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webextensions/webextension3.xml" ContentType="application/vnd.ms-office.webextension+xml"/>
  <Override PartName="/ppt/webextensions/webextension4.xml" ContentType="application/vnd.ms-office.webextension+xml"/>
  <Override PartName="/ppt/webextensions/webextension5.xml" ContentType="application/vnd.ms-office.webextension+xml"/>
  <Override PartName="/ppt/webextensions/webextension6.xml" ContentType="application/vnd.ms-office.webextension+xml"/>
  <Override PartName="/ppt/webextensions/webextension7.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41.xml" ContentType="application/vnd.openxmlformats-officedocument.presentationml.notesSlide+xml"/>
  <Override PartName="/ppt/comments/comment1.xml" ContentType="application/vnd.openxmlformats-officedocument.presentationml.comment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4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2" r:id="rId2"/>
    <p:sldMasterId id="2147483694" r:id="rId3"/>
    <p:sldMasterId id="2147483700" r:id="rId4"/>
  </p:sldMasterIdLst>
  <p:notesMasterIdLst>
    <p:notesMasterId r:id="rId86"/>
  </p:notesMasterIdLst>
  <p:sldIdLst>
    <p:sldId id="365" r:id="rId5"/>
    <p:sldId id="457" r:id="rId6"/>
    <p:sldId id="368" r:id="rId7"/>
    <p:sldId id="448" r:id="rId8"/>
    <p:sldId id="557" r:id="rId9"/>
    <p:sldId id="405" r:id="rId10"/>
    <p:sldId id="558" r:id="rId11"/>
    <p:sldId id="559" r:id="rId12"/>
    <p:sldId id="560" r:id="rId13"/>
    <p:sldId id="371" r:id="rId14"/>
    <p:sldId id="603" r:id="rId15"/>
    <p:sldId id="445" r:id="rId16"/>
    <p:sldId id="419" r:id="rId17"/>
    <p:sldId id="432" r:id="rId18"/>
    <p:sldId id="426" r:id="rId19"/>
    <p:sldId id="433" r:id="rId20"/>
    <p:sldId id="575" r:id="rId21"/>
    <p:sldId id="578" r:id="rId22"/>
    <p:sldId id="602" r:id="rId23"/>
    <p:sldId id="472" r:id="rId24"/>
    <p:sldId id="458" r:id="rId25"/>
    <p:sldId id="580" r:id="rId26"/>
    <p:sldId id="562" r:id="rId27"/>
    <p:sldId id="563" r:id="rId28"/>
    <p:sldId id="581" r:id="rId29"/>
    <p:sldId id="564" r:id="rId30"/>
    <p:sldId id="466" r:id="rId31"/>
    <p:sldId id="583" r:id="rId32"/>
    <p:sldId id="402" r:id="rId33"/>
    <p:sldId id="403" r:id="rId34"/>
    <p:sldId id="567" r:id="rId35"/>
    <p:sldId id="406" r:id="rId36"/>
    <p:sldId id="565" r:id="rId37"/>
    <p:sldId id="409" r:id="rId38"/>
    <p:sldId id="411" r:id="rId39"/>
    <p:sldId id="412" r:id="rId40"/>
    <p:sldId id="413" r:id="rId41"/>
    <p:sldId id="601" r:id="rId42"/>
    <p:sldId id="470" r:id="rId43"/>
    <p:sldId id="566" r:id="rId44"/>
    <p:sldId id="410" r:id="rId45"/>
    <p:sldId id="469" r:id="rId46"/>
    <p:sldId id="476" r:id="rId47"/>
    <p:sldId id="477" r:id="rId48"/>
    <p:sldId id="478" r:id="rId49"/>
    <p:sldId id="569" r:id="rId50"/>
    <p:sldId id="488" r:id="rId51"/>
    <p:sldId id="481" r:id="rId52"/>
    <p:sldId id="568" r:id="rId53"/>
    <p:sldId id="483" r:id="rId54"/>
    <p:sldId id="486" r:id="rId55"/>
    <p:sldId id="485" r:id="rId56"/>
    <p:sldId id="487" r:id="rId57"/>
    <p:sldId id="570" r:id="rId58"/>
    <p:sldId id="595" r:id="rId59"/>
    <p:sldId id="418" r:id="rId60"/>
    <p:sldId id="501" r:id="rId61"/>
    <p:sldId id="502" r:id="rId62"/>
    <p:sldId id="571" r:id="rId63"/>
    <p:sldId id="505" r:id="rId64"/>
    <p:sldId id="572" r:id="rId65"/>
    <p:sldId id="573" r:id="rId66"/>
    <p:sldId id="535" r:id="rId67"/>
    <p:sldId id="536" r:id="rId68"/>
    <p:sldId id="538" r:id="rId69"/>
    <p:sldId id="594" r:id="rId70"/>
    <p:sldId id="606" r:id="rId71"/>
    <p:sldId id="507" r:id="rId72"/>
    <p:sldId id="534" r:id="rId73"/>
    <p:sldId id="585" r:id="rId74"/>
    <p:sldId id="587" r:id="rId75"/>
    <p:sldId id="605" r:id="rId76"/>
    <p:sldId id="552" r:id="rId77"/>
    <p:sldId id="598" r:id="rId78"/>
    <p:sldId id="599" r:id="rId79"/>
    <p:sldId id="547" r:id="rId80"/>
    <p:sldId id="596" r:id="rId81"/>
    <p:sldId id="597" r:id="rId82"/>
    <p:sldId id="589" r:id="rId83"/>
    <p:sldId id="590" r:id="rId84"/>
    <p:sldId id="591" r:id="rId85"/>
  </p:sldIdLst>
  <p:sldSz cx="9144000" cy="5143500" type="screen16x9"/>
  <p:notesSz cx="6858000" cy="9144000"/>
  <p:embeddedFontLst>
    <p:embeddedFont>
      <p:font typeface="Arvo" panose="020B0604020202020204" charset="0"/>
      <p:regular r:id="rId87"/>
      <p:bold r:id="rId88"/>
      <p:italic r:id="rId89"/>
      <p:boldItalic r:id="rId90"/>
    </p:embeddedFont>
    <p:embeddedFont>
      <p:font typeface="Bebas Neue" panose="020B0606020202050201" pitchFamily="34" charset="0"/>
      <p:regular r:id="rId91"/>
    </p:embeddedFont>
    <p:embeddedFont>
      <p:font typeface="Bodoni" panose="020B0604020202020204" charset="0"/>
      <p:regular r:id="rId92"/>
      <p:bold r:id="rId93"/>
      <p:italic r:id="rId94"/>
      <p:boldItalic r:id="rId95"/>
    </p:embeddedFont>
    <p:embeddedFont>
      <p:font typeface="Calibri" panose="020F0502020204030204" pitchFamily="34" charset="0"/>
      <p:regular r:id="rId96"/>
      <p:bold r:id="rId97"/>
      <p:italic r:id="rId98"/>
      <p:boldItalic r:id="rId99"/>
    </p:embeddedFont>
    <p:embeddedFont>
      <p:font typeface="Cambria Math" panose="02040503050406030204" pitchFamily="18" charset="0"/>
      <p:regular r:id="rId100"/>
    </p:embeddedFont>
    <p:embeddedFont>
      <p:font typeface="EB Garamond" panose="00000500000000000000" pitchFamily="2" charset="0"/>
      <p:regular r:id="rId101"/>
      <p:bold r:id="rId102"/>
      <p:italic r:id="rId103"/>
      <p:boldItalic r:id="rId104"/>
    </p:embeddedFont>
    <p:embeddedFont>
      <p:font typeface="Livvic" pitchFamily="2" charset="0"/>
      <p:regular r:id="rId105"/>
      <p:bold r:id="rId106"/>
      <p:italic r:id="rId107"/>
      <p:boldItalic r:id="rId108"/>
    </p:embeddedFont>
    <p:embeddedFont>
      <p:font typeface="Montserrat" panose="00000500000000000000" pitchFamily="2" charset="0"/>
      <p:regular r:id="rId109"/>
      <p:bold r:id="rId110"/>
      <p:italic r:id="rId111"/>
      <p:boldItalic r:id="rId112"/>
    </p:embeddedFont>
    <p:embeddedFont>
      <p:font typeface="Montserrat ExtraBold" panose="00000900000000000000" pitchFamily="2" charset="0"/>
      <p:bold r:id="rId113"/>
      <p:boldItalic r:id="rId114"/>
    </p:embeddedFont>
    <p:embeddedFont>
      <p:font typeface="Patrick Hand" panose="00000500000000000000" pitchFamily="2" charset="0"/>
      <p:regular r:id="rId115"/>
    </p:embeddedFont>
    <p:embeddedFont>
      <p:font typeface="Quicksand" panose="020B0604020202020204" charset="0"/>
      <p:regular r:id="rId116"/>
      <p:bold r:id="rId117"/>
    </p:embeddedFont>
    <p:embeddedFont>
      <p:font typeface="Roboto Condensed Light" panose="02000000000000000000" pitchFamily="2" charset="0"/>
      <p:regular r:id="rId118"/>
      <p:italic r:id="rId119"/>
    </p:embeddedFont>
    <p:embeddedFont>
      <p:font typeface="Tw Cen MT" panose="020B0602020104020603" pitchFamily="34" charset="0"/>
      <p:regular r:id="rId120"/>
      <p:bold r:id="rId121"/>
      <p:italic r:id="rId122"/>
      <p:boldItalic r:id="rId123"/>
    </p:embeddedFont>
    <p:embeddedFont>
      <p:font typeface="Ubuntu" panose="020B0504030602030204" pitchFamily="34" charset="0"/>
      <p:regular r:id="rId124"/>
      <p:bold r:id="rId125"/>
      <p:italic r:id="rId126"/>
      <p:boldItalic r:id="rId127"/>
    </p:embeddedFont>
    <p:embeddedFont>
      <p:font typeface="Ubuntu Light" panose="020B0304030602030204" pitchFamily="34" charset="0"/>
      <p:regular r:id="rId128"/>
      <p:bold r:id="rId129"/>
      <p:italic r:id="rId130"/>
      <p:boldItalic r:id="rId131"/>
    </p:embeddedFont>
    <p:embeddedFont>
      <p:font typeface="Ubuntu Medium" panose="020B0604030602030204" pitchFamily="34" charset="0"/>
      <p:regular r:id="rId132"/>
      <p:bold r:id="rId133"/>
      <p:italic r:id="rId134"/>
      <p:boldItalic r:id="rId1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7CF090E7-FF7C-48AD-9A64-65D40144D6E2}">
          <p14:sldIdLst>
            <p14:sldId id="365"/>
            <p14:sldId id="457"/>
            <p14:sldId id="368"/>
            <p14:sldId id="448"/>
            <p14:sldId id="557"/>
            <p14:sldId id="405"/>
            <p14:sldId id="558"/>
            <p14:sldId id="559"/>
            <p14:sldId id="560"/>
            <p14:sldId id="371"/>
            <p14:sldId id="603"/>
            <p14:sldId id="445"/>
            <p14:sldId id="419"/>
            <p14:sldId id="432"/>
            <p14:sldId id="426"/>
            <p14:sldId id="433"/>
            <p14:sldId id="575"/>
            <p14:sldId id="578"/>
            <p14:sldId id="602"/>
            <p14:sldId id="472"/>
            <p14:sldId id="458"/>
            <p14:sldId id="580"/>
            <p14:sldId id="562"/>
            <p14:sldId id="563"/>
            <p14:sldId id="581"/>
            <p14:sldId id="564"/>
            <p14:sldId id="466"/>
            <p14:sldId id="583"/>
            <p14:sldId id="402"/>
            <p14:sldId id="403"/>
            <p14:sldId id="567"/>
            <p14:sldId id="406"/>
            <p14:sldId id="565"/>
            <p14:sldId id="409"/>
            <p14:sldId id="411"/>
            <p14:sldId id="412"/>
            <p14:sldId id="413"/>
            <p14:sldId id="601"/>
            <p14:sldId id="470"/>
            <p14:sldId id="566"/>
            <p14:sldId id="410"/>
            <p14:sldId id="469"/>
            <p14:sldId id="476"/>
            <p14:sldId id="477"/>
            <p14:sldId id="478"/>
            <p14:sldId id="569"/>
            <p14:sldId id="488"/>
            <p14:sldId id="481"/>
            <p14:sldId id="568"/>
            <p14:sldId id="483"/>
            <p14:sldId id="486"/>
            <p14:sldId id="485"/>
            <p14:sldId id="487"/>
            <p14:sldId id="570"/>
            <p14:sldId id="595"/>
            <p14:sldId id="418"/>
            <p14:sldId id="501"/>
            <p14:sldId id="502"/>
            <p14:sldId id="571"/>
            <p14:sldId id="505"/>
            <p14:sldId id="572"/>
            <p14:sldId id="573"/>
            <p14:sldId id="535"/>
            <p14:sldId id="536"/>
            <p14:sldId id="538"/>
            <p14:sldId id="594"/>
            <p14:sldId id="606"/>
            <p14:sldId id="507"/>
            <p14:sldId id="534"/>
            <p14:sldId id="585"/>
            <p14:sldId id="587"/>
            <p14:sldId id="605"/>
            <p14:sldId id="552"/>
            <p14:sldId id="598"/>
            <p14:sldId id="599"/>
            <p14:sldId id="547"/>
            <p14:sldId id="596"/>
            <p14:sldId id="597"/>
            <p14:sldId id="589"/>
            <p14:sldId id="590"/>
            <p14:sldId id="591"/>
          </p14:sldIdLst>
        </p14:section>
        <p14:section name="Untitled Section" id="{65E798D1-5736-4F8D-A7E8-32629430379C}">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2" clrIdx="0">
    <p:extLst>
      <p:ext uri="{19B8F6BF-5375-455C-9EA6-DF929625EA0E}">
        <p15:presenceInfo xmlns:p15="http://schemas.microsoft.com/office/powerpoint/2012/main" userId="ded6947b8395432d" providerId="Windows Live"/>
      </p:ext>
    </p:extLst>
  </p:cmAuthor>
  <p:cmAuthor id="2" name="Amro Jawabreh" initials="AJ" lastIdx="5" clrIdx="1">
    <p:extLst>
      <p:ext uri="{19B8F6BF-5375-455C-9EA6-DF929625EA0E}">
        <p15:presenceInfo xmlns:p15="http://schemas.microsoft.com/office/powerpoint/2012/main" userId="f176c46daa5a60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8A8"/>
    <a:srgbClr val="772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A21DE4D-DB45-4A50-B6EA-811850B7E086}">
  <a:tblStyle styleId="{6A21DE4D-DB45-4A50-B6EA-811850B7E08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96433" autoAdjust="0"/>
  </p:normalViewPr>
  <p:slideViewPr>
    <p:cSldViewPr snapToGrid="0">
      <p:cViewPr varScale="1">
        <p:scale>
          <a:sx n="104" d="100"/>
          <a:sy n="104" d="100"/>
        </p:scale>
        <p:origin x="811"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font" Target="fonts/font31.fntdata"/><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viewProps" Target="viewProps.xml"/><Relationship Id="rId16" Type="http://schemas.openxmlformats.org/officeDocument/2006/relationships/slide" Target="slides/slide12.xml"/><Relationship Id="rId107" Type="http://schemas.openxmlformats.org/officeDocument/2006/relationships/font" Target="fonts/font21.fntdata"/><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font" Target="fonts/font16.fntdata"/><Relationship Id="rId123" Type="http://schemas.openxmlformats.org/officeDocument/2006/relationships/font" Target="fonts/font37.fntdata"/><Relationship Id="rId128" Type="http://schemas.openxmlformats.org/officeDocument/2006/relationships/font" Target="fonts/font42.fntdata"/><Relationship Id="rId5" Type="http://schemas.openxmlformats.org/officeDocument/2006/relationships/slide" Target="slides/slide1.xml"/><Relationship Id="rId90" Type="http://schemas.openxmlformats.org/officeDocument/2006/relationships/font" Target="fonts/font4.fntdata"/><Relationship Id="rId95" Type="http://schemas.openxmlformats.org/officeDocument/2006/relationships/font" Target="fonts/font9.fntdata"/><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font" Target="fonts/font27.fntdata"/><Relationship Id="rId118" Type="http://schemas.openxmlformats.org/officeDocument/2006/relationships/font" Target="fonts/font32.fntdata"/><Relationship Id="rId134" Type="http://schemas.openxmlformats.org/officeDocument/2006/relationships/font" Target="fonts/font48.fntdata"/><Relationship Id="rId139" Type="http://schemas.openxmlformats.org/officeDocument/2006/relationships/theme" Target="theme/theme1.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font" Target="fonts/font17.fntdata"/><Relationship Id="rId108" Type="http://schemas.openxmlformats.org/officeDocument/2006/relationships/font" Target="fonts/font22.fntdata"/><Relationship Id="rId124" Type="http://schemas.openxmlformats.org/officeDocument/2006/relationships/font" Target="fonts/font38.fntdata"/><Relationship Id="rId129" Type="http://schemas.openxmlformats.org/officeDocument/2006/relationships/font" Target="fonts/font43.fntdata"/><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font" Target="fonts/font5.fntdata"/><Relationship Id="rId96" Type="http://schemas.openxmlformats.org/officeDocument/2006/relationships/font" Target="fonts/font10.fntdata"/><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font" Target="fonts/font28.fntdata"/><Relationship Id="rId119" Type="http://schemas.openxmlformats.org/officeDocument/2006/relationships/font" Target="fonts/font33.fntdata"/><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notesMaster" Target="notesMasters/notesMaster1.xml"/><Relationship Id="rId130" Type="http://schemas.openxmlformats.org/officeDocument/2006/relationships/font" Target="fonts/font44.fntdata"/><Relationship Id="rId135" Type="http://schemas.openxmlformats.org/officeDocument/2006/relationships/font" Target="fonts/font49.fntdata"/><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font" Target="fonts/font23.fntdata"/><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font" Target="fonts/font11.fntdata"/><Relationship Id="rId104" Type="http://schemas.openxmlformats.org/officeDocument/2006/relationships/font" Target="fonts/font18.fntdata"/><Relationship Id="rId120" Type="http://schemas.openxmlformats.org/officeDocument/2006/relationships/font" Target="fonts/font34.fntdata"/><Relationship Id="rId125" Type="http://schemas.openxmlformats.org/officeDocument/2006/relationships/font" Target="fonts/font39.fnt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6.fntdata"/><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font" Target="fonts/font1.fntdata"/><Relationship Id="rId110" Type="http://schemas.openxmlformats.org/officeDocument/2006/relationships/font" Target="fonts/font24.fntdata"/><Relationship Id="rId115" Type="http://schemas.openxmlformats.org/officeDocument/2006/relationships/font" Target="fonts/font29.fntdata"/><Relationship Id="rId131" Type="http://schemas.openxmlformats.org/officeDocument/2006/relationships/font" Target="fonts/font45.fntdata"/><Relationship Id="rId136" Type="http://schemas.openxmlformats.org/officeDocument/2006/relationships/commentAuthors" Target="commentAuthor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font" Target="fonts/font14.fntdata"/><Relationship Id="rId105" Type="http://schemas.openxmlformats.org/officeDocument/2006/relationships/font" Target="fonts/font19.fntdata"/><Relationship Id="rId126" Type="http://schemas.openxmlformats.org/officeDocument/2006/relationships/font" Target="fonts/font40.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font" Target="fonts/font7.fntdata"/><Relationship Id="rId98" Type="http://schemas.openxmlformats.org/officeDocument/2006/relationships/font" Target="fonts/font12.fntdata"/><Relationship Id="rId121" Type="http://schemas.openxmlformats.org/officeDocument/2006/relationships/font" Target="fonts/font35.fntdata"/><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font" Target="fonts/font30.fntdata"/><Relationship Id="rId13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font" Target="fonts/font2.fntdata"/><Relationship Id="rId111" Type="http://schemas.openxmlformats.org/officeDocument/2006/relationships/font" Target="fonts/font25.fntdata"/><Relationship Id="rId132" Type="http://schemas.openxmlformats.org/officeDocument/2006/relationships/font" Target="fonts/font46.fntdata"/><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font" Target="fonts/font20.fntdata"/><Relationship Id="rId127" Type="http://schemas.openxmlformats.org/officeDocument/2006/relationships/font" Target="fonts/font41.fntdata"/><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font" Target="fonts/font8.fntdata"/><Relationship Id="rId99" Type="http://schemas.openxmlformats.org/officeDocument/2006/relationships/font" Target="fonts/font13.fntdata"/><Relationship Id="rId101" Type="http://schemas.openxmlformats.org/officeDocument/2006/relationships/font" Target="fonts/font15.fntdata"/><Relationship Id="rId122" Type="http://schemas.openxmlformats.org/officeDocument/2006/relationships/font" Target="fonts/font36.fntdata"/><Relationship Id="rId4" Type="http://schemas.openxmlformats.org/officeDocument/2006/relationships/slideMaster" Target="slideMasters/slideMaster4.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font" Target="fonts/font3.fntdata"/><Relationship Id="rId112" Type="http://schemas.openxmlformats.org/officeDocument/2006/relationships/font" Target="fonts/font26.fntdata"/><Relationship Id="rId133" Type="http://schemas.openxmlformats.org/officeDocument/2006/relationships/font" Target="fonts/font47.fntdata"/></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2" dt="2022-05-27T23:02:00.574" idx="5">
    <p:pos x="10" y="10"/>
    <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26662163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57060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cc2e6dd0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cc2e6dd0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59212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cc2e6dd0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cc2e6dd0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0145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91932f1ae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91932f1a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8091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7595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618388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42390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67839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44180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91932f1ae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91932f1a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3784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712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91932f1ae0_4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91932f1ae0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6172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31729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10056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61044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89627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871358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859182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70118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101409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754388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78356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91932f1ae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91932f1a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89524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962033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771656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441499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192521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422291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91932f1ae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91932f1a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540310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826739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650373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626061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56364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91932f1ae0_4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91932f1ae0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48032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448099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626635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527467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306763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441980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681279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681279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354659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997644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91799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91932f1ae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91932f1a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544601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917998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907685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87983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5116952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0943035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62298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91932f1ae0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91932f1ae0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31368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9353762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g442eb61d9d_0_7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3" name="Google Shape;913;g442eb61d9d_0_7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9082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cc2e6dd0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cc2e6dd0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4942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cc2e6dd0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cc2e6dd0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3728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cc2e6dd0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cc2e6dd0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39435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bcc2e6dd0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bcc2e6dd0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78794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30-May-22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8788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Quote">
    <p:bg>
      <p:bgPr>
        <a:noFill/>
        <a:effectLst/>
      </p:bgPr>
    </p:bg>
    <p:spTree>
      <p:nvGrpSpPr>
        <p:cNvPr id="1" name="Shape 84"/>
        <p:cNvGrpSpPr/>
        <p:nvPr/>
      </p:nvGrpSpPr>
      <p:grpSpPr>
        <a:xfrm>
          <a:off x="0" y="0"/>
          <a:ext cx="0" cy="0"/>
          <a:chOff x="0" y="0"/>
          <a:chExt cx="0" cy="0"/>
        </a:xfrm>
      </p:grpSpPr>
      <p:sp>
        <p:nvSpPr>
          <p:cNvPr id="85" name="Google Shape;85;p15"/>
          <p:cNvSpPr/>
          <p:nvPr/>
        </p:nvSpPr>
        <p:spPr>
          <a:xfrm rot="5400000">
            <a:off x="648300" y="2234736"/>
            <a:ext cx="2067600" cy="12537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86" name="Google Shape;86;p15"/>
          <p:cNvSpPr/>
          <p:nvPr/>
        </p:nvSpPr>
        <p:spPr>
          <a:xfrm rot="10800000">
            <a:off x="722371" y="1496715"/>
            <a:ext cx="664200" cy="6642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87" name="Google Shape;87;p15"/>
          <p:cNvSpPr/>
          <p:nvPr/>
        </p:nvSpPr>
        <p:spPr>
          <a:xfrm rot="5400000">
            <a:off x="7683904" y="798698"/>
            <a:ext cx="602700" cy="6027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88" name="Google Shape;88;p15"/>
          <p:cNvSpPr/>
          <p:nvPr/>
        </p:nvSpPr>
        <p:spPr>
          <a:xfrm rot="5400000">
            <a:off x="7517896" y="621351"/>
            <a:ext cx="351300" cy="3513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89" name="Google Shape;89;p15"/>
          <p:cNvSpPr txBox="1">
            <a:spLocks noGrp="1"/>
          </p:cNvSpPr>
          <p:nvPr>
            <p:ph type="title"/>
          </p:nvPr>
        </p:nvSpPr>
        <p:spPr>
          <a:xfrm>
            <a:off x="1569765" y="2428582"/>
            <a:ext cx="4565100" cy="1202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2000">
                <a:solidFill>
                  <a:srgbClr val="434343"/>
                </a:solidFill>
                <a:latin typeface="Montserrat"/>
                <a:ea typeface="Montserrat"/>
                <a:cs typeface="Montserrat"/>
                <a:sym typeface="Montserrat"/>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0" name="Google Shape;90;p15"/>
          <p:cNvSpPr txBox="1">
            <a:spLocks noGrp="1"/>
          </p:cNvSpPr>
          <p:nvPr>
            <p:ph type="title" idx="2"/>
          </p:nvPr>
        </p:nvSpPr>
        <p:spPr>
          <a:xfrm>
            <a:off x="1569775" y="3682467"/>
            <a:ext cx="2668500" cy="4689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4000"/>
              <a:buNone/>
              <a:defRPr sz="1500">
                <a:solidFill>
                  <a:srgbClr val="434343"/>
                </a:solidFill>
                <a:latin typeface="Bebas Neue"/>
                <a:ea typeface="Bebas Neue"/>
                <a:cs typeface="Bebas Neue"/>
                <a:sym typeface="Bebas Neue"/>
              </a:defRPr>
            </a:lvl1pPr>
            <a:lvl2pPr lvl="1">
              <a:spcBef>
                <a:spcPts val="1600"/>
              </a:spcBef>
              <a:spcAft>
                <a:spcPts val="0"/>
              </a:spcAft>
              <a:buSzPts val="4000"/>
              <a:buNone/>
              <a:defRPr>
                <a:latin typeface="Quicksand"/>
                <a:ea typeface="Quicksand"/>
                <a:cs typeface="Quicksand"/>
                <a:sym typeface="Quicksand"/>
              </a:defRPr>
            </a:lvl2pPr>
            <a:lvl3pPr lvl="2">
              <a:spcBef>
                <a:spcPts val="0"/>
              </a:spcBef>
              <a:spcAft>
                <a:spcPts val="0"/>
              </a:spcAft>
              <a:buSzPts val="4000"/>
              <a:buNone/>
              <a:defRPr>
                <a:latin typeface="Quicksand"/>
                <a:ea typeface="Quicksand"/>
                <a:cs typeface="Quicksand"/>
                <a:sym typeface="Quicksand"/>
              </a:defRPr>
            </a:lvl3pPr>
            <a:lvl4pPr lvl="3">
              <a:spcBef>
                <a:spcPts val="0"/>
              </a:spcBef>
              <a:spcAft>
                <a:spcPts val="0"/>
              </a:spcAft>
              <a:buSzPts val="4000"/>
              <a:buNone/>
              <a:defRPr>
                <a:latin typeface="Quicksand"/>
                <a:ea typeface="Quicksand"/>
                <a:cs typeface="Quicksand"/>
                <a:sym typeface="Quicksand"/>
              </a:defRPr>
            </a:lvl4pPr>
            <a:lvl5pPr lvl="4">
              <a:spcBef>
                <a:spcPts val="0"/>
              </a:spcBef>
              <a:spcAft>
                <a:spcPts val="0"/>
              </a:spcAft>
              <a:buSzPts val="4000"/>
              <a:buNone/>
              <a:defRPr>
                <a:latin typeface="Quicksand"/>
                <a:ea typeface="Quicksand"/>
                <a:cs typeface="Quicksand"/>
                <a:sym typeface="Quicksand"/>
              </a:defRPr>
            </a:lvl5pPr>
            <a:lvl6pPr lvl="5">
              <a:spcBef>
                <a:spcPts val="0"/>
              </a:spcBef>
              <a:spcAft>
                <a:spcPts val="0"/>
              </a:spcAft>
              <a:buSzPts val="4000"/>
              <a:buNone/>
              <a:defRPr>
                <a:latin typeface="Quicksand"/>
                <a:ea typeface="Quicksand"/>
                <a:cs typeface="Quicksand"/>
                <a:sym typeface="Quicksand"/>
              </a:defRPr>
            </a:lvl6pPr>
            <a:lvl7pPr lvl="6">
              <a:spcBef>
                <a:spcPts val="0"/>
              </a:spcBef>
              <a:spcAft>
                <a:spcPts val="0"/>
              </a:spcAft>
              <a:buSzPts val="4000"/>
              <a:buNone/>
              <a:defRPr>
                <a:latin typeface="Quicksand"/>
                <a:ea typeface="Quicksand"/>
                <a:cs typeface="Quicksand"/>
                <a:sym typeface="Quicksand"/>
              </a:defRPr>
            </a:lvl7pPr>
            <a:lvl8pPr lvl="7">
              <a:spcBef>
                <a:spcPts val="0"/>
              </a:spcBef>
              <a:spcAft>
                <a:spcPts val="0"/>
              </a:spcAft>
              <a:buSzPts val="4000"/>
              <a:buNone/>
              <a:defRPr>
                <a:latin typeface="Quicksand"/>
                <a:ea typeface="Quicksand"/>
                <a:cs typeface="Quicksand"/>
                <a:sym typeface="Quicksand"/>
              </a:defRPr>
            </a:lvl8pPr>
            <a:lvl9pPr lvl="8">
              <a:spcBef>
                <a:spcPts val="0"/>
              </a:spcBef>
              <a:spcAft>
                <a:spcPts val="0"/>
              </a:spcAft>
              <a:buSzPts val="4000"/>
              <a:buNone/>
              <a:defRPr>
                <a:latin typeface="Quicksand"/>
                <a:ea typeface="Quicksand"/>
                <a:cs typeface="Quicksand"/>
                <a:sym typeface="Quicksand"/>
              </a:defRPr>
            </a:lvl9pPr>
          </a:lstStyle>
          <a:p>
            <a:endParaRPr/>
          </a:p>
        </p:txBody>
      </p:sp>
      <p:sp>
        <p:nvSpPr>
          <p:cNvPr id="91" name="Google Shape;91;p15"/>
          <p:cNvSpPr/>
          <p:nvPr/>
        </p:nvSpPr>
        <p:spPr>
          <a:xfrm>
            <a:off x="7671625" y="3682475"/>
            <a:ext cx="1500000" cy="1481400"/>
          </a:xfrm>
          <a:prstGeom prst="rect">
            <a:avLst/>
          </a:prstGeom>
          <a:solidFill>
            <a:schemeClr val="accent2"/>
          </a:solidFill>
          <a:ln>
            <a:noFill/>
          </a:ln>
        </p:spPr>
        <p:txBody>
          <a:bodyPr spcFirstLastPara="1" wrap="square" lIns="91425" tIns="91425" rIns="91425" bIns="91425" anchor="ctr" anchorCtr="0">
            <a:noAutofit/>
          </a:bodyPr>
          <a:lstStyle/>
          <a:p>
            <a:endParaRPr/>
          </a:p>
        </p:txBody>
      </p:sp>
      <p:sp>
        <p:nvSpPr>
          <p:cNvPr id="92" name="Google Shape;92;p15"/>
          <p:cNvSpPr/>
          <p:nvPr/>
        </p:nvSpPr>
        <p:spPr>
          <a:xfrm>
            <a:off x="0" y="0"/>
            <a:ext cx="1500000" cy="539400"/>
          </a:xfrm>
          <a:prstGeom prst="rect">
            <a:avLst/>
          </a:prstGeom>
          <a:solidFill>
            <a:schemeClr val="accent2"/>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348819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text + two columns">
  <p:cSld name="Title + text + two columns">
    <p:bg>
      <p:bgPr>
        <a:noFill/>
        <a:effectLst/>
      </p:bgPr>
    </p:bg>
    <p:spTree>
      <p:nvGrpSpPr>
        <p:cNvPr id="1" name="Shape 93"/>
        <p:cNvGrpSpPr/>
        <p:nvPr/>
      </p:nvGrpSpPr>
      <p:grpSpPr>
        <a:xfrm>
          <a:off x="0" y="0"/>
          <a:ext cx="0" cy="0"/>
          <a:chOff x="0" y="0"/>
          <a:chExt cx="0" cy="0"/>
        </a:xfrm>
      </p:grpSpPr>
      <p:sp>
        <p:nvSpPr>
          <p:cNvPr id="94" name="Google Shape;94;p16"/>
          <p:cNvSpPr txBox="1">
            <a:spLocks noGrp="1"/>
          </p:cNvSpPr>
          <p:nvPr>
            <p:ph type="title"/>
          </p:nvPr>
        </p:nvSpPr>
        <p:spPr>
          <a:xfrm>
            <a:off x="633878" y="316625"/>
            <a:ext cx="2894700" cy="1058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
        <p:nvSpPr>
          <p:cNvPr id="95" name="Google Shape;95;p16"/>
          <p:cNvSpPr txBox="1">
            <a:spLocks noGrp="1"/>
          </p:cNvSpPr>
          <p:nvPr>
            <p:ph type="subTitle" idx="1"/>
          </p:nvPr>
        </p:nvSpPr>
        <p:spPr>
          <a:xfrm>
            <a:off x="5516915" y="3569075"/>
            <a:ext cx="25770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96" name="Google Shape;96;p16"/>
          <p:cNvSpPr txBox="1">
            <a:spLocks noGrp="1"/>
          </p:cNvSpPr>
          <p:nvPr>
            <p:ph type="subTitle" idx="2"/>
          </p:nvPr>
        </p:nvSpPr>
        <p:spPr>
          <a:xfrm>
            <a:off x="5516917" y="3893673"/>
            <a:ext cx="25770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97" name="Google Shape;97;p16"/>
          <p:cNvSpPr txBox="1">
            <a:spLocks noGrp="1"/>
          </p:cNvSpPr>
          <p:nvPr>
            <p:ph type="subTitle" idx="3"/>
          </p:nvPr>
        </p:nvSpPr>
        <p:spPr>
          <a:xfrm>
            <a:off x="612175" y="3321215"/>
            <a:ext cx="3484200" cy="1119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98" name="Google Shape;98;p16"/>
          <p:cNvSpPr txBox="1">
            <a:spLocks noGrp="1"/>
          </p:cNvSpPr>
          <p:nvPr>
            <p:ph type="subTitle" idx="4"/>
          </p:nvPr>
        </p:nvSpPr>
        <p:spPr>
          <a:xfrm>
            <a:off x="5516938" y="1427200"/>
            <a:ext cx="25770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99" name="Google Shape;99;p16"/>
          <p:cNvSpPr txBox="1">
            <a:spLocks noGrp="1"/>
          </p:cNvSpPr>
          <p:nvPr>
            <p:ph type="subTitle" idx="5"/>
          </p:nvPr>
        </p:nvSpPr>
        <p:spPr>
          <a:xfrm>
            <a:off x="5516901" y="1751754"/>
            <a:ext cx="2577000" cy="63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00" name="Google Shape;100;p16"/>
          <p:cNvSpPr/>
          <p:nvPr/>
        </p:nvSpPr>
        <p:spPr>
          <a:xfrm rot="-5400000">
            <a:off x="-383250" y="383253"/>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01" name="Google Shape;101;p16"/>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3327608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3">
  <p:cSld name="Title + three columns 3">
    <p:bg>
      <p:bgPr>
        <a:noFill/>
        <a:effectLst/>
      </p:bgPr>
    </p:bg>
    <p:spTree>
      <p:nvGrpSpPr>
        <p:cNvPr id="1" name="Shape 102"/>
        <p:cNvGrpSpPr/>
        <p:nvPr/>
      </p:nvGrpSpPr>
      <p:grpSpPr>
        <a:xfrm>
          <a:off x="0" y="0"/>
          <a:ext cx="0" cy="0"/>
          <a:chOff x="0" y="0"/>
          <a:chExt cx="0" cy="0"/>
        </a:xfrm>
      </p:grpSpPr>
      <p:sp>
        <p:nvSpPr>
          <p:cNvPr id="103" name="Google Shape;103;p17"/>
          <p:cNvSpPr/>
          <p:nvPr/>
        </p:nvSpPr>
        <p:spPr>
          <a:xfrm>
            <a:off x="2514500" y="443475"/>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04" name="Google Shape;104;p17"/>
          <p:cNvSpPr txBox="1">
            <a:spLocks noGrp="1"/>
          </p:cNvSpPr>
          <p:nvPr>
            <p:ph type="subTitle" idx="1"/>
          </p:nvPr>
        </p:nvSpPr>
        <p:spPr>
          <a:xfrm>
            <a:off x="722374" y="3281968"/>
            <a:ext cx="22356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500"/>
              <a:buNone/>
              <a:defRPr sz="1700" b="1">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05" name="Google Shape;105;p17"/>
          <p:cNvSpPr txBox="1">
            <a:spLocks noGrp="1"/>
          </p:cNvSpPr>
          <p:nvPr>
            <p:ph type="subTitle" idx="2"/>
          </p:nvPr>
        </p:nvSpPr>
        <p:spPr>
          <a:xfrm>
            <a:off x="722400" y="3627892"/>
            <a:ext cx="2235600" cy="63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500"/>
              <a:buNone/>
              <a:defRPr sz="1500">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06" name="Google Shape;106;p17"/>
          <p:cNvSpPr txBox="1">
            <a:spLocks noGrp="1"/>
          </p:cNvSpPr>
          <p:nvPr>
            <p:ph type="subTitle" idx="3"/>
          </p:nvPr>
        </p:nvSpPr>
        <p:spPr>
          <a:xfrm>
            <a:off x="3454801" y="3281968"/>
            <a:ext cx="22356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500"/>
              <a:buNone/>
              <a:defRPr sz="1700" b="1">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07" name="Google Shape;107;p17"/>
          <p:cNvSpPr txBox="1">
            <a:spLocks noGrp="1"/>
          </p:cNvSpPr>
          <p:nvPr>
            <p:ph type="subTitle" idx="4"/>
          </p:nvPr>
        </p:nvSpPr>
        <p:spPr>
          <a:xfrm>
            <a:off x="3454801" y="3639392"/>
            <a:ext cx="2235600" cy="63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500"/>
              <a:buNone/>
              <a:defRPr sz="1500">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08" name="Google Shape;108;p17"/>
          <p:cNvSpPr txBox="1">
            <a:spLocks noGrp="1"/>
          </p:cNvSpPr>
          <p:nvPr>
            <p:ph type="subTitle" idx="5"/>
          </p:nvPr>
        </p:nvSpPr>
        <p:spPr>
          <a:xfrm>
            <a:off x="6186025" y="3281968"/>
            <a:ext cx="22344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500"/>
              <a:buNone/>
              <a:defRPr sz="1700" b="1">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09" name="Google Shape;109;p17"/>
          <p:cNvSpPr txBox="1">
            <a:spLocks noGrp="1"/>
          </p:cNvSpPr>
          <p:nvPr>
            <p:ph type="subTitle" idx="6"/>
          </p:nvPr>
        </p:nvSpPr>
        <p:spPr>
          <a:xfrm>
            <a:off x="6187231" y="3639390"/>
            <a:ext cx="2234400" cy="63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500"/>
              <a:buNone/>
              <a:defRPr sz="1500">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10" name="Google Shape;110;p17"/>
          <p:cNvSpPr txBox="1">
            <a:spLocks noGrp="1"/>
          </p:cNvSpPr>
          <p:nvPr>
            <p:ph type="title" hasCustomPrompt="1"/>
          </p:nvPr>
        </p:nvSpPr>
        <p:spPr>
          <a:xfrm>
            <a:off x="1418844" y="2426604"/>
            <a:ext cx="842700" cy="502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11" name="Google Shape;111;p17"/>
          <p:cNvSpPr txBox="1">
            <a:spLocks noGrp="1"/>
          </p:cNvSpPr>
          <p:nvPr>
            <p:ph type="title" idx="7" hasCustomPrompt="1"/>
          </p:nvPr>
        </p:nvSpPr>
        <p:spPr>
          <a:xfrm>
            <a:off x="4151244" y="2428304"/>
            <a:ext cx="842700" cy="502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12" name="Google Shape;112;p17"/>
          <p:cNvSpPr txBox="1">
            <a:spLocks noGrp="1"/>
          </p:cNvSpPr>
          <p:nvPr>
            <p:ph type="title" idx="8" hasCustomPrompt="1"/>
          </p:nvPr>
        </p:nvSpPr>
        <p:spPr>
          <a:xfrm>
            <a:off x="6883644" y="2426604"/>
            <a:ext cx="842700" cy="502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13" name="Google Shape;113;p17"/>
          <p:cNvSpPr txBox="1">
            <a:spLocks noGrp="1"/>
          </p:cNvSpPr>
          <p:nvPr>
            <p:ph type="title" idx="9"/>
          </p:nvPr>
        </p:nvSpPr>
        <p:spPr>
          <a:xfrm>
            <a:off x="629898" y="312197"/>
            <a:ext cx="2353200" cy="1154400"/>
          </a:xfrm>
          <a:prstGeom prst="rect">
            <a:avLst/>
          </a:prstGeom>
        </p:spPr>
        <p:txBody>
          <a:bodyPr spcFirstLastPara="1" wrap="square" lIns="91425" tIns="91425" rIns="91425" bIns="91425" anchor="t" anchorCtr="0">
            <a:noAutofit/>
          </a:bodyPr>
          <a:lstStyle>
            <a:lvl1pPr lvl="0" rtl="0">
              <a:spcBef>
                <a:spcPts val="0"/>
              </a:spcBef>
              <a:spcAft>
                <a:spcPts val="0"/>
              </a:spcAft>
              <a:buSzPts val="4000"/>
              <a:buNone/>
              <a:defRPr sz="4000">
                <a:solidFill>
                  <a:srgbClr val="434343"/>
                </a:solidFill>
                <a:latin typeface="Bebas Neue"/>
                <a:ea typeface="Bebas Neue"/>
                <a:cs typeface="Bebas Neue"/>
                <a:sym typeface="Bebas Neu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14" name="Google Shape;114;p17"/>
          <p:cNvSpPr/>
          <p:nvPr/>
        </p:nvSpPr>
        <p:spPr>
          <a:xfrm>
            <a:off x="4361375" y="1336325"/>
            <a:ext cx="402300" cy="4023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452747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subtitle + text">
  <p:cSld name="Title + subtitle + text">
    <p:bg>
      <p:bgPr>
        <a:noFill/>
        <a:effectLst/>
      </p:bgPr>
    </p:bg>
    <p:spTree>
      <p:nvGrpSpPr>
        <p:cNvPr id="1" name="Shape 115"/>
        <p:cNvGrpSpPr/>
        <p:nvPr/>
      </p:nvGrpSpPr>
      <p:grpSpPr>
        <a:xfrm>
          <a:off x="0" y="0"/>
          <a:ext cx="0" cy="0"/>
          <a:chOff x="0" y="0"/>
          <a:chExt cx="0" cy="0"/>
        </a:xfrm>
      </p:grpSpPr>
      <p:sp>
        <p:nvSpPr>
          <p:cNvPr id="116" name="Google Shape;116;p18"/>
          <p:cNvSpPr/>
          <p:nvPr/>
        </p:nvSpPr>
        <p:spPr>
          <a:xfrm rot="-5400000">
            <a:off x="-383250" y="383253"/>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17" name="Google Shape;117;p18"/>
          <p:cNvSpPr txBox="1">
            <a:spLocks noGrp="1"/>
          </p:cNvSpPr>
          <p:nvPr>
            <p:ph type="title"/>
          </p:nvPr>
        </p:nvSpPr>
        <p:spPr>
          <a:xfrm>
            <a:off x="612961" y="315240"/>
            <a:ext cx="2563800" cy="1214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
        <p:nvSpPr>
          <p:cNvPr id="118" name="Google Shape;118;p18"/>
          <p:cNvSpPr txBox="1">
            <a:spLocks noGrp="1"/>
          </p:cNvSpPr>
          <p:nvPr>
            <p:ph type="subTitle" idx="1"/>
          </p:nvPr>
        </p:nvSpPr>
        <p:spPr>
          <a:xfrm>
            <a:off x="618829" y="2882175"/>
            <a:ext cx="28068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algn="r" rtl="0">
              <a:spcBef>
                <a:spcPts val="1600"/>
              </a:spcBef>
              <a:spcAft>
                <a:spcPts val="0"/>
              </a:spcAft>
              <a:buClr>
                <a:schemeClr val="accent1"/>
              </a:buClr>
              <a:buSzPts val="1500"/>
              <a:buNone/>
              <a:defRPr>
                <a:solidFill>
                  <a:schemeClr val="accent1"/>
                </a:solidFill>
              </a:defRPr>
            </a:lvl2pPr>
            <a:lvl3pPr lvl="2" algn="r" rtl="0">
              <a:spcBef>
                <a:spcPts val="1600"/>
              </a:spcBef>
              <a:spcAft>
                <a:spcPts val="0"/>
              </a:spcAft>
              <a:buClr>
                <a:schemeClr val="accent1"/>
              </a:buClr>
              <a:buSzPts val="1500"/>
              <a:buNone/>
              <a:defRPr>
                <a:solidFill>
                  <a:schemeClr val="accent1"/>
                </a:solidFill>
              </a:defRPr>
            </a:lvl3pPr>
            <a:lvl4pPr lvl="3" algn="r" rtl="0">
              <a:spcBef>
                <a:spcPts val="1600"/>
              </a:spcBef>
              <a:spcAft>
                <a:spcPts val="0"/>
              </a:spcAft>
              <a:buClr>
                <a:schemeClr val="accent1"/>
              </a:buClr>
              <a:buSzPts val="1500"/>
              <a:buNone/>
              <a:defRPr>
                <a:solidFill>
                  <a:schemeClr val="accent1"/>
                </a:solidFill>
              </a:defRPr>
            </a:lvl4pPr>
            <a:lvl5pPr lvl="4" algn="r" rtl="0">
              <a:spcBef>
                <a:spcPts val="1600"/>
              </a:spcBef>
              <a:spcAft>
                <a:spcPts val="0"/>
              </a:spcAft>
              <a:buClr>
                <a:schemeClr val="accent1"/>
              </a:buClr>
              <a:buSzPts val="1500"/>
              <a:buNone/>
              <a:defRPr>
                <a:solidFill>
                  <a:schemeClr val="accent1"/>
                </a:solidFill>
              </a:defRPr>
            </a:lvl5pPr>
            <a:lvl6pPr lvl="5" algn="r" rtl="0">
              <a:spcBef>
                <a:spcPts val="1600"/>
              </a:spcBef>
              <a:spcAft>
                <a:spcPts val="0"/>
              </a:spcAft>
              <a:buClr>
                <a:schemeClr val="accent1"/>
              </a:buClr>
              <a:buSzPts val="1500"/>
              <a:buNone/>
              <a:defRPr>
                <a:solidFill>
                  <a:schemeClr val="accent1"/>
                </a:solidFill>
              </a:defRPr>
            </a:lvl6pPr>
            <a:lvl7pPr lvl="6" algn="r" rtl="0">
              <a:spcBef>
                <a:spcPts val="1600"/>
              </a:spcBef>
              <a:spcAft>
                <a:spcPts val="0"/>
              </a:spcAft>
              <a:buClr>
                <a:schemeClr val="accent1"/>
              </a:buClr>
              <a:buSzPts val="1500"/>
              <a:buNone/>
              <a:defRPr>
                <a:solidFill>
                  <a:schemeClr val="accent1"/>
                </a:solidFill>
              </a:defRPr>
            </a:lvl7pPr>
            <a:lvl8pPr lvl="7" algn="r" rtl="0">
              <a:spcBef>
                <a:spcPts val="1600"/>
              </a:spcBef>
              <a:spcAft>
                <a:spcPts val="0"/>
              </a:spcAft>
              <a:buClr>
                <a:schemeClr val="accent1"/>
              </a:buClr>
              <a:buSzPts val="1500"/>
              <a:buNone/>
              <a:defRPr>
                <a:solidFill>
                  <a:schemeClr val="accent1"/>
                </a:solidFill>
              </a:defRPr>
            </a:lvl8pPr>
            <a:lvl9pPr lvl="8" algn="r" rtl="0">
              <a:spcBef>
                <a:spcPts val="1600"/>
              </a:spcBef>
              <a:spcAft>
                <a:spcPts val="1600"/>
              </a:spcAft>
              <a:buClr>
                <a:schemeClr val="accent1"/>
              </a:buClr>
              <a:buSzPts val="1500"/>
              <a:buNone/>
              <a:defRPr>
                <a:solidFill>
                  <a:schemeClr val="accent1"/>
                </a:solidFill>
              </a:defRPr>
            </a:lvl9pPr>
          </a:lstStyle>
          <a:p>
            <a:endParaRPr/>
          </a:p>
        </p:txBody>
      </p:sp>
      <p:sp>
        <p:nvSpPr>
          <p:cNvPr id="119" name="Google Shape;119;p18"/>
          <p:cNvSpPr txBox="1">
            <a:spLocks noGrp="1"/>
          </p:cNvSpPr>
          <p:nvPr>
            <p:ph type="subTitle" idx="2"/>
          </p:nvPr>
        </p:nvSpPr>
        <p:spPr>
          <a:xfrm>
            <a:off x="618860" y="3199493"/>
            <a:ext cx="2806800" cy="63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algn="r" rtl="0">
              <a:spcBef>
                <a:spcPts val="1600"/>
              </a:spcBef>
              <a:spcAft>
                <a:spcPts val="0"/>
              </a:spcAft>
              <a:buClr>
                <a:schemeClr val="accent1"/>
              </a:buClr>
              <a:buSzPts val="1500"/>
              <a:buNone/>
              <a:defRPr>
                <a:solidFill>
                  <a:schemeClr val="accent1"/>
                </a:solidFill>
              </a:defRPr>
            </a:lvl2pPr>
            <a:lvl3pPr lvl="2" algn="r" rtl="0">
              <a:spcBef>
                <a:spcPts val="1600"/>
              </a:spcBef>
              <a:spcAft>
                <a:spcPts val="0"/>
              </a:spcAft>
              <a:buClr>
                <a:schemeClr val="accent1"/>
              </a:buClr>
              <a:buSzPts val="1500"/>
              <a:buNone/>
              <a:defRPr>
                <a:solidFill>
                  <a:schemeClr val="accent1"/>
                </a:solidFill>
              </a:defRPr>
            </a:lvl3pPr>
            <a:lvl4pPr lvl="3" algn="r" rtl="0">
              <a:spcBef>
                <a:spcPts val="1600"/>
              </a:spcBef>
              <a:spcAft>
                <a:spcPts val="0"/>
              </a:spcAft>
              <a:buClr>
                <a:schemeClr val="accent1"/>
              </a:buClr>
              <a:buSzPts val="1500"/>
              <a:buNone/>
              <a:defRPr>
                <a:solidFill>
                  <a:schemeClr val="accent1"/>
                </a:solidFill>
              </a:defRPr>
            </a:lvl4pPr>
            <a:lvl5pPr lvl="4" algn="r" rtl="0">
              <a:spcBef>
                <a:spcPts val="1600"/>
              </a:spcBef>
              <a:spcAft>
                <a:spcPts val="0"/>
              </a:spcAft>
              <a:buClr>
                <a:schemeClr val="accent1"/>
              </a:buClr>
              <a:buSzPts val="1500"/>
              <a:buNone/>
              <a:defRPr>
                <a:solidFill>
                  <a:schemeClr val="accent1"/>
                </a:solidFill>
              </a:defRPr>
            </a:lvl5pPr>
            <a:lvl6pPr lvl="5" algn="r" rtl="0">
              <a:spcBef>
                <a:spcPts val="1600"/>
              </a:spcBef>
              <a:spcAft>
                <a:spcPts val="0"/>
              </a:spcAft>
              <a:buClr>
                <a:schemeClr val="accent1"/>
              </a:buClr>
              <a:buSzPts val="1500"/>
              <a:buNone/>
              <a:defRPr>
                <a:solidFill>
                  <a:schemeClr val="accent1"/>
                </a:solidFill>
              </a:defRPr>
            </a:lvl6pPr>
            <a:lvl7pPr lvl="6" algn="r" rtl="0">
              <a:spcBef>
                <a:spcPts val="1600"/>
              </a:spcBef>
              <a:spcAft>
                <a:spcPts val="0"/>
              </a:spcAft>
              <a:buClr>
                <a:schemeClr val="accent1"/>
              </a:buClr>
              <a:buSzPts val="1500"/>
              <a:buNone/>
              <a:defRPr>
                <a:solidFill>
                  <a:schemeClr val="accent1"/>
                </a:solidFill>
              </a:defRPr>
            </a:lvl7pPr>
            <a:lvl8pPr lvl="7" algn="r" rtl="0">
              <a:spcBef>
                <a:spcPts val="1600"/>
              </a:spcBef>
              <a:spcAft>
                <a:spcPts val="0"/>
              </a:spcAft>
              <a:buClr>
                <a:schemeClr val="accent1"/>
              </a:buClr>
              <a:buSzPts val="1500"/>
              <a:buNone/>
              <a:defRPr>
                <a:solidFill>
                  <a:schemeClr val="accent1"/>
                </a:solidFill>
              </a:defRPr>
            </a:lvl8pPr>
            <a:lvl9pPr lvl="8" algn="r" rtl="0">
              <a:spcBef>
                <a:spcPts val="1600"/>
              </a:spcBef>
              <a:spcAft>
                <a:spcPts val="1600"/>
              </a:spcAft>
              <a:buClr>
                <a:schemeClr val="accent1"/>
              </a:buClr>
              <a:buSzPts val="1500"/>
              <a:buNone/>
              <a:defRPr>
                <a:solidFill>
                  <a:schemeClr val="accent1"/>
                </a:solidFill>
              </a:defRPr>
            </a:lvl9pPr>
          </a:lstStyle>
          <a:p>
            <a:endParaRPr/>
          </a:p>
        </p:txBody>
      </p:sp>
      <p:sp>
        <p:nvSpPr>
          <p:cNvPr id="120" name="Google Shape;120;p18"/>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503366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noFill/>
        <a:effectLst/>
      </p:bgPr>
    </p:bg>
    <p:spTree>
      <p:nvGrpSpPr>
        <p:cNvPr id="1" name="Shape 121"/>
        <p:cNvGrpSpPr/>
        <p:nvPr/>
      </p:nvGrpSpPr>
      <p:grpSpPr>
        <a:xfrm>
          <a:off x="0" y="0"/>
          <a:ext cx="0" cy="0"/>
          <a:chOff x="0" y="0"/>
          <a:chExt cx="0" cy="0"/>
        </a:xfrm>
      </p:grpSpPr>
      <p:sp>
        <p:nvSpPr>
          <p:cNvPr id="122" name="Google Shape;122;p19"/>
          <p:cNvSpPr/>
          <p:nvPr/>
        </p:nvSpPr>
        <p:spPr>
          <a:xfrm>
            <a:off x="2514600" y="443475"/>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23" name="Google Shape;123;p19"/>
          <p:cNvSpPr txBox="1">
            <a:spLocks noGrp="1"/>
          </p:cNvSpPr>
          <p:nvPr>
            <p:ph type="title"/>
          </p:nvPr>
        </p:nvSpPr>
        <p:spPr>
          <a:xfrm>
            <a:off x="618574" y="319854"/>
            <a:ext cx="3081600" cy="478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algn="ctr" rtl="0">
              <a:spcBef>
                <a:spcPts val="0"/>
              </a:spcBef>
              <a:spcAft>
                <a:spcPts val="0"/>
              </a:spcAft>
              <a:buClr>
                <a:schemeClr val="accent1"/>
              </a:buClr>
              <a:buSzPts val="4000"/>
              <a:buNone/>
              <a:defRPr>
                <a:solidFill>
                  <a:schemeClr val="accent1"/>
                </a:solidFill>
              </a:defRPr>
            </a:lvl2pPr>
            <a:lvl3pPr lvl="2" algn="ctr" rtl="0">
              <a:spcBef>
                <a:spcPts val="0"/>
              </a:spcBef>
              <a:spcAft>
                <a:spcPts val="0"/>
              </a:spcAft>
              <a:buClr>
                <a:schemeClr val="accent1"/>
              </a:buClr>
              <a:buSzPts val="4000"/>
              <a:buNone/>
              <a:defRPr>
                <a:solidFill>
                  <a:schemeClr val="accent1"/>
                </a:solidFill>
              </a:defRPr>
            </a:lvl3pPr>
            <a:lvl4pPr lvl="3" algn="ctr" rtl="0">
              <a:spcBef>
                <a:spcPts val="0"/>
              </a:spcBef>
              <a:spcAft>
                <a:spcPts val="0"/>
              </a:spcAft>
              <a:buClr>
                <a:schemeClr val="accent1"/>
              </a:buClr>
              <a:buSzPts val="4000"/>
              <a:buNone/>
              <a:defRPr>
                <a:solidFill>
                  <a:schemeClr val="accent1"/>
                </a:solidFill>
              </a:defRPr>
            </a:lvl4pPr>
            <a:lvl5pPr lvl="4" algn="ctr" rtl="0">
              <a:spcBef>
                <a:spcPts val="0"/>
              </a:spcBef>
              <a:spcAft>
                <a:spcPts val="0"/>
              </a:spcAft>
              <a:buClr>
                <a:schemeClr val="accent1"/>
              </a:buClr>
              <a:buSzPts val="4000"/>
              <a:buNone/>
              <a:defRPr>
                <a:solidFill>
                  <a:schemeClr val="accent1"/>
                </a:solidFill>
              </a:defRPr>
            </a:lvl5pPr>
            <a:lvl6pPr lvl="5" algn="ctr" rtl="0">
              <a:spcBef>
                <a:spcPts val="0"/>
              </a:spcBef>
              <a:spcAft>
                <a:spcPts val="0"/>
              </a:spcAft>
              <a:buClr>
                <a:schemeClr val="accent1"/>
              </a:buClr>
              <a:buSzPts val="4000"/>
              <a:buNone/>
              <a:defRPr>
                <a:solidFill>
                  <a:schemeClr val="accent1"/>
                </a:solidFill>
              </a:defRPr>
            </a:lvl6pPr>
            <a:lvl7pPr lvl="6" algn="ctr" rtl="0">
              <a:spcBef>
                <a:spcPts val="0"/>
              </a:spcBef>
              <a:spcAft>
                <a:spcPts val="0"/>
              </a:spcAft>
              <a:buClr>
                <a:schemeClr val="accent1"/>
              </a:buClr>
              <a:buSzPts val="4000"/>
              <a:buNone/>
              <a:defRPr>
                <a:solidFill>
                  <a:schemeClr val="accent1"/>
                </a:solidFill>
              </a:defRPr>
            </a:lvl7pPr>
            <a:lvl8pPr lvl="7" algn="ctr" rtl="0">
              <a:spcBef>
                <a:spcPts val="0"/>
              </a:spcBef>
              <a:spcAft>
                <a:spcPts val="0"/>
              </a:spcAft>
              <a:buClr>
                <a:schemeClr val="accent1"/>
              </a:buClr>
              <a:buSzPts val="4000"/>
              <a:buNone/>
              <a:defRPr>
                <a:solidFill>
                  <a:schemeClr val="accent1"/>
                </a:solidFill>
              </a:defRPr>
            </a:lvl8pPr>
            <a:lvl9pPr lvl="8" algn="ctr" rtl="0">
              <a:spcBef>
                <a:spcPts val="0"/>
              </a:spcBef>
              <a:spcAft>
                <a:spcPts val="0"/>
              </a:spcAft>
              <a:buClr>
                <a:schemeClr val="accent1"/>
              </a:buClr>
              <a:buSzPts val="4000"/>
              <a:buNone/>
              <a:defRPr>
                <a:solidFill>
                  <a:schemeClr val="accent1"/>
                </a:solidFill>
              </a:defRPr>
            </a:lvl9pPr>
          </a:lstStyle>
          <a:p>
            <a:endParaRPr/>
          </a:p>
        </p:txBody>
      </p:sp>
      <p:sp>
        <p:nvSpPr>
          <p:cNvPr id="124" name="Google Shape;124;p19"/>
          <p:cNvSpPr txBox="1">
            <a:spLocks noGrp="1"/>
          </p:cNvSpPr>
          <p:nvPr>
            <p:ph type="subTitle" idx="1"/>
          </p:nvPr>
        </p:nvSpPr>
        <p:spPr>
          <a:xfrm>
            <a:off x="6420325" y="3504676"/>
            <a:ext cx="20013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25" name="Google Shape;125;p19"/>
          <p:cNvSpPr txBox="1">
            <a:spLocks noGrp="1"/>
          </p:cNvSpPr>
          <p:nvPr>
            <p:ph type="subTitle" idx="2"/>
          </p:nvPr>
        </p:nvSpPr>
        <p:spPr>
          <a:xfrm>
            <a:off x="6121832" y="3825122"/>
            <a:ext cx="2299800" cy="593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26" name="Google Shape;126;p19"/>
          <p:cNvSpPr txBox="1">
            <a:spLocks noGrp="1"/>
          </p:cNvSpPr>
          <p:nvPr>
            <p:ph type="subTitle" idx="3"/>
          </p:nvPr>
        </p:nvSpPr>
        <p:spPr>
          <a:xfrm>
            <a:off x="917675" y="3504698"/>
            <a:ext cx="20013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27" name="Google Shape;127;p19"/>
          <p:cNvSpPr txBox="1">
            <a:spLocks noGrp="1"/>
          </p:cNvSpPr>
          <p:nvPr>
            <p:ph type="subTitle" idx="4"/>
          </p:nvPr>
        </p:nvSpPr>
        <p:spPr>
          <a:xfrm>
            <a:off x="619055" y="3825126"/>
            <a:ext cx="2299800" cy="593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28" name="Google Shape;128;p19"/>
          <p:cNvSpPr txBox="1">
            <a:spLocks noGrp="1"/>
          </p:cNvSpPr>
          <p:nvPr>
            <p:ph type="subTitle" idx="5"/>
          </p:nvPr>
        </p:nvSpPr>
        <p:spPr>
          <a:xfrm>
            <a:off x="3796524" y="3504678"/>
            <a:ext cx="20013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29" name="Google Shape;129;p19"/>
          <p:cNvSpPr txBox="1">
            <a:spLocks noGrp="1"/>
          </p:cNvSpPr>
          <p:nvPr>
            <p:ph type="subTitle" idx="6"/>
          </p:nvPr>
        </p:nvSpPr>
        <p:spPr>
          <a:xfrm>
            <a:off x="3497976" y="3825120"/>
            <a:ext cx="2299800" cy="593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0" name="Google Shape;130;p19"/>
          <p:cNvSpPr txBox="1">
            <a:spLocks noGrp="1"/>
          </p:cNvSpPr>
          <p:nvPr>
            <p:ph type="subTitle" idx="7"/>
          </p:nvPr>
        </p:nvSpPr>
        <p:spPr>
          <a:xfrm>
            <a:off x="6420325" y="2308300"/>
            <a:ext cx="20013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1" name="Google Shape;131;p19"/>
          <p:cNvSpPr txBox="1">
            <a:spLocks noGrp="1"/>
          </p:cNvSpPr>
          <p:nvPr>
            <p:ph type="subTitle" idx="8"/>
          </p:nvPr>
        </p:nvSpPr>
        <p:spPr>
          <a:xfrm>
            <a:off x="6121832" y="2627840"/>
            <a:ext cx="2299800" cy="53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2" name="Google Shape;132;p19"/>
          <p:cNvSpPr txBox="1">
            <a:spLocks noGrp="1"/>
          </p:cNvSpPr>
          <p:nvPr>
            <p:ph type="subTitle" idx="9"/>
          </p:nvPr>
        </p:nvSpPr>
        <p:spPr>
          <a:xfrm>
            <a:off x="917675" y="2308325"/>
            <a:ext cx="20013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3" name="Google Shape;133;p19"/>
          <p:cNvSpPr txBox="1">
            <a:spLocks noGrp="1"/>
          </p:cNvSpPr>
          <p:nvPr>
            <p:ph type="subTitle" idx="13"/>
          </p:nvPr>
        </p:nvSpPr>
        <p:spPr>
          <a:xfrm>
            <a:off x="619055" y="2627858"/>
            <a:ext cx="2299800" cy="53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4" name="Google Shape;134;p19"/>
          <p:cNvSpPr txBox="1">
            <a:spLocks noGrp="1"/>
          </p:cNvSpPr>
          <p:nvPr>
            <p:ph type="subTitle" idx="14"/>
          </p:nvPr>
        </p:nvSpPr>
        <p:spPr>
          <a:xfrm>
            <a:off x="3796524" y="2308300"/>
            <a:ext cx="20013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5" name="Google Shape;135;p19"/>
          <p:cNvSpPr txBox="1">
            <a:spLocks noGrp="1"/>
          </p:cNvSpPr>
          <p:nvPr>
            <p:ph type="subTitle" idx="15"/>
          </p:nvPr>
        </p:nvSpPr>
        <p:spPr>
          <a:xfrm>
            <a:off x="3497976" y="2627833"/>
            <a:ext cx="2299800" cy="53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36" name="Google Shape;136;p19"/>
          <p:cNvSpPr/>
          <p:nvPr/>
        </p:nvSpPr>
        <p:spPr>
          <a:xfrm>
            <a:off x="4361375" y="1336325"/>
            <a:ext cx="402300" cy="4023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3748410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text + three columns">
  <p:cSld name="Title + text + three columns">
    <p:bg>
      <p:bgPr>
        <a:noFill/>
        <a:effectLst/>
      </p:bgPr>
    </p:bg>
    <p:spTree>
      <p:nvGrpSpPr>
        <p:cNvPr id="1" name="Shape 137"/>
        <p:cNvGrpSpPr/>
        <p:nvPr/>
      </p:nvGrpSpPr>
      <p:grpSpPr>
        <a:xfrm>
          <a:off x="0" y="0"/>
          <a:ext cx="0" cy="0"/>
          <a:chOff x="0" y="0"/>
          <a:chExt cx="0" cy="0"/>
        </a:xfrm>
      </p:grpSpPr>
      <p:sp>
        <p:nvSpPr>
          <p:cNvPr id="138" name="Google Shape;138;p20"/>
          <p:cNvSpPr/>
          <p:nvPr/>
        </p:nvSpPr>
        <p:spPr>
          <a:xfrm rot="-5400000">
            <a:off x="3597600" y="-3601575"/>
            <a:ext cx="1947000" cy="91422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39" name="Google Shape;139;p20"/>
          <p:cNvSpPr/>
          <p:nvPr/>
        </p:nvSpPr>
        <p:spPr>
          <a:xfrm>
            <a:off x="1362275" y="2088150"/>
            <a:ext cx="1902900" cy="22989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40" name="Google Shape;140;p20"/>
          <p:cNvSpPr/>
          <p:nvPr/>
        </p:nvSpPr>
        <p:spPr>
          <a:xfrm>
            <a:off x="3611874" y="2088150"/>
            <a:ext cx="1902900" cy="22989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41" name="Google Shape;141;p20"/>
          <p:cNvSpPr/>
          <p:nvPr/>
        </p:nvSpPr>
        <p:spPr>
          <a:xfrm>
            <a:off x="5873000" y="2088150"/>
            <a:ext cx="1902900" cy="22989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42" name="Google Shape;142;p20"/>
          <p:cNvSpPr txBox="1">
            <a:spLocks noGrp="1"/>
          </p:cNvSpPr>
          <p:nvPr>
            <p:ph type="title"/>
          </p:nvPr>
        </p:nvSpPr>
        <p:spPr>
          <a:xfrm>
            <a:off x="624000" y="318750"/>
            <a:ext cx="1627500" cy="1154400"/>
          </a:xfrm>
          <a:prstGeom prst="rect">
            <a:avLst/>
          </a:prstGeom>
        </p:spPr>
        <p:txBody>
          <a:bodyPr spcFirstLastPara="1" wrap="square" lIns="91425" tIns="91425" rIns="91425" bIns="91425" anchor="t" anchorCtr="0">
            <a:noAutofit/>
          </a:bodyPr>
          <a:lstStyle>
            <a:lvl1pPr lvl="0" rtl="0">
              <a:spcBef>
                <a:spcPts val="0"/>
              </a:spcBef>
              <a:spcAft>
                <a:spcPts val="0"/>
              </a:spcAft>
              <a:buSzPts val="4000"/>
              <a:buNone/>
              <a:defRPr sz="4000">
                <a:solidFill>
                  <a:srgbClr val="434343"/>
                </a:solidFill>
                <a:latin typeface="Bebas Neue"/>
                <a:ea typeface="Bebas Neue"/>
                <a:cs typeface="Bebas Neue"/>
                <a:sym typeface="Bebas Neu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43" name="Google Shape;143;p20"/>
          <p:cNvSpPr txBox="1">
            <a:spLocks noGrp="1"/>
          </p:cNvSpPr>
          <p:nvPr>
            <p:ph type="subTitle" idx="1"/>
          </p:nvPr>
        </p:nvSpPr>
        <p:spPr>
          <a:xfrm>
            <a:off x="1481186" y="2935648"/>
            <a:ext cx="1699200" cy="363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700" b="1">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4" name="Google Shape;144;p20"/>
          <p:cNvSpPr txBox="1">
            <a:spLocks noGrp="1"/>
          </p:cNvSpPr>
          <p:nvPr>
            <p:ph type="subTitle" idx="2"/>
          </p:nvPr>
        </p:nvSpPr>
        <p:spPr>
          <a:xfrm>
            <a:off x="3713725" y="2935648"/>
            <a:ext cx="1699200" cy="363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700" b="1">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5" name="Google Shape;145;p20"/>
          <p:cNvSpPr txBox="1">
            <a:spLocks noGrp="1"/>
          </p:cNvSpPr>
          <p:nvPr>
            <p:ph type="subTitle" idx="3"/>
          </p:nvPr>
        </p:nvSpPr>
        <p:spPr>
          <a:xfrm>
            <a:off x="5963442" y="2935648"/>
            <a:ext cx="1699200" cy="363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1700" b="1">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6" name="Google Shape;146;p20"/>
          <p:cNvSpPr txBox="1">
            <a:spLocks noGrp="1"/>
          </p:cNvSpPr>
          <p:nvPr>
            <p:ph type="subTitle" idx="4"/>
          </p:nvPr>
        </p:nvSpPr>
        <p:spPr>
          <a:xfrm>
            <a:off x="4147975" y="705716"/>
            <a:ext cx="4273800" cy="63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None/>
              <a:defRPr sz="1500">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7" name="Google Shape;147;p20"/>
          <p:cNvSpPr txBox="1">
            <a:spLocks noGrp="1"/>
          </p:cNvSpPr>
          <p:nvPr>
            <p:ph type="subTitle" idx="5"/>
          </p:nvPr>
        </p:nvSpPr>
        <p:spPr>
          <a:xfrm>
            <a:off x="1481200" y="3254975"/>
            <a:ext cx="1699200" cy="98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500">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8" name="Google Shape;148;p20"/>
          <p:cNvSpPr txBox="1">
            <a:spLocks noGrp="1"/>
          </p:cNvSpPr>
          <p:nvPr>
            <p:ph type="subTitle" idx="6"/>
          </p:nvPr>
        </p:nvSpPr>
        <p:spPr>
          <a:xfrm>
            <a:off x="3713675" y="3254975"/>
            <a:ext cx="1699200" cy="98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500">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9" name="Google Shape;149;p20"/>
          <p:cNvSpPr txBox="1">
            <a:spLocks noGrp="1"/>
          </p:cNvSpPr>
          <p:nvPr>
            <p:ph type="subTitle" idx="7"/>
          </p:nvPr>
        </p:nvSpPr>
        <p:spPr>
          <a:xfrm>
            <a:off x="5963612" y="3253350"/>
            <a:ext cx="1699200" cy="98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500">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Tree>
    <p:extLst>
      <p:ext uri="{BB962C8B-B14F-4D97-AF65-F5344CB8AC3E}">
        <p14:creationId xmlns:p14="http://schemas.microsoft.com/office/powerpoint/2010/main" val="171594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hree columns 4">
  <p:cSld name="Title + three columns 4">
    <p:bg>
      <p:bgPr>
        <a:noFill/>
        <a:effectLst/>
      </p:bgPr>
    </p:bg>
    <p:spTree>
      <p:nvGrpSpPr>
        <p:cNvPr id="1" name="Shape 150"/>
        <p:cNvGrpSpPr/>
        <p:nvPr/>
      </p:nvGrpSpPr>
      <p:grpSpPr>
        <a:xfrm>
          <a:off x="0" y="0"/>
          <a:ext cx="0" cy="0"/>
          <a:chOff x="0" y="0"/>
          <a:chExt cx="0" cy="0"/>
        </a:xfrm>
      </p:grpSpPr>
      <p:sp>
        <p:nvSpPr>
          <p:cNvPr id="151" name="Google Shape;151;p21"/>
          <p:cNvSpPr/>
          <p:nvPr/>
        </p:nvSpPr>
        <p:spPr>
          <a:xfrm>
            <a:off x="0" y="2116000"/>
            <a:ext cx="3049800" cy="3027300"/>
          </a:xfrm>
          <a:prstGeom prst="rect">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52" name="Google Shape;152;p21"/>
          <p:cNvSpPr/>
          <p:nvPr/>
        </p:nvSpPr>
        <p:spPr>
          <a:xfrm>
            <a:off x="6087300" y="2116000"/>
            <a:ext cx="3049800" cy="3027300"/>
          </a:xfrm>
          <a:prstGeom prst="rect">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153" name="Google Shape;153;p21"/>
          <p:cNvSpPr/>
          <p:nvPr/>
        </p:nvSpPr>
        <p:spPr>
          <a:xfrm>
            <a:off x="2514500" y="443475"/>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54" name="Google Shape;154;p21"/>
          <p:cNvSpPr txBox="1">
            <a:spLocks noGrp="1"/>
          </p:cNvSpPr>
          <p:nvPr>
            <p:ph type="title"/>
          </p:nvPr>
        </p:nvSpPr>
        <p:spPr>
          <a:xfrm>
            <a:off x="619047" y="318788"/>
            <a:ext cx="3391800" cy="1058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
        <p:nvSpPr>
          <p:cNvPr id="155" name="Google Shape;155;p21"/>
          <p:cNvSpPr txBox="1">
            <a:spLocks noGrp="1"/>
          </p:cNvSpPr>
          <p:nvPr>
            <p:ph type="subTitle" idx="1"/>
          </p:nvPr>
        </p:nvSpPr>
        <p:spPr>
          <a:xfrm>
            <a:off x="3690012" y="3171795"/>
            <a:ext cx="17571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56" name="Google Shape;156;p21"/>
          <p:cNvSpPr txBox="1">
            <a:spLocks noGrp="1"/>
          </p:cNvSpPr>
          <p:nvPr>
            <p:ph type="subTitle" idx="2"/>
          </p:nvPr>
        </p:nvSpPr>
        <p:spPr>
          <a:xfrm>
            <a:off x="3690010" y="3499218"/>
            <a:ext cx="1757100" cy="87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57" name="Google Shape;157;p21"/>
          <p:cNvSpPr txBox="1">
            <a:spLocks noGrp="1"/>
          </p:cNvSpPr>
          <p:nvPr>
            <p:ph type="subTitle" idx="3"/>
          </p:nvPr>
        </p:nvSpPr>
        <p:spPr>
          <a:xfrm>
            <a:off x="613800" y="3174774"/>
            <a:ext cx="17571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58" name="Google Shape;158;p21"/>
          <p:cNvSpPr txBox="1">
            <a:spLocks noGrp="1"/>
          </p:cNvSpPr>
          <p:nvPr>
            <p:ph type="subTitle" idx="4"/>
          </p:nvPr>
        </p:nvSpPr>
        <p:spPr>
          <a:xfrm>
            <a:off x="613625" y="3495810"/>
            <a:ext cx="1757100" cy="87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59" name="Google Shape;159;p21"/>
          <p:cNvSpPr txBox="1">
            <a:spLocks noGrp="1"/>
          </p:cNvSpPr>
          <p:nvPr>
            <p:ph type="subTitle" idx="5"/>
          </p:nvPr>
        </p:nvSpPr>
        <p:spPr>
          <a:xfrm>
            <a:off x="6767159" y="3479196"/>
            <a:ext cx="17571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60" name="Google Shape;160;p21"/>
          <p:cNvSpPr txBox="1">
            <a:spLocks noGrp="1"/>
          </p:cNvSpPr>
          <p:nvPr>
            <p:ph type="subTitle" idx="6"/>
          </p:nvPr>
        </p:nvSpPr>
        <p:spPr>
          <a:xfrm>
            <a:off x="6767129" y="3794675"/>
            <a:ext cx="1757100" cy="80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61" name="Google Shape;161;p21"/>
          <p:cNvSpPr txBox="1">
            <a:spLocks noGrp="1"/>
          </p:cNvSpPr>
          <p:nvPr>
            <p:ph type="subTitle" idx="7"/>
          </p:nvPr>
        </p:nvSpPr>
        <p:spPr>
          <a:xfrm>
            <a:off x="4132673" y="2693854"/>
            <a:ext cx="807600" cy="807600"/>
          </a:xfrm>
          <a:prstGeom prst="rect">
            <a:avLst/>
          </a:prstGeom>
        </p:spPr>
        <p:txBody>
          <a:bodyPr spcFirstLastPara="1" wrap="square" lIns="91425" tIns="91425" rIns="91425" bIns="91425" anchor="t" anchorCtr="0">
            <a:noAutofit/>
          </a:bodyPr>
          <a:lstStyle>
            <a:lvl1pPr lvl="0" algn="ctr">
              <a:spcBef>
                <a:spcPts val="0"/>
              </a:spcBef>
              <a:spcAft>
                <a:spcPts val="0"/>
              </a:spcAft>
              <a:buSzPts val="1500"/>
              <a:buNone/>
              <a:defRPr sz="3000" b="1"/>
            </a:lvl1pPr>
            <a:lvl2pPr lvl="1">
              <a:spcBef>
                <a:spcPts val="1600"/>
              </a:spcBef>
              <a:spcAft>
                <a:spcPts val="0"/>
              </a:spcAft>
              <a:buSzPts val="1500"/>
              <a:buNone/>
              <a:defRPr/>
            </a:lvl2pPr>
            <a:lvl3pPr lvl="2">
              <a:spcBef>
                <a:spcPts val="1600"/>
              </a:spcBef>
              <a:spcAft>
                <a:spcPts val="0"/>
              </a:spcAft>
              <a:buSzPts val="1500"/>
              <a:buNone/>
              <a:defRPr/>
            </a:lvl3pPr>
            <a:lvl4pPr lvl="3">
              <a:spcBef>
                <a:spcPts val="1600"/>
              </a:spcBef>
              <a:spcAft>
                <a:spcPts val="0"/>
              </a:spcAft>
              <a:buSzPts val="1500"/>
              <a:buNone/>
              <a:defRPr/>
            </a:lvl4pPr>
            <a:lvl5pPr lvl="4">
              <a:spcBef>
                <a:spcPts val="1600"/>
              </a:spcBef>
              <a:spcAft>
                <a:spcPts val="0"/>
              </a:spcAft>
              <a:buSzPts val="1500"/>
              <a:buNone/>
              <a:defRPr/>
            </a:lvl5pPr>
            <a:lvl6pPr lvl="5">
              <a:spcBef>
                <a:spcPts val="1600"/>
              </a:spcBef>
              <a:spcAft>
                <a:spcPts val="0"/>
              </a:spcAft>
              <a:buSzPts val="1500"/>
              <a:buNone/>
              <a:defRPr/>
            </a:lvl6pPr>
            <a:lvl7pPr lvl="6">
              <a:spcBef>
                <a:spcPts val="1600"/>
              </a:spcBef>
              <a:spcAft>
                <a:spcPts val="0"/>
              </a:spcAft>
              <a:buSzPts val="1500"/>
              <a:buNone/>
              <a:defRPr/>
            </a:lvl7pPr>
            <a:lvl8pPr lvl="7">
              <a:spcBef>
                <a:spcPts val="1600"/>
              </a:spcBef>
              <a:spcAft>
                <a:spcPts val="0"/>
              </a:spcAft>
              <a:buSzPts val="1500"/>
              <a:buNone/>
              <a:defRPr/>
            </a:lvl8pPr>
            <a:lvl9pPr lvl="8">
              <a:spcBef>
                <a:spcPts val="1600"/>
              </a:spcBef>
              <a:spcAft>
                <a:spcPts val="1600"/>
              </a:spcAft>
              <a:buSzPts val="1500"/>
              <a:buNone/>
              <a:defRPr/>
            </a:lvl9pPr>
          </a:lstStyle>
          <a:p>
            <a:endParaRPr/>
          </a:p>
        </p:txBody>
      </p:sp>
      <p:sp>
        <p:nvSpPr>
          <p:cNvPr id="162" name="Google Shape;162;p21"/>
          <p:cNvSpPr txBox="1">
            <a:spLocks noGrp="1"/>
          </p:cNvSpPr>
          <p:nvPr>
            <p:ph type="subTitle" idx="8"/>
          </p:nvPr>
        </p:nvSpPr>
        <p:spPr>
          <a:xfrm>
            <a:off x="7214954" y="2693854"/>
            <a:ext cx="807600" cy="80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3000" b="1"/>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63" name="Google Shape;163;p21"/>
          <p:cNvSpPr txBox="1">
            <a:spLocks noGrp="1"/>
          </p:cNvSpPr>
          <p:nvPr>
            <p:ph type="subTitle" idx="9"/>
          </p:nvPr>
        </p:nvSpPr>
        <p:spPr>
          <a:xfrm>
            <a:off x="1088375" y="2693854"/>
            <a:ext cx="807600" cy="80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None/>
              <a:defRPr sz="3000" b="1"/>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Tree>
    <p:extLst>
      <p:ext uri="{BB962C8B-B14F-4D97-AF65-F5344CB8AC3E}">
        <p14:creationId xmlns:p14="http://schemas.microsoft.com/office/powerpoint/2010/main" val="21686799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numbers">
  <p:cSld name="title + numbers">
    <p:bg>
      <p:bgPr>
        <a:noFill/>
        <a:effectLst/>
      </p:bgPr>
    </p:bg>
    <p:spTree>
      <p:nvGrpSpPr>
        <p:cNvPr id="1" name="Shape 164"/>
        <p:cNvGrpSpPr/>
        <p:nvPr/>
      </p:nvGrpSpPr>
      <p:grpSpPr>
        <a:xfrm>
          <a:off x="0" y="0"/>
          <a:ext cx="0" cy="0"/>
          <a:chOff x="0" y="0"/>
          <a:chExt cx="0" cy="0"/>
        </a:xfrm>
      </p:grpSpPr>
      <p:sp>
        <p:nvSpPr>
          <p:cNvPr id="165" name="Google Shape;165;p22"/>
          <p:cNvSpPr/>
          <p:nvPr/>
        </p:nvSpPr>
        <p:spPr>
          <a:xfrm rot="-5400000">
            <a:off x="3597600" y="-3601575"/>
            <a:ext cx="1947000" cy="91422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66" name="Google Shape;166;p22"/>
          <p:cNvSpPr txBox="1">
            <a:spLocks noGrp="1"/>
          </p:cNvSpPr>
          <p:nvPr>
            <p:ph type="subTitle" idx="1"/>
          </p:nvPr>
        </p:nvSpPr>
        <p:spPr>
          <a:xfrm>
            <a:off x="623289" y="2982593"/>
            <a:ext cx="22356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500"/>
              <a:buNone/>
              <a:defRPr sz="1700" b="1">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67" name="Google Shape;167;p22"/>
          <p:cNvSpPr txBox="1">
            <a:spLocks noGrp="1"/>
          </p:cNvSpPr>
          <p:nvPr>
            <p:ph type="subTitle" idx="2"/>
          </p:nvPr>
        </p:nvSpPr>
        <p:spPr>
          <a:xfrm>
            <a:off x="623315" y="3285135"/>
            <a:ext cx="2235600" cy="117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500"/>
              <a:buNone/>
              <a:defRPr sz="1500">
                <a:solidFill>
                  <a:schemeClr val="accent1"/>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68" name="Google Shape;168;p22"/>
          <p:cNvSpPr txBox="1">
            <a:spLocks noGrp="1"/>
          </p:cNvSpPr>
          <p:nvPr>
            <p:ph type="subTitle" idx="3"/>
          </p:nvPr>
        </p:nvSpPr>
        <p:spPr>
          <a:xfrm>
            <a:off x="3349994" y="2982593"/>
            <a:ext cx="22356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500"/>
              <a:buNone/>
              <a:defRPr sz="1700" b="1">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69" name="Google Shape;169;p22"/>
          <p:cNvSpPr txBox="1">
            <a:spLocks noGrp="1"/>
          </p:cNvSpPr>
          <p:nvPr>
            <p:ph type="subTitle" idx="4"/>
          </p:nvPr>
        </p:nvSpPr>
        <p:spPr>
          <a:xfrm>
            <a:off x="3349993" y="3296635"/>
            <a:ext cx="2235600" cy="117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500"/>
              <a:buNone/>
              <a:defRPr sz="1500">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70" name="Google Shape;170;p22"/>
          <p:cNvSpPr txBox="1">
            <a:spLocks noGrp="1"/>
          </p:cNvSpPr>
          <p:nvPr>
            <p:ph type="subTitle" idx="5"/>
          </p:nvPr>
        </p:nvSpPr>
        <p:spPr>
          <a:xfrm>
            <a:off x="6081218" y="2982593"/>
            <a:ext cx="22344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500"/>
              <a:buNone/>
              <a:defRPr sz="1700" b="1">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71" name="Google Shape;171;p22"/>
          <p:cNvSpPr txBox="1">
            <a:spLocks noGrp="1"/>
          </p:cNvSpPr>
          <p:nvPr>
            <p:ph type="subTitle" idx="6"/>
          </p:nvPr>
        </p:nvSpPr>
        <p:spPr>
          <a:xfrm>
            <a:off x="6082418" y="3296592"/>
            <a:ext cx="2234400" cy="1170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500"/>
              <a:buNone/>
              <a:defRPr sz="1500">
                <a:solidFill>
                  <a:schemeClr val="accent4"/>
                </a:solidFill>
              </a:defRPr>
            </a:lvl1pPr>
            <a:lvl2pPr lvl="1" rtl="0">
              <a:spcBef>
                <a:spcPts val="160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172" name="Google Shape;172;p22"/>
          <p:cNvSpPr txBox="1">
            <a:spLocks noGrp="1"/>
          </p:cNvSpPr>
          <p:nvPr>
            <p:ph type="title" hasCustomPrompt="1"/>
          </p:nvPr>
        </p:nvSpPr>
        <p:spPr>
          <a:xfrm>
            <a:off x="723448" y="2285051"/>
            <a:ext cx="2234400" cy="502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73" name="Google Shape;173;p22"/>
          <p:cNvSpPr txBox="1">
            <a:spLocks noGrp="1"/>
          </p:cNvSpPr>
          <p:nvPr>
            <p:ph type="title" idx="7" hasCustomPrompt="1"/>
          </p:nvPr>
        </p:nvSpPr>
        <p:spPr>
          <a:xfrm>
            <a:off x="3454798" y="2286751"/>
            <a:ext cx="2234400" cy="502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74" name="Google Shape;174;p22"/>
          <p:cNvSpPr txBox="1">
            <a:spLocks noGrp="1"/>
          </p:cNvSpPr>
          <p:nvPr>
            <p:ph type="title" idx="8" hasCustomPrompt="1"/>
          </p:nvPr>
        </p:nvSpPr>
        <p:spPr>
          <a:xfrm>
            <a:off x="6185898" y="2285051"/>
            <a:ext cx="2234400" cy="502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75" name="Google Shape;175;p22"/>
          <p:cNvSpPr txBox="1">
            <a:spLocks noGrp="1"/>
          </p:cNvSpPr>
          <p:nvPr>
            <p:ph type="title" idx="9"/>
          </p:nvPr>
        </p:nvSpPr>
        <p:spPr>
          <a:xfrm>
            <a:off x="618574" y="316625"/>
            <a:ext cx="1953300" cy="1058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Tree>
    <p:extLst>
      <p:ext uri="{BB962C8B-B14F-4D97-AF65-F5344CB8AC3E}">
        <p14:creationId xmlns:p14="http://schemas.microsoft.com/office/powerpoint/2010/main" val="1196041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hree columns 5">
  <p:cSld name="Title + three columns 5">
    <p:bg>
      <p:bgPr>
        <a:noFill/>
        <a:effectLst/>
      </p:bgPr>
    </p:bg>
    <p:spTree>
      <p:nvGrpSpPr>
        <p:cNvPr id="1" name="Shape 176"/>
        <p:cNvGrpSpPr/>
        <p:nvPr/>
      </p:nvGrpSpPr>
      <p:grpSpPr>
        <a:xfrm>
          <a:off x="0" y="0"/>
          <a:ext cx="0" cy="0"/>
          <a:chOff x="0" y="0"/>
          <a:chExt cx="0" cy="0"/>
        </a:xfrm>
      </p:grpSpPr>
      <p:sp>
        <p:nvSpPr>
          <p:cNvPr id="177" name="Google Shape;177;p23"/>
          <p:cNvSpPr txBox="1">
            <a:spLocks noGrp="1"/>
          </p:cNvSpPr>
          <p:nvPr>
            <p:ph type="subTitle" idx="1"/>
          </p:nvPr>
        </p:nvSpPr>
        <p:spPr>
          <a:xfrm>
            <a:off x="6903007" y="3501969"/>
            <a:ext cx="15180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78" name="Google Shape;178;p23"/>
          <p:cNvSpPr txBox="1">
            <a:spLocks noGrp="1"/>
          </p:cNvSpPr>
          <p:nvPr>
            <p:ph type="subTitle" idx="2"/>
          </p:nvPr>
        </p:nvSpPr>
        <p:spPr>
          <a:xfrm>
            <a:off x="6903024" y="3818558"/>
            <a:ext cx="1518000" cy="78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79" name="Google Shape;179;p23"/>
          <p:cNvSpPr txBox="1">
            <a:spLocks noGrp="1"/>
          </p:cNvSpPr>
          <p:nvPr>
            <p:ph type="subTitle" idx="3"/>
          </p:nvPr>
        </p:nvSpPr>
        <p:spPr>
          <a:xfrm>
            <a:off x="3441301" y="3501969"/>
            <a:ext cx="15180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80" name="Google Shape;180;p23"/>
          <p:cNvSpPr txBox="1">
            <a:spLocks noGrp="1"/>
          </p:cNvSpPr>
          <p:nvPr>
            <p:ph type="subTitle" idx="4"/>
          </p:nvPr>
        </p:nvSpPr>
        <p:spPr>
          <a:xfrm>
            <a:off x="3441294" y="3819178"/>
            <a:ext cx="1518000" cy="78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81" name="Google Shape;181;p23"/>
          <p:cNvSpPr txBox="1">
            <a:spLocks noGrp="1"/>
          </p:cNvSpPr>
          <p:nvPr>
            <p:ph type="subTitle" idx="5"/>
          </p:nvPr>
        </p:nvSpPr>
        <p:spPr>
          <a:xfrm>
            <a:off x="5172154" y="3501969"/>
            <a:ext cx="15180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82" name="Google Shape;182;p23"/>
          <p:cNvSpPr txBox="1">
            <a:spLocks noGrp="1"/>
          </p:cNvSpPr>
          <p:nvPr>
            <p:ph type="subTitle" idx="6"/>
          </p:nvPr>
        </p:nvSpPr>
        <p:spPr>
          <a:xfrm>
            <a:off x="5172169" y="3813077"/>
            <a:ext cx="1518000" cy="79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183" name="Google Shape;183;p23"/>
          <p:cNvSpPr/>
          <p:nvPr/>
        </p:nvSpPr>
        <p:spPr>
          <a:xfrm rot="-5400000">
            <a:off x="-383250" y="379275"/>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84" name="Google Shape;184;p23"/>
          <p:cNvSpPr txBox="1">
            <a:spLocks noGrp="1"/>
          </p:cNvSpPr>
          <p:nvPr>
            <p:ph type="title"/>
          </p:nvPr>
        </p:nvSpPr>
        <p:spPr>
          <a:xfrm>
            <a:off x="633650" y="316425"/>
            <a:ext cx="2128200" cy="13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sz="4000">
                <a:solidFill>
                  <a:schemeClr val="accent4"/>
                </a:solidFill>
                <a:latin typeface="Bebas Neue"/>
                <a:ea typeface="Bebas Neue"/>
                <a:cs typeface="Bebas Neue"/>
                <a:sym typeface="Bebas Neu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85" name="Google Shape;185;p23"/>
          <p:cNvSpPr txBox="1">
            <a:spLocks noGrp="1"/>
          </p:cNvSpPr>
          <p:nvPr>
            <p:ph type="subTitle" idx="7"/>
          </p:nvPr>
        </p:nvSpPr>
        <p:spPr>
          <a:xfrm>
            <a:off x="633550" y="2441715"/>
            <a:ext cx="2236500" cy="80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None/>
              <a:defRPr>
                <a:solidFill>
                  <a:schemeClr val="accent1"/>
                </a:solidFill>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86" name="Google Shape;186;p23"/>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8052179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ercentajes">
  <p:cSld name="Percentajes">
    <p:bg>
      <p:bgPr>
        <a:noFill/>
        <a:effectLst/>
      </p:bgPr>
    </p:bg>
    <p:spTree>
      <p:nvGrpSpPr>
        <p:cNvPr id="1" name="Shape 187"/>
        <p:cNvGrpSpPr/>
        <p:nvPr/>
      </p:nvGrpSpPr>
      <p:grpSpPr>
        <a:xfrm>
          <a:off x="0" y="0"/>
          <a:ext cx="0" cy="0"/>
          <a:chOff x="0" y="0"/>
          <a:chExt cx="0" cy="0"/>
        </a:xfrm>
      </p:grpSpPr>
      <p:sp>
        <p:nvSpPr>
          <p:cNvPr id="188" name="Google Shape;188;p24"/>
          <p:cNvSpPr/>
          <p:nvPr/>
        </p:nvSpPr>
        <p:spPr>
          <a:xfrm rot="-5400000">
            <a:off x="3597600" y="-3601575"/>
            <a:ext cx="1947000" cy="91422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189" name="Google Shape;189;p24"/>
          <p:cNvSpPr txBox="1">
            <a:spLocks noGrp="1"/>
          </p:cNvSpPr>
          <p:nvPr>
            <p:ph type="title"/>
          </p:nvPr>
        </p:nvSpPr>
        <p:spPr>
          <a:xfrm>
            <a:off x="624472" y="316781"/>
            <a:ext cx="2571000" cy="790500"/>
          </a:xfrm>
          <a:prstGeom prst="rect">
            <a:avLst/>
          </a:prstGeom>
        </p:spPr>
        <p:txBody>
          <a:bodyPr spcFirstLastPara="1" wrap="square" lIns="91425" tIns="91425" rIns="91425" bIns="91425" anchor="t" anchorCtr="0">
            <a:noAutofit/>
          </a:bodyPr>
          <a:lstStyle>
            <a:lvl1pPr lvl="0" rtl="0">
              <a:spcBef>
                <a:spcPts val="0"/>
              </a:spcBef>
              <a:spcAft>
                <a:spcPts val="0"/>
              </a:spcAft>
              <a:buSzPts val="4000"/>
              <a:buNone/>
              <a:defRPr>
                <a:solidFill>
                  <a:schemeClr val="accent4"/>
                </a:solidFill>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190" name="Google Shape;190;p24"/>
          <p:cNvSpPr txBox="1">
            <a:spLocks noGrp="1"/>
          </p:cNvSpPr>
          <p:nvPr>
            <p:ph type="title" idx="2" hasCustomPrompt="1"/>
          </p:nvPr>
        </p:nvSpPr>
        <p:spPr>
          <a:xfrm>
            <a:off x="722375" y="2693771"/>
            <a:ext cx="1841100" cy="46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91" name="Google Shape;191;p24"/>
          <p:cNvSpPr txBox="1">
            <a:spLocks noGrp="1"/>
          </p:cNvSpPr>
          <p:nvPr>
            <p:ph type="title" idx="3" hasCustomPrompt="1"/>
          </p:nvPr>
        </p:nvSpPr>
        <p:spPr>
          <a:xfrm>
            <a:off x="2680325" y="2693771"/>
            <a:ext cx="1841100" cy="46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92" name="Google Shape;192;p24"/>
          <p:cNvSpPr txBox="1">
            <a:spLocks noGrp="1"/>
          </p:cNvSpPr>
          <p:nvPr>
            <p:ph type="title" idx="4" hasCustomPrompt="1"/>
          </p:nvPr>
        </p:nvSpPr>
        <p:spPr>
          <a:xfrm>
            <a:off x="4638275" y="2693771"/>
            <a:ext cx="1841100" cy="46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93" name="Google Shape;193;p24"/>
          <p:cNvSpPr txBox="1">
            <a:spLocks noGrp="1"/>
          </p:cNvSpPr>
          <p:nvPr>
            <p:ph type="title" idx="5" hasCustomPrompt="1"/>
          </p:nvPr>
        </p:nvSpPr>
        <p:spPr>
          <a:xfrm>
            <a:off x="6596225" y="2693771"/>
            <a:ext cx="1841100" cy="466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3000">
                <a:solidFill>
                  <a:schemeClr val="accen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r>
              <a:t>xx%</a:t>
            </a:r>
          </a:p>
        </p:txBody>
      </p:sp>
      <p:sp>
        <p:nvSpPr>
          <p:cNvPr id="194" name="Google Shape;194;p24"/>
          <p:cNvSpPr txBox="1">
            <a:spLocks noGrp="1"/>
          </p:cNvSpPr>
          <p:nvPr>
            <p:ph type="subTitle" idx="1"/>
          </p:nvPr>
        </p:nvSpPr>
        <p:spPr>
          <a:xfrm>
            <a:off x="707075" y="3498000"/>
            <a:ext cx="1871700" cy="33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700"/>
              <a:buNone/>
              <a:defRPr sz="1700" b="1"/>
            </a:lvl1pPr>
            <a:lvl2pPr lvl="1" algn="ctr" rtl="0">
              <a:spcBef>
                <a:spcPts val="1600"/>
              </a:spcBef>
              <a:spcAft>
                <a:spcPts val="0"/>
              </a:spcAft>
              <a:buSzPts val="1700"/>
              <a:buNone/>
              <a:defRPr sz="1700" b="1"/>
            </a:lvl2pPr>
            <a:lvl3pPr lvl="2" algn="ctr" rtl="0">
              <a:spcBef>
                <a:spcPts val="1600"/>
              </a:spcBef>
              <a:spcAft>
                <a:spcPts val="0"/>
              </a:spcAft>
              <a:buSzPts val="1700"/>
              <a:buNone/>
              <a:defRPr sz="1700" b="1"/>
            </a:lvl3pPr>
            <a:lvl4pPr lvl="3" algn="ctr" rtl="0">
              <a:spcBef>
                <a:spcPts val="1600"/>
              </a:spcBef>
              <a:spcAft>
                <a:spcPts val="0"/>
              </a:spcAft>
              <a:buSzPts val="1700"/>
              <a:buNone/>
              <a:defRPr sz="1700" b="1"/>
            </a:lvl4pPr>
            <a:lvl5pPr lvl="4" algn="ctr" rtl="0">
              <a:spcBef>
                <a:spcPts val="1600"/>
              </a:spcBef>
              <a:spcAft>
                <a:spcPts val="0"/>
              </a:spcAft>
              <a:buSzPts val="1700"/>
              <a:buNone/>
              <a:defRPr sz="1700" b="1"/>
            </a:lvl5pPr>
            <a:lvl6pPr lvl="5" algn="ctr" rtl="0">
              <a:spcBef>
                <a:spcPts val="1600"/>
              </a:spcBef>
              <a:spcAft>
                <a:spcPts val="0"/>
              </a:spcAft>
              <a:buSzPts val="1700"/>
              <a:buNone/>
              <a:defRPr sz="1700" b="1"/>
            </a:lvl6pPr>
            <a:lvl7pPr lvl="6" algn="ctr" rtl="0">
              <a:spcBef>
                <a:spcPts val="1600"/>
              </a:spcBef>
              <a:spcAft>
                <a:spcPts val="0"/>
              </a:spcAft>
              <a:buSzPts val="1700"/>
              <a:buNone/>
              <a:defRPr sz="1700" b="1"/>
            </a:lvl7pPr>
            <a:lvl8pPr lvl="7" algn="ctr" rtl="0">
              <a:spcBef>
                <a:spcPts val="1600"/>
              </a:spcBef>
              <a:spcAft>
                <a:spcPts val="0"/>
              </a:spcAft>
              <a:buSzPts val="1700"/>
              <a:buNone/>
              <a:defRPr sz="1700" b="1"/>
            </a:lvl8pPr>
            <a:lvl9pPr lvl="8" algn="ctr" rtl="0">
              <a:spcBef>
                <a:spcPts val="1600"/>
              </a:spcBef>
              <a:spcAft>
                <a:spcPts val="1600"/>
              </a:spcAft>
              <a:buSzPts val="1700"/>
              <a:buNone/>
              <a:defRPr sz="1700" b="1"/>
            </a:lvl9pPr>
          </a:lstStyle>
          <a:p>
            <a:endParaRPr/>
          </a:p>
        </p:txBody>
      </p:sp>
      <p:sp>
        <p:nvSpPr>
          <p:cNvPr id="195" name="Google Shape;195;p24"/>
          <p:cNvSpPr txBox="1">
            <a:spLocks noGrp="1"/>
          </p:cNvSpPr>
          <p:nvPr>
            <p:ph type="subTitle" idx="6"/>
          </p:nvPr>
        </p:nvSpPr>
        <p:spPr>
          <a:xfrm>
            <a:off x="2665038" y="3498000"/>
            <a:ext cx="1871700" cy="33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700"/>
              <a:buNone/>
              <a:defRPr sz="1700" b="1"/>
            </a:lvl1pPr>
            <a:lvl2pPr lvl="1" algn="ctr" rtl="0">
              <a:spcBef>
                <a:spcPts val="1600"/>
              </a:spcBef>
              <a:spcAft>
                <a:spcPts val="0"/>
              </a:spcAft>
              <a:buSzPts val="1700"/>
              <a:buNone/>
              <a:defRPr sz="1700" b="1"/>
            </a:lvl2pPr>
            <a:lvl3pPr lvl="2" algn="ctr" rtl="0">
              <a:spcBef>
                <a:spcPts val="1600"/>
              </a:spcBef>
              <a:spcAft>
                <a:spcPts val="0"/>
              </a:spcAft>
              <a:buSzPts val="1700"/>
              <a:buNone/>
              <a:defRPr sz="1700" b="1"/>
            </a:lvl3pPr>
            <a:lvl4pPr lvl="3" algn="ctr" rtl="0">
              <a:spcBef>
                <a:spcPts val="1600"/>
              </a:spcBef>
              <a:spcAft>
                <a:spcPts val="0"/>
              </a:spcAft>
              <a:buSzPts val="1700"/>
              <a:buNone/>
              <a:defRPr sz="1700" b="1"/>
            </a:lvl4pPr>
            <a:lvl5pPr lvl="4" algn="ctr" rtl="0">
              <a:spcBef>
                <a:spcPts val="1600"/>
              </a:spcBef>
              <a:spcAft>
                <a:spcPts val="0"/>
              </a:spcAft>
              <a:buSzPts val="1700"/>
              <a:buNone/>
              <a:defRPr sz="1700" b="1"/>
            </a:lvl5pPr>
            <a:lvl6pPr lvl="5" algn="ctr" rtl="0">
              <a:spcBef>
                <a:spcPts val="1600"/>
              </a:spcBef>
              <a:spcAft>
                <a:spcPts val="0"/>
              </a:spcAft>
              <a:buSzPts val="1700"/>
              <a:buNone/>
              <a:defRPr sz="1700" b="1"/>
            </a:lvl6pPr>
            <a:lvl7pPr lvl="6" algn="ctr" rtl="0">
              <a:spcBef>
                <a:spcPts val="1600"/>
              </a:spcBef>
              <a:spcAft>
                <a:spcPts val="0"/>
              </a:spcAft>
              <a:buSzPts val="1700"/>
              <a:buNone/>
              <a:defRPr sz="1700" b="1"/>
            </a:lvl7pPr>
            <a:lvl8pPr lvl="7" algn="ctr" rtl="0">
              <a:spcBef>
                <a:spcPts val="1600"/>
              </a:spcBef>
              <a:spcAft>
                <a:spcPts val="0"/>
              </a:spcAft>
              <a:buSzPts val="1700"/>
              <a:buNone/>
              <a:defRPr sz="1700" b="1"/>
            </a:lvl8pPr>
            <a:lvl9pPr lvl="8" algn="ctr" rtl="0">
              <a:spcBef>
                <a:spcPts val="1600"/>
              </a:spcBef>
              <a:spcAft>
                <a:spcPts val="1600"/>
              </a:spcAft>
              <a:buSzPts val="1700"/>
              <a:buNone/>
              <a:defRPr sz="1700" b="1"/>
            </a:lvl9pPr>
          </a:lstStyle>
          <a:p>
            <a:endParaRPr/>
          </a:p>
        </p:txBody>
      </p:sp>
      <p:sp>
        <p:nvSpPr>
          <p:cNvPr id="196" name="Google Shape;196;p24"/>
          <p:cNvSpPr txBox="1">
            <a:spLocks noGrp="1"/>
          </p:cNvSpPr>
          <p:nvPr>
            <p:ph type="subTitle" idx="7"/>
          </p:nvPr>
        </p:nvSpPr>
        <p:spPr>
          <a:xfrm>
            <a:off x="4601975" y="3498000"/>
            <a:ext cx="1871700" cy="33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700"/>
              <a:buNone/>
              <a:defRPr sz="1700" b="1"/>
            </a:lvl1pPr>
            <a:lvl2pPr lvl="1" algn="ctr" rtl="0">
              <a:spcBef>
                <a:spcPts val="1600"/>
              </a:spcBef>
              <a:spcAft>
                <a:spcPts val="0"/>
              </a:spcAft>
              <a:buSzPts val="1700"/>
              <a:buNone/>
              <a:defRPr sz="1700" b="1"/>
            </a:lvl2pPr>
            <a:lvl3pPr lvl="2" algn="ctr" rtl="0">
              <a:spcBef>
                <a:spcPts val="1600"/>
              </a:spcBef>
              <a:spcAft>
                <a:spcPts val="0"/>
              </a:spcAft>
              <a:buSzPts val="1700"/>
              <a:buNone/>
              <a:defRPr sz="1700" b="1"/>
            </a:lvl3pPr>
            <a:lvl4pPr lvl="3" algn="ctr" rtl="0">
              <a:spcBef>
                <a:spcPts val="1600"/>
              </a:spcBef>
              <a:spcAft>
                <a:spcPts val="0"/>
              </a:spcAft>
              <a:buSzPts val="1700"/>
              <a:buNone/>
              <a:defRPr sz="1700" b="1"/>
            </a:lvl4pPr>
            <a:lvl5pPr lvl="4" algn="ctr" rtl="0">
              <a:spcBef>
                <a:spcPts val="1600"/>
              </a:spcBef>
              <a:spcAft>
                <a:spcPts val="0"/>
              </a:spcAft>
              <a:buSzPts val="1700"/>
              <a:buNone/>
              <a:defRPr sz="1700" b="1"/>
            </a:lvl5pPr>
            <a:lvl6pPr lvl="5" algn="ctr" rtl="0">
              <a:spcBef>
                <a:spcPts val="1600"/>
              </a:spcBef>
              <a:spcAft>
                <a:spcPts val="0"/>
              </a:spcAft>
              <a:buSzPts val="1700"/>
              <a:buNone/>
              <a:defRPr sz="1700" b="1"/>
            </a:lvl6pPr>
            <a:lvl7pPr lvl="6" algn="ctr" rtl="0">
              <a:spcBef>
                <a:spcPts val="1600"/>
              </a:spcBef>
              <a:spcAft>
                <a:spcPts val="0"/>
              </a:spcAft>
              <a:buSzPts val="1700"/>
              <a:buNone/>
              <a:defRPr sz="1700" b="1"/>
            </a:lvl7pPr>
            <a:lvl8pPr lvl="7" algn="ctr" rtl="0">
              <a:spcBef>
                <a:spcPts val="1600"/>
              </a:spcBef>
              <a:spcAft>
                <a:spcPts val="0"/>
              </a:spcAft>
              <a:buSzPts val="1700"/>
              <a:buNone/>
              <a:defRPr sz="1700" b="1"/>
            </a:lvl8pPr>
            <a:lvl9pPr lvl="8" algn="ctr" rtl="0">
              <a:spcBef>
                <a:spcPts val="1600"/>
              </a:spcBef>
              <a:spcAft>
                <a:spcPts val="1600"/>
              </a:spcAft>
              <a:buSzPts val="1700"/>
              <a:buNone/>
              <a:defRPr sz="1700" b="1"/>
            </a:lvl9pPr>
          </a:lstStyle>
          <a:p>
            <a:endParaRPr/>
          </a:p>
        </p:txBody>
      </p:sp>
      <p:sp>
        <p:nvSpPr>
          <p:cNvPr id="197" name="Google Shape;197;p24"/>
          <p:cNvSpPr txBox="1">
            <a:spLocks noGrp="1"/>
          </p:cNvSpPr>
          <p:nvPr>
            <p:ph type="subTitle" idx="8"/>
          </p:nvPr>
        </p:nvSpPr>
        <p:spPr>
          <a:xfrm>
            <a:off x="6538900" y="3498000"/>
            <a:ext cx="1871700" cy="338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700"/>
              <a:buNone/>
              <a:defRPr sz="1700" b="1"/>
            </a:lvl1pPr>
            <a:lvl2pPr lvl="1" algn="ctr" rtl="0">
              <a:spcBef>
                <a:spcPts val="1600"/>
              </a:spcBef>
              <a:spcAft>
                <a:spcPts val="0"/>
              </a:spcAft>
              <a:buSzPts val="1700"/>
              <a:buNone/>
              <a:defRPr sz="1700" b="1"/>
            </a:lvl2pPr>
            <a:lvl3pPr lvl="2" algn="ctr" rtl="0">
              <a:spcBef>
                <a:spcPts val="1600"/>
              </a:spcBef>
              <a:spcAft>
                <a:spcPts val="0"/>
              </a:spcAft>
              <a:buSzPts val="1700"/>
              <a:buNone/>
              <a:defRPr sz="1700" b="1"/>
            </a:lvl3pPr>
            <a:lvl4pPr lvl="3" algn="ctr" rtl="0">
              <a:spcBef>
                <a:spcPts val="1600"/>
              </a:spcBef>
              <a:spcAft>
                <a:spcPts val="0"/>
              </a:spcAft>
              <a:buSzPts val="1700"/>
              <a:buNone/>
              <a:defRPr sz="1700" b="1"/>
            </a:lvl4pPr>
            <a:lvl5pPr lvl="4" algn="ctr" rtl="0">
              <a:spcBef>
                <a:spcPts val="1600"/>
              </a:spcBef>
              <a:spcAft>
                <a:spcPts val="0"/>
              </a:spcAft>
              <a:buSzPts val="1700"/>
              <a:buNone/>
              <a:defRPr sz="1700" b="1"/>
            </a:lvl5pPr>
            <a:lvl6pPr lvl="5" algn="ctr" rtl="0">
              <a:spcBef>
                <a:spcPts val="1600"/>
              </a:spcBef>
              <a:spcAft>
                <a:spcPts val="0"/>
              </a:spcAft>
              <a:buSzPts val="1700"/>
              <a:buNone/>
              <a:defRPr sz="1700" b="1"/>
            </a:lvl6pPr>
            <a:lvl7pPr lvl="6" algn="ctr" rtl="0">
              <a:spcBef>
                <a:spcPts val="1600"/>
              </a:spcBef>
              <a:spcAft>
                <a:spcPts val="0"/>
              </a:spcAft>
              <a:buSzPts val="1700"/>
              <a:buNone/>
              <a:defRPr sz="1700" b="1"/>
            </a:lvl7pPr>
            <a:lvl8pPr lvl="7" algn="ctr" rtl="0">
              <a:spcBef>
                <a:spcPts val="1600"/>
              </a:spcBef>
              <a:spcAft>
                <a:spcPts val="0"/>
              </a:spcAft>
              <a:buSzPts val="1700"/>
              <a:buNone/>
              <a:defRPr sz="1700" b="1"/>
            </a:lvl8pPr>
            <a:lvl9pPr lvl="8" algn="ctr" rtl="0">
              <a:spcBef>
                <a:spcPts val="1600"/>
              </a:spcBef>
              <a:spcAft>
                <a:spcPts val="1600"/>
              </a:spcAft>
              <a:buSzPts val="1700"/>
              <a:buNone/>
              <a:defRPr sz="1700" b="1"/>
            </a:lvl9pPr>
          </a:lstStyle>
          <a:p>
            <a:endParaRPr/>
          </a:p>
        </p:txBody>
      </p:sp>
      <p:sp>
        <p:nvSpPr>
          <p:cNvPr id="198" name="Google Shape;198;p24"/>
          <p:cNvSpPr txBox="1">
            <a:spLocks noGrp="1"/>
          </p:cNvSpPr>
          <p:nvPr>
            <p:ph type="subTitle" idx="9"/>
          </p:nvPr>
        </p:nvSpPr>
        <p:spPr>
          <a:xfrm>
            <a:off x="728625" y="3827225"/>
            <a:ext cx="1871700" cy="790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500"/>
              <a:buNone/>
              <a:defRPr>
                <a:solidFill>
                  <a:schemeClr val="accent1"/>
                </a:solidFill>
              </a:defRPr>
            </a:lvl1pPr>
            <a:lvl2pPr lvl="1" algn="ctr">
              <a:spcBef>
                <a:spcPts val="0"/>
              </a:spcBef>
              <a:spcAft>
                <a:spcPts val="0"/>
              </a:spcAft>
              <a:buSzPts val="1500"/>
              <a:buNone/>
              <a:defRPr/>
            </a:lvl2pPr>
            <a:lvl3pPr lvl="2" algn="ctr">
              <a:spcBef>
                <a:spcPts val="1600"/>
              </a:spcBef>
              <a:spcAft>
                <a:spcPts val="0"/>
              </a:spcAft>
              <a:buSzPts val="1500"/>
              <a:buNone/>
              <a:defRPr/>
            </a:lvl3pPr>
            <a:lvl4pPr lvl="3" algn="ctr">
              <a:spcBef>
                <a:spcPts val="1600"/>
              </a:spcBef>
              <a:spcAft>
                <a:spcPts val="0"/>
              </a:spcAft>
              <a:buSzPts val="1500"/>
              <a:buNone/>
              <a:defRPr/>
            </a:lvl4pPr>
            <a:lvl5pPr lvl="4" algn="ctr">
              <a:spcBef>
                <a:spcPts val="1600"/>
              </a:spcBef>
              <a:spcAft>
                <a:spcPts val="0"/>
              </a:spcAft>
              <a:buSzPts val="1500"/>
              <a:buNone/>
              <a:defRPr/>
            </a:lvl5pPr>
            <a:lvl6pPr lvl="5" algn="ctr">
              <a:spcBef>
                <a:spcPts val="1600"/>
              </a:spcBef>
              <a:spcAft>
                <a:spcPts val="0"/>
              </a:spcAft>
              <a:buSzPts val="1500"/>
              <a:buNone/>
              <a:defRPr/>
            </a:lvl6pPr>
            <a:lvl7pPr lvl="6" algn="ctr">
              <a:spcBef>
                <a:spcPts val="1600"/>
              </a:spcBef>
              <a:spcAft>
                <a:spcPts val="0"/>
              </a:spcAft>
              <a:buSzPts val="1500"/>
              <a:buNone/>
              <a:defRPr/>
            </a:lvl7pPr>
            <a:lvl8pPr lvl="7" algn="ctr">
              <a:spcBef>
                <a:spcPts val="1600"/>
              </a:spcBef>
              <a:spcAft>
                <a:spcPts val="0"/>
              </a:spcAft>
              <a:buSzPts val="1500"/>
              <a:buNone/>
              <a:defRPr/>
            </a:lvl8pPr>
            <a:lvl9pPr lvl="8" algn="ctr">
              <a:spcBef>
                <a:spcPts val="1600"/>
              </a:spcBef>
              <a:spcAft>
                <a:spcPts val="1600"/>
              </a:spcAft>
              <a:buSzPts val="1500"/>
              <a:buNone/>
              <a:defRPr/>
            </a:lvl9pPr>
          </a:lstStyle>
          <a:p>
            <a:endParaRPr/>
          </a:p>
        </p:txBody>
      </p:sp>
      <p:sp>
        <p:nvSpPr>
          <p:cNvPr id="199" name="Google Shape;199;p24"/>
          <p:cNvSpPr txBox="1">
            <a:spLocks noGrp="1"/>
          </p:cNvSpPr>
          <p:nvPr>
            <p:ph type="subTitle" idx="13"/>
          </p:nvPr>
        </p:nvSpPr>
        <p:spPr>
          <a:xfrm>
            <a:off x="2665300" y="3827225"/>
            <a:ext cx="1871700" cy="79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a:solidFill>
                  <a:schemeClr val="accent1"/>
                </a:solidFill>
              </a:defRPr>
            </a:lvl1pPr>
            <a:lvl2pPr lvl="1" algn="ctr" rtl="0">
              <a:spcBef>
                <a:spcPts val="0"/>
              </a:spcBef>
              <a:spcAft>
                <a:spcPts val="0"/>
              </a:spcAft>
              <a:buSzPts val="1500"/>
              <a:buNone/>
              <a:defRPr/>
            </a:lvl2pPr>
            <a:lvl3pPr lvl="2" algn="ctr" rtl="0">
              <a:spcBef>
                <a:spcPts val="1600"/>
              </a:spcBef>
              <a:spcAft>
                <a:spcPts val="0"/>
              </a:spcAft>
              <a:buSzPts val="1500"/>
              <a:buNone/>
              <a:defRPr/>
            </a:lvl3pPr>
            <a:lvl4pPr lvl="3" algn="ctr" rtl="0">
              <a:spcBef>
                <a:spcPts val="1600"/>
              </a:spcBef>
              <a:spcAft>
                <a:spcPts val="0"/>
              </a:spcAft>
              <a:buSzPts val="1500"/>
              <a:buNone/>
              <a:defRPr/>
            </a:lvl4pPr>
            <a:lvl5pPr lvl="4" algn="ctr" rtl="0">
              <a:spcBef>
                <a:spcPts val="1600"/>
              </a:spcBef>
              <a:spcAft>
                <a:spcPts val="0"/>
              </a:spcAft>
              <a:buSzPts val="1500"/>
              <a:buNone/>
              <a:defRPr/>
            </a:lvl5pPr>
            <a:lvl6pPr lvl="5" algn="ctr" rtl="0">
              <a:spcBef>
                <a:spcPts val="1600"/>
              </a:spcBef>
              <a:spcAft>
                <a:spcPts val="0"/>
              </a:spcAft>
              <a:buSzPts val="1500"/>
              <a:buNone/>
              <a:defRPr/>
            </a:lvl6pPr>
            <a:lvl7pPr lvl="6" algn="ctr" rtl="0">
              <a:spcBef>
                <a:spcPts val="1600"/>
              </a:spcBef>
              <a:spcAft>
                <a:spcPts val="0"/>
              </a:spcAft>
              <a:buSzPts val="1500"/>
              <a:buNone/>
              <a:defRPr/>
            </a:lvl7pPr>
            <a:lvl8pPr lvl="7" algn="ctr" rtl="0">
              <a:spcBef>
                <a:spcPts val="1600"/>
              </a:spcBef>
              <a:spcAft>
                <a:spcPts val="0"/>
              </a:spcAft>
              <a:buSzPts val="1500"/>
              <a:buNone/>
              <a:defRPr/>
            </a:lvl8pPr>
            <a:lvl9pPr lvl="8" algn="ctr" rtl="0">
              <a:spcBef>
                <a:spcPts val="1600"/>
              </a:spcBef>
              <a:spcAft>
                <a:spcPts val="1600"/>
              </a:spcAft>
              <a:buSzPts val="1500"/>
              <a:buNone/>
              <a:defRPr/>
            </a:lvl9pPr>
          </a:lstStyle>
          <a:p>
            <a:endParaRPr/>
          </a:p>
        </p:txBody>
      </p:sp>
      <p:sp>
        <p:nvSpPr>
          <p:cNvPr id="200" name="Google Shape;200;p24"/>
          <p:cNvSpPr txBox="1">
            <a:spLocks noGrp="1"/>
          </p:cNvSpPr>
          <p:nvPr>
            <p:ph type="subTitle" idx="14"/>
          </p:nvPr>
        </p:nvSpPr>
        <p:spPr>
          <a:xfrm>
            <a:off x="4602100" y="3827225"/>
            <a:ext cx="1871700" cy="79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a:solidFill>
                  <a:schemeClr val="accent1"/>
                </a:solidFill>
              </a:defRPr>
            </a:lvl1pPr>
            <a:lvl2pPr lvl="1" algn="ctr" rtl="0">
              <a:spcBef>
                <a:spcPts val="0"/>
              </a:spcBef>
              <a:spcAft>
                <a:spcPts val="0"/>
              </a:spcAft>
              <a:buSzPts val="1500"/>
              <a:buNone/>
              <a:defRPr/>
            </a:lvl2pPr>
            <a:lvl3pPr lvl="2" algn="ctr" rtl="0">
              <a:spcBef>
                <a:spcPts val="1600"/>
              </a:spcBef>
              <a:spcAft>
                <a:spcPts val="0"/>
              </a:spcAft>
              <a:buSzPts val="1500"/>
              <a:buNone/>
              <a:defRPr/>
            </a:lvl3pPr>
            <a:lvl4pPr lvl="3" algn="ctr" rtl="0">
              <a:spcBef>
                <a:spcPts val="1600"/>
              </a:spcBef>
              <a:spcAft>
                <a:spcPts val="0"/>
              </a:spcAft>
              <a:buSzPts val="1500"/>
              <a:buNone/>
              <a:defRPr/>
            </a:lvl4pPr>
            <a:lvl5pPr lvl="4" algn="ctr" rtl="0">
              <a:spcBef>
                <a:spcPts val="1600"/>
              </a:spcBef>
              <a:spcAft>
                <a:spcPts val="0"/>
              </a:spcAft>
              <a:buSzPts val="1500"/>
              <a:buNone/>
              <a:defRPr/>
            </a:lvl5pPr>
            <a:lvl6pPr lvl="5" algn="ctr" rtl="0">
              <a:spcBef>
                <a:spcPts val="1600"/>
              </a:spcBef>
              <a:spcAft>
                <a:spcPts val="0"/>
              </a:spcAft>
              <a:buSzPts val="1500"/>
              <a:buNone/>
              <a:defRPr/>
            </a:lvl6pPr>
            <a:lvl7pPr lvl="6" algn="ctr" rtl="0">
              <a:spcBef>
                <a:spcPts val="1600"/>
              </a:spcBef>
              <a:spcAft>
                <a:spcPts val="0"/>
              </a:spcAft>
              <a:buSzPts val="1500"/>
              <a:buNone/>
              <a:defRPr/>
            </a:lvl7pPr>
            <a:lvl8pPr lvl="7" algn="ctr" rtl="0">
              <a:spcBef>
                <a:spcPts val="1600"/>
              </a:spcBef>
              <a:spcAft>
                <a:spcPts val="0"/>
              </a:spcAft>
              <a:buSzPts val="1500"/>
              <a:buNone/>
              <a:defRPr/>
            </a:lvl8pPr>
            <a:lvl9pPr lvl="8" algn="ctr" rtl="0">
              <a:spcBef>
                <a:spcPts val="1600"/>
              </a:spcBef>
              <a:spcAft>
                <a:spcPts val="1600"/>
              </a:spcAft>
              <a:buSzPts val="1500"/>
              <a:buNone/>
              <a:defRPr/>
            </a:lvl9pPr>
          </a:lstStyle>
          <a:p>
            <a:endParaRPr/>
          </a:p>
        </p:txBody>
      </p:sp>
      <p:sp>
        <p:nvSpPr>
          <p:cNvPr id="201" name="Google Shape;201;p24"/>
          <p:cNvSpPr txBox="1">
            <a:spLocks noGrp="1"/>
          </p:cNvSpPr>
          <p:nvPr>
            <p:ph type="subTitle" idx="15"/>
          </p:nvPr>
        </p:nvSpPr>
        <p:spPr>
          <a:xfrm>
            <a:off x="6538900" y="3827225"/>
            <a:ext cx="1871700" cy="79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a:solidFill>
                  <a:schemeClr val="accent1"/>
                </a:solidFill>
              </a:defRPr>
            </a:lvl1pPr>
            <a:lvl2pPr lvl="1" algn="ctr" rtl="0">
              <a:spcBef>
                <a:spcPts val="0"/>
              </a:spcBef>
              <a:spcAft>
                <a:spcPts val="0"/>
              </a:spcAft>
              <a:buSzPts val="1500"/>
              <a:buNone/>
              <a:defRPr/>
            </a:lvl2pPr>
            <a:lvl3pPr lvl="2" algn="ctr" rtl="0">
              <a:spcBef>
                <a:spcPts val="1600"/>
              </a:spcBef>
              <a:spcAft>
                <a:spcPts val="0"/>
              </a:spcAft>
              <a:buSzPts val="1500"/>
              <a:buNone/>
              <a:defRPr/>
            </a:lvl3pPr>
            <a:lvl4pPr lvl="3" algn="ctr" rtl="0">
              <a:spcBef>
                <a:spcPts val="1600"/>
              </a:spcBef>
              <a:spcAft>
                <a:spcPts val="0"/>
              </a:spcAft>
              <a:buSzPts val="1500"/>
              <a:buNone/>
              <a:defRPr/>
            </a:lvl4pPr>
            <a:lvl5pPr lvl="4" algn="ctr" rtl="0">
              <a:spcBef>
                <a:spcPts val="1600"/>
              </a:spcBef>
              <a:spcAft>
                <a:spcPts val="0"/>
              </a:spcAft>
              <a:buSzPts val="1500"/>
              <a:buNone/>
              <a:defRPr/>
            </a:lvl5pPr>
            <a:lvl6pPr lvl="5" algn="ctr" rtl="0">
              <a:spcBef>
                <a:spcPts val="1600"/>
              </a:spcBef>
              <a:spcAft>
                <a:spcPts val="0"/>
              </a:spcAft>
              <a:buSzPts val="1500"/>
              <a:buNone/>
              <a:defRPr/>
            </a:lvl6pPr>
            <a:lvl7pPr lvl="6" algn="ctr" rtl="0">
              <a:spcBef>
                <a:spcPts val="1600"/>
              </a:spcBef>
              <a:spcAft>
                <a:spcPts val="0"/>
              </a:spcAft>
              <a:buSzPts val="1500"/>
              <a:buNone/>
              <a:defRPr/>
            </a:lvl7pPr>
            <a:lvl8pPr lvl="7" algn="ctr" rtl="0">
              <a:spcBef>
                <a:spcPts val="1600"/>
              </a:spcBef>
              <a:spcAft>
                <a:spcPts val="0"/>
              </a:spcAft>
              <a:buSzPts val="1500"/>
              <a:buNone/>
              <a:defRPr/>
            </a:lvl8pPr>
            <a:lvl9pPr lvl="8" algn="ctr" rtl="0">
              <a:spcBef>
                <a:spcPts val="1600"/>
              </a:spcBef>
              <a:spcAft>
                <a:spcPts val="1600"/>
              </a:spcAft>
              <a:buSzPts val="1500"/>
              <a:buNone/>
              <a:defRPr/>
            </a:lvl9pPr>
          </a:lstStyle>
          <a:p>
            <a:endParaRPr/>
          </a:p>
        </p:txBody>
      </p:sp>
    </p:spTree>
    <p:extLst>
      <p:ext uri="{BB962C8B-B14F-4D97-AF65-F5344CB8AC3E}">
        <p14:creationId xmlns:p14="http://schemas.microsoft.com/office/powerpoint/2010/main" val="1039086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no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6085069" y="1110550"/>
            <a:ext cx="2334300" cy="19137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434343"/>
              </a:buClr>
              <a:buSzPts val="2400"/>
              <a:buNone/>
              <a:defRPr sz="6000">
                <a:solidFill>
                  <a:srgbClr val="434343"/>
                </a:solidFill>
                <a:latin typeface="Bebas Neue"/>
                <a:ea typeface="Bebas Neue"/>
                <a:cs typeface="Bebas Neue"/>
                <a:sym typeface="Bebas Neue"/>
              </a:defRPr>
            </a:lvl1pPr>
            <a:lvl2pPr lvl="1" rtl="0">
              <a:spcBef>
                <a:spcPts val="0"/>
              </a:spcBef>
              <a:spcAft>
                <a:spcPts val="0"/>
              </a:spcAft>
              <a:buClr>
                <a:srgbClr val="434343"/>
              </a:buClr>
              <a:buSzPts val="2400"/>
              <a:buNone/>
              <a:defRPr sz="2400">
                <a:solidFill>
                  <a:srgbClr val="434343"/>
                </a:solidFill>
              </a:defRPr>
            </a:lvl2pPr>
            <a:lvl3pPr lvl="2" rtl="0">
              <a:spcBef>
                <a:spcPts val="0"/>
              </a:spcBef>
              <a:spcAft>
                <a:spcPts val="0"/>
              </a:spcAft>
              <a:buClr>
                <a:srgbClr val="434343"/>
              </a:buClr>
              <a:buSzPts val="2400"/>
              <a:buNone/>
              <a:defRPr sz="2400">
                <a:solidFill>
                  <a:srgbClr val="434343"/>
                </a:solidFill>
              </a:defRPr>
            </a:lvl3pPr>
            <a:lvl4pPr lvl="3" rtl="0">
              <a:spcBef>
                <a:spcPts val="0"/>
              </a:spcBef>
              <a:spcAft>
                <a:spcPts val="0"/>
              </a:spcAft>
              <a:buClr>
                <a:srgbClr val="434343"/>
              </a:buClr>
              <a:buSzPts val="2400"/>
              <a:buNone/>
              <a:defRPr sz="2400">
                <a:solidFill>
                  <a:srgbClr val="434343"/>
                </a:solidFill>
              </a:defRPr>
            </a:lvl4pPr>
            <a:lvl5pPr lvl="4" rtl="0">
              <a:spcBef>
                <a:spcPts val="0"/>
              </a:spcBef>
              <a:spcAft>
                <a:spcPts val="0"/>
              </a:spcAft>
              <a:buClr>
                <a:srgbClr val="434343"/>
              </a:buClr>
              <a:buSzPts val="2400"/>
              <a:buNone/>
              <a:defRPr sz="2400">
                <a:solidFill>
                  <a:srgbClr val="434343"/>
                </a:solidFill>
              </a:defRPr>
            </a:lvl5pPr>
            <a:lvl6pPr lvl="5" rtl="0">
              <a:spcBef>
                <a:spcPts val="0"/>
              </a:spcBef>
              <a:spcAft>
                <a:spcPts val="0"/>
              </a:spcAft>
              <a:buClr>
                <a:srgbClr val="434343"/>
              </a:buClr>
              <a:buSzPts val="2400"/>
              <a:buNone/>
              <a:defRPr sz="2400">
                <a:solidFill>
                  <a:srgbClr val="434343"/>
                </a:solidFill>
              </a:defRPr>
            </a:lvl6pPr>
            <a:lvl7pPr lvl="6" rtl="0">
              <a:spcBef>
                <a:spcPts val="0"/>
              </a:spcBef>
              <a:spcAft>
                <a:spcPts val="0"/>
              </a:spcAft>
              <a:buClr>
                <a:srgbClr val="434343"/>
              </a:buClr>
              <a:buSzPts val="2400"/>
              <a:buNone/>
              <a:defRPr sz="2400">
                <a:solidFill>
                  <a:srgbClr val="434343"/>
                </a:solidFill>
              </a:defRPr>
            </a:lvl7pPr>
            <a:lvl8pPr lvl="7" rtl="0">
              <a:spcBef>
                <a:spcPts val="0"/>
              </a:spcBef>
              <a:spcAft>
                <a:spcPts val="0"/>
              </a:spcAft>
              <a:buClr>
                <a:srgbClr val="434343"/>
              </a:buClr>
              <a:buSzPts val="2400"/>
              <a:buNone/>
              <a:defRPr sz="2400">
                <a:solidFill>
                  <a:srgbClr val="434343"/>
                </a:solidFill>
              </a:defRPr>
            </a:lvl8pPr>
            <a:lvl9pPr lvl="8" rtl="0">
              <a:spcBef>
                <a:spcPts val="0"/>
              </a:spcBef>
              <a:spcAft>
                <a:spcPts val="0"/>
              </a:spcAft>
              <a:buClr>
                <a:srgbClr val="434343"/>
              </a:buClr>
              <a:buSzPts val="2400"/>
              <a:buNone/>
              <a:defRPr sz="2400">
                <a:solidFill>
                  <a:srgbClr val="434343"/>
                </a:solidFill>
              </a:defRPr>
            </a:lvl9pPr>
          </a:lstStyle>
          <a:p>
            <a:endParaRPr/>
          </a:p>
        </p:txBody>
      </p:sp>
      <p:sp>
        <p:nvSpPr>
          <p:cNvPr id="13" name="Google Shape;13;p3"/>
          <p:cNvSpPr txBox="1">
            <a:spLocks noGrp="1"/>
          </p:cNvSpPr>
          <p:nvPr>
            <p:ph type="subTitle" idx="1"/>
          </p:nvPr>
        </p:nvSpPr>
        <p:spPr>
          <a:xfrm>
            <a:off x="4231500" y="3294556"/>
            <a:ext cx="3737100" cy="872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500"/>
              <a:buNone/>
              <a:defRPr sz="1500">
                <a:solidFill>
                  <a:schemeClr val="accent1"/>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14" name="Google Shape;14;p3"/>
          <p:cNvSpPr txBox="1">
            <a:spLocks noGrp="1"/>
          </p:cNvSpPr>
          <p:nvPr>
            <p:ph type="title" idx="2" hasCustomPrompt="1"/>
          </p:nvPr>
        </p:nvSpPr>
        <p:spPr>
          <a:xfrm>
            <a:off x="4633488" y="539489"/>
            <a:ext cx="2805600" cy="19410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0000"/>
              <a:buNone/>
              <a:defRPr sz="15000">
                <a:solidFill>
                  <a:schemeClr val="accent3"/>
                </a:solidFill>
              </a:defRPr>
            </a:lvl1pPr>
            <a:lvl2pPr lvl="1" algn="ctr" rtl="0">
              <a:spcBef>
                <a:spcPts val="0"/>
              </a:spcBef>
              <a:spcAft>
                <a:spcPts val="0"/>
              </a:spcAft>
              <a:buClr>
                <a:schemeClr val="accent1"/>
              </a:buClr>
              <a:buSzPts val="20000"/>
              <a:buNone/>
              <a:defRPr sz="20000">
                <a:solidFill>
                  <a:schemeClr val="accent1"/>
                </a:solidFill>
              </a:defRPr>
            </a:lvl2pPr>
            <a:lvl3pPr lvl="2" algn="ctr" rtl="0">
              <a:spcBef>
                <a:spcPts val="0"/>
              </a:spcBef>
              <a:spcAft>
                <a:spcPts val="0"/>
              </a:spcAft>
              <a:buClr>
                <a:schemeClr val="accent1"/>
              </a:buClr>
              <a:buSzPts val="20000"/>
              <a:buNone/>
              <a:defRPr sz="20000">
                <a:solidFill>
                  <a:schemeClr val="accent1"/>
                </a:solidFill>
              </a:defRPr>
            </a:lvl3pPr>
            <a:lvl4pPr lvl="3" algn="ctr" rtl="0">
              <a:spcBef>
                <a:spcPts val="0"/>
              </a:spcBef>
              <a:spcAft>
                <a:spcPts val="0"/>
              </a:spcAft>
              <a:buClr>
                <a:schemeClr val="accent1"/>
              </a:buClr>
              <a:buSzPts val="20000"/>
              <a:buNone/>
              <a:defRPr sz="20000">
                <a:solidFill>
                  <a:schemeClr val="accent1"/>
                </a:solidFill>
              </a:defRPr>
            </a:lvl4pPr>
            <a:lvl5pPr lvl="4" algn="ctr" rtl="0">
              <a:spcBef>
                <a:spcPts val="0"/>
              </a:spcBef>
              <a:spcAft>
                <a:spcPts val="0"/>
              </a:spcAft>
              <a:buClr>
                <a:schemeClr val="accent1"/>
              </a:buClr>
              <a:buSzPts val="20000"/>
              <a:buNone/>
              <a:defRPr sz="20000">
                <a:solidFill>
                  <a:schemeClr val="accent1"/>
                </a:solidFill>
              </a:defRPr>
            </a:lvl5pPr>
            <a:lvl6pPr lvl="5" algn="ctr" rtl="0">
              <a:spcBef>
                <a:spcPts val="0"/>
              </a:spcBef>
              <a:spcAft>
                <a:spcPts val="0"/>
              </a:spcAft>
              <a:buClr>
                <a:schemeClr val="accent1"/>
              </a:buClr>
              <a:buSzPts val="20000"/>
              <a:buNone/>
              <a:defRPr sz="20000">
                <a:solidFill>
                  <a:schemeClr val="accent1"/>
                </a:solidFill>
              </a:defRPr>
            </a:lvl6pPr>
            <a:lvl7pPr lvl="6" algn="ctr" rtl="0">
              <a:spcBef>
                <a:spcPts val="0"/>
              </a:spcBef>
              <a:spcAft>
                <a:spcPts val="0"/>
              </a:spcAft>
              <a:buClr>
                <a:schemeClr val="accent1"/>
              </a:buClr>
              <a:buSzPts val="20000"/>
              <a:buNone/>
              <a:defRPr sz="20000">
                <a:solidFill>
                  <a:schemeClr val="accent1"/>
                </a:solidFill>
              </a:defRPr>
            </a:lvl7pPr>
            <a:lvl8pPr lvl="7" algn="ctr" rtl="0">
              <a:spcBef>
                <a:spcPts val="0"/>
              </a:spcBef>
              <a:spcAft>
                <a:spcPts val="0"/>
              </a:spcAft>
              <a:buClr>
                <a:schemeClr val="accent1"/>
              </a:buClr>
              <a:buSzPts val="20000"/>
              <a:buNone/>
              <a:defRPr sz="20000">
                <a:solidFill>
                  <a:schemeClr val="accent1"/>
                </a:solidFill>
              </a:defRPr>
            </a:lvl8pPr>
            <a:lvl9pPr lvl="8" algn="ctr" rtl="0">
              <a:spcBef>
                <a:spcPts val="0"/>
              </a:spcBef>
              <a:spcAft>
                <a:spcPts val="0"/>
              </a:spcAft>
              <a:buClr>
                <a:schemeClr val="accent1"/>
              </a:buClr>
              <a:buSzPts val="20000"/>
              <a:buNone/>
              <a:defRPr sz="20000">
                <a:solidFill>
                  <a:schemeClr val="accent1"/>
                </a:solidFill>
              </a:defRPr>
            </a:lvl9pPr>
          </a:lstStyle>
          <a:p>
            <a:r>
              <a:t>xx%</a:t>
            </a:r>
          </a:p>
        </p:txBody>
      </p:sp>
    </p:spTree>
    <p:extLst>
      <p:ext uri="{BB962C8B-B14F-4D97-AF65-F5344CB8AC3E}">
        <p14:creationId xmlns:p14="http://schemas.microsoft.com/office/powerpoint/2010/main" val="6440226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noFill/>
        <a:effectLst/>
      </p:bgPr>
    </p:bg>
    <p:spTree>
      <p:nvGrpSpPr>
        <p:cNvPr id="1" name="Shape 202"/>
        <p:cNvGrpSpPr/>
        <p:nvPr/>
      </p:nvGrpSpPr>
      <p:grpSpPr>
        <a:xfrm>
          <a:off x="0" y="0"/>
          <a:ext cx="0" cy="0"/>
          <a:chOff x="0" y="0"/>
          <a:chExt cx="0" cy="0"/>
        </a:xfrm>
      </p:grpSpPr>
      <p:sp>
        <p:nvSpPr>
          <p:cNvPr id="203" name="Google Shape;203;p25"/>
          <p:cNvSpPr txBox="1">
            <a:spLocks noGrp="1"/>
          </p:cNvSpPr>
          <p:nvPr>
            <p:ph type="subTitle" idx="1"/>
          </p:nvPr>
        </p:nvSpPr>
        <p:spPr>
          <a:xfrm>
            <a:off x="624615" y="3507184"/>
            <a:ext cx="3178500" cy="546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2200"/>
              <a:buNone/>
              <a:defRPr sz="2200">
                <a:solidFill>
                  <a:schemeClr val="accent1"/>
                </a:solidFill>
              </a:defRPr>
            </a:lvl2pPr>
            <a:lvl3pPr lvl="2" rtl="0">
              <a:spcBef>
                <a:spcPts val="1600"/>
              </a:spcBef>
              <a:spcAft>
                <a:spcPts val="0"/>
              </a:spcAft>
              <a:buClr>
                <a:schemeClr val="accent1"/>
              </a:buClr>
              <a:buSzPts val="2200"/>
              <a:buNone/>
              <a:defRPr sz="2200">
                <a:solidFill>
                  <a:schemeClr val="accent1"/>
                </a:solidFill>
              </a:defRPr>
            </a:lvl3pPr>
            <a:lvl4pPr lvl="3" rtl="0">
              <a:spcBef>
                <a:spcPts val="1600"/>
              </a:spcBef>
              <a:spcAft>
                <a:spcPts val="0"/>
              </a:spcAft>
              <a:buClr>
                <a:schemeClr val="accent1"/>
              </a:buClr>
              <a:buSzPts val="2200"/>
              <a:buNone/>
              <a:defRPr sz="2200">
                <a:solidFill>
                  <a:schemeClr val="accent1"/>
                </a:solidFill>
              </a:defRPr>
            </a:lvl4pPr>
            <a:lvl5pPr lvl="4" rtl="0">
              <a:spcBef>
                <a:spcPts val="1600"/>
              </a:spcBef>
              <a:spcAft>
                <a:spcPts val="0"/>
              </a:spcAft>
              <a:buClr>
                <a:schemeClr val="accent1"/>
              </a:buClr>
              <a:buSzPts val="2200"/>
              <a:buNone/>
              <a:defRPr sz="2200">
                <a:solidFill>
                  <a:schemeClr val="accent1"/>
                </a:solidFill>
              </a:defRPr>
            </a:lvl5pPr>
            <a:lvl6pPr lvl="5" rtl="0">
              <a:spcBef>
                <a:spcPts val="1600"/>
              </a:spcBef>
              <a:spcAft>
                <a:spcPts val="0"/>
              </a:spcAft>
              <a:buClr>
                <a:schemeClr val="accent1"/>
              </a:buClr>
              <a:buSzPts val="2200"/>
              <a:buNone/>
              <a:defRPr sz="2200">
                <a:solidFill>
                  <a:schemeClr val="accent1"/>
                </a:solidFill>
              </a:defRPr>
            </a:lvl6pPr>
            <a:lvl7pPr lvl="6" rtl="0">
              <a:spcBef>
                <a:spcPts val="1600"/>
              </a:spcBef>
              <a:spcAft>
                <a:spcPts val="0"/>
              </a:spcAft>
              <a:buClr>
                <a:schemeClr val="accent1"/>
              </a:buClr>
              <a:buSzPts val="2200"/>
              <a:buNone/>
              <a:defRPr sz="2200">
                <a:solidFill>
                  <a:schemeClr val="accent1"/>
                </a:solidFill>
              </a:defRPr>
            </a:lvl7pPr>
            <a:lvl8pPr lvl="7" rtl="0">
              <a:spcBef>
                <a:spcPts val="1600"/>
              </a:spcBef>
              <a:spcAft>
                <a:spcPts val="0"/>
              </a:spcAft>
              <a:buClr>
                <a:schemeClr val="accent1"/>
              </a:buClr>
              <a:buSzPts val="2200"/>
              <a:buNone/>
              <a:defRPr sz="2200">
                <a:solidFill>
                  <a:schemeClr val="accent1"/>
                </a:solidFill>
              </a:defRPr>
            </a:lvl8pPr>
            <a:lvl9pPr lvl="8" rtl="0">
              <a:spcBef>
                <a:spcPts val="1600"/>
              </a:spcBef>
              <a:spcAft>
                <a:spcPts val="1600"/>
              </a:spcAft>
              <a:buClr>
                <a:schemeClr val="accent1"/>
              </a:buClr>
              <a:buSzPts val="2200"/>
              <a:buNone/>
              <a:defRPr sz="2200">
                <a:solidFill>
                  <a:schemeClr val="accent1"/>
                </a:solidFill>
              </a:defRPr>
            </a:lvl9pPr>
          </a:lstStyle>
          <a:p>
            <a:endParaRPr/>
          </a:p>
        </p:txBody>
      </p:sp>
      <p:sp>
        <p:nvSpPr>
          <p:cNvPr id="204" name="Google Shape;204;p25"/>
          <p:cNvSpPr txBox="1">
            <a:spLocks noGrp="1"/>
          </p:cNvSpPr>
          <p:nvPr>
            <p:ph type="subTitle" idx="2"/>
          </p:nvPr>
        </p:nvSpPr>
        <p:spPr>
          <a:xfrm>
            <a:off x="624755" y="3805255"/>
            <a:ext cx="3178500" cy="54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Char char="●"/>
              <a:defRPr sz="1500">
                <a:solidFill>
                  <a:schemeClr val="accent1"/>
                </a:solidFill>
              </a:defRPr>
            </a:lvl1pPr>
            <a:lvl2pPr lvl="1" rtl="0">
              <a:spcBef>
                <a:spcPts val="1600"/>
              </a:spcBef>
              <a:spcAft>
                <a:spcPts val="0"/>
              </a:spcAft>
              <a:buClr>
                <a:schemeClr val="accent1"/>
              </a:buClr>
              <a:buSzPts val="1500"/>
              <a:buChar char="○"/>
              <a:defRPr>
                <a:solidFill>
                  <a:schemeClr val="accent1"/>
                </a:solidFill>
              </a:defRPr>
            </a:lvl2pPr>
            <a:lvl3pPr lvl="2" rtl="0">
              <a:spcBef>
                <a:spcPts val="1600"/>
              </a:spcBef>
              <a:spcAft>
                <a:spcPts val="0"/>
              </a:spcAft>
              <a:buClr>
                <a:schemeClr val="accent1"/>
              </a:buClr>
              <a:buSzPts val="1500"/>
              <a:buChar char="■"/>
              <a:defRPr>
                <a:solidFill>
                  <a:schemeClr val="accent1"/>
                </a:solidFill>
              </a:defRPr>
            </a:lvl3pPr>
            <a:lvl4pPr lvl="3" rtl="0">
              <a:spcBef>
                <a:spcPts val="1600"/>
              </a:spcBef>
              <a:spcAft>
                <a:spcPts val="0"/>
              </a:spcAft>
              <a:buClr>
                <a:schemeClr val="accent1"/>
              </a:buClr>
              <a:buSzPts val="1500"/>
              <a:buChar char="●"/>
              <a:defRPr>
                <a:solidFill>
                  <a:schemeClr val="accent1"/>
                </a:solidFill>
              </a:defRPr>
            </a:lvl4pPr>
            <a:lvl5pPr lvl="4" rtl="0">
              <a:spcBef>
                <a:spcPts val="1600"/>
              </a:spcBef>
              <a:spcAft>
                <a:spcPts val="0"/>
              </a:spcAft>
              <a:buClr>
                <a:schemeClr val="accent1"/>
              </a:buClr>
              <a:buSzPts val="1500"/>
              <a:buChar char="○"/>
              <a:defRPr>
                <a:solidFill>
                  <a:schemeClr val="accent1"/>
                </a:solidFill>
              </a:defRPr>
            </a:lvl5pPr>
            <a:lvl6pPr lvl="5" rtl="0">
              <a:spcBef>
                <a:spcPts val="1600"/>
              </a:spcBef>
              <a:spcAft>
                <a:spcPts val="0"/>
              </a:spcAft>
              <a:buClr>
                <a:schemeClr val="accent1"/>
              </a:buClr>
              <a:buSzPts val="1500"/>
              <a:buChar char="■"/>
              <a:defRPr>
                <a:solidFill>
                  <a:schemeClr val="accent1"/>
                </a:solidFill>
              </a:defRPr>
            </a:lvl6pPr>
            <a:lvl7pPr lvl="6" rtl="0">
              <a:spcBef>
                <a:spcPts val="1600"/>
              </a:spcBef>
              <a:spcAft>
                <a:spcPts val="0"/>
              </a:spcAft>
              <a:buClr>
                <a:schemeClr val="accent1"/>
              </a:buClr>
              <a:buSzPts val="1500"/>
              <a:buChar char="●"/>
              <a:defRPr>
                <a:solidFill>
                  <a:schemeClr val="accent1"/>
                </a:solidFill>
              </a:defRPr>
            </a:lvl7pPr>
            <a:lvl8pPr lvl="7" rtl="0">
              <a:spcBef>
                <a:spcPts val="1600"/>
              </a:spcBef>
              <a:spcAft>
                <a:spcPts val="0"/>
              </a:spcAft>
              <a:buClr>
                <a:schemeClr val="accent1"/>
              </a:buClr>
              <a:buSzPts val="1500"/>
              <a:buChar char="○"/>
              <a:defRPr>
                <a:solidFill>
                  <a:schemeClr val="accent1"/>
                </a:solidFill>
              </a:defRPr>
            </a:lvl8pPr>
            <a:lvl9pPr lvl="8" rtl="0">
              <a:spcBef>
                <a:spcPts val="1600"/>
              </a:spcBef>
              <a:spcAft>
                <a:spcPts val="1600"/>
              </a:spcAft>
              <a:buClr>
                <a:schemeClr val="accent1"/>
              </a:buClr>
              <a:buSzPts val="1500"/>
              <a:buChar char="■"/>
              <a:defRPr>
                <a:solidFill>
                  <a:schemeClr val="accent1"/>
                </a:solidFill>
              </a:defRPr>
            </a:lvl9pPr>
          </a:lstStyle>
          <a:p>
            <a:endParaRPr/>
          </a:p>
        </p:txBody>
      </p:sp>
      <p:sp>
        <p:nvSpPr>
          <p:cNvPr id="205" name="Google Shape;205;p25"/>
          <p:cNvSpPr txBox="1">
            <a:spLocks noGrp="1"/>
          </p:cNvSpPr>
          <p:nvPr>
            <p:ph type="subTitle" idx="3"/>
          </p:nvPr>
        </p:nvSpPr>
        <p:spPr>
          <a:xfrm>
            <a:off x="624475" y="2481505"/>
            <a:ext cx="3178500" cy="546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2200"/>
              <a:buNone/>
              <a:defRPr sz="2200">
                <a:solidFill>
                  <a:schemeClr val="accent1"/>
                </a:solidFill>
              </a:defRPr>
            </a:lvl2pPr>
            <a:lvl3pPr lvl="2" rtl="0">
              <a:spcBef>
                <a:spcPts val="1600"/>
              </a:spcBef>
              <a:spcAft>
                <a:spcPts val="0"/>
              </a:spcAft>
              <a:buClr>
                <a:schemeClr val="accent1"/>
              </a:buClr>
              <a:buSzPts val="2200"/>
              <a:buNone/>
              <a:defRPr sz="2200">
                <a:solidFill>
                  <a:schemeClr val="accent1"/>
                </a:solidFill>
              </a:defRPr>
            </a:lvl3pPr>
            <a:lvl4pPr lvl="3" rtl="0">
              <a:spcBef>
                <a:spcPts val="1600"/>
              </a:spcBef>
              <a:spcAft>
                <a:spcPts val="0"/>
              </a:spcAft>
              <a:buClr>
                <a:schemeClr val="accent1"/>
              </a:buClr>
              <a:buSzPts val="2200"/>
              <a:buNone/>
              <a:defRPr sz="2200">
                <a:solidFill>
                  <a:schemeClr val="accent1"/>
                </a:solidFill>
              </a:defRPr>
            </a:lvl4pPr>
            <a:lvl5pPr lvl="4" rtl="0">
              <a:spcBef>
                <a:spcPts val="1600"/>
              </a:spcBef>
              <a:spcAft>
                <a:spcPts val="0"/>
              </a:spcAft>
              <a:buClr>
                <a:schemeClr val="accent1"/>
              </a:buClr>
              <a:buSzPts val="2200"/>
              <a:buNone/>
              <a:defRPr sz="2200">
                <a:solidFill>
                  <a:schemeClr val="accent1"/>
                </a:solidFill>
              </a:defRPr>
            </a:lvl5pPr>
            <a:lvl6pPr lvl="5" rtl="0">
              <a:spcBef>
                <a:spcPts val="1600"/>
              </a:spcBef>
              <a:spcAft>
                <a:spcPts val="0"/>
              </a:spcAft>
              <a:buClr>
                <a:schemeClr val="accent1"/>
              </a:buClr>
              <a:buSzPts val="2200"/>
              <a:buNone/>
              <a:defRPr sz="2200">
                <a:solidFill>
                  <a:schemeClr val="accent1"/>
                </a:solidFill>
              </a:defRPr>
            </a:lvl6pPr>
            <a:lvl7pPr lvl="6" rtl="0">
              <a:spcBef>
                <a:spcPts val="1600"/>
              </a:spcBef>
              <a:spcAft>
                <a:spcPts val="0"/>
              </a:spcAft>
              <a:buClr>
                <a:schemeClr val="accent1"/>
              </a:buClr>
              <a:buSzPts val="2200"/>
              <a:buNone/>
              <a:defRPr sz="2200">
                <a:solidFill>
                  <a:schemeClr val="accent1"/>
                </a:solidFill>
              </a:defRPr>
            </a:lvl7pPr>
            <a:lvl8pPr lvl="7" rtl="0">
              <a:spcBef>
                <a:spcPts val="1600"/>
              </a:spcBef>
              <a:spcAft>
                <a:spcPts val="0"/>
              </a:spcAft>
              <a:buClr>
                <a:schemeClr val="accent1"/>
              </a:buClr>
              <a:buSzPts val="2200"/>
              <a:buNone/>
              <a:defRPr sz="2200">
                <a:solidFill>
                  <a:schemeClr val="accent1"/>
                </a:solidFill>
              </a:defRPr>
            </a:lvl8pPr>
            <a:lvl9pPr lvl="8" rtl="0">
              <a:spcBef>
                <a:spcPts val="1600"/>
              </a:spcBef>
              <a:spcAft>
                <a:spcPts val="1600"/>
              </a:spcAft>
              <a:buClr>
                <a:schemeClr val="accent1"/>
              </a:buClr>
              <a:buSzPts val="2200"/>
              <a:buNone/>
              <a:defRPr sz="2200">
                <a:solidFill>
                  <a:schemeClr val="accent1"/>
                </a:solidFill>
              </a:defRPr>
            </a:lvl9pPr>
          </a:lstStyle>
          <a:p>
            <a:endParaRPr/>
          </a:p>
        </p:txBody>
      </p:sp>
      <p:sp>
        <p:nvSpPr>
          <p:cNvPr id="206" name="Google Shape;206;p25"/>
          <p:cNvSpPr txBox="1">
            <a:spLocks noGrp="1"/>
          </p:cNvSpPr>
          <p:nvPr>
            <p:ph type="subTitle" idx="4"/>
          </p:nvPr>
        </p:nvSpPr>
        <p:spPr>
          <a:xfrm>
            <a:off x="624475" y="2806704"/>
            <a:ext cx="3178500" cy="54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Char char="●"/>
              <a:defRPr sz="1500">
                <a:solidFill>
                  <a:schemeClr val="accent1"/>
                </a:solidFill>
              </a:defRPr>
            </a:lvl1pPr>
            <a:lvl2pPr lvl="1" rtl="0">
              <a:spcBef>
                <a:spcPts val="1600"/>
              </a:spcBef>
              <a:spcAft>
                <a:spcPts val="0"/>
              </a:spcAft>
              <a:buClr>
                <a:schemeClr val="accent1"/>
              </a:buClr>
              <a:buSzPts val="1500"/>
              <a:buChar char="○"/>
              <a:defRPr>
                <a:solidFill>
                  <a:schemeClr val="accent1"/>
                </a:solidFill>
              </a:defRPr>
            </a:lvl2pPr>
            <a:lvl3pPr lvl="2" rtl="0">
              <a:spcBef>
                <a:spcPts val="1600"/>
              </a:spcBef>
              <a:spcAft>
                <a:spcPts val="0"/>
              </a:spcAft>
              <a:buClr>
                <a:schemeClr val="accent1"/>
              </a:buClr>
              <a:buSzPts val="1500"/>
              <a:buChar char="■"/>
              <a:defRPr>
                <a:solidFill>
                  <a:schemeClr val="accent1"/>
                </a:solidFill>
              </a:defRPr>
            </a:lvl3pPr>
            <a:lvl4pPr lvl="3" rtl="0">
              <a:spcBef>
                <a:spcPts val="1600"/>
              </a:spcBef>
              <a:spcAft>
                <a:spcPts val="0"/>
              </a:spcAft>
              <a:buClr>
                <a:schemeClr val="accent1"/>
              </a:buClr>
              <a:buSzPts val="1500"/>
              <a:buChar char="●"/>
              <a:defRPr>
                <a:solidFill>
                  <a:schemeClr val="accent1"/>
                </a:solidFill>
              </a:defRPr>
            </a:lvl4pPr>
            <a:lvl5pPr lvl="4" rtl="0">
              <a:spcBef>
                <a:spcPts val="1600"/>
              </a:spcBef>
              <a:spcAft>
                <a:spcPts val="0"/>
              </a:spcAft>
              <a:buClr>
                <a:schemeClr val="accent1"/>
              </a:buClr>
              <a:buSzPts val="1500"/>
              <a:buChar char="○"/>
              <a:defRPr>
                <a:solidFill>
                  <a:schemeClr val="accent1"/>
                </a:solidFill>
              </a:defRPr>
            </a:lvl5pPr>
            <a:lvl6pPr lvl="5" rtl="0">
              <a:spcBef>
                <a:spcPts val="1600"/>
              </a:spcBef>
              <a:spcAft>
                <a:spcPts val="0"/>
              </a:spcAft>
              <a:buClr>
                <a:schemeClr val="accent1"/>
              </a:buClr>
              <a:buSzPts val="1500"/>
              <a:buChar char="■"/>
              <a:defRPr>
                <a:solidFill>
                  <a:schemeClr val="accent1"/>
                </a:solidFill>
              </a:defRPr>
            </a:lvl6pPr>
            <a:lvl7pPr lvl="6" rtl="0">
              <a:spcBef>
                <a:spcPts val="1600"/>
              </a:spcBef>
              <a:spcAft>
                <a:spcPts val="0"/>
              </a:spcAft>
              <a:buClr>
                <a:schemeClr val="accent1"/>
              </a:buClr>
              <a:buSzPts val="1500"/>
              <a:buChar char="●"/>
              <a:defRPr>
                <a:solidFill>
                  <a:schemeClr val="accent1"/>
                </a:solidFill>
              </a:defRPr>
            </a:lvl7pPr>
            <a:lvl8pPr lvl="7" rtl="0">
              <a:spcBef>
                <a:spcPts val="1600"/>
              </a:spcBef>
              <a:spcAft>
                <a:spcPts val="0"/>
              </a:spcAft>
              <a:buClr>
                <a:schemeClr val="accent1"/>
              </a:buClr>
              <a:buSzPts val="1500"/>
              <a:buChar char="○"/>
              <a:defRPr>
                <a:solidFill>
                  <a:schemeClr val="accent1"/>
                </a:solidFill>
              </a:defRPr>
            </a:lvl8pPr>
            <a:lvl9pPr lvl="8" rtl="0">
              <a:spcBef>
                <a:spcPts val="1600"/>
              </a:spcBef>
              <a:spcAft>
                <a:spcPts val="1600"/>
              </a:spcAft>
              <a:buClr>
                <a:schemeClr val="accent1"/>
              </a:buClr>
              <a:buSzPts val="1500"/>
              <a:buChar char="■"/>
              <a:defRPr>
                <a:solidFill>
                  <a:schemeClr val="accent1"/>
                </a:solidFill>
              </a:defRPr>
            </a:lvl9pPr>
          </a:lstStyle>
          <a:p>
            <a:endParaRPr/>
          </a:p>
        </p:txBody>
      </p:sp>
      <p:sp>
        <p:nvSpPr>
          <p:cNvPr id="207" name="Google Shape;207;p25"/>
          <p:cNvSpPr/>
          <p:nvPr/>
        </p:nvSpPr>
        <p:spPr>
          <a:xfrm rot="-5400000">
            <a:off x="-383250" y="383250"/>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08" name="Google Shape;208;p25"/>
          <p:cNvSpPr txBox="1">
            <a:spLocks noGrp="1"/>
          </p:cNvSpPr>
          <p:nvPr>
            <p:ph type="title"/>
          </p:nvPr>
        </p:nvSpPr>
        <p:spPr>
          <a:xfrm>
            <a:off x="619047" y="316781"/>
            <a:ext cx="2847600" cy="790500"/>
          </a:xfrm>
          <a:prstGeom prst="rect">
            <a:avLst/>
          </a:prstGeom>
        </p:spPr>
        <p:txBody>
          <a:bodyPr spcFirstLastPara="1" wrap="square" lIns="91425" tIns="91425" rIns="91425" bIns="91425" anchor="t" anchorCtr="0">
            <a:noAutofit/>
          </a:bodyPr>
          <a:lstStyle>
            <a:lvl1pPr lvl="0" rtl="0">
              <a:spcBef>
                <a:spcPts val="0"/>
              </a:spcBef>
              <a:spcAft>
                <a:spcPts val="0"/>
              </a:spcAft>
              <a:buSzPts val="4000"/>
              <a:buNone/>
              <a:defRPr>
                <a:solidFill>
                  <a:schemeClr val="accent1"/>
                </a:solidFill>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209" name="Google Shape;209;p25"/>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33093339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p:cSld name="Thanks">
    <p:bg>
      <p:bgPr>
        <a:noFill/>
        <a:effectLst/>
      </p:bgPr>
    </p:bg>
    <p:spTree>
      <p:nvGrpSpPr>
        <p:cNvPr id="1" name="Shape 214"/>
        <p:cNvGrpSpPr/>
        <p:nvPr/>
      </p:nvGrpSpPr>
      <p:grpSpPr>
        <a:xfrm>
          <a:off x="0" y="0"/>
          <a:ext cx="0" cy="0"/>
          <a:chOff x="0" y="0"/>
          <a:chExt cx="0" cy="0"/>
        </a:xfrm>
      </p:grpSpPr>
      <p:sp>
        <p:nvSpPr>
          <p:cNvPr id="215" name="Google Shape;215;p27"/>
          <p:cNvSpPr/>
          <p:nvPr/>
        </p:nvSpPr>
        <p:spPr>
          <a:xfrm rot="-5400000">
            <a:off x="3285275" y="-3290700"/>
            <a:ext cx="2566200" cy="91476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16" name="Google Shape;216;p27"/>
          <p:cNvSpPr txBox="1">
            <a:spLocks noGrp="1"/>
          </p:cNvSpPr>
          <p:nvPr>
            <p:ph type="title"/>
          </p:nvPr>
        </p:nvSpPr>
        <p:spPr>
          <a:xfrm>
            <a:off x="722375" y="447855"/>
            <a:ext cx="769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
        <p:nvSpPr>
          <p:cNvPr id="217" name="Google Shape;217;p27"/>
          <p:cNvSpPr txBox="1">
            <a:spLocks noGrp="1"/>
          </p:cNvSpPr>
          <p:nvPr>
            <p:ph type="subTitle" idx="1"/>
          </p:nvPr>
        </p:nvSpPr>
        <p:spPr>
          <a:xfrm>
            <a:off x="2638625" y="1137675"/>
            <a:ext cx="3866700" cy="34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700" b="1">
                <a:solidFill>
                  <a:schemeClr val="accent1"/>
                </a:solidFill>
              </a:defRPr>
            </a:lvl1pPr>
            <a:lvl2pPr lvl="1" algn="ctr" rtl="0">
              <a:spcBef>
                <a:spcPts val="0"/>
              </a:spcBef>
              <a:spcAft>
                <a:spcPts val="0"/>
              </a:spcAft>
              <a:buClr>
                <a:schemeClr val="accent1"/>
              </a:buClr>
              <a:buSzPts val="1500"/>
              <a:buNone/>
              <a:defRPr>
                <a:solidFill>
                  <a:schemeClr val="accent1"/>
                </a:solidFill>
              </a:defRPr>
            </a:lvl2pPr>
            <a:lvl3pPr lvl="2" algn="ctr" rtl="0">
              <a:spcBef>
                <a:spcPts val="1600"/>
              </a:spcBef>
              <a:spcAft>
                <a:spcPts val="0"/>
              </a:spcAft>
              <a:buClr>
                <a:schemeClr val="accent1"/>
              </a:buClr>
              <a:buSzPts val="1500"/>
              <a:buNone/>
              <a:defRPr>
                <a:solidFill>
                  <a:schemeClr val="accent1"/>
                </a:solidFill>
              </a:defRPr>
            </a:lvl3pPr>
            <a:lvl4pPr lvl="3" algn="ctr" rtl="0">
              <a:spcBef>
                <a:spcPts val="1600"/>
              </a:spcBef>
              <a:spcAft>
                <a:spcPts val="0"/>
              </a:spcAft>
              <a:buClr>
                <a:schemeClr val="accent1"/>
              </a:buClr>
              <a:buSzPts val="1500"/>
              <a:buNone/>
              <a:defRPr>
                <a:solidFill>
                  <a:schemeClr val="accent1"/>
                </a:solidFill>
              </a:defRPr>
            </a:lvl4pPr>
            <a:lvl5pPr lvl="4" algn="ctr" rtl="0">
              <a:spcBef>
                <a:spcPts val="1600"/>
              </a:spcBef>
              <a:spcAft>
                <a:spcPts val="0"/>
              </a:spcAft>
              <a:buClr>
                <a:schemeClr val="accent1"/>
              </a:buClr>
              <a:buSzPts val="1500"/>
              <a:buNone/>
              <a:defRPr>
                <a:solidFill>
                  <a:schemeClr val="accent1"/>
                </a:solidFill>
              </a:defRPr>
            </a:lvl5pPr>
            <a:lvl6pPr lvl="5" algn="ctr" rtl="0">
              <a:spcBef>
                <a:spcPts val="1600"/>
              </a:spcBef>
              <a:spcAft>
                <a:spcPts val="0"/>
              </a:spcAft>
              <a:buClr>
                <a:schemeClr val="accent1"/>
              </a:buClr>
              <a:buSzPts val="1500"/>
              <a:buNone/>
              <a:defRPr>
                <a:solidFill>
                  <a:schemeClr val="accent1"/>
                </a:solidFill>
              </a:defRPr>
            </a:lvl6pPr>
            <a:lvl7pPr lvl="6" algn="ctr" rtl="0">
              <a:spcBef>
                <a:spcPts val="1600"/>
              </a:spcBef>
              <a:spcAft>
                <a:spcPts val="0"/>
              </a:spcAft>
              <a:buClr>
                <a:schemeClr val="accent1"/>
              </a:buClr>
              <a:buSzPts val="1500"/>
              <a:buNone/>
              <a:defRPr>
                <a:solidFill>
                  <a:schemeClr val="accent1"/>
                </a:solidFill>
              </a:defRPr>
            </a:lvl7pPr>
            <a:lvl8pPr lvl="7" algn="ctr" rtl="0">
              <a:spcBef>
                <a:spcPts val="1600"/>
              </a:spcBef>
              <a:spcAft>
                <a:spcPts val="0"/>
              </a:spcAft>
              <a:buClr>
                <a:schemeClr val="accent1"/>
              </a:buClr>
              <a:buSzPts val="1500"/>
              <a:buNone/>
              <a:defRPr>
                <a:solidFill>
                  <a:schemeClr val="accent1"/>
                </a:solidFill>
              </a:defRPr>
            </a:lvl8pPr>
            <a:lvl9pPr lvl="8" algn="ctr" rtl="0">
              <a:spcBef>
                <a:spcPts val="1600"/>
              </a:spcBef>
              <a:spcAft>
                <a:spcPts val="1600"/>
              </a:spcAft>
              <a:buClr>
                <a:schemeClr val="accent1"/>
              </a:buClr>
              <a:buSzPts val="1500"/>
              <a:buNone/>
              <a:defRPr>
                <a:solidFill>
                  <a:schemeClr val="accent1"/>
                </a:solidFill>
              </a:defRPr>
            </a:lvl9pPr>
          </a:lstStyle>
          <a:p>
            <a:endParaRPr/>
          </a:p>
        </p:txBody>
      </p:sp>
      <p:sp>
        <p:nvSpPr>
          <p:cNvPr id="218" name="Google Shape;218;p27"/>
          <p:cNvSpPr txBox="1">
            <a:spLocks noGrp="1"/>
          </p:cNvSpPr>
          <p:nvPr>
            <p:ph type="subTitle" idx="2"/>
          </p:nvPr>
        </p:nvSpPr>
        <p:spPr>
          <a:xfrm>
            <a:off x="3289800" y="1522900"/>
            <a:ext cx="2564400" cy="799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500"/>
              <a:buNone/>
              <a:defRPr sz="1500">
                <a:solidFill>
                  <a:schemeClr val="accent1"/>
                </a:solidFill>
              </a:defRPr>
            </a:lvl1pPr>
            <a:lvl2pPr lvl="1" algn="ctr" rtl="0">
              <a:spcBef>
                <a:spcPts val="1600"/>
              </a:spcBef>
              <a:spcAft>
                <a:spcPts val="0"/>
              </a:spcAft>
              <a:buClr>
                <a:schemeClr val="accent1"/>
              </a:buClr>
              <a:buSzPts val="1500"/>
              <a:buNone/>
              <a:defRPr>
                <a:solidFill>
                  <a:schemeClr val="accent1"/>
                </a:solidFill>
              </a:defRPr>
            </a:lvl2pPr>
            <a:lvl3pPr lvl="2" algn="ctr" rtl="0">
              <a:spcBef>
                <a:spcPts val="1600"/>
              </a:spcBef>
              <a:spcAft>
                <a:spcPts val="0"/>
              </a:spcAft>
              <a:buClr>
                <a:schemeClr val="accent1"/>
              </a:buClr>
              <a:buSzPts val="1500"/>
              <a:buNone/>
              <a:defRPr>
                <a:solidFill>
                  <a:schemeClr val="accent1"/>
                </a:solidFill>
              </a:defRPr>
            </a:lvl3pPr>
            <a:lvl4pPr lvl="3" algn="ctr" rtl="0">
              <a:spcBef>
                <a:spcPts val="1600"/>
              </a:spcBef>
              <a:spcAft>
                <a:spcPts val="0"/>
              </a:spcAft>
              <a:buClr>
                <a:schemeClr val="accent1"/>
              </a:buClr>
              <a:buSzPts val="1500"/>
              <a:buNone/>
              <a:defRPr>
                <a:solidFill>
                  <a:schemeClr val="accent1"/>
                </a:solidFill>
              </a:defRPr>
            </a:lvl4pPr>
            <a:lvl5pPr lvl="4" algn="ctr" rtl="0">
              <a:spcBef>
                <a:spcPts val="1600"/>
              </a:spcBef>
              <a:spcAft>
                <a:spcPts val="0"/>
              </a:spcAft>
              <a:buClr>
                <a:schemeClr val="accent1"/>
              </a:buClr>
              <a:buSzPts val="1500"/>
              <a:buNone/>
              <a:defRPr>
                <a:solidFill>
                  <a:schemeClr val="accent1"/>
                </a:solidFill>
              </a:defRPr>
            </a:lvl5pPr>
            <a:lvl6pPr lvl="5" algn="ctr" rtl="0">
              <a:spcBef>
                <a:spcPts val="1600"/>
              </a:spcBef>
              <a:spcAft>
                <a:spcPts val="0"/>
              </a:spcAft>
              <a:buClr>
                <a:schemeClr val="accent1"/>
              </a:buClr>
              <a:buSzPts val="1500"/>
              <a:buNone/>
              <a:defRPr>
                <a:solidFill>
                  <a:schemeClr val="accent1"/>
                </a:solidFill>
              </a:defRPr>
            </a:lvl6pPr>
            <a:lvl7pPr lvl="6" algn="ctr" rtl="0">
              <a:spcBef>
                <a:spcPts val="1600"/>
              </a:spcBef>
              <a:spcAft>
                <a:spcPts val="0"/>
              </a:spcAft>
              <a:buClr>
                <a:schemeClr val="accent1"/>
              </a:buClr>
              <a:buSzPts val="1500"/>
              <a:buNone/>
              <a:defRPr>
                <a:solidFill>
                  <a:schemeClr val="accent1"/>
                </a:solidFill>
              </a:defRPr>
            </a:lvl7pPr>
            <a:lvl8pPr lvl="7" algn="ctr" rtl="0">
              <a:spcBef>
                <a:spcPts val="1600"/>
              </a:spcBef>
              <a:spcAft>
                <a:spcPts val="0"/>
              </a:spcAft>
              <a:buClr>
                <a:schemeClr val="accent1"/>
              </a:buClr>
              <a:buSzPts val="1500"/>
              <a:buNone/>
              <a:defRPr>
                <a:solidFill>
                  <a:schemeClr val="accent1"/>
                </a:solidFill>
              </a:defRPr>
            </a:lvl8pPr>
            <a:lvl9pPr lvl="8" algn="ctr" rtl="0">
              <a:spcBef>
                <a:spcPts val="1600"/>
              </a:spcBef>
              <a:spcAft>
                <a:spcPts val="1600"/>
              </a:spcAft>
              <a:buClr>
                <a:schemeClr val="accent1"/>
              </a:buClr>
              <a:buSzPts val="1500"/>
              <a:buNone/>
              <a:defRPr>
                <a:solidFill>
                  <a:schemeClr val="accent1"/>
                </a:solidFill>
              </a:defRPr>
            </a:lvl9pPr>
          </a:lstStyle>
          <a:p>
            <a:endParaRPr/>
          </a:p>
        </p:txBody>
      </p:sp>
      <p:sp>
        <p:nvSpPr>
          <p:cNvPr id="219" name="Google Shape;219;p27"/>
          <p:cNvSpPr txBox="1"/>
          <p:nvPr/>
        </p:nvSpPr>
        <p:spPr>
          <a:xfrm>
            <a:off x="1462775" y="3724325"/>
            <a:ext cx="6218400" cy="572700"/>
          </a:xfrm>
          <a:prstGeom prst="rect">
            <a:avLst/>
          </a:prstGeom>
          <a:noFill/>
          <a:ln>
            <a:noFill/>
          </a:ln>
        </p:spPr>
        <p:txBody>
          <a:bodyPr spcFirstLastPara="1" wrap="square" lIns="91425" tIns="91425" rIns="91425" bIns="91425" anchor="t" anchorCtr="0">
            <a:noAutofit/>
          </a:bodyPr>
          <a:lstStyle/>
          <a:p>
            <a:pPr algn="ctr">
              <a:spcBef>
                <a:spcPts val="300"/>
              </a:spcBef>
              <a:buSzPts val="1100"/>
            </a:pPr>
            <a:r>
              <a:rPr lang="en" sz="1200" b="1">
                <a:solidFill>
                  <a:srgbClr val="434343"/>
                </a:solidFill>
                <a:latin typeface="Montserrat"/>
                <a:ea typeface="Montserrat"/>
                <a:cs typeface="Montserrat"/>
                <a:sym typeface="Montserrat"/>
              </a:rPr>
              <a:t>CREDITS:</a:t>
            </a:r>
            <a:r>
              <a:rPr lang="en" sz="1200">
                <a:solidFill>
                  <a:srgbClr val="434343"/>
                </a:solidFill>
                <a:latin typeface="Montserrat"/>
                <a:ea typeface="Montserrat"/>
                <a:cs typeface="Montserrat"/>
                <a:sym typeface="Montserrat"/>
              </a:rPr>
              <a:t> This presentation template was created by </a:t>
            </a:r>
            <a:r>
              <a:rPr lang="en" sz="1200" b="1">
                <a:solidFill>
                  <a:srgbClr val="434343"/>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200">
                <a:solidFill>
                  <a:srgbClr val="434343"/>
                </a:solidFill>
                <a:latin typeface="Montserrat"/>
                <a:ea typeface="Montserrat"/>
                <a:cs typeface="Montserrat"/>
                <a:sym typeface="Montserrat"/>
              </a:rPr>
              <a:t>, including icons by </a:t>
            </a:r>
            <a:r>
              <a:rPr lang="en" sz="1200" b="1">
                <a:solidFill>
                  <a:srgbClr val="434343"/>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200">
                <a:solidFill>
                  <a:srgbClr val="434343"/>
                </a:solidFill>
                <a:latin typeface="Montserrat"/>
                <a:ea typeface="Montserrat"/>
                <a:cs typeface="Montserrat"/>
                <a:sym typeface="Montserrat"/>
              </a:rPr>
              <a:t>, and infographics &amp; images by </a:t>
            </a:r>
            <a:r>
              <a:rPr lang="en" sz="1200" b="1">
                <a:solidFill>
                  <a:srgbClr val="434343"/>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endParaRPr sz="1500">
              <a:solidFill>
                <a:srgbClr val="434343"/>
              </a:solidFill>
              <a:latin typeface="Montserrat"/>
              <a:ea typeface="Montserrat"/>
              <a:cs typeface="Montserrat"/>
              <a:sym typeface="Montserrat"/>
            </a:endParaRPr>
          </a:p>
        </p:txBody>
      </p:sp>
      <p:sp>
        <p:nvSpPr>
          <p:cNvPr id="220" name="Google Shape;220;p27"/>
          <p:cNvSpPr txBox="1">
            <a:spLocks noGrp="1"/>
          </p:cNvSpPr>
          <p:nvPr>
            <p:ph type="subTitle" idx="3"/>
          </p:nvPr>
        </p:nvSpPr>
        <p:spPr>
          <a:xfrm>
            <a:off x="1177875" y="4332300"/>
            <a:ext cx="6503400" cy="34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200"/>
              <a:buNone/>
              <a:defRPr sz="1200" b="1">
                <a:solidFill>
                  <a:schemeClr val="accent1"/>
                </a:solidFill>
              </a:defRPr>
            </a:lvl1pPr>
            <a:lvl2pPr lvl="1" algn="ctr" rtl="0">
              <a:spcBef>
                <a:spcPts val="1600"/>
              </a:spcBef>
              <a:spcAft>
                <a:spcPts val="0"/>
              </a:spcAft>
              <a:buClr>
                <a:schemeClr val="accent1"/>
              </a:buClr>
              <a:buSzPts val="1200"/>
              <a:buNone/>
              <a:defRPr sz="1200" b="1">
                <a:solidFill>
                  <a:schemeClr val="accent1"/>
                </a:solidFill>
              </a:defRPr>
            </a:lvl2pPr>
            <a:lvl3pPr lvl="2" algn="ctr" rtl="0">
              <a:spcBef>
                <a:spcPts val="1600"/>
              </a:spcBef>
              <a:spcAft>
                <a:spcPts val="0"/>
              </a:spcAft>
              <a:buClr>
                <a:schemeClr val="accent1"/>
              </a:buClr>
              <a:buSzPts val="1200"/>
              <a:buNone/>
              <a:defRPr sz="1200" b="1">
                <a:solidFill>
                  <a:schemeClr val="accent1"/>
                </a:solidFill>
              </a:defRPr>
            </a:lvl3pPr>
            <a:lvl4pPr lvl="3" algn="ctr" rtl="0">
              <a:spcBef>
                <a:spcPts val="1600"/>
              </a:spcBef>
              <a:spcAft>
                <a:spcPts val="0"/>
              </a:spcAft>
              <a:buClr>
                <a:schemeClr val="accent1"/>
              </a:buClr>
              <a:buSzPts val="1200"/>
              <a:buNone/>
              <a:defRPr sz="1200" b="1">
                <a:solidFill>
                  <a:schemeClr val="accent1"/>
                </a:solidFill>
              </a:defRPr>
            </a:lvl4pPr>
            <a:lvl5pPr lvl="4" algn="ctr" rtl="0">
              <a:spcBef>
                <a:spcPts val="1600"/>
              </a:spcBef>
              <a:spcAft>
                <a:spcPts val="0"/>
              </a:spcAft>
              <a:buClr>
                <a:schemeClr val="accent1"/>
              </a:buClr>
              <a:buSzPts val="1200"/>
              <a:buNone/>
              <a:defRPr sz="1200" b="1">
                <a:solidFill>
                  <a:schemeClr val="accent1"/>
                </a:solidFill>
              </a:defRPr>
            </a:lvl5pPr>
            <a:lvl6pPr lvl="5" algn="ctr" rtl="0">
              <a:spcBef>
                <a:spcPts val="1600"/>
              </a:spcBef>
              <a:spcAft>
                <a:spcPts val="0"/>
              </a:spcAft>
              <a:buClr>
                <a:schemeClr val="accent1"/>
              </a:buClr>
              <a:buSzPts val="1200"/>
              <a:buNone/>
              <a:defRPr sz="1200" b="1">
                <a:solidFill>
                  <a:schemeClr val="accent1"/>
                </a:solidFill>
              </a:defRPr>
            </a:lvl6pPr>
            <a:lvl7pPr lvl="6" algn="ctr" rtl="0">
              <a:spcBef>
                <a:spcPts val="1600"/>
              </a:spcBef>
              <a:spcAft>
                <a:spcPts val="0"/>
              </a:spcAft>
              <a:buClr>
                <a:schemeClr val="accent1"/>
              </a:buClr>
              <a:buSzPts val="1200"/>
              <a:buNone/>
              <a:defRPr sz="1200" b="1">
                <a:solidFill>
                  <a:schemeClr val="accent1"/>
                </a:solidFill>
              </a:defRPr>
            </a:lvl7pPr>
            <a:lvl8pPr lvl="7" algn="ctr" rtl="0">
              <a:spcBef>
                <a:spcPts val="1600"/>
              </a:spcBef>
              <a:spcAft>
                <a:spcPts val="0"/>
              </a:spcAft>
              <a:buClr>
                <a:schemeClr val="accent1"/>
              </a:buClr>
              <a:buSzPts val="1200"/>
              <a:buNone/>
              <a:defRPr sz="1200" b="1">
                <a:solidFill>
                  <a:schemeClr val="accent1"/>
                </a:solidFill>
              </a:defRPr>
            </a:lvl8pPr>
            <a:lvl9pPr lvl="8" algn="ctr" rtl="0">
              <a:spcBef>
                <a:spcPts val="1600"/>
              </a:spcBef>
              <a:spcAft>
                <a:spcPts val="1600"/>
              </a:spcAft>
              <a:buClr>
                <a:schemeClr val="accent1"/>
              </a:buClr>
              <a:buSzPts val="1200"/>
              <a:buNone/>
              <a:defRPr sz="1200" b="1">
                <a:solidFill>
                  <a:schemeClr val="accent1"/>
                </a:solidFill>
              </a:defRPr>
            </a:lvl9pPr>
          </a:lstStyle>
          <a:p>
            <a:endParaRPr/>
          </a:p>
        </p:txBody>
      </p:sp>
    </p:spTree>
    <p:extLst>
      <p:ext uri="{BB962C8B-B14F-4D97-AF65-F5344CB8AC3E}">
        <p14:creationId xmlns:p14="http://schemas.microsoft.com/office/powerpoint/2010/main" val="409022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ly Title 2">
  <p:cSld name="only Title 2">
    <p:bg>
      <p:bgPr>
        <a:noFill/>
        <a:effectLst/>
      </p:bgPr>
    </p:bg>
    <p:spTree>
      <p:nvGrpSpPr>
        <p:cNvPr id="1" name="Shape 221"/>
        <p:cNvGrpSpPr/>
        <p:nvPr/>
      </p:nvGrpSpPr>
      <p:grpSpPr>
        <a:xfrm>
          <a:off x="0" y="0"/>
          <a:ext cx="0" cy="0"/>
          <a:chOff x="0" y="0"/>
          <a:chExt cx="0" cy="0"/>
        </a:xfrm>
      </p:grpSpPr>
      <p:sp>
        <p:nvSpPr>
          <p:cNvPr id="222" name="Google Shape;222;p28"/>
          <p:cNvSpPr/>
          <p:nvPr/>
        </p:nvSpPr>
        <p:spPr>
          <a:xfrm rot="-5400000">
            <a:off x="3597600" y="-3601575"/>
            <a:ext cx="1947000" cy="91422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23" name="Google Shape;223;p28"/>
          <p:cNvSpPr txBox="1">
            <a:spLocks noGrp="1"/>
          </p:cNvSpPr>
          <p:nvPr>
            <p:ph type="title"/>
          </p:nvPr>
        </p:nvSpPr>
        <p:spPr>
          <a:xfrm>
            <a:off x="629424" y="318095"/>
            <a:ext cx="1979700" cy="1290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Tree>
    <p:extLst>
      <p:ext uri="{BB962C8B-B14F-4D97-AF65-F5344CB8AC3E}">
        <p14:creationId xmlns:p14="http://schemas.microsoft.com/office/powerpoint/2010/main" val="7591497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bullets points">
  <p:cSld name="title + bullets points">
    <p:bg>
      <p:bgPr>
        <a:noFill/>
        <a:effectLst/>
      </p:bgPr>
    </p:bg>
    <p:spTree>
      <p:nvGrpSpPr>
        <p:cNvPr id="1" name="Shape 224"/>
        <p:cNvGrpSpPr/>
        <p:nvPr/>
      </p:nvGrpSpPr>
      <p:grpSpPr>
        <a:xfrm>
          <a:off x="0" y="0"/>
          <a:ext cx="0" cy="0"/>
          <a:chOff x="0" y="0"/>
          <a:chExt cx="0" cy="0"/>
        </a:xfrm>
      </p:grpSpPr>
      <p:sp>
        <p:nvSpPr>
          <p:cNvPr id="225" name="Google Shape;225;p29"/>
          <p:cNvSpPr/>
          <p:nvPr/>
        </p:nvSpPr>
        <p:spPr>
          <a:xfrm rot="-5400000">
            <a:off x="-383250" y="383250"/>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26" name="Google Shape;226;p29"/>
          <p:cNvSpPr txBox="1">
            <a:spLocks noGrp="1"/>
          </p:cNvSpPr>
          <p:nvPr>
            <p:ph type="title"/>
          </p:nvPr>
        </p:nvSpPr>
        <p:spPr>
          <a:xfrm>
            <a:off x="629838" y="316210"/>
            <a:ext cx="7699200" cy="639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4000"/>
              <a:buNone/>
              <a:defRPr>
                <a:solidFill>
                  <a:schemeClr val="accent4"/>
                </a:solidFill>
              </a:defRPr>
            </a:lvl1pPr>
            <a:lvl2pPr lvl="1" rtl="0">
              <a:spcBef>
                <a:spcPts val="0"/>
              </a:spcBef>
              <a:spcAft>
                <a:spcPts val="0"/>
              </a:spcAft>
              <a:buClr>
                <a:schemeClr val="accent4"/>
              </a:buClr>
              <a:buSzPts val="4000"/>
              <a:buNone/>
              <a:defRPr>
                <a:solidFill>
                  <a:schemeClr val="accent4"/>
                </a:solidFill>
              </a:defRPr>
            </a:lvl2pPr>
            <a:lvl3pPr lvl="2" rtl="0">
              <a:spcBef>
                <a:spcPts val="0"/>
              </a:spcBef>
              <a:spcAft>
                <a:spcPts val="0"/>
              </a:spcAft>
              <a:buClr>
                <a:schemeClr val="accent4"/>
              </a:buClr>
              <a:buSzPts val="4000"/>
              <a:buNone/>
              <a:defRPr>
                <a:solidFill>
                  <a:schemeClr val="accent4"/>
                </a:solidFill>
              </a:defRPr>
            </a:lvl3pPr>
            <a:lvl4pPr lvl="3" rtl="0">
              <a:spcBef>
                <a:spcPts val="0"/>
              </a:spcBef>
              <a:spcAft>
                <a:spcPts val="0"/>
              </a:spcAft>
              <a:buClr>
                <a:schemeClr val="accent4"/>
              </a:buClr>
              <a:buSzPts val="4000"/>
              <a:buNone/>
              <a:defRPr>
                <a:solidFill>
                  <a:schemeClr val="accent4"/>
                </a:solidFill>
              </a:defRPr>
            </a:lvl4pPr>
            <a:lvl5pPr lvl="4" rtl="0">
              <a:spcBef>
                <a:spcPts val="0"/>
              </a:spcBef>
              <a:spcAft>
                <a:spcPts val="0"/>
              </a:spcAft>
              <a:buClr>
                <a:schemeClr val="accent4"/>
              </a:buClr>
              <a:buSzPts val="4000"/>
              <a:buNone/>
              <a:defRPr>
                <a:solidFill>
                  <a:schemeClr val="accent4"/>
                </a:solidFill>
              </a:defRPr>
            </a:lvl5pPr>
            <a:lvl6pPr lvl="5" rtl="0">
              <a:spcBef>
                <a:spcPts val="0"/>
              </a:spcBef>
              <a:spcAft>
                <a:spcPts val="0"/>
              </a:spcAft>
              <a:buClr>
                <a:schemeClr val="accent4"/>
              </a:buClr>
              <a:buSzPts val="4000"/>
              <a:buNone/>
              <a:defRPr>
                <a:solidFill>
                  <a:schemeClr val="accent4"/>
                </a:solidFill>
              </a:defRPr>
            </a:lvl6pPr>
            <a:lvl7pPr lvl="6" rtl="0">
              <a:spcBef>
                <a:spcPts val="0"/>
              </a:spcBef>
              <a:spcAft>
                <a:spcPts val="0"/>
              </a:spcAft>
              <a:buClr>
                <a:schemeClr val="accent4"/>
              </a:buClr>
              <a:buSzPts val="4000"/>
              <a:buNone/>
              <a:defRPr>
                <a:solidFill>
                  <a:schemeClr val="accent4"/>
                </a:solidFill>
              </a:defRPr>
            </a:lvl7pPr>
            <a:lvl8pPr lvl="7" rtl="0">
              <a:spcBef>
                <a:spcPts val="0"/>
              </a:spcBef>
              <a:spcAft>
                <a:spcPts val="0"/>
              </a:spcAft>
              <a:buClr>
                <a:schemeClr val="accent4"/>
              </a:buClr>
              <a:buSzPts val="4000"/>
              <a:buNone/>
              <a:defRPr>
                <a:solidFill>
                  <a:schemeClr val="accent4"/>
                </a:solidFill>
              </a:defRPr>
            </a:lvl8pPr>
            <a:lvl9pPr lvl="8" rtl="0">
              <a:spcBef>
                <a:spcPts val="0"/>
              </a:spcBef>
              <a:spcAft>
                <a:spcPts val="0"/>
              </a:spcAft>
              <a:buClr>
                <a:schemeClr val="accent4"/>
              </a:buClr>
              <a:buSzPts val="4000"/>
              <a:buNone/>
              <a:defRPr>
                <a:solidFill>
                  <a:schemeClr val="accent4"/>
                </a:solidFill>
              </a:defRPr>
            </a:lvl9pPr>
          </a:lstStyle>
          <a:p>
            <a:endParaRPr/>
          </a:p>
        </p:txBody>
      </p:sp>
      <p:sp>
        <p:nvSpPr>
          <p:cNvPr id="227" name="Google Shape;227;p29"/>
          <p:cNvSpPr txBox="1">
            <a:spLocks noGrp="1"/>
          </p:cNvSpPr>
          <p:nvPr>
            <p:ph type="subTitle" idx="1"/>
          </p:nvPr>
        </p:nvSpPr>
        <p:spPr>
          <a:xfrm>
            <a:off x="1454075" y="1386950"/>
            <a:ext cx="6968100" cy="44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500"/>
              <a:buNone/>
              <a:defRPr sz="1200" b="1">
                <a:solidFill>
                  <a:schemeClr val="accent4"/>
                </a:solidFill>
              </a:defRPr>
            </a:lvl1pPr>
            <a:lvl2pPr lvl="1" rtl="0">
              <a:spcBef>
                <a:spcPts val="0"/>
              </a:spcBef>
              <a:spcAft>
                <a:spcPts val="0"/>
              </a:spcAft>
              <a:buClr>
                <a:schemeClr val="accent4"/>
              </a:buClr>
              <a:buSzPts val="1500"/>
              <a:buNone/>
              <a:defRPr>
                <a:solidFill>
                  <a:schemeClr val="accent4"/>
                </a:solidFill>
              </a:defRPr>
            </a:lvl2pPr>
            <a:lvl3pPr lvl="2" rtl="0">
              <a:spcBef>
                <a:spcPts val="1600"/>
              </a:spcBef>
              <a:spcAft>
                <a:spcPts val="0"/>
              </a:spcAft>
              <a:buClr>
                <a:schemeClr val="accent4"/>
              </a:buClr>
              <a:buSzPts val="1500"/>
              <a:buNone/>
              <a:defRPr>
                <a:solidFill>
                  <a:schemeClr val="accent4"/>
                </a:solidFill>
              </a:defRPr>
            </a:lvl3pPr>
            <a:lvl4pPr lvl="3" rtl="0">
              <a:spcBef>
                <a:spcPts val="1600"/>
              </a:spcBef>
              <a:spcAft>
                <a:spcPts val="0"/>
              </a:spcAft>
              <a:buClr>
                <a:schemeClr val="accent4"/>
              </a:buClr>
              <a:buSzPts val="1500"/>
              <a:buNone/>
              <a:defRPr>
                <a:solidFill>
                  <a:schemeClr val="accent4"/>
                </a:solidFill>
              </a:defRPr>
            </a:lvl4pPr>
            <a:lvl5pPr lvl="4" rtl="0">
              <a:spcBef>
                <a:spcPts val="1600"/>
              </a:spcBef>
              <a:spcAft>
                <a:spcPts val="0"/>
              </a:spcAft>
              <a:buClr>
                <a:schemeClr val="accent4"/>
              </a:buClr>
              <a:buSzPts val="1500"/>
              <a:buNone/>
              <a:defRPr>
                <a:solidFill>
                  <a:schemeClr val="accent4"/>
                </a:solidFill>
              </a:defRPr>
            </a:lvl5pPr>
            <a:lvl6pPr lvl="5" rtl="0">
              <a:spcBef>
                <a:spcPts val="1600"/>
              </a:spcBef>
              <a:spcAft>
                <a:spcPts val="0"/>
              </a:spcAft>
              <a:buClr>
                <a:schemeClr val="accent4"/>
              </a:buClr>
              <a:buSzPts val="1500"/>
              <a:buNone/>
              <a:defRPr>
                <a:solidFill>
                  <a:schemeClr val="accent4"/>
                </a:solidFill>
              </a:defRPr>
            </a:lvl6pPr>
            <a:lvl7pPr lvl="6" rtl="0">
              <a:spcBef>
                <a:spcPts val="1600"/>
              </a:spcBef>
              <a:spcAft>
                <a:spcPts val="0"/>
              </a:spcAft>
              <a:buClr>
                <a:schemeClr val="accent4"/>
              </a:buClr>
              <a:buSzPts val="1500"/>
              <a:buNone/>
              <a:defRPr>
                <a:solidFill>
                  <a:schemeClr val="accent4"/>
                </a:solidFill>
              </a:defRPr>
            </a:lvl7pPr>
            <a:lvl8pPr lvl="7" rtl="0">
              <a:spcBef>
                <a:spcPts val="1600"/>
              </a:spcBef>
              <a:spcAft>
                <a:spcPts val="0"/>
              </a:spcAft>
              <a:buClr>
                <a:schemeClr val="accent4"/>
              </a:buClr>
              <a:buSzPts val="1500"/>
              <a:buNone/>
              <a:defRPr>
                <a:solidFill>
                  <a:schemeClr val="accent4"/>
                </a:solidFill>
              </a:defRPr>
            </a:lvl8pPr>
            <a:lvl9pPr lvl="8" rtl="0">
              <a:spcBef>
                <a:spcPts val="1600"/>
              </a:spcBef>
              <a:spcAft>
                <a:spcPts val="1600"/>
              </a:spcAft>
              <a:buClr>
                <a:schemeClr val="accent4"/>
              </a:buClr>
              <a:buSzPts val="1500"/>
              <a:buNone/>
              <a:defRPr>
                <a:solidFill>
                  <a:schemeClr val="accent4"/>
                </a:solidFill>
              </a:defRPr>
            </a:lvl9pPr>
          </a:lstStyle>
          <a:p>
            <a:endParaRPr/>
          </a:p>
        </p:txBody>
      </p:sp>
      <p:sp>
        <p:nvSpPr>
          <p:cNvPr id="228" name="Google Shape;228;p29"/>
          <p:cNvSpPr txBox="1">
            <a:spLocks noGrp="1"/>
          </p:cNvSpPr>
          <p:nvPr>
            <p:ph type="body" idx="2"/>
          </p:nvPr>
        </p:nvSpPr>
        <p:spPr>
          <a:xfrm>
            <a:off x="1458036" y="1756000"/>
            <a:ext cx="6968100" cy="2858100"/>
          </a:xfrm>
          <a:prstGeom prst="rect">
            <a:avLst/>
          </a:prstGeom>
        </p:spPr>
        <p:txBody>
          <a:bodyPr spcFirstLastPara="1" wrap="square" lIns="91425" tIns="91425" rIns="91425" bIns="91425" anchor="t" anchorCtr="0">
            <a:noAutofit/>
          </a:bodyPr>
          <a:lstStyle>
            <a:lvl1pPr marL="457200" lvl="0" indent="-323850">
              <a:lnSpc>
                <a:spcPct val="100000"/>
              </a:lnSpc>
              <a:spcBef>
                <a:spcPts val="0"/>
              </a:spcBef>
              <a:spcAft>
                <a:spcPts val="0"/>
              </a:spcAft>
              <a:buClr>
                <a:schemeClr val="accent1"/>
              </a:buClr>
              <a:buSzPts val="1500"/>
              <a:buChar char="●"/>
              <a:defRPr sz="1200">
                <a:solidFill>
                  <a:schemeClr val="accent4"/>
                </a:solidFill>
              </a:defRPr>
            </a:lvl1pPr>
            <a:lvl2pPr marL="914400" lvl="1" indent="-323850">
              <a:spcBef>
                <a:spcPts val="100"/>
              </a:spcBef>
              <a:spcAft>
                <a:spcPts val="0"/>
              </a:spcAft>
              <a:buClr>
                <a:schemeClr val="accent1"/>
              </a:buClr>
              <a:buSzPts val="1500"/>
              <a:buChar char="○"/>
              <a:defRPr>
                <a:solidFill>
                  <a:schemeClr val="accent4"/>
                </a:solidFill>
              </a:defRPr>
            </a:lvl2pPr>
            <a:lvl3pPr marL="1371600" lvl="2" indent="-323850">
              <a:spcBef>
                <a:spcPts val="1600"/>
              </a:spcBef>
              <a:spcAft>
                <a:spcPts val="0"/>
              </a:spcAft>
              <a:buClr>
                <a:schemeClr val="accent1"/>
              </a:buClr>
              <a:buSzPts val="1500"/>
              <a:buChar char="■"/>
              <a:defRPr>
                <a:solidFill>
                  <a:schemeClr val="accent4"/>
                </a:solidFill>
              </a:defRPr>
            </a:lvl3pPr>
            <a:lvl4pPr marL="1828800" lvl="3" indent="-323850">
              <a:spcBef>
                <a:spcPts val="1600"/>
              </a:spcBef>
              <a:spcAft>
                <a:spcPts val="0"/>
              </a:spcAft>
              <a:buClr>
                <a:schemeClr val="accent1"/>
              </a:buClr>
              <a:buSzPts val="1500"/>
              <a:buChar char="●"/>
              <a:defRPr>
                <a:solidFill>
                  <a:schemeClr val="accent4"/>
                </a:solidFill>
              </a:defRPr>
            </a:lvl4pPr>
            <a:lvl5pPr marL="2286000" lvl="4" indent="-323850">
              <a:spcBef>
                <a:spcPts val="1600"/>
              </a:spcBef>
              <a:spcAft>
                <a:spcPts val="0"/>
              </a:spcAft>
              <a:buClr>
                <a:schemeClr val="accent1"/>
              </a:buClr>
              <a:buSzPts val="1500"/>
              <a:buChar char="○"/>
              <a:defRPr>
                <a:solidFill>
                  <a:schemeClr val="accent4"/>
                </a:solidFill>
              </a:defRPr>
            </a:lvl5pPr>
            <a:lvl6pPr marL="2743200" lvl="5" indent="-323850">
              <a:spcBef>
                <a:spcPts val="1600"/>
              </a:spcBef>
              <a:spcAft>
                <a:spcPts val="0"/>
              </a:spcAft>
              <a:buClr>
                <a:schemeClr val="accent1"/>
              </a:buClr>
              <a:buSzPts val="1500"/>
              <a:buChar char="■"/>
              <a:defRPr>
                <a:solidFill>
                  <a:schemeClr val="accent4"/>
                </a:solidFill>
              </a:defRPr>
            </a:lvl6pPr>
            <a:lvl7pPr marL="3200400" lvl="6" indent="-323850">
              <a:spcBef>
                <a:spcPts val="1600"/>
              </a:spcBef>
              <a:spcAft>
                <a:spcPts val="0"/>
              </a:spcAft>
              <a:buClr>
                <a:schemeClr val="accent1"/>
              </a:buClr>
              <a:buSzPts val="1500"/>
              <a:buChar char="●"/>
              <a:defRPr>
                <a:solidFill>
                  <a:schemeClr val="accent4"/>
                </a:solidFill>
              </a:defRPr>
            </a:lvl7pPr>
            <a:lvl8pPr marL="3657600" lvl="7" indent="-323850">
              <a:spcBef>
                <a:spcPts val="1600"/>
              </a:spcBef>
              <a:spcAft>
                <a:spcPts val="0"/>
              </a:spcAft>
              <a:buClr>
                <a:schemeClr val="accent1"/>
              </a:buClr>
              <a:buSzPts val="1500"/>
              <a:buChar char="○"/>
              <a:defRPr>
                <a:solidFill>
                  <a:schemeClr val="accent4"/>
                </a:solidFill>
              </a:defRPr>
            </a:lvl8pPr>
            <a:lvl9pPr marL="4114800" lvl="8" indent="-323850">
              <a:spcBef>
                <a:spcPts val="1600"/>
              </a:spcBef>
              <a:spcAft>
                <a:spcPts val="1600"/>
              </a:spcAft>
              <a:buClr>
                <a:schemeClr val="accent1"/>
              </a:buClr>
              <a:buSzPts val="1500"/>
              <a:buChar char="■"/>
              <a:defRPr>
                <a:solidFill>
                  <a:schemeClr val="accent4"/>
                </a:solidFill>
              </a:defRPr>
            </a:lvl9pPr>
          </a:lstStyle>
          <a:p>
            <a:endParaRPr/>
          </a:p>
        </p:txBody>
      </p:sp>
    </p:spTree>
    <p:extLst>
      <p:ext uri="{BB962C8B-B14F-4D97-AF65-F5344CB8AC3E}">
        <p14:creationId xmlns:p14="http://schemas.microsoft.com/office/powerpoint/2010/main" val="3079115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p:cSld name="Background">
    <p:bg>
      <p:bgPr>
        <a:noFill/>
        <a:effectLst/>
      </p:bgPr>
    </p:bg>
    <p:spTree>
      <p:nvGrpSpPr>
        <p:cNvPr id="1" name="Shape 229"/>
        <p:cNvGrpSpPr/>
        <p:nvPr/>
      </p:nvGrpSpPr>
      <p:grpSpPr>
        <a:xfrm>
          <a:off x="0" y="0"/>
          <a:ext cx="0" cy="0"/>
          <a:chOff x="0" y="0"/>
          <a:chExt cx="0" cy="0"/>
        </a:xfrm>
      </p:grpSpPr>
      <p:sp>
        <p:nvSpPr>
          <p:cNvPr id="230" name="Google Shape;230;p30"/>
          <p:cNvSpPr/>
          <p:nvPr/>
        </p:nvSpPr>
        <p:spPr>
          <a:xfrm rot="-5400000">
            <a:off x="3597600" y="-3601575"/>
            <a:ext cx="1947000" cy="91422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Tree>
    <p:extLst>
      <p:ext uri="{BB962C8B-B14F-4D97-AF65-F5344CB8AC3E}">
        <p14:creationId xmlns:p14="http://schemas.microsoft.com/office/powerpoint/2010/main" val="13889673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2">
  <p:cSld name="Background 2">
    <p:bg>
      <p:bgPr>
        <a:noFill/>
        <a:effectLst/>
      </p:bgPr>
    </p:bg>
    <p:spTree>
      <p:nvGrpSpPr>
        <p:cNvPr id="1" name="Shape 231"/>
        <p:cNvGrpSpPr/>
        <p:nvPr/>
      </p:nvGrpSpPr>
      <p:grpSpPr>
        <a:xfrm>
          <a:off x="0" y="0"/>
          <a:ext cx="0" cy="0"/>
          <a:chOff x="0" y="0"/>
          <a:chExt cx="0" cy="0"/>
        </a:xfrm>
      </p:grpSpPr>
      <p:sp>
        <p:nvSpPr>
          <p:cNvPr id="232" name="Google Shape;232;p31"/>
          <p:cNvSpPr/>
          <p:nvPr/>
        </p:nvSpPr>
        <p:spPr>
          <a:xfrm rot="-5400000">
            <a:off x="4280850" y="285475"/>
            <a:ext cx="5152500" cy="45738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Tree>
    <p:extLst>
      <p:ext uri="{BB962C8B-B14F-4D97-AF65-F5344CB8AC3E}">
        <p14:creationId xmlns:p14="http://schemas.microsoft.com/office/powerpoint/2010/main" val="9309914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3">
  <p:cSld name="Background 3">
    <p:bg>
      <p:bgPr>
        <a:noFill/>
        <a:effectLst/>
      </p:bgPr>
    </p:bg>
    <p:spTree>
      <p:nvGrpSpPr>
        <p:cNvPr id="1" name="Shape 233"/>
        <p:cNvGrpSpPr/>
        <p:nvPr/>
      </p:nvGrpSpPr>
      <p:grpSpPr>
        <a:xfrm>
          <a:off x="0" y="0"/>
          <a:ext cx="0" cy="0"/>
          <a:chOff x="0" y="0"/>
          <a:chExt cx="0" cy="0"/>
        </a:xfrm>
      </p:grpSpPr>
      <p:sp>
        <p:nvSpPr>
          <p:cNvPr id="234" name="Google Shape;234;p32"/>
          <p:cNvSpPr/>
          <p:nvPr/>
        </p:nvSpPr>
        <p:spPr>
          <a:xfrm rot="-5400000">
            <a:off x="-383250" y="383250"/>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35" name="Google Shape;235;p32"/>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390884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mp; body slide" type="tx">
  <p:cSld name="Title &amp; body slide">
    <p:bg>
      <p:bgPr>
        <a:solidFill>
          <a:schemeClr val="lt1"/>
        </a:solidFill>
        <a:effectLst/>
      </p:bgPr>
    </p:bg>
    <p:spTree>
      <p:nvGrpSpPr>
        <p:cNvPr id="1" name="Shape 50"/>
        <p:cNvGrpSpPr/>
        <p:nvPr/>
      </p:nvGrpSpPr>
      <p:grpSpPr>
        <a:xfrm>
          <a:off x="0" y="0"/>
          <a:ext cx="0" cy="0"/>
          <a:chOff x="0" y="0"/>
          <a:chExt cx="0" cy="0"/>
        </a:xfrm>
      </p:grpSpPr>
      <p:sp>
        <p:nvSpPr>
          <p:cNvPr id="51" name="Google Shape;51;p8"/>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2" name="Google Shape;52;p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53" name="Google Shape;53;p8"/>
          <p:cNvSpPr txBox="1">
            <a:spLocks noGrp="1"/>
          </p:cNvSpPr>
          <p:nvPr>
            <p:ph type="body" idx="1"/>
          </p:nvPr>
        </p:nvSpPr>
        <p:spPr>
          <a:xfrm>
            <a:off x="1454050" y="1904925"/>
            <a:ext cx="5877000" cy="2502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
        <p:nvSpPr>
          <p:cNvPr id="54" name="Google Shape;54;p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fld id="{00000000-1234-1234-1234-123412341234}" type="slidenum">
              <a:rPr lang="es"/>
              <a:pPr/>
              <a:t>‹#›</a:t>
            </a:fld>
            <a:endParaRPr/>
          </a:p>
        </p:txBody>
      </p:sp>
      <p:cxnSp>
        <p:nvCxnSpPr>
          <p:cNvPr id="55" name="Google Shape;55;p8"/>
          <p:cNvCxnSpPr/>
          <p:nvPr/>
        </p:nvCxnSpPr>
        <p:spPr>
          <a:xfrm>
            <a:off x="4233900" y="1223600"/>
            <a:ext cx="676200" cy="0"/>
          </a:xfrm>
          <a:prstGeom prst="straightConnector1">
            <a:avLst/>
          </a:prstGeom>
          <a:noFill/>
          <a:ln w="7620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4928677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design 1">
  <p:cSld name="Title design 1">
    <p:bg>
      <p:bgPr>
        <a:solidFill>
          <a:schemeClr val="lt1"/>
        </a:solidFill>
        <a:effectLst/>
      </p:bgPr>
    </p:bg>
    <p:spTree>
      <p:nvGrpSpPr>
        <p:cNvPr id="1" name="Shape 56"/>
        <p:cNvGrpSpPr/>
        <p:nvPr/>
      </p:nvGrpSpPr>
      <p:grpSpPr>
        <a:xfrm>
          <a:off x="0" y="0"/>
          <a:ext cx="0" cy="0"/>
          <a:chOff x="0" y="0"/>
          <a:chExt cx="0" cy="0"/>
        </a:xfrm>
      </p:grpSpPr>
      <p:sp>
        <p:nvSpPr>
          <p:cNvPr id="57" name="Google Shape;57;p9"/>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8" name="Google Shape;58;p9"/>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59" name="Google Shape;59;p9"/>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fld id="{00000000-1234-1234-1234-123412341234}" type="slidenum">
              <a:rPr lang="es"/>
              <a:pPr/>
              <a:t>‹#›</a:t>
            </a:fld>
            <a:endParaRPr/>
          </a:p>
        </p:txBody>
      </p:sp>
      <p:cxnSp>
        <p:nvCxnSpPr>
          <p:cNvPr id="60" name="Google Shape;60;p9"/>
          <p:cNvCxnSpPr/>
          <p:nvPr/>
        </p:nvCxnSpPr>
        <p:spPr>
          <a:xfrm>
            <a:off x="4233900" y="1223600"/>
            <a:ext cx="676200" cy="0"/>
          </a:xfrm>
          <a:prstGeom prst="straightConnector1">
            <a:avLst/>
          </a:prstGeom>
          <a:noFill/>
          <a:ln w="7620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8374751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IG number &amp; some text slide 2">
  <p:cSld name="BIG number &amp; some text slide 2">
    <p:bg>
      <p:bgPr>
        <a:solidFill>
          <a:schemeClr val="lt1"/>
        </a:solidFill>
        <a:effectLst/>
      </p:bgPr>
    </p:bg>
    <p:spTree>
      <p:nvGrpSpPr>
        <p:cNvPr id="1" name="Shape 122"/>
        <p:cNvGrpSpPr/>
        <p:nvPr/>
      </p:nvGrpSpPr>
      <p:grpSpPr>
        <a:xfrm>
          <a:off x="0" y="0"/>
          <a:ext cx="0" cy="0"/>
          <a:chOff x="0" y="0"/>
          <a:chExt cx="0" cy="0"/>
        </a:xfrm>
      </p:grpSpPr>
      <p:sp>
        <p:nvSpPr>
          <p:cNvPr id="123" name="Google Shape;123;p16"/>
          <p:cNvSpPr/>
          <p:nvPr/>
        </p:nvSpPr>
        <p:spPr>
          <a:xfrm>
            <a:off x="406950" y="352200"/>
            <a:ext cx="8330100" cy="4311000"/>
          </a:xfrm>
          <a:prstGeom prst="rect">
            <a:avLst/>
          </a:prstGeom>
          <a:solidFill>
            <a:schemeClr val="accent1"/>
          </a:solidFill>
          <a:ln>
            <a:noFill/>
          </a:ln>
        </p:spPr>
        <p:txBody>
          <a:bodyPr spcFirstLastPara="1" wrap="square" lIns="91425" tIns="91425" rIns="91425" bIns="91425" anchor="ctr" anchorCtr="0">
            <a:noAutofit/>
          </a:bodyPr>
          <a:lstStyle/>
          <a:p>
            <a:endParaRPr/>
          </a:p>
        </p:txBody>
      </p:sp>
      <p:sp>
        <p:nvSpPr>
          <p:cNvPr id="124" name="Google Shape;124;p16"/>
          <p:cNvSpPr txBox="1">
            <a:spLocks noGrp="1"/>
          </p:cNvSpPr>
          <p:nvPr>
            <p:ph type="title" hasCustomPrompt="1"/>
          </p:nvPr>
        </p:nvSpPr>
        <p:spPr>
          <a:xfrm>
            <a:off x="742950" y="1238100"/>
            <a:ext cx="7729500" cy="1963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 name="Google Shape;125;p1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fld id="{00000000-1234-1234-1234-123412341234}" type="slidenum">
              <a:rPr lang="es"/>
              <a:pPr/>
              <a:t>‹#›</a:t>
            </a:fld>
            <a:endParaRPr/>
          </a:p>
        </p:txBody>
      </p:sp>
      <p:sp>
        <p:nvSpPr>
          <p:cNvPr id="126" name="Google Shape;126;p16"/>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sz="12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sz="1400">
                <a:solidFill>
                  <a:schemeClr val="lt1"/>
                </a:solidFill>
              </a:defRPr>
            </a:lvl3pPr>
            <a:lvl4pPr lvl="3" algn="ctr" rtl="0">
              <a:lnSpc>
                <a:spcPct val="100000"/>
              </a:lnSpc>
              <a:spcBef>
                <a:spcPts val="0"/>
              </a:spcBef>
              <a:spcAft>
                <a:spcPts val="0"/>
              </a:spcAft>
              <a:buClr>
                <a:schemeClr val="lt1"/>
              </a:buClr>
              <a:buSzPts val="1400"/>
              <a:buNone/>
              <a:defRPr sz="1400">
                <a:solidFill>
                  <a:schemeClr val="lt1"/>
                </a:solidFill>
              </a:defRPr>
            </a:lvl4pPr>
            <a:lvl5pPr lvl="4" algn="ctr" rtl="0">
              <a:lnSpc>
                <a:spcPct val="100000"/>
              </a:lnSpc>
              <a:spcBef>
                <a:spcPts val="0"/>
              </a:spcBef>
              <a:spcAft>
                <a:spcPts val="0"/>
              </a:spcAft>
              <a:buClr>
                <a:schemeClr val="lt1"/>
              </a:buClr>
              <a:buSzPts val="1400"/>
              <a:buNone/>
              <a:defRPr sz="1400">
                <a:solidFill>
                  <a:schemeClr val="lt1"/>
                </a:solidFill>
              </a:defRPr>
            </a:lvl5pPr>
            <a:lvl6pPr lvl="5" algn="ctr" rtl="0">
              <a:lnSpc>
                <a:spcPct val="100000"/>
              </a:lnSpc>
              <a:spcBef>
                <a:spcPts val="0"/>
              </a:spcBef>
              <a:spcAft>
                <a:spcPts val="0"/>
              </a:spcAft>
              <a:buClr>
                <a:schemeClr val="lt1"/>
              </a:buClr>
              <a:buSzPts val="1400"/>
              <a:buNone/>
              <a:defRPr sz="1400">
                <a:solidFill>
                  <a:schemeClr val="lt1"/>
                </a:solidFill>
              </a:defRPr>
            </a:lvl6pPr>
            <a:lvl7pPr lvl="6" algn="ctr" rtl="0">
              <a:lnSpc>
                <a:spcPct val="100000"/>
              </a:lnSpc>
              <a:spcBef>
                <a:spcPts val="0"/>
              </a:spcBef>
              <a:spcAft>
                <a:spcPts val="0"/>
              </a:spcAft>
              <a:buClr>
                <a:schemeClr val="lt1"/>
              </a:buClr>
              <a:buSzPts val="1400"/>
              <a:buNone/>
              <a:defRPr sz="1400">
                <a:solidFill>
                  <a:schemeClr val="lt1"/>
                </a:solidFill>
              </a:defRPr>
            </a:lvl7pPr>
            <a:lvl8pPr lvl="7" algn="ctr" rtl="0">
              <a:lnSpc>
                <a:spcPct val="100000"/>
              </a:lnSpc>
              <a:spcBef>
                <a:spcPts val="0"/>
              </a:spcBef>
              <a:spcAft>
                <a:spcPts val="0"/>
              </a:spcAft>
              <a:buClr>
                <a:schemeClr val="lt1"/>
              </a:buClr>
              <a:buSzPts val="1400"/>
              <a:buNone/>
              <a:defRPr sz="1400">
                <a:solidFill>
                  <a:schemeClr val="lt1"/>
                </a:solidFill>
              </a:defRPr>
            </a:lvl8pPr>
            <a:lvl9pPr lvl="8" algn="ctr" rtl="0">
              <a:lnSpc>
                <a:spcPct val="100000"/>
              </a:lnSpc>
              <a:spcBef>
                <a:spcPts val="0"/>
              </a:spcBef>
              <a:spcAft>
                <a:spcPts val="0"/>
              </a:spcAft>
              <a:buClr>
                <a:schemeClr val="lt1"/>
              </a:buClr>
              <a:buSzPts val="1400"/>
              <a:buNone/>
              <a:defRPr sz="1400">
                <a:solidFill>
                  <a:schemeClr val="lt1"/>
                </a:solidFill>
              </a:defRPr>
            </a:lvl9pPr>
          </a:lstStyle>
          <a:p>
            <a:endParaRPr/>
          </a:p>
        </p:txBody>
      </p:sp>
    </p:spTree>
    <p:extLst>
      <p:ext uri="{BB962C8B-B14F-4D97-AF65-F5344CB8AC3E}">
        <p14:creationId xmlns:p14="http://schemas.microsoft.com/office/powerpoint/2010/main" val="25772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noFill/>
        <a:effectLst/>
      </p:bgPr>
    </p:bg>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619391" y="315111"/>
            <a:ext cx="7699200" cy="6393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a:solidFill>
                  <a:schemeClr val="accent1"/>
                </a:solidFill>
              </a:defRPr>
            </a:lvl1pPr>
            <a:lvl2pPr lvl="1" rtl="0">
              <a:spcBef>
                <a:spcPts val="0"/>
              </a:spcBef>
              <a:spcAft>
                <a:spcPts val="0"/>
              </a:spcAft>
              <a:buClr>
                <a:schemeClr val="accent1"/>
              </a:buClr>
              <a:buSzPts val="4000"/>
              <a:buNone/>
              <a:defRPr>
                <a:solidFill>
                  <a:schemeClr val="accent1"/>
                </a:solidFill>
              </a:defRPr>
            </a:lvl2pPr>
            <a:lvl3pPr lvl="2" rtl="0">
              <a:spcBef>
                <a:spcPts val="0"/>
              </a:spcBef>
              <a:spcAft>
                <a:spcPts val="0"/>
              </a:spcAft>
              <a:buClr>
                <a:schemeClr val="accent1"/>
              </a:buClr>
              <a:buSzPts val="4000"/>
              <a:buNone/>
              <a:defRPr>
                <a:solidFill>
                  <a:schemeClr val="accent1"/>
                </a:solidFill>
              </a:defRPr>
            </a:lvl3pPr>
            <a:lvl4pPr lvl="3" rtl="0">
              <a:spcBef>
                <a:spcPts val="0"/>
              </a:spcBef>
              <a:spcAft>
                <a:spcPts val="0"/>
              </a:spcAft>
              <a:buClr>
                <a:schemeClr val="accent1"/>
              </a:buClr>
              <a:buSzPts val="4000"/>
              <a:buNone/>
              <a:defRPr>
                <a:solidFill>
                  <a:schemeClr val="accent1"/>
                </a:solidFill>
              </a:defRPr>
            </a:lvl4pPr>
            <a:lvl5pPr lvl="4" rtl="0">
              <a:spcBef>
                <a:spcPts val="0"/>
              </a:spcBef>
              <a:spcAft>
                <a:spcPts val="0"/>
              </a:spcAft>
              <a:buClr>
                <a:schemeClr val="accent1"/>
              </a:buClr>
              <a:buSzPts val="4000"/>
              <a:buNone/>
              <a:defRPr>
                <a:solidFill>
                  <a:schemeClr val="accent1"/>
                </a:solidFill>
              </a:defRPr>
            </a:lvl5pPr>
            <a:lvl6pPr lvl="5" rtl="0">
              <a:spcBef>
                <a:spcPts val="0"/>
              </a:spcBef>
              <a:spcAft>
                <a:spcPts val="0"/>
              </a:spcAft>
              <a:buClr>
                <a:schemeClr val="accent1"/>
              </a:buClr>
              <a:buSzPts val="4000"/>
              <a:buNone/>
              <a:defRPr>
                <a:solidFill>
                  <a:schemeClr val="accent1"/>
                </a:solidFill>
              </a:defRPr>
            </a:lvl6pPr>
            <a:lvl7pPr lvl="6" rtl="0">
              <a:spcBef>
                <a:spcPts val="0"/>
              </a:spcBef>
              <a:spcAft>
                <a:spcPts val="0"/>
              </a:spcAft>
              <a:buClr>
                <a:schemeClr val="accent1"/>
              </a:buClr>
              <a:buSzPts val="4000"/>
              <a:buNone/>
              <a:defRPr>
                <a:solidFill>
                  <a:schemeClr val="accent1"/>
                </a:solidFill>
              </a:defRPr>
            </a:lvl7pPr>
            <a:lvl8pPr lvl="7" rtl="0">
              <a:spcBef>
                <a:spcPts val="0"/>
              </a:spcBef>
              <a:spcAft>
                <a:spcPts val="0"/>
              </a:spcAft>
              <a:buClr>
                <a:schemeClr val="accent1"/>
              </a:buClr>
              <a:buSzPts val="4000"/>
              <a:buNone/>
              <a:defRPr>
                <a:solidFill>
                  <a:schemeClr val="accent1"/>
                </a:solidFill>
              </a:defRPr>
            </a:lvl8pPr>
            <a:lvl9pPr lvl="8" rtl="0">
              <a:spcBef>
                <a:spcPts val="0"/>
              </a:spcBef>
              <a:spcAft>
                <a:spcPts val="0"/>
              </a:spcAft>
              <a:buClr>
                <a:schemeClr val="accent1"/>
              </a:buClr>
              <a:buSzPts val="4000"/>
              <a:buNone/>
              <a:defRPr>
                <a:solidFill>
                  <a:schemeClr val="accent1"/>
                </a:solidFill>
              </a:defRPr>
            </a:lvl9pPr>
          </a:lstStyle>
          <a:p>
            <a:endParaRPr/>
          </a:p>
        </p:txBody>
      </p:sp>
      <p:sp>
        <p:nvSpPr>
          <p:cNvPr id="17" name="Google Shape;17;p4"/>
          <p:cNvSpPr txBox="1">
            <a:spLocks noGrp="1"/>
          </p:cNvSpPr>
          <p:nvPr>
            <p:ph type="subTitle" idx="1"/>
          </p:nvPr>
        </p:nvSpPr>
        <p:spPr>
          <a:xfrm>
            <a:off x="625121" y="1089715"/>
            <a:ext cx="7802100" cy="304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200"/>
              <a:buFont typeface="Livvic"/>
              <a:buAutoNum type="arabicPeriod"/>
              <a:defRPr sz="1200">
                <a:solidFill>
                  <a:schemeClr val="accent1"/>
                </a:solidFill>
              </a:defRPr>
            </a:lvl1pPr>
            <a:lvl2pPr lvl="1" rtl="0">
              <a:spcBef>
                <a:spcPts val="1600"/>
              </a:spcBef>
              <a:spcAft>
                <a:spcPts val="0"/>
              </a:spcAft>
              <a:buClr>
                <a:schemeClr val="accent1"/>
              </a:buClr>
              <a:buSzPts val="1200"/>
              <a:buFont typeface="Roboto Condensed Light"/>
              <a:buAutoNum type="alphaLcPeriod"/>
              <a:defRPr>
                <a:solidFill>
                  <a:schemeClr val="accent1"/>
                </a:solidFill>
              </a:defRPr>
            </a:lvl2pPr>
            <a:lvl3pPr lvl="2" rtl="0">
              <a:spcBef>
                <a:spcPts val="1600"/>
              </a:spcBef>
              <a:spcAft>
                <a:spcPts val="0"/>
              </a:spcAft>
              <a:buClr>
                <a:schemeClr val="accent1"/>
              </a:buClr>
              <a:buSzPts val="1200"/>
              <a:buFont typeface="Roboto Condensed Light"/>
              <a:buAutoNum type="romanLcPeriod"/>
              <a:defRPr>
                <a:solidFill>
                  <a:schemeClr val="accent1"/>
                </a:solidFill>
              </a:defRPr>
            </a:lvl3pPr>
            <a:lvl4pPr lvl="3" rtl="0">
              <a:spcBef>
                <a:spcPts val="1600"/>
              </a:spcBef>
              <a:spcAft>
                <a:spcPts val="0"/>
              </a:spcAft>
              <a:buClr>
                <a:schemeClr val="accent1"/>
              </a:buClr>
              <a:buSzPts val="1200"/>
              <a:buFont typeface="Roboto Condensed Light"/>
              <a:buAutoNum type="arabicPeriod"/>
              <a:defRPr>
                <a:solidFill>
                  <a:schemeClr val="accent1"/>
                </a:solidFill>
              </a:defRPr>
            </a:lvl4pPr>
            <a:lvl5pPr lvl="4" rtl="0">
              <a:spcBef>
                <a:spcPts val="1600"/>
              </a:spcBef>
              <a:spcAft>
                <a:spcPts val="0"/>
              </a:spcAft>
              <a:buClr>
                <a:schemeClr val="accent1"/>
              </a:buClr>
              <a:buSzPts val="1200"/>
              <a:buFont typeface="Roboto Condensed Light"/>
              <a:buAutoNum type="alphaLcPeriod"/>
              <a:defRPr>
                <a:solidFill>
                  <a:schemeClr val="accent1"/>
                </a:solidFill>
              </a:defRPr>
            </a:lvl5pPr>
            <a:lvl6pPr lvl="5" rtl="0">
              <a:spcBef>
                <a:spcPts val="1600"/>
              </a:spcBef>
              <a:spcAft>
                <a:spcPts val="0"/>
              </a:spcAft>
              <a:buClr>
                <a:schemeClr val="accent1"/>
              </a:buClr>
              <a:buSzPts val="1200"/>
              <a:buFont typeface="Roboto Condensed Light"/>
              <a:buAutoNum type="romanLcPeriod"/>
              <a:defRPr>
                <a:solidFill>
                  <a:schemeClr val="accent1"/>
                </a:solidFill>
              </a:defRPr>
            </a:lvl6pPr>
            <a:lvl7pPr lvl="6" rtl="0">
              <a:spcBef>
                <a:spcPts val="1600"/>
              </a:spcBef>
              <a:spcAft>
                <a:spcPts val="0"/>
              </a:spcAft>
              <a:buClr>
                <a:schemeClr val="accent1"/>
              </a:buClr>
              <a:buSzPts val="1200"/>
              <a:buFont typeface="Roboto Condensed Light"/>
              <a:buAutoNum type="arabicPeriod"/>
              <a:defRPr>
                <a:solidFill>
                  <a:schemeClr val="accent1"/>
                </a:solidFill>
              </a:defRPr>
            </a:lvl7pPr>
            <a:lvl8pPr lvl="7" rtl="0">
              <a:spcBef>
                <a:spcPts val="1600"/>
              </a:spcBef>
              <a:spcAft>
                <a:spcPts val="0"/>
              </a:spcAft>
              <a:buClr>
                <a:schemeClr val="accent1"/>
              </a:buClr>
              <a:buSzPts val="1200"/>
              <a:buFont typeface="Roboto Condensed Light"/>
              <a:buAutoNum type="alphaLcPeriod"/>
              <a:defRPr>
                <a:solidFill>
                  <a:schemeClr val="accent1"/>
                </a:solidFill>
              </a:defRPr>
            </a:lvl8pPr>
            <a:lvl9pPr lvl="8" rtl="0">
              <a:spcBef>
                <a:spcPts val="1600"/>
              </a:spcBef>
              <a:spcAft>
                <a:spcPts val="1600"/>
              </a:spcAft>
              <a:buClr>
                <a:schemeClr val="accent1"/>
              </a:buClr>
              <a:buSzPts val="1200"/>
              <a:buFont typeface="Roboto Condensed Light"/>
              <a:buAutoNum type="romanLcPeriod"/>
              <a:defRPr>
                <a:solidFill>
                  <a:schemeClr val="accent1"/>
                </a:solidFill>
              </a:defRPr>
            </a:lvl9pPr>
          </a:lstStyle>
          <a:p>
            <a:endParaRPr/>
          </a:p>
        </p:txBody>
      </p:sp>
    </p:spTree>
    <p:extLst>
      <p:ext uri="{BB962C8B-B14F-4D97-AF65-F5344CB8AC3E}">
        <p14:creationId xmlns:p14="http://schemas.microsoft.com/office/powerpoint/2010/main" val="431999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slide" type="blank">
  <p:cSld name="Blank slide">
    <p:bg>
      <p:bgPr>
        <a:solidFill>
          <a:schemeClr val="lt1"/>
        </a:solidFill>
        <a:effectLst/>
      </p:bgPr>
    </p:bg>
    <p:spTree>
      <p:nvGrpSpPr>
        <p:cNvPr id="1" name="Shape 136"/>
        <p:cNvGrpSpPr/>
        <p:nvPr/>
      </p:nvGrpSpPr>
      <p:grpSpPr>
        <a:xfrm>
          <a:off x="0" y="0"/>
          <a:ext cx="0" cy="0"/>
          <a:chOff x="0" y="0"/>
          <a:chExt cx="0" cy="0"/>
        </a:xfrm>
      </p:grpSpPr>
    </p:spTree>
    <p:extLst>
      <p:ext uri="{BB962C8B-B14F-4D97-AF65-F5344CB8AC3E}">
        <p14:creationId xmlns:p14="http://schemas.microsoft.com/office/powerpoint/2010/main" val="348264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White frame">
  <p:cSld name="White frame">
    <p:bg>
      <p:bgPr>
        <a:solidFill>
          <a:schemeClr val="lt1"/>
        </a:solidFill>
        <a:effectLst/>
      </p:bgPr>
    </p:bg>
    <p:spTree>
      <p:nvGrpSpPr>
        <p:cNvPr id="1" name="Shape 137"/>
        <p:cNvGrpSpPr/>
        <p:nvPr/>
      </p:nvGrpSpPr>
      <p:grpSpPr>
        <a:xfrm>
          <a:off x="0" y="0"/>
          <a:ext cx="0" cy="0"/>
          <a:chOff x="0" y="0"/>
          <a:chExt cx="0" cy="0"/>
        </a:xfrm>
      </p:grpSpPr>
      <p:sp>
        <p:nvSpPr>
          <p:cNvPr id="138" name="Google Shape;138;p19"/>
          <p:cNvSpPr/>
          <p:nvPr/>
        </p:nvSpPr>
        <p:spPr>
          <a:xfrm>
            <a:off x="406950" y="416250"/>
            <a:ext cx="8330100" cy="4311000"/>
          </a:xfrm>
          <a:prstGeom prst="rect">
            <a:avLst/>
          </a:prstGeom>
          <a:solidFill>
            <a:schemeClr val="accent1"/>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39265457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noFill/>
        <a:effectLst/>
      </p:bgPr>
    </p:bg>
    <p:spTree>
      <p:nvGrpSpPr>
        <p:cNvPr id="1" name="Shape 37"/>
        <p:cNvGrpSpPr/>
        <p:nvPr/>
      </p:nvGrpSpPr>
      <p:grpSpPr>
        <a:xfrm>
          <a:off x="0" y="0"/>
          <a:ext cx="0" cy="0"/>
          <a:chOff x="0" y="0"/>
          <a:chExt cx="0" cy="0"/>
        </a:xfrm>
      </p:grpSpPr>
      <p:sp>
        <p:nvSpPr>
          <p:cNvPr id="38" name="Google Shape;38;p9"/>
          <p:cNvSpPr/>
          <p:nvPr/>
        </p:nvSpPr>
        <p:spPr>
          <a:xfrm>
            <a:off x="1624725" y="2571750"/>
            <a:ext cx="4638300" cy="1647600"/>
          </a:xfrm>
          <a:prstGeom prst="rect">
            <a:avLst/>
          </a:prstGeom>
          <a:solidFill>
            <a:schemeClr val="accent3"/>
          </a:solidFill>
          <a:ln>
            <a:noFill/>
          </a:ln>
        </p:spPr>
        <p:txBody>
          <a:bodyPr spcFirstLastPara="1" wrap="square" lIns="91425" tIns="91425" rIns="91425" bIns="91425" anchor="ctr" anchorCtr="0">
            <a:noAutofit/>
          </a:bodyPr>
          <a:lstStyle/>
          <a:p>
            <a:endParaRPr/>
          </a:p>
        </p:txBody>
      </p:sp>
      <p:sp>
        <p:nvSpPr>
          <p:cNvPr id="39" name="Google Shape;39;p9"/>
          <p:cNvSpPr/>
          <p:nvPr/>
        </p:nvSpPr>
        <p:spPr>
          <a:xfrm>
            <a:off x="1635775" y="924150"/>
            <a:ext cx="1668600" cy="1647600"/>
          </a:xfrm>
          <a:prstGeom prst="rect">
            <a:avLst/>
          </a:prstGeom>
          <a:solidFill>
            <a:schemeClr val="accent2"/>
          </a:solidFill>
          <a:ln>
            <a:noFill/>
          </a:ln>
        </p:spPr>
        <p:txBody>
          <a:bodyPr spcFirstLastPara="1" wrap="square" lIns="91425" tIns="91425" rIns="91425" bIns="91425" anchor="ctr" anchorCtr="0">
            <a:noAutofit/>
          </a:bodyPr>
          <a:lstStyle/>
          <a:p>
            <a:endParaRPr/>
          </a:p>
        </p:txBody>
      </p:sp>
      <p:sp>
        <p:nvSpPr>
          <p:cNvPr id="40" name="Google Shape;40;p9"/>
          <p:cNvSpPr txBox="1">
            <a:spLocks noGrp="1"/>
          </p:cNvSpPr>
          <p:nvPr>
            <p:ph type="title"/>
          </p:nvPr>
        </p:nvSpPr>
        <p:spPr>
          <a:xfrm>
            <a:off x="1073349" y="1210475"/>
            <a:ext cx="2805600" cy="1323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434343"/>
              </a:buClr>
              <a:buSzPts val="2400"/>
              <a:buNone/>
              <a:defRPr sz="6000">
                <a:solidFill>
                  <a:srgbClr val="434343"/>
                </a:solidFill>
                <a:latin typeface="Bebas Neue"/>
                <a:ea typeface="Bebas Neue"/>
                <a:cs typeface="Bebas Neue"/>
                <a:sym typeface="Bebas Neue"/>
              </a:defRPr>
            </a:lvl1pPr>
            <a:lvl2pPr lvl="1" rtl="0">
              <a:spcBef>
                <a:spcPts val="0"/>
              </a:spcBef>
              <a:spcAft>
                <a:spcPts val="0"/>
              </a:spcAft>
              <a:buClr>
                <a:srgbClr val="434343"/>
              </a:buClr>
              <a:buSzPts val="2400"/>
              <a:buNone/>
              <a:defRPr sz="2400">
                <a:solidFill>
                  <a:srgbClr val="434343"/>
                </a:solidFill>
              </a:defRPr>
            </a:lvl2pPr>
            <a:lvl3pPr lvl="2" rtl="0">
              <a:spcBef>
                <a:spcPts val="0"/>
              </a:spcBef>
              <a:spcAft>
                <a:spcPts val="0"/>
              </a:spcAft>
              <a:buClr>
                <a:srgbClr val="434343"/>
              </a:buClr>
              <a:buSzPts val="2400"/>
              <a:buNone/>
              <a:defRPr sz="2400">
                <a:solidFill>
                  <a:srgbClr val="434343"/>
                </a:solidFill>
              </a:defRPr>
            </a:lvl3pPr>
            <a:lvl4pPr lvl="3" rtl="0">
              <a:spcBef>
                <a:spcPts val="0"/>
              </a:spcBef>
              <a:spcAft>
                <a:spcPts val="0"/>
              </a:spcAft>
              <a:buClr>
                <a:srgbClr val="434343"/>
              </a:buClr>
              <a:buSzPts val="2400"/>
              <a:buNone/>
              <a:defRPr sz="2400">
                <a:solidFill>
                  <a:srgbClr val="434343"/>
                </a:solidFill>
              </a:defRPr>
            </a:lvl4pPr>
            <a:lvl5pPr lvl="4" rtl="0">
              <a:spcBef>
                <a:spcPts val="0"/>
              </a:spcBef>
              <a:spcAft>
                <a:spcPts val="0"/>
              </a:spcAft>
              <a:buClr>
                <a:srgbClr val="434343"/>
              </a:buClr>
              <a:buSzPts val="2400"/>
              <a:buNone/>
              <a:defRPr sz="2400">
                <a:solidFill>
                  <a:srgbClr val="434343"/>
                </a:solidFill>
              </a:defRPr>
            </a:lvl5pPr>
            <a:lvl6pPr lvl="5" rtl="0">
              <a:spcBef>
                <a:spcPts val="0"/>
              </a:spcBef>
              <a:spcAft>
                <a:spcPts val="0"/>
              </a:spcAft>
              <a:buClr>
                <a:srgbClr val="434343"/>
              </a:buClr>
              <a:buSzPts val="2400"/>
              <a:buNone/>
              <a:defRPr sz="2400">
                <a:solidFill>
                  <a:srgbClr val="434343"/>
                </a:solidFill>
              </a:defRPr>
            </a:lvl6pPr>
            <a:lvl7pPr lvl="6" rtl="0">
              <a:spcBef>
                <a:spcPts val="0"/>
              </a:spcBef>
              <a:spcAft>
                <a:spcPts val="0"/>
              </a:spcAft>
              <a:buClr>
                <a:srgbClr val="434343"/>
              </a:buClr>
              <a:buSzPts val="2400"/>
              <a:buNone/>
              <a:defRPr sz="2400">
                <a:solidFill>
                  <a:srgbClr val="434343"/>
                </a:solidFill>
              </a:defRPr>
            </a:lvl7pPr>
            <a:lvl8pPr lvl="7" rtl="0">
              <a:spcBef>
                <a:spcPts val="0"/>
              </a:spcBef>
              <a:spcAft>
                <a:spcPts val="0"/>
              </a:spcAft>
              <a:buClr>
                <a:srgbClr val="434343"/>
              </a:buClr>
              <a:buSzPts val="2400"/>
              <a:buNone/>
              <a:defRPr sz="2400">
                <a:solidFill>
                  <a:srgbClr val="434343"/>
                </a:solidFill>
              </a:defRPr>
            </a:lvl8pPr>
            <a:lvl9pPr lvl="8" rtl="0">
              <a:spcBef>
                <a:spcPts val="0"/>
              </a:spcBef>
              <a:spcAft>
                <a:spcPts val="0"/>
              </a:spcAft>
              <a:buClr>
                <a:srgbClr val="434343"/>
              </a:buClr>
              <a:buSzPts val="2400"/>
              <a:buNone/>
              <a:defRPr sz="2400">
                <a:solidFill>
                  <a:srgbClr val="434343"/>
                </a:solidFill>
              </a:defRPr>
            </a:lvl9pPr>
          </a:lstStyle>
          <a:p>
            <a:endParaRPr/>
          </a:p>
        </p:txBody>
      </p:sp>
      <p:sp>
        <p:nvSpPr>
          <p:cNvPr id="41" name="Google Shape;41;p9"/>
          <p:cNvSpPr txBox="1">
            <a:spLocks noGrp="1"/>
          </p:cNvSpPr>
          <p:nvPr>
            <p:ph type="subTitle" idx="1"/>
          </p:nvPr>
        </p:nvSpPr>
        <p:spPr>
          <a:xfrm>
            <a:off x="1938350" y="2846175"/>
            <a:ext cx="3849900" cy="113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None/>
              <a:defRPr sz="1500">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42" name="Google Shape;42;p9"/>
          <p:cNvSpPr txBox="1">
            <a:spLocks noGrp="1"/>
          </p:cNvSpPr>
          <p:nvPr>
            <p:ph type="title" idx="2" hasCustomPrompt="1"/>
          </p:nvPr>
        </p:nvSpPr>
        <p:spPr>
          <a:xfrm>
            <a:off x="1889450" y="76705"/>
            <a:ext cx="2680200" cy="23541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accent1"/>
              </a:buClr>
              <a:buSzPts val="20000"/>
              <a:buNone/>
              <a:defRPr sz="15000">
                <a:solidFill>
                  <a:schemeClr val="accent3"/>
                </a:solidFill>
              </a:defRPr>
            </a:lvl1pPr>
            <a:lvl2pPr lvl="1" algn="ctr" rtl="0">
              <a:spcBef>
                <a:spcPts val="0"/>
              </a:spcBef>
              <a:spcAft>
                <a:spcPts val="0"/>
              </a:spcAft>
              <a:buClr>
                <a:schemeClr val="accent1"/>
              </a:buClr>
              <a:buSzPts val="20000"/>
              <a:buNone/>
              <a:defRPr sz="20000">
                <a:solidFill>
                  <a:schemeClr val="accent1"/>
                </a:solidFill>
              </a:defRPr>
            </a:lvl2pPr>
            <a:lvl3pPr lvl="2" algn="ctr" rtl="0">
              <a:spcBef>
                <a:spcPts val="0"/>
              </a:spcBef>
              <a:spcAft>
                <a:spcPts val="0"/>
              </a:spcAft>
              <a:buClr>
                <a:schemeClr val="accent1"/>
              </a:buClr>
              <a:buSzPts val="20000"/>
              <a:buNone/>
              <a:defRPr sz="20000">
                <a:solidFill>
                  <a:schemeClr val="accent1"/>
                </a:solidFill>
              </a:defRPr>
            </a:lvl3pPr>
            <a:lvl4pPr lvl="3" algn="ctr" rtl="0">
              <a:spcBef>
                <a:spcPts val="0"/>
              </a:spcBef>
              <a:spcAft>
                <a:spcPts val="0"/>
              </a:spcAft>
              <a:buClr>
                <a:schemeClr val="accent1"/>
              </a:buClr>
              <a:buSzPts val="20000"/>
              <a:buNone/>
              <a:defRPr sz="20000">
                <a:solidFill>
                  <a:schemeClr val="accent1"/>
                </a:solidFill>
              </a:defRPr>
            </a:lvl4pPr>
            <a:lvl5pPr lvl="4" algn="ctr" rtl="0">
              <a:spcBef>
                <a:spcPts val="0"/>
              </a:spcBef>
              <a:spcAft>
                <a:spcPts val="0"/>
              </a:spcAft>
              <a:buClr>
                <a:schemeClr val="accent1"/>
              </a:buClr>
              <a:buSzPts val="20000"/>
              <a:buNone/>
              <a:defRPr sz="20000">
                <a:solidFill>
                  <a:schemeClr val="accent1"/>
                </a:solidFill>
              </a:defRPr>
            </a:lvl5pPr>
            <a:lvl6pPr lvl="5" algn="ctr" rtl="0">
              <a:spcBef>
                <a:spcPts val="0"/>
              </a:spcBef>
              <a:spcAft>
                <a:spcPts val="0"/>
              </a:spcAft>
              <a:buClr>
                <a:schemeClr val="accent1"/>
              </a:buClr>
              <a:buSzPts val="20000"/>
              <a:buNone/>
              <a:defRPr sz="20000">
                <a:solidFill>
                  <a:schemeClr val="accent1"/>
                </a:solidFill>
              </a:defRPr>
            </a:lvl6pPr>
            <a:lvl7pPr lvl="6" algn="ctr" rtl="0">
              <a:spcBef>
                <a:spcPts val="0"/>
              </a:spcBef>
              <a:spcAft>
                <a:spcPts val="0"/>
              </a:spcAft>
              <a:buClr>
                <a:schemeClr val="accent1"/>
              </a:buClr>
              <a:buSzPts val="20000"/>
              <a:buNone/>
              <a:defRPr sz="20000">
                <a:solidFill>
                  <a:schemeClr val="accent1"/>
                </a:solidFill>
              </a:defRPr>
            </a:lvl7pPr>
            <a:lvl8pPr lvl="7" algn="ctr" rtl="0">
              <a:spcBef>
                <a:spcPts val="0"/>
              </a:spcBef>
              <a:spcAft>
                <a:spcPts val="0"/>
              </a:spcAft>
              <a:buClr>
                <a:schemeClr val="accent1"/>
              </a:buClr>
              <a:buSzPts val="20000"/>
              <a:buNone/>
              <a:defRPr sz="20000">
                <a:solidFill>
                  <a:schemeClr val="accent1"/>
                </a:solidFill>
              </a:defRPr>
            </a:lvl8pPr>
            <a:lvl9pPr lvl="8" algn="ctr" rtl="0">
              <a:spcBef>
                <a:spcPts val="0"/>
              </a:spcBef>
              <a:spcAft>
                <a:spcPts val="0"/>
              </a:spcAft>
              <a:buClr>
                <a:schemeClr val="accent1"/>
              </a:buClr>
              <a:buSzPts val="20000"/>
              <a:buNone/>
              <a:defRPr sz="20000">
                <a:solidFill>
                  <a:schemeClr val="accent1"/>
                </a:solidFill>
              </a:defRPr>
            </a:lvl9pPr>
          </a:lstStyle>
          <a:p>
            <a:r>
              <a:t>xx%</a:t>
            </a:r>
          </a:p>
        </p:txBody>
      </p:sp>
    </p:spTree>
    <p:extLst>
      <p:ext uri="{BB962C8B-B14F-4D97-AF65-F5344CB8AC3E}">
        <p14:creationId xmlns:p14="http://schemas.microsoft.com/office/powerpoint/2010/main" val="35055975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mp; body slide" type="tx">
  <p:cSld name="Title &amp; body slide">
    <p:bg>
      <p:bgPr>
        <a:solidFill>
          <a:schemeClr val="lt1"/>
        </a:solidFill>
        <a:effectLst/>
      </p:bgPr>
    </p:bg>
    <p:spTree>
      <p:nvGrpSpPr>
        <p:cNvPr id="1" name="Shape 50"/>
        <p:cNvGrpSpPr/>
        <p:nvPr/>
      </p:nvGrpSpPr>
      <p:grpSpPr>
        <a:xfrm>
          <a:off x="0" y="0"/>
          <a:ext cx="0" cy="0"/>
          <a:chOff x="0" y="0"/>
          <a:chExt cx="0" cy="0"/>
        </a:xfrm>
      </p:grpSpPr>
      <p:sp>
        <p:nvSpPr>
          <p:cNvPr id="51" name="Google Shape;51;p8"/>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2" name="Google Shape;52;p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53" name="Google Shape;53;p8"/>
          <p:cNvSpPr txBox="1">
            <a:spLocks noGrp="1"/>
          </p:cNvSpPr>
          <p:nvPr>
            <p:ph type="body" idx="1"/>
          </p:nvPr>
        </p:nvSpPr>
        <p:spPr>
          <a:xfrm>
            <a:off x="1454050" y="1904925"/>
            <a:ext cx="5877000" cy="2502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
        <p:nvSpPr>
          <p:cNvPr id="54" name="Google Shape;54;p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fld id="{00000000-1234-1234-1234-123412341234}" type="slidenum">
              <a:rPr lang="es"/>
              <a:pPr/>
              <a:t>‹#›</a:t>
            </a:fld>
            <a:endParaRPr/>
          </a:p>
        </p:txBody>
      </p:sp>
      <p:cxnSp>
        <p:nvCxnSpPr>
          <p:cNvPr id="55" name="Google Shape;55;p8"/>
          <p:cNvCxnSpPr/>
          <p:nvPr/>
        </p:nvCxnSpPr>
        <p:spPr>
          <a:xfrm>
            <a:off x="4233900" y="1223600"/>
            <a:ext cx="676200" cy="0"/>
          </a:xfrm>
          <a:prstGeom prst="straightConnector1">
            <a:avLst/>
          </a:prstGeom>
          <a:noFill/>
          <a:ln w="7620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7129177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design 1">
  <p:cSld name="Title design 1">
    <p:bg>
      <p:bgPr>
        <a:solidFill>
          <a:schemeClr val="lt1"/>
        </a:solidFill>
        <a:effectLst/>
      </p:bgPr>
    </p:bg>
    <p:spTree>
      <p:nvGrpSpPr>
        <p:cNvPr id="1" name="Shape 56"/>
        <p:cNvGrpSpPr/>
        <p:nvPr/>
      </p:nvGrpSpPr>
      <p:grpSpPr>
        <a:xfrm>
          <a:off x="0" y="0"/>
          <a:ext cx="0" cy="0"/>
          <a:chOff x="0" y="0"/>
          <a:chExt cx="0" cy="0"/>
        </a:xfrm>
      </p:grpSpPr>
      <p:sp>
        <p:nvSpPr>
          <p:cNvPr id="57" name="Google Shape;57;p9"/>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8" name="Google Shape;58;p9"/>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59" name="Google Shape;59;p9"/>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fld id="{00000000-1234-1234-1234-123412341234}" type="slidenum">
              <a:rPr lang="es"/>
              <a:pPr/>
              <a:t>‹#›</a:t>
            </a:fld>
            <a:endParaRPr/>
          </a:p>
        </p:txBody>
      </p:sp>
      <p:cxnSp>
        <p:nvCxnSpPr>
          <p:cNvPr id="60" name="Google Shape;60;p9"/>
          <p:cNvCxnSpPr/>
          <p:nvPr/>
        </p:nvCxnSpPr>
        <p:spPr>
          <a:xfrm>
            <a:off x="4233900" y="1223600"/>
            <a:ext cx="676200" cy="0"/>
          </a:xfrm>
          <a:prstGeom prst="straightConnector1">
            <a:avLst/>
          </a:prstGeom>
          <a:noFill/>
          <a:ln w="7620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39612049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IG number &amp; some text slide 2">
  <p:cSld name="BIG number &amp; some text slide 2">
    <p:bg>
      <p:bgPr>
        <a:solidFill>
          <a:schemeClr val="lt1"/>
        </a:solidFill>
        <a:effectLst/>
      </p:bgPr>
    </p:bg>
    <p:spTree>
      <p:nvGrpSpPr>
        <p:cNvPr id="1" name="Shape 122"/>
        <p:cNvGrpSpPr/>
        <p:nvPr/>
      </p:nvGrpSpPr>
      <p:grpSpPr>
        <a:xfrm>
          <a:off x="0" y="0"/>
          <a:ext cx="0" cy="0"/>
          <a:chOff x="0" y="0"/>
          <a:chExt cx="0" cy="0"/>
        </a:xfrm>
      </p:grpSpPr>
      <p:sp>
        <p:nvSpPr>
          <p:cNvPr id="123" name="Google Shape;123;p16"/>
          <p:cNvSpPr/>
          <p:nvPr/>
        </p:nvSpPr>
        <p:spPr>
          <a:xfrm>
            <a:off x="406950" y="352200"/>
            <a:ext cx="8330100" cy="4311000"/>
          </a:xfrm>
          <a:prstGeom prst="rect">
            <a:avLst/>
          </a:prstGeom>
          <a:solidFill>
            <a:schemeClr val="accent1"/>
          </a:solidFill>
          <a:ln>
            <a:noFill/>
          </a:ln>
        </p:spPr>
        <p:txBody>
          <a:bodyPr spcFirstLastPara="1" wrap="square" lIns="91425" tIns="91425" rIns="91425" bIns="91425" anchor="ctr" anchorCtr="0">
            <a:noAutofit/>
          </a:bodyPr>
          <a:lstStyle/>
          <a:p>
            <a:endParaRPr/>
          </a:p>
        </p:txBody>
      </p:sp>
      <p:sp>
        <p:nvSpPr>
          <p:cNvPr id="124" name="Google Shape;124;p16"/>
          <p:cNvSpPr txBox="1">
            <a:spLocks noGrp="1"/>
          </p:cNvSpPr>
          <p:nvPr>
            <p:ph type="title" hasCustomPrompt="1"/>
          </p:nvPr>
        </p:nvSpPr>
        <p:spPr>
          <a:xfrm>
            <a:off x="742950" y="1238100"/>
            <a:ext cx="7729500" cy="1963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 name="Google Shape;125;p1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fld id="{00000000-1234-1234-1234-123412341234}" type="slidenum">
              <a:rPr lang="es"/>
              <a:pPr/>
              <a:t>‹#›</a:t>
            </a:fld>
            <a:endParaRPr/>
          </a:p>
        </p:txBody>
      </p:sp>
      <p:sp>
        <p:nvSpPr>
          <p:cNvPr id="126" name="Google Shape;126;p16"/>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sz="12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sz="1400">
                <a:solidFill>
                  <a:schemeClr val="lt1"/>
                </a:solidFill>
              </a:defRPr>
            </a:lvl3pPr>
            <a:lvl4pPr lvl="3" algn="ctr" rtl="0">
              <a:lnSpc>
                <a:spcPct val="100000"/>
              </a:lnSpc>
              <a:spcBef>
                <a:spcPts val="0"/>
              </a:spcBef>
              <a:spcAft>
                <a:spcPts val="0"/>
              </a:spcAft>
              <a:buClr>
                <a:schemeClr val="lt1"/>
              </a:buClr>
              <a:buSzPts val="1400"/>
              <a:buNone/>
              <a:defRPr sz="1400">
                <a:solidFill>
                  <a:schemeClr val="lt1"/>
                </a:solidFill>
              </a:defRPr>
            </a:lvl4pPr>
            <a:lvl5pPr lvl="4" algn="ctr" rtl="0">
              <a:lnSpc>
                <a:spcPct val="100000"/>
              </a:lnSpc>
              <a:spcBef>
                <a:spcPts val="0"/>
              </a:spcBef>
              <a:spcAft>
                <a:spcPts val="0"/>
              </a:spcAft>
              <a:buClr>
                <a:schemeClr val="lt1"/>
              </a:buClr>
              <a:buSzPts val="1400"/>
              <a:buNone/>
              <a:defRPr sz="1400">
                <a:solidFill>
                  <a:schemeClr val="lt1"/>
                </a:solidFill>
              </a:defRPr>
            </a:lvl5pPr>
            <a:lvl6pPr lvl="5" algn="ctr" rtl="0">
              <a:lnSpc>
                <a:spcPct val="100000"/>
              </a:lnSpc>
              <a:spcBef>
                <a:spcPts val="0"/>
              </a:spcBef>
              <a:spcAft>
                <a:spcPts val="0"/>
              </a:spcAft>
              <a:buClr>
                <a:schemeClr val="lt1"/>
              </a:buClr>
              <a:buSzPts val="1400"/>
              <a:buNone/>
              <a:defRPr sz="1400">
                <a:solidFill>
                  <a:schemeClr val="lt1"/>
                </a:solidFill>
              </a:defRPr>
            </a:lvl6pPr>
            <a:lvl7pPr lvl="6" algn="ctr" rtl="0">
              <a:lnSpc>
                <a:spcPct val="100000"/>
              </a:lnSpc>
              <a:spcBef>
                <a:spcPts val="0"/>
              </a:spcBef>
              <a:spcAft>
                <a:spcPts val="0"/>
              </a:spcAft>
              <a:buClr>
                <a:schemeClr val="lt1"/>
              </a:buClr>
              <a:buSzPts val="1400"/>
              <a:buNone/>
              <a:defRPr sz="1400">
                <a:solidFill>
                  <a:schemeClr val="lt1"/>
                </a:solidFill>
              </a:defRPr>
            </a:lvl7pPr>
            <a:lvl8pPr lvl="7" algn="ctr" rtl="0">
              <a:lnSpc>
                <a:spcPct val="100000"/>
              </a:lnSpc>
              <a:spcBef>
                <a:spcPts val="0"/>
              </a:spcBef>
              <a:spcAft>
                <a:spcPts val="0"/>
              </a:spcAft>
              <a:buClr>
                <a:schemeClr val="lt1"/>
              </a:buClr>
              <a:buSzPts val="1400"/>
              <a:buNone/>
              <a:defRPr sz="1400">
                <a:solidFill>
                  <a:schemeClr val="lt1"/>
                </a:solidFill>
              </a:defRPr>
            </a:lvl8pPr>
            <a:lvl9pPr lvl="8" algn="ctr" rtl="0">
              <a:lnSpc>
                <a:spcPct val="100000"/>
              </a:lnSpc>
              <a:spcBef>
                <a:spcPts val="0"/>
              </a:spcBef>
              <a:spcAft>
                <a:spcPts val="0"/>
              </a:spcAft>
              <a:buClr>
                <a:schemeClr val="lt1"/>
              </a:buClr>
              <a:buSzPts val="1400"/>
              <a:buNone/>
              <a:defRPr sz="1400">
                <a:solidFill>
                  <a:schemeClr val="lt1"/>
                </a:solidFill>
              </a:defRPr>
            </a:lvl9pPr>
          </a:lstStyle>
          <a:p>
            <a:endParaRPr/>
          </a:p>
        </p:txBody>
      </p:sp>
    </p:spTree>
    <p:extLst>
      <p:ext uri="{BB962C8B-B14F-4D97-AF65-F5344CB8AC3E}">
        <p14:creationId xmlns:p14="http://schemas.microsoft.com/office/powerpoint/2010/main" val="13835035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slide" type="blank">
  <p:cSld name="Blank slide">
    <p:bg>
      <p:bgPr>
        <a:solidFill>
          <a:schemeClr val="lt1"/>
        </a:solidFill>
        <a:effectLst/>
      </p:bgPr>
    </p:bg>
    <p:spTree>
      <p:nvGrpSpPr>
        <p:cNvPr id="1" name="Shape 136"/>
        <p:cNvGrpSpPr/>
        <p:nvPr/>
      </p:nvGrpSpPr>
      <p:grpSpPr>
        <a:xfrm>
          <a:off x="0" y="0"/>
          <a:ext cx="0" cy="0"/>
          <a:chOff x="0" y="0"/>
          <a:chExt cx="0" cy="0"/>
        </a:xfrm>
      </p:grpSpPr>
    </p:spTree>
    <p:extLst>
      <p:ext uri="{BB962C8B-B14F-4D97-AF65-F5344CB8AC3E}">
        <p14:creationId xmlns:p14="http://schemas.microsoft.com/office/powerpoint/2010/main" val="30734900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White frame">
  <p:cSld name="White frame">
    <p:bg>
      <p:bgPr>
        <a:solidFill>
          <a:schemeClr val="lt1"/>
        </a:solidFill>
        <a:effectLst/>
      </p:bgPr>
    </p:bg>
    <p:spTree>
      <p:nvGrpSpPr>
        <p:cNvPr id="1" name="Shape 137"/>
        <p:cNvGrpSpPr/>
        <p:nvPr/>
      </p:nvGrpSpPr>
      <p:grpSpPr>
        <a:xfrm>
          <a:off x="0" y="0"/>
          <a:ext cx="0" cy="0"/>
          <a:chOff x="0" y="0"/>
          <a:chExt cx="0" cy="0"/>
        </a:xfrm>
      </p:grpSpPr>
      <p:sp>
        <p:nvSpPr>
          <p:cNvPr id="138" name="Google Shape;138;p19"/>
          <p:cNvSpPr/>
          <p:nvPr/>
        </p:nvSpPr>
        <p:spPr>
          <a:xfrm>
            <a:off x="406950" y="416250"/>
            <a:ext cx="8330100" cy="4311000"/>
          </a:xfrm>
          <a:prstGeom prst="rect">
            <a:avLst/>
          </a:prstGeom>
          <a:solidFill>
            <a:schemeClr val="accent1"/>
          </a:soli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6645530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IG Title slide" type="title">
  <p:cSld name="BIG Title slide">
    <p:bg>
      <p:bgPr>
        <a:solidFill>
          <a:schemeClr val="lt1"/>
        </a:solidFill>
        <a:effectLst/>
      </p:bgPr>
    </p:bg>
    <p:spTree>
      <p:nvGrpSpPr>
        <p:cNvPr id="1" name="Shape 9"/>
        <p:cNvGrpSpPr/>
        <p:nvPr/>
      </p:nvGrpSpPr>
      <p:grpSpPr>
        <a:xfrm>
          <a:off x="0" y="0"/>
          <a:ext cx="0" cy="0"/>
          <a:chOff x="0" y="0"/>
          <a:chExt cx="0" cy="0"/>
        </a:xfrm>
      </p:grpSpPr>
      <p:sp>
        <p:nvSpPr>
          <p:cNvPr id="10" name="Google Shape;10;p2"/>
          <p:cNvSpPr/>
          <p:nvPr/>
        </p:nvSpPr>
        <p:spPr>
          <a:xfrm>
            <a:off x="676300" y="321200"/>
            <a:ext cx="4885500" cy="4431600"/>
          </a:xfrm>
          <a:prstGeom prst="rect">
            <a:avLst/>
          </a:prstGeom>
          <a:solidFill>
            <a:schemeClr val="accent1"/>
          </a:solidFill>
          <a:ln>
            <a:noFill/>
          </a:ln>
        </p:spPr>
        <p:txBody>
          <a:bodyPr spcFirstLastPara="1" wrap="square" lIns="91425" tIns="91425" rIns="91425" bIns="91425" anchor="ctr" anchorCtr="0">
            <a:noAutofit/>
          </a:bodyPr>
          <a:lstStyle/>
          <a:p>
            <a:endParaRPr>
              <a:solidFill>
                <a:srgbClr val="434343"/>
              </a:solidFill>
            </a:endParaRPr>
          </a:p>
        </p:txBody>
      </p:sp>
      <p:sp>
        <p:nvSpPr>
          <p:cNvPr id="11" name="Google Shape;11;p2"/>
          <p:cNvSpPr txBox="1">
            <a:spLocks noGrp="1"/>
          </p:cNvSpPr>
          <p:nvPr>
            <p:ph type="ctrTitle"/>
          </p:nvPr>
        </p:nvSpPr>
        <p:spPr>
          <a:xfrm>
            <a:off x="1610650" y="1856275"/>
            <a:ext cx="6157800" cy="8757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spTree>
    <p:extLst>
      <p:ext uri="{BB962C8B-B14F-4D97-AF65-F5344CB8AC3E}">
        <p14:creationId xmlns:p14="http://schemas.microsoft.com/office/powerpoint/2010/main" val="2140186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ítulo y dos columnas" type="twoColTx">
  <p:cSld name="Título y dos columnas">
    <p:bg>
      <p:bgPr>
        <a:noFill/>
        <a:effectLst/>
      </p:bgPr>
    </p:bg>
    <p:spTree>
      <p:nvGrpSpPr>
        <p:cNvPr id="1" name="Shape 18"/>
        <p:cNvGrpSpPr/>
        <p:nvPr/>
      </p:nvGrpSpPr>
      <p:grpSpPr>
        <a:xfrm>
          <a:off x="0" y="0"/>
          <a:ext cx="0" cy="0"/>
          <a:chOff x="0" y="0"/>
          <a:chExt cx="0" cy="0"/>
        </a:xfrm>
      </p:grpSpPr>
      <p:sp>
        <p:nvSpPr>
          <p:cNvPr id="19" name="Google Shape;19;p5"/>
          <p:cNvSpPr/>
          <p:nvPr/>
        </p:nvSpPr>
        <p:spPr>
          <a:xfrm rot="-5400000">
            <a:off x="-383250" y="383253"/>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0" name="Google Shape;20;p5"/>
          <p:cNvSpPr txBox="1">
            <a:spLocks noGrp="1"/>
          </p:cNvSpPr>
          <p:nvPr>
            <p:ph type="title"/>
          </p:nvPr>
        </p:nvSpPr>
        <p:spPr>
          <a:xfrm>
            <a:off x="618324" y="319145"/>
            <a:ext cx="2711400" cy="1106100"/>
          </a:xfrm>
          <a:prstGeom prst="rect">
            <a:avLst/>
          </a:prstGeom>
        </p:spPr>
        <p:txBody>
          <a:bodyPr spcFirstLastPara="1" wrap="square" lIns="91425" tIns="91425" rIns="91425" bIns="91425" anchor="t" anchorCtr="0">
            <a:noAutofit/>
          </a:bodyPr>
          <a:lstStyle>
            <a:lvl1pPr lvl="0" rtl="0">
              <a:spcBef>
                <a:spcPts val="0"/>
              </a:spcBef>
              <a:spcAft>
                <a:spcPts val="0"/>
              </a:spcAft>
              <a:buSzPts val="4000"/>
              <a:buNone/>
              <a:defRPr>
                <a:solidFill>
                  <a:schemeClr val="accent1"/>
                </a:solidFill>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21" name="Google Shape;21;p5"/>
          <p:cNvSpPr txBox="1">
            <a:spLocks noGrp="1"/>
          </p:cNvSpPr>
          <p:nvPr>
            <p:ph type="subTitle" idx="1"/>
          </p:nvPr>
        </p:nvSpPr>
        <p:spPr>
          <a:xfrm>
            <a:off x="4156017" y="3002139"/>
            <a:ext cx="2660700" cy="463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22" name="Google Shape;22;p5"/>
          <p:cNvSpPr txBox="1">
            <a:spLocks noGrp="1"/>
          </p:cNvSpPr>
          <p:nvPr>
            <p:ph type="subTitle" idx="2"/>
          </p:nvPr>
        </p:nvSpPr>
        <p:spPr>
          <a:xfrm>
            <a:off x="5760925" y="1127681"/>
            <a:ext cx="2660700" cy="463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23" name="Google Shape;23;p5"/>
          <p:cNvSpPr txBox="1">
            <a:spLocks noGrp="1"/>
          </p:cNvSpPr>
          <p:nvPr>
            <p:ph type="subTitle" idx="3"/>
          </p:nvPr>
        </p:nvSpPr>
        <p:spPr>
          <a:xfrm>
            <a:off x="4156017" y="3322812"/>
            <a:ext cx="2660700" cy="722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sz="1500">
                <a:solidFill>
                  <a:schemeClr val="accent1"/>
                </a:solidFill>
              </a:defRPr>
            </a:lvl3pPr>
            <a:lvl4pPr lvl="3" rtl="0">
              <a:spcBef>
                <a:spcPts val="1600"/>
              </a:spcBef>
              <a:spcAft>
                <a:spcPts val="0"/>
              </a:spcAft>
              <a:buClr>
                <a:schemeClr val="accent1"/>
              </a:buClr>
              <a:buSzPts val="1500"/>
              <a:buNone/>
              <a:defRPr sz="1500">
                <a:solidFill>
                  <a:schemeClr val="accent1"/>
                </a:solidFill>
              </a:defRPr>
            </a:lvl4pPr>
            <a:lvl5pPr lvl="4" rtl="0">
              <a:spcBef>
                <a:spcPts val="1600"/>
              </a:spcBef>
              <a:spcAft>
                <a:spcPts val="0"/>
              </a:spcAft>
              <a:buClr>
                <a:schemeClr val="accent1"/>
              </a:buClr>
              <a:buSzPts val="1500"/>
              <a:buNone/>
              <a:defRPr sz="1500">
                <a:solidFill>
                  <a:schemeClr val="accent1"/>
                </a:solidFill>
              </a:defRPr>
            </a:lvl5pPr>
            <a:lvl6pPr lvl="5" rtl="0">
              <a:spcBef>
                <a:spcPts val="1600"/>
              </a:spcBef>
              <a:spcAft>
                <a:spcPts val="0"/>
              </a:spcAft>
              <a:buClr>
                <a:schemeClr val="accent1"/>
              </a:buClr>
              <a:buSzPts val="1500"/>
              <a:buNone/>
              <a:defRPr sz="1500">
                <a:solidFill>
                  <a:schemeClr val="accent1"/>
                </a:solidFill>
              </a:defRPr>
            </a:lvl6pPr>
            <a:lvl7pPr lvl="6" rtl="0">
              <a:spcBef>
                <a:spcPts val="1600"/>
              </a:spcBef>
              <a:spcAft>
                <a:spcPts val="0"/>
              </a:spcAft>
              <a:buClr>
                <a:schemeClr val="accent1"/>
              </a:buClr>
              <a:buSzPts val="1500"/>
              <a:buNone/>
              <a:defRPr sz="1500">
                <a:solidFill>
                  <a:schemeClr val="accent1"/>
                </a:solidFill>
              </a:defRPr>
            </a:lvl7pPr>
            <a:lvl8pPr lvl="7" rtl="0">
              <a:spcBef>
                <a:spcPts val="1600"/>
              </a:spcBef>
              <a:spcAft>
                <a:spcPts val="0"/>
              </a:spcAft>
              <a:buClr>
                <a:schemeClr val="accent1"/>
              </a:buClr>
              <a:buSzPts val="1500"/>
              <a:buNone/>
              <a:defRPr sz="1500">
                <a:solidFill>
                  <a:schemeClr val="accent1"/>
                </a:solidFill>
              </a:defRPr>
            </a:lvl8pPr>
            <a:lvl9pPr lvl="8" rtl="0">
              <a:spcBef>
                <a:spcPts val="1600"/>
              </a:spcBef>
              <a:spcAft>
                <a:spcPts val="1600"/>
              </a:spcAft>
              <a:buClr>
                <a:schemeClr val="accent1"/>
              </a:buClr>
              <a:buSzPts val="1500"/>
              <a:buNone/>
              <a:defRPr sz="1500">
                <a:solidFill>
                  <a:schemeClr val="accent1"/>
                </a:solidFill>
              </a:defRPr>
            </a:lvl9pPr>
          </a:lstStyle>
          <a:p>
            <a:endParaRPr/>
          </a:p>
        </p:txBody>
      </p:sp>
      <p:sp>
        <p:nvSpPr>
          <p:cNvPr id="24" name="Google Shape;24;p5"/>
          <p:cNvSpPr txBox="1">
            <a:spLocks noGrp="1"/>
          </p:cNvSpPr>
          <p:nvPr>
            <p:ph type="subTitle" idx="4"/>
          </p:nvPr>
        </p:nvSpPr>
        <p:spPr>
          <a:xfrm>
            <a:off x="5760925" y="1446527"/>
            <a:ext cx="2660700" cy="681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sz="1500">
                <a:solidFill>
                  <a:schemeClr val="accent1"/>
                </a:solidFill>
              </a:defRPr>
            </a:lvl3pPr>
            <a:lvl4pPr lvl="3" rtl="0">
              <a:spcBef>
                <a:spcPts val="1600"/>
              </a:spcBef>
              <a:spcAft>
                <a:spcPts val="0"/>
              </a:spcAft>
              <a:buClr>
                <a:schemeClr val="accent1"/>
              </a:buClr>
              <a:buSzPts val="1500"/>
              <a:buNone/>
              <a:defRPr sz="1500">
                <a:solidFill>
                  <a:schemeClr val="accent1"/>
                </a:solidFill>
              </a:defRPr>
            </a:lvl4pPr>
            <a:lvl5pPr lvl="4" rtl="0">
              <a:spcBef>
                <a:spcPts val="1600"/>
              </a:spcBef>
              <a:spcAft>
                <a:spcPts val="0"/>
              </a:spcAft>
              <a:buClr>
                <a:schemeClr val="accent1"/>
              </a:buClr>
              <a:buSzPts val="1500"/>
              <a:buNone/>
              <a:defRPr sz="1500">
                <a:solidFill>
                  <a:schemeClr val="accent1"/>
                </a:solidFill>
              </a:defRPr>
            </a:lvl5pPr>
            <a:lvl6pPr lvl="5" rtl="0">
              <a:spcBef>
                <a:spcPts val="1600"/>
              </a:spcBef>
              <a:spcAft>
                <a:spcPts val="0"/>
              </a:spcAft>
              <a:buClr>
                <a:schemeClr val="accent1"/>
              </a:buClr>
              <a:buSzPts val="1500"/>
              <a:buNone/>
              <a:defRPr sz="1500">
                <a:solidFill>
                  <a:schemeClr val="accent1"/>
                </a:solidFill>
              </a:defRPr>
            </a:lvl6pPr>
            <a:lvl7pPr lvl="6" rtl="0">
              <a:spcBef>
                <a:spcPts val="1600"/>
              </a:spcBef>
              <a:spcAft>
                <a:spcPts val="0"/>
              </a:spcAft>
              <a:buClr>
                <a:schemeClr val="accent1"/>
              </a:buClr>
              <a:buSzPts val="1500"/>
              <a:buNone/>
              <a:defRPr sz="1500">
                <a:solidFill>
                  <a:schemeClr val="accent1"/>
                </a:solidFill>
              </a:defRPr>
            </a:lvl7pPr>
            <a:lvl8pPr lvl="7" rtl="0">
              <a:spcBef>
                <a:spcPts val="1600"/>
              </a:spcBef>
              <a:spcAft>
                <a:spcPts val="0"/>
              </a:spcAft>
              <a:buClr>
                <a:schemeClr val="accent1"/>
              </a:buClr>
              <a:buSzPts val="1500"/>
              <a:buNone/>
              <a:defRPr sz="1500">
                <a:solidFill>
                  <a:schemeClr val="accent1"/>
                </a:solidFill>
              </a:defRPr>
            </a:lvl8pPr>
            <a:lvl9pPr lvl="8" rtl="0">
              <a:spcBef>
                <a:spcPts val="1600"/>
              </a:spcBef>
              <a:spcAft>
                <a:spcPts val="1600"/>
              </a:spcAft>
              <a:buClr>
                <a:schemeClr val="accent1"/>
              </a:buClr>
              <a:buSzPts val="1500"/>
              <a:buNone/>
              <a:defRPr sz="1500">
                <a:solidFill>
                  <a:schemeClr val="accent1"/>
                </a:solidFill>
              </a:defRPr>
            </a:lvl9pPr>
          </a:lstStyle>
          <a:p>
            <a:endParaRPr/>
          </a:p>
        </p:txBody>
      </p:sp>
      <p:sp>
        <p:nvSpPr>
          <p:cNvPr id="25" name="Google Shape;25;p5"/>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905398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noFill/>
        <a:effectLst/>
      </p:bgPr>
    </p:bg>
    <p:spTree>
      <p:nvGrpSpPr>
        <p:cNvPr id="1" name="Shape 26"/>
        <p:cNvGrpSpPr/>
        <p:nvPr/>
      </p:nvGrpSpPr>
      <p:grpSpPr>
        <a:xfrm>
          <a:off x="0" y="0"/>
          <a:ext cx="0" cy="0"/>
          <a:chOff x="0" y="0"/>
          <a:chExt cx="0" cy="0"/>
        </a:xfrm>
      </p:grpSpPr>
      <p:sp>
        <p:nvSpPr>
          <p:cNvPr id="27" name="Google Shape;27;p6"/>
          <p:cNvSpPr/>
          <p:nvPr/>
        </p:nvSpPr>
        <p:spPr>
          <a:xfrm rot="-5400000">
            <a:off x="-383250" y="383250"/>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28" name="Google Shape;28;p6"/>
          <p:cNvSpPr txBox="1">
            <a:spLocks noGrp="1"/>
          </p:cNvSpPr>
          <p:nvPr>
            <p:ph type="title"/>
          </p:nvPr>
        </p:nvSpPr>
        <p:spPr>
          <a:xfrm>
            <a:off x="619047" y="317964"/>
            <a:ext cx="2847600" cy="790500"/>
          </a:xfrm>
          <a:prstGeom prst="rect">
            <a:avLst/>
          </a:prstGeom>
        </p:spPr>
        <p:txBody>
          <a:bodyPr spcFirstLastPara="1" wrap="square" lIns="91425" tIns="91425" rIns="91425" bIns="91425" anchor="t" anchorCtr="0">
            <a:noAutofit/>
          </a:bodyPr>
          <a:lstStyle>
            <a:lvl1pPr lvl="0" rtl="0">
              <a:spcBef>
                <a:spcPts val="0"/>
              </a:spcBef>
              <a:spcAft>
                <a:spcPts val="0"/>
              </a:spcAft>
              <a:buSzPts val="4000"/>
              <a:buNone/>
              <a:defRPr>
                <a:solidFill>
                  <a:schemeClr val="accent1"/>
                </a:solidFill>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29" name="Google Shape;29;p6"/>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99245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bg>
      <p:bgPr>
        <a:no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1027175" y="1906650"/>
            <a:ext cx="4041900" cy="1441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Font typeface="Patrick Hand"/>
              <a:buNone/>
              <a:defRPr>
                <a:solidFill>
                  <a:schemeClr val="accent1"/>
                </a:solidFill>
              </a:defRPr>
            </a:lvl1pPr>
            <a:lvl2pPr lvl="1"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2pPr>
            <a:lvl3pPr lvl="2"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3pPr>
            <a:lvl4pPr lvl="3"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4pPr>
            <a:lvl5pPr lvl="4"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5pPr>
            <a:lvl6pPr lvl="5"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6pPr>
            <a:lvl7pPr lvl="6"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7pPr>
            <a:lvl8pPr lvl="7"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8pPr>
            <a:lvl9pPr lvl="8" rtl="0">
              <a:spcBef>
                <a:spcPts val="0"/>
              </a:spcBef>
              <a:spcAft>
                <a:spcPts val="0"/>
              </a:spcAft>
              <a:buClr>
                <a:schemeClr val="accent1"/>
              </a:buClr>
              <a:buSzPts val="4000"/>
              <a:buNone/>
              <a:defRPr>
                <a:solidFill>
                  <a:schemeClr val="accent1"/>
                </a:solidFill>
                <a:latin typeface="Quicksand"/>
                <a:ea typeface="Quicksand"/>
                <a:cs typeface="Quicksand"/>
                <a:sym typeface="Quicksand"/>
              </a:defRPr>
            </a:lvl9pPr>
          </a:lstStyle>
          <a:p>
            <a:endParaRPr/>
          </a:p>
        </p:txBody>
      </p:sp>
    </p:spTree>
    <p:extLst>
      <p:ext uri="{BB962C8B-B14F-4D97-AF65-F5344CB8AC3E}">
        <p14:creationId xmlns:p14="http://schemas.microsoft.com/office/powerpoint/2010/main" val="3227960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noFill/>
        <a:effectLst/>
      </p:bgPr>
    </p:bg>
    <p:spTree>
      <p:nvGrpSpPr>
        <p:cNvPr id="1" name="Shape 37"/>
        <p:cNvGrpSpPr/>
        <p:nvPr/>
      </p:nvGrpSpPr>
      <p:grpSpPr>
        <a:xfrm>
          <a:off x="0" y="0"/>
          <a:ext cx="0" cy="0"/>
          <a:chOff x="0" y="0"/>
          <a:chExt cx="0" cy="0"/>
        </a:xfrm>
      </p:grpSpPr>
      <p:sp>
        <p:nvSpPr>
          <p:cNvPr id="38" name="Google Shape;38;p9"/>
          <p:cNvSpPr/>
          <p:nvPr/>
        </p:nvSpPr>
        <p:spPr>
          <a:xfrm>
            <a:off x="1624725" y="2571750"/>
            <a:ext cx="4638300" cy="1647600"/>
          </a:xfrm>
          <a:prstGeom prst="rect">
            <a:avLst/>
          </a:prstGeom>
          <a:solidFill>
            <a:schemeClr val="accent3"/>
          </a:solidFill>
          <a:ln>
            <a:noFill/>
          </a:ln>
        </p:spPr>
        <p:txBody>
          <a:bodyPr spcFirstLastPara="1" wrap="square" lIns="91425" tIns="91425" rIns="91425" bIns="91425" anchor="ctr" anchorCtr="0">
            <a:noAutofit/>
          </a:bodyPr>
          <a:lstStyle/>
          <a:p>
            <a:endParaRPr/>
          </a:p>
        </p:txBody>
      </p:sp>
      <p:sp>
        <p:nvSpPr>
          <p:cNvPr id="39" name="Google Shape;39;p9"/>
          <p:cNvSpPr/>
          <p:nvPr/>
        </p:nvSpPr>
        <p:spPr>
          <a:xfrm>
            <a:off x="1635775" y="924150"/>
            <a:ext cx="1668600" cy="1647600"/>
          </a:xfrm>
          <a:prstGeom prst="rect">
            <a:avLst/>
          </a:prstGeom>
          <a:solidFill>
            <a:schemeClr val="accent2"/>
          </a:solidFill>
          <a:ln>
            <a:noFill/>
          </a:ln>
        </p:spPr>
        <p:txBody>
          <a:bodyPr spcFirstLastPara="1" wrap="square" lIns="91425" tIns="91425" rIns="91425" bIns="91425" anchor="ctr" anchorCtr="0">
            <a:noAutofit/>
          </a:bodyPr>
          <a:lstStyle/>
          <a:p>
            <a:endParaRPr/>
          </a:p>
        </p:txBody>
      </p:sp>
      <p:sp>
        <p:nvSpPr>
          <p:cNvPr id="40" name="Google Shape;40;p9"/>
          <p:cNvSpPr txBox="1">
            <a:spLocks noGrp="1"/>
          </p:cNvSpPr>
          <p:nvPr>
            <p:ph type="title"/>
          </p:nvPr>
        </p:nvSpPr>
        <p:spPr>
          <a:xfrm>
            <a:off x="1073349" y="1210475"/>
            <a:ext cx="2805600" cy="1323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434343"/>
              </a:buClr>
              <a:buSzPts val="2400"/>
              <a:buNone/>
              <a:defRPr sz="6000">
                <a:solidFill>
                  <a:srgbClr val="434343"/>
                </a:solidFill>
                <a:latin typeface="Bebas Neue"/>
                <a:ea typeface="Bebas Neue"/>
                <a:cs typeface="Bebas Neue"/>
                <a:sym typeface="Bebas Neue"/>
              </a:defRPr>
            </a:lvl1pPr>
            <a:lvl2pPr lvl="1" rtl="0">
              <a:spcBef>
                <a:spcPts val="0"/>
              </a:spcBef>
              <a:spcAft>
                <a:spcPts val="0"/>
              </a:spcAft>
              <a:buClr>
                <a:srgbClr val="434343"/>
              </a:buClr>
              <a:buSzPts val="2400"/>
              <a:buNone/>
              <a:defRPr sz="2400">
                <a:solidFill>
                  <a:srgbClr val="434343"/>
                </a:solidFill>
              </a:defRPr>
            </a:lvl2pPr>
            <a:lvl3pPr lvl="2" rtl="0">
              <a:spcBef>
                <a:spcPts val="0"/>
              </a:spcBef>
              <a:spcAft>
                <a:spcPts val="0"/>
              </a:spcAft>
              <a:buClr>
                <a:srgbClr val="434343"/>
              </a:buClr>
              <a:buSzPts val="2400"/>
              <a:buNone/>
              <a:defRPr sz="2400">
                <a:solidFill>
                  <a:srgbClr val="434343"/>
                </a:solidFill>
              </a:defRPr>
            </a:lvl3pPr>
            <a:lvl4pPr lvl="3" rtl="0">
              <a:spcBef>
                <a:spcPts val="0"/>
              </a:spcBef>
              <a:spcAft>
                <a:spcPts val="0"/>
              </a:spcAft>
              <a:buClr>
                <a:srgbClr val="434343"/>
              </a:buClr>
              <a:buSzPts val="2400"/>
              <a:buNone/>
              <a:defRPr sz="2400">
                <a:solidFill>
                  <a:srgbClr val="434343"/>
                </a:solidFill>
              </a:defRPr>
            </a:lvl4pPr>
            <a:lvl5pPr lvl="4" rtl="0">
              <a:spcBef>
                <a:spcPts val="0"/>
              </a:spcBef>
              <a:spcAft>
                <a:spcPts val="0"/>
              </a:spcAft>
              <a:buClr>
                <a:srgbClr val="434343"/>
              </a:buClr>
              <a:buSzPts val="2400"/>
              <a:buNone/>
              <a:defRPr sz="2400">
                <a:solidFill>
                  <a:srgbClr val="434343"/>
                </a:solidFill>
              </a:defRPr>
            </a:lvl5pPr>
            <a:lvl6pPr lvl="5" rtl="0">
              <a:spcBef>
                <a:spcPts val="0"/>
              </a:spcBef>
              <a:spcAft>
                <a:spcPts val="0"/>
              </a:spcAft>
              <a:buClr>
                <a:srgbClr val="434343"/>
              </a:buClr>
              <a:buSzPts val="2400"/>
              <a:buNone/>
              <a:defRPr sz="2400">
                <a:solidFill>
                  <a:srgbClr val="434343"/>
                </a:solidFill>
              </a:defRPr>
            </a:lvl6pPr>
            <a:lvl7pPr lvl="6" rtl="0">
              <a:spcBef>
                <a:spcPts val="0"/>
              </a:spcBef>
              <a:spcAft>
                <a:spcPts val="0"/>
              </a:spcAft>
              <a:buClr>
                <a:srgbClr val="434343"/>
              </a:buClr>
              <a:buSzPts val="2400"/>
              <a:buNone/>
              <a:defRPr sz="2400">
                <a:solidFill>
                  <a:srgbClr val="434343"/>
                </a:solidFill>
              </a:defRPr>
            </a:lvl7pPr>
            <a:lvl8pPr lvl="7" rtl="0">
              <a:spcBef>
                <a:spcPts val="0"/>
              </a:spcBef>
              <a:spcAft>
                <a:spcPts val="0"/>
              </a:spcAft>
              <a:buClr>
                <a:srgbClr val="434343"/>
              </a:buClr>
              <a:buSzPts val="2400"/>
              <a:buNone/>
              <a:defRPr sz="2400">
                <a:solidFill>
                  <a:srgbClr val="434343"/>
                </a:solidFill>
              </a:defRPr>
            </a:lvl8pPr>
            <a:lvl9pPr lvl="8" rtl="0">
              <a:spcBef>
                <a:spcPts val="0"/>
              </a:spcBef>
              <a:spcAft>
                <a:spcPts val="0"/>
              </a:spcAft>
              <a:buClr>
                <a:srgbClr val="434343"/>
              </a:buClr>
              <a:buSzPts val="2400"/>
              <a:buNone/>
              <a:defRPr sz="2400">
                <a:solidFill>
                  <a:srgbClr val="434343"/>
                </a:solidFill>
              </a:defRPr>
            </a:lvl9pPr>
          </a:lstStyle>
          <a:p>
            <a:endParaRPr/>
          </a:p>
        </p:txBody>
      </p:sp>
      <p:sp>
        <p:nvSpPr>
          <p:cNvPr id="41" name="Google Shape;41;p9"/>
          <p:cNvSpPr txBox="1">
            <a:spLocks noGrp="1"/>
          </p:cNvSpPr>
          <p:nvPr>
            <p:ph type="subTitle" idx="1"/>
          </p:nvPr>
        </p:nvSpPr>
        <p:spPr>
          <a:xfrm>
            <a:off x="1938350" y="2846175"/>
            <a:ext cx="3849900" cy="113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None/>
              <a:defRPr sz="1500">
                <a:solidFill>
                  <a:srgbClr val="434343"/>
                </a:solidFill>
                <a:latin typeface="Montserrat"/>
                <a:ea typeface="Montserrat"/>
                <a:cs typeface="Montserrat"/>
                <a:sym typeface="Montserrat"/>
              </a:defRPr>
            </a:lvl1pPr>
            <a:lvl2pPr lvl="1" rtl="0">
              <a:spcBef>
                <a:spcPts val="1600"/>
              </a:spcBef>
              <a:spcAft>
                <a:spcPts val="0"/>
              </a:spcAft>
              <a:buSzPts val="1500"/>
              <a:buNone/>
              <a:defRPr/>
            </a:lvl2pPr>
            <a:lvl3pPr lvl="2" rtl="0">
              <a:spcBef>
                <a:spcPts val="1600"/>
              </a:spcBef>
              <a:spcAft>
                <a:spcPts val="0"/>
              </a:spcAft>
              <a:buSzPts val="1500"/>
              <a:buNone/>
              <a:defRPr/>
            </a:lvl3pPr>
            <a:lvl4pPr lvl="3" rtl="0">
              <a:spcBef>
                <a:spcPts val="1600"/>
              </a:spcBef>
              <a:spcAft>
                <a:spcPts val="0"/>
              </a:spcAft>
              <a:buSzPts val="1500"/>
              <a:buNone/>
              <a:defRPr/>
            </a:lvl4pPr>
            <a:lvl5pPr lvl="4" rtl="0">
              <a:spcBef>
                <a:spcPts val="1600"/>
              </a:spcBef>
              <a:spcAft>
                <a:spcPts val="0"/>
              </a:spcAft>
              <a:buSzPts val="1500"/>
              <a:buNone/>
              <a:defRPr/>
            </a:lvl5pPr>
            <a:lvl6pPr lvl="5" rtl="0">
              <a:spcBef>
                <a:spcPts val="1600"/>
              </a:spcBef>
              <a:spcAft>
                <a:spcPts val="0"/>
              </a:spcAft>
              <a:buSzPts val="1500"/>
              <a:buNone/>
              <a:defRPr/>
            </a:lvl6pPr>
            <a:lvl7pPr lvl="6" rtl="0">
              <a:spcBef>
                <a:spcPts val="1600"/>
              </a:spcBef>
              <a:spcAft>
                <a:spcPts val="0"/>
              </a:spcAft>
              <a:buSzPts val="1500"/>
              <a:buNone/>
              <a:defRPr/>
            </a:lvl7pPr>
            <a:lvl8pPr lvl="7" rtl="0">
              <a:spcBef>
                <a:spcPts val="1600"/>
              </a:spcBef>
              <a:spcAft>
                <a:spcPts val="0"/>
              </a:spcAft>
              <a:buSzPts val="1500"/>
              <a:buNone/>
              <a:defRPr/>
            </a:lvl8pPr>
            <a:lvl9pPr lvl="8" rtl="0">
              <a:spcBef>
                <a:spcPts val="1600"/>
              </a:spcBef>
              <a:spcAft>
                <a:spcPts val="1600"/>
              </a:spcAft>
              <a:buSzPts val="1500"/>
              <a:buNone/>
              <a:defRPr/>
            </a:lvl9pPr>
          </a:lstStyle>
          <a:p>
            <a:endParaRPr/>
          </a:p>
        </p:txBody>
      </p:sp>
      <p:sp>
        <p:nvSpPr>
          <p:cNvPr id="42" name="Google Shape;42;p9"/>
          <p:cNvSpPr txBox="1">
            <a:spLocks noGrp="1"/>
          </p:cNvSpPr>
          <p:nvPr>
            <p:ph type="title" idx="2" hasCustomPrompt="1"/>
          </p:nvPr>
        </p:nvSpPr>
        <p:spPr>
          <a:xfrm>
            <a:off x="1889450" y="76705"/>
            <a:ext cx="2680200" cy="23541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accent1"/>
              </a:buClr>
              <a:buSzPts val="20000"/>
              <a:buNone/>
              <a:defRPr sz="15000">
                <a:solidFill>
                  <a:schemeClr val="accent3"/>
                </a:solidFill>
              </a:defRPr>
            </a:lvl1pPr>
            <a:lvl2pPr lvl="1" algn="ctr" rtl="0">
              <a:spcBef>
                <a:spcPts val="0"/>
              </a:spcBef>
              <a:spcAft>
                <a:spcPts val="0"/>
              </a:spcAft>
              <a:buClr>
                <a:schemeClr val="accent1"/>
              </a:buClr>
              <a:buSzPts val="20000"/>
              <a:buNone/>
              <a:defRPr sz="20000">
                <a:solidFill>
                  <a:schemeClr val="accent1"/>
                </a:solidFill>
              </a:defRPr>
            </a:lvl2pPr>
            <a:lvl3pPr lvl="2" algn="ctr" rtl="0">
              <a:spcBef>
                <a:spcPts val="0"/>
              </a:spcBef>
              <a:spcAft>
                <a:spcPts val="0"/>
              </a:spcAft>
              <a:buClr>
                <a:schemeClr val="accent1"/>
              </a:buClr>
              <a:buSzPts val="20000"/>
              <a:buNone/>
              <a:defRPr sz="20000">
                <a:solidFill>
                  <a:schemeClr val="accent1"/>
                </a:solidFill>
              </a:defRPr>
            </a:lvl3pPr>
            <a:lvl4pPr lvl="3" algn="ctr" rtl="0">
              <a:spcBef>
                <a:spcPts val="0"/>
              </a:spcBef>
              <a:spcAft>
                <a:spcPts val="0"/>
              </a:spcAft>
              <a:buClr>
                <a:schemeClr val="accent1"/>
              </a:buClr>
              <a:buSzPts val="20000"/>
              <a:buNone/>
              <a:defRPr sz="20000">
                <a:solidFill>
                  <a:schemeClr val="accent1"/>
                </a:solidFill>
              </a:defRPr>
            </a:lvl4pPr>
            <a:lvl5pPr lvl="4" algn="ctr" rtl="0">
              <a:spcBef>
                <a:spcPts val="0"/>
              </a:spcBef>
              <a:spcAft>
                <a:spcPts val="0"/>
              </a:spcAft>
              <a:buClr>
                <a:schemeClr val="accent1"/>
              </a:buClr>
              <a:buSzPts val="20000"/>
              <a:buNone/>
              <a:defRPr sz="20000">
                <a:solidFill>
                  <a:schemeClr val="accent1"/>
                </a:solidFill>
              </a:defRPr>
            </a:lvl5pPr>
            <a:lvl6pPr lvl="5" algn="ctr" rtl="0">
              <a:spcBef>
                <a:spcPts val="0"/>
              </a:spcBef>
              <a:spcAft>
                <a:spcPts val="0"/>
              </a:spcAft>
              <a:buClr>
                <a:schemeClr val="accent1"/>
              </a:buClr>
              <a:buSzPts val="20000"/>
              <a:buNone/>
              <a:defRPr sz="20000">
                <a:solidFill>
                  <a:schemeClr val="accent1"/>
                </a:solidFill>
              </a:defRPr>
            </a:lvl6pPr>
            <a:lvl7pPr lvl="6" algn="ctr" rtl="0">
              <a:spcBef>
                <a:spcPts val="0"/>
              </a:spcBef>
              <a:spcAft>
                <a:spcPts val="0"/>
              </a:spcAft>
              <a:buClr>
                <a:schemeClr val="accent1"/>
              </a:buClr>
              <a:buSzPts val="20000"/>
              <a:buNone/>
              <a:defRPr sz="20000">
                <a:solidFill>
                  <a:schemeClr val="accent1"/>
                </a:solidFill>
              </a:defRPr>
            </a:lvl7pPr>
            <a:lvl8pPr lvl="7" algn="ctr" rtl="0">
              <a:spcBef>
                <a:spcPts val="0"/>
              </a:spcBef>
              <a:spcAft>
                <a:spcPts val="0"/>
              </a:spcAft>
              <a:buClr>
                <a:schemeClr val="accent1"/>
              </a:buClr>
              <a:buSzPts val="20000"/>
              <a:buNone/>
              <a:defRPr sz="20000">
                <a:solidFill>
                  <a:schemeClr val="accent1"/>
                </a:solidFill>
              </a:defRPr>
            </a:lvl8pPr>
            <a:lvl9pPr lvl="8" algn="ctr" rtl="0">
              <a:spcBef>
                <a:spcPts val="0"/>
              </a:spcBef>
              <a:spcAft>
                <a:spcPts val="0"/>
              </a:spcAft>
              <a:buClr>
                <a:schemeClr val="accent1"/>
              </a:buClr>
              <a:buSzPts val="20000"/>
              <a:buNone/>
              <a:defRPr sz="20000">
                <a:solidFill>
                  <a:schemeClr val="accent1"/>
                </a:solidFill>
              </a:defRPr>
            </a:lvl9pPr>
          </a:lstStyle>
          <a:p>
            <a:r>
              <a:t>xx%</a:t>
            </a:r>
          </a:p>
        </p:txBody>
      </p:sp>
    </p:spTree>
    <p:extLst>
      <p:ext uri="{BB962C8B-B14F-4D97-AF65-F5344CB8AC3E}">
        <p14:creationId xmlns:p14="http://schemas.microsoft.com/office/powerpoint/2010/main" val="3103172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 number">
    <p:bg>
      <p:bgPr>
        <a:noFill/>
        <a:effectLst/>
      </p:bgPr>
    </p:bg>
    <p:spTree>
      <p:nvGrpSpPr>
        <p:cNvPr id="1" name="Shape 47"/>
        <p:cNvGrpSpPr/>
        <p:nvPr/>
      </p:nvGrpSpPr>
      <p:grpSpPr>
        <a:xfrm>
          <a:off x="0" y="0"/>
          <a:ext cx="0" cy="0"/>
          <a:chOff x="0" y="0"/>
          <a:chExt cx="0" cy="0"/>
        </a:xfrm>
      </p:grpSpPr>
      <p:sp>
        <p:nvSpPr>
          <p:cNvPr id="48" name="Google Shape;48;p11"/>
          <p:cNvSpPr/>
          <p:nvPr/>
        </p:nvSpPr>
        <p:spPr>
          <a:xfrm>
            <a:off x="918264" y="3392942"/>
            <a:ext cx="1092000" cy="1092000"/>
          </a:xfrm>
          <a:prstGeom prst="rect">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9" name="Google Shape;49;p11"/>
          <p:cNvSpPr/>
          <p:nvPr/>
        </p:nvSpPr>
        <p:spPr>
          <a:xfrm>
            <a:off x="0" y="0"/>
            <a:ext cx="3204000" cy="3204000"/>
          </a:xfrm>
          <a:prstGeom prst="rect">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50" name="Google Shape;50;p11"/>
          <p:cNvSpPr/>
          <p:nvPr/>
        </p:nvSpPr>
        <p:spPr>
          <a:xfrm>
            <a:off x="1578000" y="1130567"/>
            <a:ext cx="2764500" cy="2764500"/>
          </a:xfrm>
          <a:prstGeom prst="rect">
            <a:avLst/>
          </a:prstGeom>
          <a:solidFill>
            <a:schemeClr val="accent3"/>
          </a:solidFill>
          <a:ln>
            <a:noFill/>
          </a:ln>
        </p:spPr>
        <p:txBody>
          <a:bodyPr spcFirstLastPara="1" wrap="square" lIns="91425" tIns="91425" rIns="91425" bIns="91425" anchor="ctr" anchorCtr="0">
            <a:noAutofit/>
          </a:bodyPr>
          <a:lstStyle/>
          <a:p>
            <a:endParaRPr/>
          </a:p>
        </p:txBody>
      </p:sp>
      <p:sp>
        <p:nvSpPr>
          <p:cNvPr id="51" name="Google Shape;51;p11"/>
          <p:cNvSpPr txBox="1">
            <a:spLocks noGrp="1"/>
          </p:cNvSpPr>
          <p:nvPr>
            <p:ph type="title" hasCustomPrompt="1"/>
          </p:nvPr>
        </p:nvSpPr>
        <p:spPr>
          <a:xfrm>
            <a:off x="1046051" y="2021319"/>
            <a:ext cx="3545100" cy="19410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0000"/>
              <a:buNone/>
              <a:defRPr sz="15000">
                <a:solidFill>
                  <a:schemeClr val="accent1"/>
                </a:solidFill>
              </a:defRPr>
            </a:lvl1pPr>
            <a:lvl2pPr lvl="1" algn="ctr" rtl="0">
              <a:spcBef>
                <a:spcPts val="0"/>
              </a:spcBef>
              <a:spcAft>
                <a:spcPts val="0"/>
              </a:spcAft>
              <a:buClr>
                <a:schemeClr val="accent1"/>
              </a:buClr>
              <a:buSzPts val="20000"/>
              <a:buNone/>
              <a:defRPr sz="20000">
                <a:solidFill>
                  <a:schemeClr val="accent1"/>
                </a:solidFill>
              </a:defRPr>
            </a:lvl2pPr>
            <a:lvl3pPr lvl="2" algn="ctr" rtl="0">
              <a:spcBef>
                <a:spcPts val="0"/>
              </a:spcBef>
              <a:spcAft>
                <a:spcPts val="0"/>
              </a:spcAft>
              <a:buClr>
                <a:schemeClr val="accent1"/>
              </a:buClr>
              <a:buSzPts val="20000"/>
              <a:buNone/>
              <a:defRPr sz="20000">
                <a:solidFill>
                  <a:schemeClr val="accent1"/>
                </a:solidFill>
              </a:defRPr>
            </a:lvl3pPr>
            <a:lvl4pPr lvl="3" algn="ctr" rtl="0">
              <a:spcBef>
                <a:spcPts val="0"/>
              </a:spcBef>
              <a:spcAft>
                <a:spcPts val="0"/>
              </a:spcAft>
              <a:buClr>
                <a:schemeClr val="accent1"/>
              </a:buClr>
              <a:buSzPts val="20000"/>
              <a:buNone/>
              <a:defRPr sz="20000">
                <a:solidFill>
                  <a:schemeClr val="accent1"/>
                </a:solidFill>
              </a:defRPr>
            </a:lvl4pPr>
            <a:lvl5pPr lvl="4" algn="ctr" rtl="0">
              <a:spcBef>
                <a:spcPts val="0"/>
              </a:spcBef>
              <a:spcAft>
                <a:spcPts val="0"/>
              </a:spcAft>
              <a:buClr>
                <a:schemeClr val="accent1"/>
              </a:buClr>
              <a:buSzPts val="20000"/>
              <a:buNone/>
              <a:defRPr sz="20000">
                <a:solidFill>
                  <a:schemeClr val="accent1"/>
                </a:solidFill>
              </a:defRPr>
            </a:lvl5pPr>
            <a:lvl6pPr lvl="5" algn="ctr" rtl="0">
              <a:spcBef>
                <a:spcPts val="0"/>
              </a:spcBef>
              <a:spcAft>
                <a:spcPts val="0"/>
              </a:spcAft>
              <a:buClr>
                <a:schemeClr val="accent1"/>
              </a:buClr>
              <a:buSzPts val="20000"/>
              <a:buNone/>
              <a:defRPr sz="20000">
                <a:solidFill>
                  <a:schemeClr val="accent1"/>
                </a:solidFill>
              </a:defRPr>
            </a:lvl6pPr>
            <a:lvl7pPr lvl="6" algn="ctr" rtl="0">
              <a:spcBef>
                <a:spcPts val="0"/>
              </a:spcBef>
              <a:spcAft>
                <a:spcPts val="0"/>
              </a:spcAft>
              <a:buClr>
                <a:schemeClr val="accent1"/>
              </a:buClr>
              <a:buSzPts val="20000"/>
              <a:buNone/>
              <a:defRPr sz="20000">
                <a:solidFill>
                  <a:schemeClr val="accent1"/>
                </a:solidFill>
              </a:defRPr>
            </a:lvl7pPr>
            <a:lvl8pPr lvl="7" algn="ctr" rtl="0">
              <a:spcBef>
                <a:spcPts val="0"/>
              </a:spcBef>
              <a:spcAft>
                <a:spcPts val="0"/>
              </a:spcAft>
              <a:buClr>
                <a:schemeClr val="accent1"/>
              </a:buClr>
              <a:buSzPts val="20000"/>
              <a:buNone/>
              <a:defRPr sz="20000">
                <a:solidFill>
                  <a:schemeClr val="accent1"/>
                </a:solidFill>
              </a:defRPr>
            </a:lvl8pPr>
            <a:lvl9pPr lvl="8" algn="ctr" rtl="0">
              <a:spcBef>
                <a:spcPts val="0"/>
              </a:spcBef>
              <a:spcAft>
                <a:spcPts val="0"/>
              </a:spcAft>
              <a:buClr>
                <a:schemeClr val="accent1"/>
              </a:buClr>
              <a:buSzPts val="20000"/>
              <a:buNone/>
              <a:defRPr sz="20000">
                <a:solidFill>
                  <a:schemeClr val="accent1"/>
                </a:solidFill>
              </a:defRPr>
            </a:lvl9pPr>
          </a:lstStyle>
          <a:p>
            <a:r>
              <a:t>xx%</a:t>
            </a:r>
          </a:p>
        </p:txBody>
      </p:sp>
      <p:sp>
        <p:nvSpPr>
          <p:cNvPr id="52" name="Google Shape;52;p11"/>
          <p:cNvSpPr txBox="1">
            <a:spLocks noGrp="1"/>
          </p:cNvSpPr>
          <p:nvPr>
            <p:ph type="subTitle" idx="1"/>
          </p:nvPr>
        </p:nvSpPr>
        <p:spPr>
          <a:xfrm>
            <a:off x="4640025" y="1898479"/>
            <a:ext cx="3781800" cy="503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500"/>
              <a:buNone/>
              <a:defRPr sz="1700" b="1">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a:solidFill>
                  <a:schemeClr val="accent1"/>
                </a:solidFill>
              </a:defRPr>
            </a:lvl3pPr>
            <a:lvl4pPr lvl="3" rtl="0">
              <a:spcBef>
                <a:spcPts val="1600"/>
              </a:spcBef>
              <a:spcAft>
                <a:spcPts val="0"/>
              </a:spcAft>
              <a:buClr>
                <a:schemeClr val="accent1"/>
              </a:buClr>
              <a:buSzPts val="1500"/>
              <a:buNone/>
              <a:defRPr>
                <a:solidFill>
                  <a:schemeClr val="accent1"/>
                </a:solidFill>
              </a:defRPr>
            </a:lvl4pPr>
            <a:lvl5pPr lvl="4" rtl="0">
              <a:spcBef>
                <a:spcPts val="1600"/>
              </a:spcBef>
              <a:spcAft>
                <a:spcPts val="0"/>
              </a:spcAft>
              <a:buClr>
                <a:schemeClr val="accent1"/>
              </a:buClr>
              <a:buSzPts val="1500"/>
              <a:buNone/>
              <a:defRPr>
                <a:solidFill>
                  <a:schemeClr val="accent1"/>
                </a:solidFill>
              </a:defRPr>
            </a:lvl5pPr>
            <a:lvl6pPr lvl="5" rtl="0">
              <a:spcBef>
                <a:spcPts val="1600"/>
              </a:spcBef>
              <a:spcAft>
                <a:spcPts val="0"/>
              </a:spcAft>
              <a:buClr>
                <a:schemeClr val="accent1"/>
              </a:buClr>
              <a:buSzPts val="1500"/>
              <a:buNone/>
              <a:defRPr>
                <a:solidFill>
                  <a:schemeClr val="accent1"/>
                </a:solidFill>
              </a:defRPr>
            </a:lvl6pPr>
            <a:lvl7pPr lvl="6" rtl="0">
              <a:spcBef>
                <a:spcPts val="1600"/>
              </a:spcBef>
              <a:spcAft>
                <a:spcPts val="0"/>
              </a:spcAft>
              <a:buClr>
                <a:schemeClr val="accent1"/>
              </a:buClr>
              <a:buSzPts val="1500"/>
              <a:buNone/>
              <a:defRPr>
                <a:solidFill>
                  <a:schemeClr val="accent1"/>
                </a:solidFill>
              </a:defRPr>
            </a:lvl7pPr>
            <a:lvl8pPr lvl="7" rtl="0">
              <a:spcBef>
                <a:spcPts val="1600"/>
              </a:spcBef>
              <a:spcAft>
                <a:spcPts val="0"/>
              </a:spcAft>
              <a:buClr>
                <a:schemeClr val="accent1"/>
              </a:buClr>
              <a:buSzPts val="1500"/>
              <a:buNone/>
              <a:defRPr>
                <a:solidFill>
                  <a:schemeClr val="accent1"/>
                </a:solidFill>
              </a:defRPr>
            </a:lvl8pPr>
            <a:lvl9pPr lvl="8" rtl="0">
              <a:spcBef>
                <a:spcPts val="1600"/>
              </a:spcBef>
              <a:spcAft>
                <a:spcPts val="1600"/>
              </a:spcAft>
              <a:buClr>
                <a:schemeClr val="accent1"/>
              </a:buClr>
              <a:buSzPts val="1500"/>
              <a:buNone/>
              <a:defRPr>
                <a:solidFill>
                  <a:schemeClr val="accent1"/>
                </a:solidFill>
              </a:defRPr>
            </a:lvl9pPr>
          </a:lstStyle>
          <a:p>
            <a:endParaRPr/>
          </a:p>
        </p:txBody>
      </p:sp>
      <p:sp>
        <p:nvSpPr>
          <p:cNvPr id="53" name="Google Shape;53;p11"/>
          <p:cNvSpPr txBox="1">
            <a:spLocks noGrp="1"/>
          </p:cNvSpPr>
          <p:nvPr>
            <p:ph type="subTitle" idx="2"/>
          </p:nvPr>
        </p:nvSpPr>
        <p:spPr>
          <a:xfrm>
            <a:off x="4640025" y="2214104"/>
            <a:ext cx="3781800" cy="90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500"/>
              <a:buNone/>
              <a:defRPr sz="1500">
                <a:solidFill>
                  <a:schemeClr val="accent1"/>
                </a:solidFill>
              </a:defRPr>
            </a:lvl1pPr>
            <a:lvl2pPr lvl="1" rtl="0">
              <a:spcBef>
                <a:spcPts val="1600"/>
              </a:spcBef>
              <a:spcAft>
                <a:spcPts val="0"/>
              </a:spcAft>
              <a:buClr>
                <a:schemeClr val="accent1"/>
              </a:buClr>
              <a:buSzPts val="1500"/>
              <a:buNone/>
              <a:defRPr>
                <a:solidFill>
                  <a:schemeClr val="accent1"/>
                </a:solidFill>
              </a:defRPr>
            </a:lvl2pPr>
            <a:lvl3pPr lvl="2" rtl="0">
              <a:spcBef>
                <a:spcPts val="1600"/>
              </a:spcBef>
              <a:spcAft>
                <a:spcPts val="0"/>
              </a:spcAft>
              <a:buClr>
                <a:schemeClr val="accent1"/>
              </a:buClr>
              <a:buSzPts val="1500"/>
              <a:buNone/>
              <a:defRPr sz="1500">
                <a:solidFill>
                  <a:schemeClr val="accent1"/>
                </a:solidFill>
              </a:defRPr>
            </a:lvl3pPr>
            <a:lvl4pPr lvl="3" rtl="0">
              <a:spcBef>
                <a:spcPts val="1600"/>
              </a:spcBef>
              <a:spcAft>
                <a:spcPts val="0"/>
              </a:spcAft>
              <a:buClr>
                <a:schemeClr val="accent1"/>
              </a:buClr>
              <a:buSzPts val="1500"/>
              <a:buNone/>
              <a:defRPr sz="1500">
                <a:solidFill>
                  <a:schemeClr val="accent1"/>
                </a:solidFill>
              </a:defRPr>
            </a:lvl4pPr>
            <a:lvl5pPr lvl="4" rtl="0">
              <a:spcBef>
                <a:spcPts val="1600"/>
              </a:spcBef>
              <a:spcAft>
                <a:spcPts val="0"/>
              </a:spcAft>
              <a:buClr>
                <a:schemeClr val="accent1"/>
              </a:buClr>
              <a:buSzPts val="1500"/>
              <a:buNone/>
              <a:defRPr sz="1500">
                <a:solidFill>
                  <a:schemeClr val="accent1"/>
                </a:solidFill>
              </a:defRPr>
            </a:lvl5pPr>
            <a:lvl6pPr lvl="5" rtl="0">
              <a:spcBef>
                <a:spcPts val="1600"/>
              </a:spcBef>
              <a:spcAft>
                <a:spcPts val="0"/>
              </a:spcAft>
              <a:buClr>
                <a:schemeClr val="accent1"/>
              </a:buClr>
              <a:buSzPts val="1500"/>
              <a:buNone/>
              <a:defRPr sz="1500">
                <a:solidFill>
                  <a:schemeClr val="accent1"/>
                </a:solidFill>
              </a:defRPr>
            </a:lvl6pPr>
            <a:lvl7pPr lvl="6" rtl="0">
              <a:spcBef>
                <a:spcPts val="1600"/>
              </a:spcBef>
              <a:spcAft>
                <a:spcPts val="0"/>
              </a:spcAft>
              <a:buClr>
                <a:schemeClr val="accent1"/>
              </a:buClr>
              <a:buSzPts val="1500"/>
              <a:buNone/>
              <a:defRPr sz="1500">
                <a:solidFill>
                  <a:schemeClr val="accent1"/>
                </a:solidFill>
              </a:defRPr>
            </a:lvl7pPr>
            <a:lvl8pPr lvl="7" rtl="0">
              <a:spcBef>
                <a:spcPts val="1600"/>
              </a:spcBef>
              <a:spcAft>
                <a:spcPts val="0"/>
              </a:spcAft>
              <a:buClr>
                <a:schemeClr val="accent1"/>
              </a:buClr>
              <a:buSzPts val="1500"/>
              <a:buNone/>
              <a:defRPr sz="1500">
                <a:solidFill>
                  <a:schemeClr val="accent1"/>
                </a:solidFill>
              </a:defRPr>
            </a:lvl8pPr>
            <a:lvl9pPr lvl="8" rtl="0">
              <a:spcBef>
                <a:spcPts val="1600"/>
              </a:spcBef>
              <a:spcAft>
                <a:spcPts val="1600"/>
              </a:spcAft>
              <a:buClr>
                <a:schemeClr val="accent1"/>
              </a:buClr>
              <a:buSzPts val="1500"/>
              <a:buNone/>
              <a:defRPr sz="1500">
                <a:solidFill>
                  <a:schemeClr val="accent1"/>
                </a:solidFill>
              </a:defRPr>
            </a:lvl9pPr>
          </a:lstStyle>
          <a:p>
            <a:endParaRPr/>
          </a:p>
        </p:txBody>
      </p:sp>
    </p:spTree>
    <p:extLst>
      <p:ext uri="{BB962C8B-B14F-4D97-AF65-F5344CB8AC3E}">
        <p14:creationId xmlns:p14="http://schemas.microsoft.com/office/powerpoint/2010/main" val="2593340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wo columns 1">
  <p:cSld name="Title + two columns 1">
    <p:bg>
      <p:bgPr>
        <a:noFill/>
        <a:effectLst/>
      </p:bgPr>
    </p:bg>
    <p:spTree>
      <p:nvGrpSpPr>
        <p:cNvPr id="1" name="Shape 55"/>
        <p:cNvGrpSpPr/>
        <p:nvPr/>
      </p:nvGrpSpPr>
      <p:grpSpPr>
        <a:xfrm>
          <a:off x="0" y="0"/>
          <a:ext cx="0" cy="0"/>
          <a:chOff x="0" y="0"/>
          <a:chExt cx="0" cy="0"/>
        </a:xfrm>
      </p:grpSpPr>
      <p:sp>
        <p:nvSpPr>
          <p:cNvPr id="56" name="Google Shape;56;p13"/>
          <p:cNvSpPr/>
          <p:nvPr/>
        </p:nvSpPr>
        <p:spPr>
          <a:xfrm rot="-5400000">
            <a:off x="-383250" y="379275"/>
            <a:ext cx="1947000" cy="1180500"/>
          </a:xfrm>
          <a:prstGeom prst="rect">
            <a:avLst/>
          </a:prstGeom>
          <a:solidFill>
            <a:schemeClr val="accent3"/>
          </a:solidFill>
          <a:ln>
            <a:noFill/>
          </a:ln>
        </p:spPr>
        <p:txBody>
          <a:bodyPr spcFirstLastPara="1" wrap="square" lIns="91425" tIns="91425" rIns="91425" bIns="91425" anchor="ctr" anchorCtr="0">
            <a:noAutofit/>
          </a:bodyPr>
          <a:lstStyle/>
          <a:p>
            <a:r>
              <a:rPr lang="en"/>
              <a:t> </a:t>
            </a:r>
            <a:endParaRPr/>
          </a:p>
        </p:txBody>
      </p:sp>
      <p:sp>
        <p:nvSpPr>
          <p:cNvPr id="57" name="Google Shape;57;p13"/>
          <p:cNvSpPr txBox="1">
            <a:spLocks noGrp="1"/>
          </p:cNvSpPr>
          <p:nvPr>
            <p:ph type="subTitle" idx="1"/>
          </p:nvPr>
        </p:nvSpPr>
        <p:spPr>
          <a:xfrm>
            <a:off x="4685800" y="2340886"/>
            <a:ext cx="37356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700" b="1">
                <a:solidFill>
                  <a:srgbClr val="434343"/>
                </a:solidFill>
                <a:latin typeface="Montserrat"/>
                <a:ea typeface="Montserrat"/>
                <a:cs typeface="Montserrat"/>
                <a:sym typeface="Montserrat"/>
              </a:defRPr>
            </a:lvl1pPr>
            <a:lvl2pPr lvl="1" rtl="0">
              <a:spcBef>
                <a:spcPts val="1600"/>
              </a:spcBef>
              <a:spcAft>
                <a:spcPts val="0"/>
              </a:spcAft>
              <a:buClr>
                <a:schemeClr val="lt1"/>
              </a:buClr>
              <a:buSzPts val="1500"/>
              <a:buNone/>
              <a:defRPr>
                <a:solidFill>
                  <a:schemeClr val="lt1"/>
                </a:solidFill>
              </a:defRPr>
            </a:lvl2pPr>
            <a:lvl3pPr lvl="2" rtl="0">
              <a:spcBef>
                <a:spcPts val="1600"/>
              </a:spcBef>
              <a:spcAft>
                <a:spcPts val="0"/>
              </a:spcAft>
              <a:buClr>
                <a:schemeClr val="lt1"/>
              </a:buClr>
              <a:buSzPts val="1500"/>
              <a:buNone/>
              <a:defRPr>
                <a:solidFill>
                  <a:schemeClr val="lt1"/>
                </a:solidFill>
              </a:defRPr>
            </a:lvl3pPr>
            <a:lvl4pPr lvl="3" rtl="0">
              <a:spcBef>
                <a:spcPts val="1600"/>
              </a:spcBef>
              <a:spcAft>
                <a:spcPts val="0"/>
              </a:spcAft>
              <a:buClr>
                <a:schemeClr val="lt1"/>
              </a:buClr>
              <a:buSzPts val="1500"/>
              <a:buNone/>
              <a:defRPr>
                <a:solidFill>
                  <a:schemeClr val="lt1"/>
                </a:solidFill>
              </a:defRPr>
            </a:lvl4pPr>
            <a:lvl5pPr lvl="4" rtl="0">
              <a:spcBef>
                <a:spcPts val="1600"/>
              </a:spcBef>
              <a:spcAft>
                <a:spcPts val="0"/>
              </a:spcAft>
              <a:buClr>
                <a:schemeClr val="lt1"/>
              </a:buClr>
              <a:buSzPts val="1500"/>
              <a:buNone/>
              <a:defRPr>
                <a:solidFill>
                  <a:schemeClr val="lt1"/>
                </a:solidFill>
              </a:defRPr>
            </a:lvl5pPr>
            <a:lvl6pPr lvl="5" rtl="0">
              <a:spcBef>
                <a:spcPts val="1600"/>
              </a:spcBef>
              <a:spcAft>
                <a:spcPts val="0"/>
              </a:spcAft>
              <a:buClr>
                <a:schemeClr val="lt1"/>
              </a:buClr>
              <a:buSzPts val="1500"/>
              <a:buNone/>
              <a:defRPr>
                <a:solidFill>
                  <a:schemeClr val="lt1"/>
                </a:solidFill>
              </a:defRPr>
            </a:lvl6pPr>
            <a:lvl7pPr lvl="6" rtl="0">
              <a:spcBef>
                <a:spcPts val="1600"/>
              </a:spcBef>
              <a:spcAft>
                <a:spcPts val="0"/>
              </a:spcAft>
              <a:buClr>
                <a:schemeClr val="lt1"/>
              </a:buClr>
              <a:buSzPts val="1500"/>
              <a:buNone/>
              <a:defRPr>
                <a:solidFill>
                  <a:schemeClr val="lt1"/>
                </a:solidFill>
              </a:defRPr>
            </a:lvl7pPr>
            <a:lvl8pPr lvl="7" rtl="0">
              <a:spcBef>
                <a:spcPts val="1600"/>
              </a:spcBef>
              <a:spcAft>
                <a:spcPts val="0"/>
              </a:spcAft>
              <a:buClr>
                <a:schemeClr val="lt1"/>
              </a:buClr>
              <a:buSzPts val="1500"/>
              <a:buNone/>
              <a:defRPr>
                <a:solidFill>
                  <a:schemeClr val="lt1"/>
                </a:solidFill>
              </a:defRPr>
            </a:lvl8pPr>
            <a:lvl9pPr lvl="8" rtl="0">
              <a:spcBef>
                <a:spcPts val="1600"/>
              </a:spcBef>
              <a:spcAft>
                <a:spcPts val="1600"/>
              </a:spcAft>
              <a:buClr>
                <a:schemeClr val="lt1"/>
              </a:buClr>
              <a:buSzPts val="1500"/>
              <a:buNone/>
              <a:defRPr>
                <a:solidFill>
                  <a:schemeClr val="lt1"/>
                </a:solidFill>
              </a:defRPr>
            </a:lvl9pPr>
          </a:lstStyle>
          <a:p>
            <a:endParaRPr/>
          </a:p>
        </p:txBody>
      </p:sp>
      <p:sp>
        <p:nvSpPr>
          <p:cNvPr id="58" name="Google Shape;58;p13"/>
          <p:cNvSpPr txBox="1">
            <a:spLocks noGrp="1"/>
          </p:cNvSpPr>
          <p:nvPr>
            <p:ph type="subTitle" idx="2"/>
          </p:nvPr>
        </p:nvSpPr>
        <p:spPr>
          <a:xfrm>
            <a:off x="4685800" y="2659012"/>
            <a:ext cx="3735600" cy="194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3"/>
              </a:buClr>
              <a:buSzPts val="1800"/>
              <a:buFont typeface="Montserrat"/>
              <a:buChar char="●"/>
              <a:defRPr sz="1500">
                <a:solidFill>
                  <a:srgbClr val="434343"/>
                </a:solidFill>
                <a:latin typeface="Montserrat"/>
                <a:ea typeface="Montserrat"/>
                <a:cs typeface="Montserrat"/>
                <a:sym typeface="Montserrat"/>
              </a:defRPr>
            </a:lvl1pPr>
            <a:lvl2pPr lvl="1" rtl="0">
              <a:spcBef>
                <a:spcPts val="1600"/>
              </a:spcBef>
              <a:spcAft>
                <a:spcPts val="0"/>
              </a:spcAft>
              <a:buClr>
                <a:srgbClr val="434343"/>
              </a:buClr>
              <a:buSzPts val="1500"/>
              <a:buFont typeface="Montserrat"/>
              <a:buChar char="○"/>
              <a:defRPr>
                <a:solidFill>
                  <a:srgbClr val="434343"/>
                </a:solidFill>
                <a:latin typeface="Montserrat"/>
                <a:ea typeface="Montserrat"/>
                <a:cs typeface="Montserrat"/>
                <a:sym typeface="Montserrat"/>
              </a:defRPr>
            </a:lvl2pPr>
            <a:lvl3pPr lvl="2"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3pPr>
            <a:lvl4pPr lvl="3"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4pPr>
            <a:lvl5pPr lvl="4"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5pPr>
            <a:lvl6pPr lvl="5"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6pPr>
            <a:lvl7pPr lvl="6"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7pPr>
            <a:lvl8pPr lvl="7"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8pPr>
            <a:lvl9pPr lvl="8" rtl="0">
              <a:spcBef>
                <a:spcPts val="1600"/>
              </a:spcBef>
              <a:spcAft>
                <a:spcPts val="1600"/>
              </a:spcAft>
              <a:buClr>
                <a:srgbClr val="434343"/>
              </a:buClr>
              <a:buSzPts val="1500"/>
              <a:buFont typeface="Montserrat"/>
              <a:buChar char="■"/>
              <a:defRPr sz="1500">
                <a:solidFill>
                  <a:srgbClr val="434343"/>
                </a:solidFill>
                <a:latin typeface="Montserrat"/>
                <a:ea typeface="Montserrat"/>
                <a:cs typeface="Montserrat"/>
                <a:sym typeface="Montserrat"/>
              </a:defRPr>
            </a:lvl9pPr>
          </a:lstStyle>
          <a:p>
            <a:endParaRPr/>
          </a:p>
        </p:txBody>
      </p:sp>
      <p:sp>
        <p:nvSpPr>
          <p:cNvPr id="59" name="Google Shape;59;p13"/>
          <p:cNvSpPr txBox="1">
            <a:spLocks noGrp="1"/>
          </p:cNvSpPr>
          <p:nvPr>
            <p:ph type="subTitle" idx="3"/>
          </p:nvPr>
        </p:nvSpPr>
        <p:spPr>
          <a:xfrm>
            <a:off x="723298" y="2340886"/>
            <a:ext cx="3735600" cy="342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500"/>
              <a:buNone/>
              <a:defRPr sz="1700" b="1">
                <a:solidFill>
                  <a:srgbClr val="434343"/>
                </a:solidFill>
                <a:latin typeface="Montserrat"/>
                <a:ea typeface="Montserrat"/>
                <a:cs typeface="Montserrat"/>
                <a:sym typeface="Montserrat"/>
              </a:defRPr>
            </a:lvl1pPr>
            <a:lvl2pPr lvl="1" rtl="0">
              <a:spcBef>
                <a:spcPts val="1600"/>
              </a:spcBef>
              <a:spcAft>
                <a:spcPts val="0"/>
              </a:spcAft>
              <a:buClr>
                <a:schemeClr val="lt1"/>
              </a:buClr>
              <a:buSzPts val="1500"/>
              <a:buNone/>
              <a:defRPr>
                <a:solidFill>
                  <a:schemeClr val="lt1"/>
                </a:solidFill>
              </a:defRPr>
            </a:lvl2pPr>
            <a:lvl3pPr lvl="2" rtl="0">
              <a:spcBef>
                <a:spcPts val="1600"/>
              </a:spcBef>
              <a:spcAft>
                <a:spcPts val="0"/>
              </a:spcAft>
              <a:buClr>
                <a:schemeClr val="lt1"/>
              </a:buClr>
              <a:buSzPts val="1500"/>
              <a:buNone/>
              <a:defRPr>
                <a:solidFill>
                  <a:schemeClr val="lt1"/>
                </a:solidFill>
              </a:defRPr>
            </a:lvl3pPr>
            <a:lvl4pPr lvl="3" rtl="0">
              <a:spcBef>
                <a:spcPts val="1600"/>
              </a:spcBef>
              <a:spcAft>
                <a:spcPts val="0"/>
              </a:spcAft>
              <a:buClr>
                <a:schemeClr val="lt1"/>
              </a:buClr>
              <a:buSzPts val="1500"/>
              <a:buNone/>
              <a:defRPr>
                <a:solidFill>
                  <a:schemeClr val="lt1"/>
                </a:solidFill>
              </a:defRPr>
            </a:lvl4pPr>
            <a:lvl5pPr lvl="4" rtl="0">
              <a:spcBef>
                <a:spcPts val="1600"/>
              </a:spcBef>
              <a:spcAft>
                <a:spcPts val="0"/>
              </a:spcAft>
              <a:buClr>
                <a:schemeClr val="lt1"/>
              </a:buClr>
              <a:buSzPts val="1500"/>
              <a:buNone/>
              <a:defRPr>
                <a:solidFill>
                  <a:schemeClr val="lt1"/>
                </a:solidFill>
              </a:defRPr>
            </a:lvl5pPr>
            <a:lvl6pPr lvl="5" rtl="0">
              <a:spcBef>
                <a:spcPts val="1600"/>
              </a:spcBef>
              <a:spcAft>
                <a:spcPts val="0"/>
              </a:spcAft>
              <a:buClr>
                <a:schemeClr val="lt1"/>
              </a:buClr>
              <a:buSzPts val="1500"/>
              <a:buNone/>
              <a:defRPr>
                <a:solidFill>
                  <a:schemeClr val="lt1"/>
                </a:solidFill>
              </a:defRPr>
            </a:lvl6pPr>
            <a:lvl7pPr lvl="6" rtl="0">
              <a:spcBef>
                <a:spcPts val="1600"/>
              </a:spcBef>
              <a:spcAft>
                <a:spcPts val="0"/>
              </a:spcAft>
              <a:buClr>
                <a:schemeClr val="lt1"/>
              </a:buClr>
              <a:buSzPts val="1500"/>
              <a:buNone/>
              <a:defRPr>
                <a:solidFill>
                  <a:schemeClr val="lt1"/>
                </a:solidFill>
              </a:defRPr>
            </a:lvl7pPr>
            <a:lvl8pPr lvl="7" rtl="0">
              <a:spcBef>
                <a:spcPts val="1600"/>
              </a:spcBef>
              <a:spcAft>
                <a:spcPts val="0"/>
              </a:spcAft>
              <a:buClr>
                <a:schemeClr val="lt1"/>
              </a:buClr>
              <a:buSzPts val="1500"/>
              <a:buNone/>
              <a:defRPr>
                <a:solidFill>
                  <a:schemeClr val="lt1"/>
                </a:solidFill>
              </a:defRPr>
            </a:lvl8pPr>
            <a:lvl9pPr lvl="8" rtl="0">
              <a:spcBef>
                <a:spcPts val="1600"/>
              </a:spcBef>
              <a:spcAft>
                <a:spcPts val="1600"/>
              </a:spcAft>
              <a:buClr>
                <a:schemeClr val="lt1"/>
              </a:buClr>
              <a:buSzPts val="1500"/>
              <a:buNone/>
              <a:defRPr>
                <a:solidFill>
                  <a:schemeClr val="lt1"/>
                </a:solidFill>
              </a:defRPr>
            </a:lvl9pPr>
          </a:lstStyle>
          <a:p>
            <a:endParaRPr/>
          </a:p>
        </p:txBody>
      </p:sp>
      <p:sp>
        <p:nvSpPr>
          <p:cNvPr id="60" name="Google Shape;60;p13"/>
          <p:cNvSpPr txBox="1">
            <a:spLocks noGrp="1"/>
          </p:cNvSpPr>
          <p:nvPr>
            <p:ph type="subTitle" idx="4"/>
          </p:nvPr>
        </p:nvSpPr>
        <p:spPr>
          <a:xfrm>
            <a:off x="723225" y="2659864"/>
            <a:ext cx="3735600" cy="1948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3"/>
              </a:buClr>
              <a:buSzPts val="1800"/>
              <a:buFont typeface="Montserrat"/>
              <a:buChar char="●"/>
              <a:defRPr sz="1500">
                <a:solidFill>
                  <a:srgbClr val="434343"/>
                </a:solidFill>
                <a:latin typeface="Montserrat"/>
                <a:ea typeface="Montserrat"/>
                <a:cs typeface="Montserrat"/>
                <a:sym typeface="Montserrat"/>
              </a:defRPr>
            </a:lvl1pPr>
            <a:lvl2pPr lvl="1" rtl="0">
              <a:spcBef>
                <a:spcPts val="1600"/>
              </a:spcBef>
              <a:spcAft>
                <a:spcPts val="0"/>
              </a:spcAft>
              <a:buClr>
                <a:srgbClr val="434343"/>
              </a:buClr>
              <a:buSzPts val="1500"/>
              <a:buFont typeface="Montserrat"/>
              <a:buChar char="○"/>
              <a:defRPr>
                <a:solidFill>
                  <a:srgbClr val="434343"/>
                </a:solidFill>
                <a:latin typeface="Montserrat"/>
                <a:ea typeface="Montserrat"/>
                <a:cs typeface="Montserrat"/>
                <a:sym typeface="Montserrat"/>
              </a:defRPr>
            </a:lvl2pPr>
            <a:lvl3pPr lvl="2"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3pPr>
            <a:lvl4pPr lvl="3"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4pPr>
            <a:lvl5pPr lvl="4"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5pPr>
            <a:lvl6pPr lvl="5"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6pPr>
            <a:lvl7pPr lvl="6"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7pPr>
            <a:lvl8pPr lvl="7" rtl="0">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8pPr>
            <a:lvl9pPr lvl="8" rtl="0">
              <a:spcBef>
                <a:spcPts val="1600"/>
              </a:spcBef>
              <a:spcAft>
                <a:spcPts val="1600"/>
              </a:spcAft>
              <a:buClr>
                <a:srgbClr val="434343"/>
              </a:buClr>
              <a:buSzPts val="1500"/>
              <a:buFont typeface="Montserrat"/>
              <a:buChar char="■"/>
              <a:defRPr sz="1500">
                <a:solidFill>
                  <a:srgbClr val="434343"/>
                </a:solidFill>
                <a:latin typeface="Montserrat"/>
                <a:ea typeface="Montserrat"/>
                <a:cs typeface="Montserrat"/>
                <a:sym typeface="Montserrat"/>
              </a:defRPr>
            </a:lvl9pPr>
          </a:lstStyle>
          <a:p>
            <a:endParaRPr/>
          </a:p>
        </p:txBody>
      </p:sp>
      <p:sp>
        <p:nvSpPr>
          <p:cNvPr id="61" name="Google Shape;61;p13"/>
          <p:cNvSpPr txBox="1">
            <a:spLocks noGrp="1"/>
          </p:cNvSpPr>
          <p:nvPr>
            <p:ph type="title"/>
          </p:nvPr>
        </p:nvSpPr>
        <p:spPr>
          <a:xfrm>
            <a:off x="633640" y="316432"/>
            <a:ext cx="2071500" cy="13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4000"/>
              <a:buNone/>
              <a:defRPr sz="4000">
                <a:solidFill>
                  <a:schemeClr val="accent4"/>
                </a:solidFill>
                <a:latin typeface="Bebas Neue"/>
                <a:ea typeface="Bebas Neue"/>
                <a:cs typeface="Bebas Neue"/>
                <a:sym typeface="Bebas Neu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62" name="Google Shape;62;p13"/>
          <p:cNvSpPr/>
          <p:nvPr/>
        </p:nvSpPr>
        <p:spPr>
          <a:xfrm>
            <a:off x="6819825" y="768350"/>
            <a:ext cx="1041300" cy="10356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63" name="Google Shape;63;p13"/>
          <p:cNvSpPr/>
          <p:nvPr/>
        </p:nvSpPr>
        <p:spPr>
          <a:xfrm>
            <a:off x="6565461" y="562400"/>
            <a:ext cx="477600" cy="4749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410272087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26" Type="http://schemas.openxmlformats.org/officeDocument/2006/relationships/theme" Target="../theme/theme2.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5" Type="http://schemas.openxmlformats.org/officeDocument/2006/relationships/slideLayout" Target="../slideLayouts/slideLayout26.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slideLayout" Target="../slideLayouts/slideLayout25.xml"/><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slideLayout" Target="../slideLayouts/slideLayout24.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5.xml"/><Relationship Id="rId7"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434343"/>
              </a:buClr>
              <a:buSzPts val="2800"/>
              <a:buFont typeface="Montserrat ExtraBold"/>
              <a:buNone/>
              <a:defRPr sz="2800">
                <a:solidFill>
                  <a:srgbClr val="434343"/>
                </a:solidFill>
                <a:latin typeface="Montserrat ExtraBold"/>
                <a:ea typeface="Montserrat ExtraBold"/>
                <a:cs typeface="Montserrat ExtraBold"/>
                <a:sym typeface="Montserrat ExtraBold"/>
              </a:defRPr>
            </a:lvl1pPr>
            <a:lvl2pPr lvl="1"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2pPr>
            <a:lvl3pPr lvl="2"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3pPr>
            <a:lvl4pPr lvl="3"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4pPr>
            <a:lvl5pPr lvl="4"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5pPr>
            <a:lvl6pPr lvl="5"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6pPr>
            <a:lvl7pPr lvl="6"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7pPr>
            <a:lvl8pPr lvl="7"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8pPr>
            <a:lvl9pPr lvl="8" rtl="0">
              <a:spcBef>
                <a:spcPts val="0"/>
              </a:spcBef>
              <a:spcAft>
                <a:spcPts val="0"/>
              </a:spcAft>
              <a:buClr>
                <a:srgbClr val="434343"/>
              </a:buClr>
              <a:buSzPts val="2800"/>
              <a:buFont typeface="Squada One"/>
              <a:buNone/>
              <a:defRPr sz="2800">
                <a:solidFill>
                  <a:srgbClr val="434343"/>
                </a:solidFill>
                <a:latin typeface="Squada One"/>
                <a:ea typeface="Squada One"/>
                <a:cs typeface="Squada One"/>
                <a:sym typeface="Squad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1pPr>
            <a:lvl2pPr marL="914400" lvl="1"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2pPr>
            <a:lvl3pPr marL="1371600" lvl="2"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3pPr>
            <a:lvl4pPr marL="1828800" lvl="3"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4pPr>
            <a:lvl5pPr marL="2286000" lvl="4"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5pPr>
            <a:lvl6pPr marL="2743200" lvl="5"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6pPr>
            <a:lvl7pPr marL="3200400" lvl="6"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7pPr>
            <a:lvl8pPr marL="3657600" lvl="7" indent="-304800" rtl="0">
              <a:lnSpc>
                <a:spcPct val="115000"/>
              </a:lnSpc>
              <a:spcBef>
                <a:spcPts val="1600"/>
              </a:spcBef>
              <a:spcAft>
                <a:spcPts val="0"/>
              </a:spcAft>
              <a:buClr>
                <a:srgbClr val="434343"/>
              </a:buClr>
              <a:buSzPts val="1200"/>
              <a:buFont typeface="EB Garamond"/>
              <a:buChar char="○"/>
              <a:defRPr sz="1200">
                <a:solidFill>
                  <a:srgbClr val="434343"/>
                </a:solidFill>
                <a:latin typeface="EB Garamond"/>
                <a:ea typeface="EB Garamond"/>
                <a:cs typeface="EB Garamond"/>
                <a:sym typeface="EB Garamond"/>
              </a:defRPr>
            </a:lvl8pPr>
            <a:lvl9pPr marL="4114800" lvl="8" indent="-304800" rtl="0">
              <a:lnSpc>
                <a:spcPct val="115000"/>
              </a:lnSpc>
              <a:spcBef>
                <a:spcPts val="1600"/>
              </a:spcBef>
              <a:spcAft>
                <a:spcPts val="1600"/>
              </a:spcAft>
              <a:buClr>
                <a:srgbClr val="434343"/>
              </a:buClr>
              <a:buSzPts val="1200"/>
              <a:buFont typeface="EB Garamond"/>
              <a:buChar char="■"/>
              <a:defRPr sz="1200">
                <a:solidFill>
                  <a:srgbClr val="434343"/>
                </a:solidFill>
                <a:latin typeface="EB Garamond"/>
                <a:ea typeface="EB Garamond"/>
                <a:cs typeface="EB Garamond"/>
                <a:sym typeface="EB Garamond"/>
              </a:defRPr>
            </a:lvl9pPr>
          </a:lstStyle>
          <a:p>
            <a:endParaRPr/>
          </a:p>
        </p:txBody>
      </p:sp>
    </p:spTree>
  </p:cSld>
  <p:clrMap bg1="lt1" tx1="dk1" bg2="dk2" tx2="lt2" accent1="accent1" accent2="accent2" accent3="accent3" accent4="accent4" accent5="accent5" accent6="accent6" hlink="hlink" folHlink="folHlink"/>
  <p:sldLayoutIdLst>
    <p:sldLayoutId id="2147483661"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1pPr>
            <a:lvl2pPr lvl="1">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2pPr>
            <a:lvl3pPr lvl="2">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3pPr>
            <a:lvl4pPr lvl="3">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4pPr>
            <a:lvl5pPr lvl="4">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5pPr>
            <a:lvl6pPr lvl="5">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6pPr>
            <a:lvl7pPr lvl="6">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7pPr>
            <a:lvl8pPr lvl="7">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8pPr>
            <a:lvl9pPr lvl="8">
              <a:spcBef>
                <a:spcPts val="0"/>
              </a:spcBef>
              <a:spcAft>
                <a:spcPts val="0"/>
              </a:spcAft>
              <a:buClr>
                <a:srgbClr val="434343"/>
              </a:buClr>
              <a:buSzPts val="4000"/>
              <a:buFont typeface="Bebas Neue"/>
              <a:buNone/>
              <a:defRPr sz="4000">
                <a:solidFill>
                  <a:srgbClr val="434343"/>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23850">
              <a:lnSpc>
                <a:spcPct val="115000"/>
              </a:lnSpc>
              <a:spcBef>
                <a:spcPts val="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1pPr>
            <a:lvl2pPr marL="914400" lvl="1"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2pPr>
            <a:lvl3pPr marL="1371600" lvl="2"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3pPr>
            <a:lvl4pPr marL="1828800" lvl="3"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4pPr>
            <a:lvl5pPr marL="2286000" lvl="4"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5pPr>
            <a:lvl6pPr marL="2743200" lvl="5"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6pPr>
            <a:lvl7pPr marL="3200400" lvl="6"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7pPr>
            <a:lvl8pPr marL="3657600" lvl="7" indent="-323850">
              <a:lnSpc>
                <a:spcPct val="115000"/>
              </a:lnSpc>
              <a:spcBef>
                <a:spcPts val="1600"/>
              </a:spcBef>
              <a:spcAft>
                <a:spcPts val="0"/>
              </a:spcAft>
              <a:buClr>
                <a:srgbClr val="434343"/>
              </a:buClr>
              <a:buSzPts val="1500"/>
              <a:buFont typeface="Montserrat"/>
              <a:buChar char="○"/>
              <a:defRPr sz="1500">
                <a:solidFill>
                  <a:srgbClr val="434343"/>
                </a:solidFill>
                <a:latin typeface="Montserrat"/>
                <a:ea typeface="Montserrat"/>
                <a:cs typeface="Montserrat"/>
                <a:sym typeface="Montserrat"/>
              </a:defRPr>
            </a:lvl8pPr>
            <a:lvl9pPr marL="4114800" lvl="8" indent="-323850">
              <a:lnSpc>
                <a:spcPct val="115000"/>
              </a:lnSpc>
              <a:spcBef>
                <a:spcPts val="1600"/>
              </a:spcBef>
              <a:spcAft>
                <a:spcPts val="1600"/>
              </a:spcAft>
              <a:buClr>
                <a:srgbClr val="434343"/>
              </a:buClr>
              <a:buSzPts val="1500"/>
              <a:buFont typeface="Montserrat"/>
              <a:buChar char="■"/>
              <a:defRPr sz="1500">
                <a:solidFill>
                  <a:srgbClr val="434343"/>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265527971"/>
      </p:ext>
    </p:extLst>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9" r:id="rId5"/>
    <p:sldLayoutId id="2147483670" r:id="rId6"/>
    <p:sldLayoutId id="2147483672" r:id="rId7"/>
    <p:sldLayoutId id="2147483674"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8" r:id="rId20"/>
    <p:sldLayoutId id="2147483689" r:id="rId21"/>
    <p:sldLayoutId id="2147483690" r:id="rId22"/>
    <p:sldLayoutId id="2147483691" r:id="rId23"/>
    <p:sldLayoutId id="2147483692" r:id="rId24"/>
    <p:sldLayoutId id="2147483693" r:id="rId2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5">
          <p15:clr>
            <a:srgbClr val="EA4335"/>
          </p15:clr>
        </p15:guide>
        <p15:guide id="2" pos="5305">
          <p15:clr>
            <a:srgbClr val="EA4335"/>
          </p15:clr>
        </p15:guide>
        <p15:guide id="3" orient="horz" pos="340">
          <p15:clr>
            <a:srgbClr val="EA4335"/>
          </p15:clr>
        </p15:guide>
        <p15:guide id="4" orient="horz" pos="2903">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400"/>
              <a:buFont typeface="Ubuntu"/>
              <a:buNone/>
              <a:defRPr sz="2400" b="1">
                <a:solidFill>
                  <a:schemeClr val="dk1"/>
                </a:solidFill>
                <a:latin typeface="Ubuntu"/>
                <a:ea typeface="Ubuntu"/>
                <a:cs typeface="Ubuntu"/>
                <a:sym typeface="Ubuntu"/>
              </a:defRPr>
            </a:lvl1pPr>
            <a:lvl2pPr lvl="1"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2pPr>
            <a:lvl3pPr lvl="2"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3pPr>
            <a:lvl4pPr lvl="3"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4pPr>
            <a:lvl5pPr lvl="4"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5pPr>
            <a:lvl6pPr lvl="5"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6pPr>
            <a:lvl7pPr lvl="6"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7pPr>
            <a:lvl8pPr lvl="7"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8pPr>
            <a:lvl9pPr lvl="8"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1pPr>
            <a:lvl2pPr marL="914400" lvl="1"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2pPr>
            <a:lvl3pPr marL="1371600" lvl="2"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3pPr>
            <a:lvl4pPr marL="1828800" lvl="3"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4pPr>
            <a:lvl5pPr marL="2286000" lvl="4"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5pPr>
            <a:lvl6pPr marL="2743200" lvl="5"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6pPr>
            <a:lvl7pPr marL="3200400" lvl="6"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7pPr>
            <a:lvl8pPr marL="3657600" lvl="7"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8pPr>
            <a:lvl9pPr marL="4114800" lvl="8" indent="-292100" rtl="0">
              <a:lnSpc>
                <a:spcPct val="100000"/>
              </a:lnSpc>
              <a:spcBef>
                <a:spcPts val="0"/>
              </a:spcBef>
              <a:spcAft>
                <a:spcPts val="0"/>
              </a:spcAft>
              <a:buClr>
                <a:schemeClr val="lt2"/>
              </a:buClr>
              <a:buSzPts val="1000"/>
              <a:buFont typeface="Ubuntu Light"/>
              <a:buChar char="■"/>
              <a:defRPr sz="1000">
                <a:solidFill>
                  <a:schemeClr val="lt2"/>
                </a:solidFill>
                <a:latin typeface="Ubuntu Light"/>
                <a:ea typeface="Ubuntu Light"/>
                <a:cs typeface="Ubuntu Light"/>
                <a:sym typeface="Ubuntu Light"/>
              </a:defRPr>
            </a:lvl9pPr>
          </a:lstStyle>
          <a:p>
            <a:endParaRPr/>
          </a:p>
        </p:txBody>
      </p:sp>
      <p:sp>
        <p:nvSpPr>
          <p:cNvPr id="8" name="Google Shape;8;p1"/>
          <p:cNvSpPr txBox="1">
            <a:spLocks noGrp="1"/>
          </p:cNvSpPr>
          <p:nvPr>
            <p:ph type="sldNum" idx="12"/>
          </p:nvPr>
        </p:nvSpPr>
        <p:spPr>
          <a:xfrm>
            <a:off x="8548658" y="4663217"/>
            <a:ext cx="548700" cy="393600"/>
          </a:xfrm>
          <a:prstGeom prst="rect">
            <a:avLst/>
          </a:prstGeom>
          <a:noFill/>
          <a:ln>
            <a:noFill/>
          </a:ln>
        </p:spPr>
        <p:txBody>
          <a:bodyPr spcFirstLastPara="1" wrap="square" lIns="91425" tIns="91425" rIns="91425" bIns="91425" anchor="ctr" anchorCtr="0">
            <a:noAutofit/>
          </a:bodyPr>
          <a:lstStyle>
            <a:lvl1pPr lvl="0" rtl="0">
              <a:buNone/>
              <a:defRPr sz="1200">
                <a:latin typeface="Arvo"/>
                <a:ea typeface="Arvo"/>
                <a:cs typeface="Arvo"/>
                <a:sym typeface="Arvo"/>
              </a:defRPr>
            </a:lvl1pPr>
            <a:lvl2pPr lvl="1" rtl="0">
              <a:buNone/>
              <a:defRPr sz="1200">
                <a:latin typeface="Arvo"/>
                <a:ea typeface="Arvo"/>
                <a:cs typeface="Arvo"/>
                <a:sym typeface="Arvo"/>
              </a:defRPr>
            </a:lvl2pPr>
            <a:lvl3pPr lvl="2" rtl="0">
              <a:buNone/>
              <a:defRPr sz="1200">
                <a:latin typeface="Arvo"/>
                <a:ea typeface="Arvo"/>
                <a:cs typeface="Arvo"/>
                <a:sym typeface="Arvo"/>
              </a:defRPr>
            </a:lvl3pPr>
            <a:lvl4pPr lvl="3" rtl="0">
              <a:buNone/>
              <a:defRPr sz="1200">
                <a:latin typeface="Arvo"/>
                <a:ea typeface="Arvo"/>
                <a:cs typeface="Arvo"/>
                <a:sym typeface="Arvo"/>
              </a:defRPr>
            </a:lvl4pPr>
            <a:lvl5pPr lvl="4" rtl="0">
              <a:buNone/>
              <a:defRPr sz="1200">
                <a:latin typeface="Arvo"/>
                <a:ea typeface="Arvo"/>
                <a:cs typeface="Arvo"/>
                <a:sym typeface="Arvo"/>
              </a:defRPr>
            </a:lvl5pPr>
            <a:lvl6pPr lvl="5" rtl="0">
              <a:buNone/>
              <a:defRPr sz="1200">
                <a:latin typeface="Arvo"/>
                <a:ea typeface="Arvo"/>
                <a:cs typeface="Arvo"/>
                <a:sym typeface="Arvo"/>
              </a:defRPr>
            </a:lvl6pPr>
            <a:lvl7pPr lvl="6" rtl="0">
              <a:buNone/>
              <a:defRPr sz="1200">
                <a:latin typeface="Arvo"/>
                <a:ea typeface="Arvo"/>
                <a:cs typeface="Arvo"/>
                <a:sym typeface="Arvo"/>
              </a:defRPr>
            </a:lvl7pPr>
            <a:lvl8pPr lvl="7" rtl="0">
              <a:buNone/>
              <a:defRPr sz="1200">
                <a:latin typeface="Arvo"/>
                <a:ea typeface="Arvo"/>
                <a:cs typeface="Arvo"/>
                <a:sym typeface="Arvo"/>
              </a:defRPr>
            </a:lvl8pPr>
            <a:lvl9pPr lvl="8" rtl="0">
              <a:buNone/>
              <a:defRPr sz="1200">
                <a:latin typeface="Arvo"/>
                <a:ea typeface="Arvo"/>
                <a:cs typeface="Arvo"/>
                <a:sym typeface="Arvo"/>
              </a:defRPr>
            </a:lvl9pPr>
          </a:lstStyle>
          <a:p>
            <a:fld id="{00000000-1234-1234-1234-123412341234}" type="slidenum">
              <a:rPr lang="es"/>
              <a:pPr/>
              <a:t>‹#›</a:t>
            </a:fld>
            <a:endParaRPr/>
          </a:p>
        </p:txBody>
      </p:sp>
    </p:spTree>
    <p:extLst>
      <p:ext uri="{BB962C8B-B14F-4D97-AF65-F5344CB8AC3E}">
        <p14:creationId xmlns:p14="http://schemas.microsoft.com/office/powerpoint/2010/main" val="3793775640"/>
      </p:ext>
    </p:extLst>
  </p:cSld>
  <p:clrMap bg1="lt1" tx1="dk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7"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400"/>
              <a:buFont typeface="Ubuntu"/>
              <a:buNone/>
              <a:defRPr sz="2400" b="1">
                <a:solidFill>
                  <a:schemeClr val="dk1"/>
                </a:solidFill>
                <a:latin typeface="Ubuntu"/>
                <a:ea typeface="Ubuntu"/>
                <a:cs typeface="Ubuntu"/>
                <a:sym typeface="Ubuntu"/>
              </a:defRPr>
            </a:lvl1pPr>
            <a:lvl2pPr lvl="1"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2pPr>
            <a:lvl3pPr lvl="2"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3pPr>
            <a:lvl4pPr lvl="3"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4pPr>
            <a:lvl5pPr lvl="4"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5pPr>
            <a:lvl6pPr lvl="5"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6pPr>
            <a:lvl7pPr lvl="6"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7pPr>
            <a:lvl8pPr lvl="7"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8pPr>
            <a:lvl9pPr lvl="8"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1pPr>
            <a:lvl2pPr marL="914400" lvl="1"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2pPr>
            <a:lvl3pPr marL="1371600" lvl="2"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3pPr>
            <a:lvl4pPr marL="1828800" lvl="3"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4pPr>
            <a:lvl5pPr marL="2286000" lvl="4"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5pPr>
            <a:lvl6pPr marL="2743200" lvl="5"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6pPr>
            <a:lvl7pPr marL="3200400" lvl="6"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7pPr>
            <a:lvl8pPr marL="3657600" lvl="7"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8pPr>
            <a:lvl9pPr marL="4114800" lvl="8" indent="-292100" rtl="0">
              <a:lnSpc>
                <a:spcPct val="100000"/>
              </a:lnSpc>
              <a:spcBef>
                <a:spcPts val="0"/>
              </a:spcBef>
              <a:spcAft>
                <a:spcPts val="0"/>
              </a:spcAft>
              <a:buClr>
                <a:schemeClr val="lt2"/>
              </a:buClr>
              <a:buSzPts val="1000"/>
              <a:buFont typeface="Ubuntu Light"/>
              <a:buChar char="■"/>
              <a:defRPr sz="1000">
                <a:solidFill>
                  <a:schemeClr val="lt2"/>
                </a:solidFill>
                <a:latin typeface="Ubuntu Light"/>
                <a:ea typeface="Ubuntu Light"/>
                <a:cs typeface="Ubuntu Light"/>
                <a:sym typeface="Ubuntu Light"/>
              </a:defRPr>
            </a:lvl9pPr>
          </a:lstStyle>
          <a:p>
            <a:endParaRPr/>
          </a:p>
        </p:txBody>
      </p:sp>
      <p:sp>
        <p:nvSpPr>
          <p:cNvPr id="8" name="Google Shape;8;p1"/>
          <p:cNvSpPr txBox="1">
            <a:spLocks noGrp="1"/>
          </p:cNvSpPr>
          <p:nvPr>
            <p:ph type="sldNum" idx="12"/>
          </p:nvPr>
        </p:nvSpPr>
        <p:spPr>
          <a:xfrm>
            <a:off x="8548658" y="4663217"/>
            <a:ext cx="548700" cy="393600"/>
          </a:xfrm>
          <a:prstGeom prst="rect">
            <a:avLst/>
          </a:prstGeom>
          <a:noFill/>
          <a:ln>
            <a:noFill/>
          </a:ln>
        </p:spPr>
        <p:txBody>
          <a:bodyPr spcFirstLastPara="1" wrap="square" lIns="91425" tIns="91425" rIns="91425" bIns="91425" anchor="ctr" anchorCtr="0">
            <a:noAutofit/>
          </a:bodyPr>
          <a:lstStyle>
            <a:lvl1pPr lvl="0" rtl="0">
              <a:buNone/>
              <a:defRPr sz="1200">
                <a:latin typeface="Arvo"/>
                <a:ea typeface="Arvo"/>
                <a:cs typeface="Arvo"/>
                <a:sym typeface="Arvo"/>
              </a:defRPr>
            </a:lvl1pPr>
            <a:lvl2pPr lvl="1" rtl="0">
              <a:buNone/>
              <a:defRPr sz="1200">
                <a:latin typeface="Arvo"/>
                <a:ea typeface="Arvo"/>
                <a:cs typeface="Arvo"/>
                <a:sym typeface="Arvo"/>
              </a:defRPr>
            </a:lvl2pPr>
            <a:lvl3pPr lvl="2" rtl="0">
              <a:buNone/>
              <a:defRPr sz="1200">
                <a:latin typeface="Arvo"/>
                <a:ea typeface="Arvo"/>
                <a:cs typeface="Arvo"/>
                <a:sym typeface="Arvo"/>
              </a:defRPr>
            </a:lvl3pPr>
            <a:lvl4pPr lvl="3" rtl="0">
              <a:buNone/>
              <a:defRPr sz="1200">
                <a:latin typeface="Arvo"/>
                <a:ea typeface="Arvo"/>
                <a:cs typeface="Arvo"/>
                <a:sym typeface="Arvo"/>
              </a:defRPr>
            </a:lvl4pPr>
            <a:lvl5pPr lvl="4" rtl="0">
              <a:buNone/>
              <a:defRPr sz="1200">
                <a:latin typeface="Arvo"/>
                <a:ea typeface="Arvo"/>
                <a:cs typeface="Arvo"/>
                <a:sym typeface="Arvo"/>
              </a:defRPr>
            </a:lvl5pPr>
            <a:lvl6pPr lvl="5" rtl="0">
              <a:buNone/>
              <a:defRPr sz="1200">
                <a:latin typeface="Arvo"/>
                <a:ea typeface="Arvo"/>
                <a:cs typeface="Arvo"/>
                <a:sym typeface="Arvo"/>
              </a:defRPr>
            </a:lvl6pPr>
            <a:lvl7pPr lvl="6" rtl="0">
              <a:buNone/>
              <a:defRPr sz="1200">
                <a:latin typeface="Arvo"/>
                <a:ea typeface="Arvo"/>
                <a:cs typeface="Arvo"/>
                <a:sym typeface="Arvo"/>
              </a:defRPr>
            </a:lvl7pPr>
            <a:lvl8pPr lvl="7" rtl="0">
              <a:buNone/>
              <a:defRPr sz="1200">
                <a:latin typeface="Arvo"/>
                <a:ea typeface="Arvo"/>
                <a:cs typeface="Arvo"/>
                <a:sym typeface="Arvo"/>
              </a:defRPr>
            </a:lvl8pPr>
            <a:lvl9pPr lvl="8" rtl="0">
              <a:buNone/>
              <a:defRPr sz="1200">
                <a:latin typeface="Arvo"/>
                <a:ea typeface="Arvo"/>
                <a:cs typeface="Arvo"/>
                <a:sym typeface="Arvo"/>
              </a:defRPr>
            </a:lvl9pPr>
          </a:lstStyle>
          <a:p>
            <a:fld id="{00000000-1234-1234-1234-123412341234}" type="slidenum">
              <a:rPr lang="es"/>
              <a:pPr/>
              <a:t>‹#›</a:t>
            </a:fld>
            <a:endParaRPr/>
          </a:p>
        </p:txBody>
      </p:sp>
    </p:spTree>
    <p:extLst>
      <p:ext uri="{BB962C8B-B14F-4D97-AF65-F5344CB8AC3E}">
        <p14:creationId xmlns:p14="http://schemas.microsoft.com/office/powerpoint/2010/main" val="1023830754"/>
      </p:ext>
    </p:extLst>
  </p:cSld>
  <p:clrMap bg1="lt1" tx1="dk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2.jpg"/></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7.xml"/><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27.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7.xml"/><Relationship Id="rId5" Type="http://schemas.openxmlformats.org/officeDocument/2006/relationships/image" Target="../media/image43.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7.xml"/><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27.xml"/><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27.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27.xml"/><Relationship Id="rId5" Type="http://schemas.openxmlformats.org/officeDocument/2006/relationships/image" Target="../media/image61.png"/><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27.xml"/><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0.xml"/><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2.xml"/><Relationship Id="rId1" Type="http://schemas.openxmlformats.org/officeDocument/2006/relationships/slideLayout" Target="../slideLayouts/slideLayout27.xml"/><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3.xml"/><Relationship Id="rId1" Type="http://schemas.openxmlformats.org/officeDocument/2006/relationships/slideLayout" Target="../slideLayouts/slideLayout27.xml"/><Relationship Id="rId4" Type="http://schemas.openxmlformats.org/officeDocument/2006/relationships/image" Target="../media/image72.png"/></Relationships>
</file>

<file path=ppt/slides/_rels/slide5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4.xml"/><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7.xml"/><Relationship Id="rId1" Type="http://schemas.openxmlformats.org/officeDocument/2006/relationships/slideLayout" Target="../slideLayouts/slideLayout27.xml"/><Relationship Id="rId5" Type="http://schemas.openxmlformats.org/officeDocument/2006/relationships/image" Target="../media/image82.png"/><Relationship Id="rId4" Type="http://schemas.openxmlformats.org/officeDocument/2006/relationships/image" Target="../media/image81.png"/></Relationships>
</file>

<file path=ppt/slides/_rels/slide5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8.xml"/><Relationship Id="rId1" Type="http://schemas.openxmlformats.org/officeDocument/2006/relationships/slideLayout" Target="../slideLayouts/slideLayout27.xml"/><Relationship Id="rId4" Type="http://schemas.openxmlformats.org/officeDocument/2006/relationships/image" Target="../media/image84.png"/></Relationships>
</file>

<file path=ppt/slides/_rels/slide5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9.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0.xml"/><Relationship Id="rId1" Type="http://schemas.openxmlformats.org/officeDocument/2006/relationships/slideLayout" Target="../slideLayouts/slideLayout27.xml"/><Relationship Id="rId5" Type="http://schemas.openxmlformats.org/officeDocument/2006/relationships/image" Target="../media/image87.png"/><Relationship Id="rId4" Type="http://schemas.openxmlformats.org/officeDocument/2006/relationships/image" Target="../media/image86.png"/></Relationships>
</file>

<file path=ppt/slides/_rels/slide61.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41.xml"/><Relationship Id="rId1" Type="http://schemas.openxmlformats.org/officeDocument/2006/relationships/slideLayout" Target="../slideLayouts/slideLayout27.xml"/><Relationship Id="rId5" Type="http://schemas.openxmlformats.org/officeDocument/2006/relationships/comments" Target="../comments/comment1.xml"/><Relationship Id="rId4" Type="http://schemas.openxmlformats.org/officeDocument/2006/relationships/image" Target="../media/image89.jpeg"/></Relationships>
</file>

<file path=ppt/slides/_rels/slide6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8.xml"/></Relationships>
</file>

<file path=ppt/slides/_rels/slide6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2.xml"/><Relationship Id="rId1" Type="http://schemas.openxmlformats.org/officeDocument/2006/relationships/slideLayout" Target="../slideLayouts/slideLayout27.xml"/><Relationship Id="rId4" Type="http://schemas.openxmlformats.org/officeDocument/2006/relationships/image" Target="../media/image93.png"/></Relationships>
</file>

<file path=ppt/slides/_rels/slide6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3.xml"/><Relationship Id="rId1" Type="http://schemas.openxmlformats.org/officeDocument/2006/relationships/slideLayout" Target="../slideLayouts/slideLayout27.xml"/><Relationship Id="rId4" Type="http://schemas.openxmlformats.org/officeDocument/2006/relationships/image" Target="../media/image95.png"/></Relationships>
</file>

<file path=ppt/slides/_rels/slide6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4.xml"/><Relationship Id="rId1" Type="http://schemas.openxmlformats.org/officeDocument/2006/relationships/slideLayout" Target="../slideLayouts/slideLayout27.xml"/></Relationships>
</file>

<file path=ppt/slides/_rels/slide6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5.xml"/><Relationship Id="rId1" Type="http://schemas.openxmlformats.org/officeDocument/2006/relationships/slideLayout" Target="../slideLayouts/slideLayout27.xml"/><Relationship Id="rId4" Type="http://schemas.openxmlformats.org/officeDocument/2006/relationships/image" Target="../media/image97.png"/></Relationships>
</file>

<file path=ppt/slides/_rels/slide6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8.xml"/></Relationships>
</file>

<file path=ppt/slides/_rels/slide68.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102.png"/><Relationship Id="rId2" Type="http://schemas.openxmlformats.org/officeDocument/2006/relationships/notesSlide" Target="../notesSlides/notesSlide46.xml"/><Relationship Id="rId1" Type="http://schemas.openxmlformats.org/officeDocument/2006/relationships/slideLayout" Target="../slideLayouts/slideLayout27.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6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7.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8.xml"/><Relationship Id="rId1" Type="http://schemas.openxmlformats.org/officeDocument/2006/relationships/slideLayout" Target="../slideLayouts/slideLayout27.xml"/><Relationship Id="rId4" Type="http://schemas.openxmlformats.org/officeDocument/2006/relationships/image" Target="../media/image10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9.xml"/><Relationship Id="rId1" Type="http://schemas.openxmlformats.org/officeDocument/2006/relationships/slideLayout" Target="../slideLayouts/slideLayout27.xml"/><Relationship Id="rId4" Type="http://schemas.openxmlformats.org/officeDocument/2006/relationships/image" Target="../media/image107.png"/></Relationships>
</file>

<file path=ppt/slides/_rels/slide73.xml.rels><?xml version="1.0" encoding="UTF-8" standalone="yes"?>
<Relationships xmlns="http://schemas.openxmlformats.org/package/2006/relationships"><Relationship Id="rId3" Type="http://schemas.openxmlformats.org/officeDocument/2006/relationships/image" Target="../media/image1040.png"/><Relationship Id="rId2" Type="http://schemas.openxmlformats.org/officeDocument/2006/relationships/notesSlide" Target="../notesSlides/notesSlide50.xml"/><Relationship Id="rId1" Type="http://schemas.openxmlformats.org/officeDocument/2006/relationships/slideLayout" Target="../slideLayouts/slideLayout27.xml"/></Relationships>
</file>

<file path=ppt/slides/_rels/slide7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1.xml"/><Relationship Id="rId1" Type="http://schemas.openxmlformats.org/officeDocument/2006/relationships/slideLayout" Target="../slideLayouts/slideLayout27.xml"/><Relationship Id="rId4" Type="http://schemas.openxmlformats.org/officeDocument/2006/relationships/image" Target="../media/image109.png"/></Relationships>
</file>

<file path=ppt/slides/_rels/slide7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2.xml"/><Relationship Id="rId1" Type="http://schemas.openxmlformats.org/officeDocument/2006/relationships/slideLayout" Target="../slideLayouts/slideLayout27.xml"/></Relationships>
</file>

<file path=ppt/slides/_rels/slide7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3.xml"/><Relationship Id="rId1" Type="http://schemas.openxmlformats.org/officeDocument/2006/relationships/slideLayout" Target="../slideLayouts/slideLayout27.xml"/><Relationship Id="rId4" Type="http://schemas.openxmlformats.org/officeDocument/2006/relationships/image" Target="../media/image112.png"/></Relationships>
</file>

<file path=ppt/slides/_rels/slide77.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54.xml"/><Relationship Id="rId1" Type="http://schemas.openxmlformats.org/officeDocument/2006/relationships/slideLayout" Target="../slideLayouts/slideLayout27.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7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55.xml"/><Relationship Id="rId1" Type="http://schemas.openxmlformats.org/officeDocument/2006/relationships/slideLayout" Target="../slideLayouts/slideLayout27.xml"/><Relationship Id="rId4" Type="http://schemas.openxmlformats.org/officeDocument/2006/relationships/image" Target="../media/image118.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3"/>
          <a:srcRect/>
          <a:stretch>
            <a:fillRect/>
          </a:stretch>
        </p:blipFill>
        <p:spPr>
          <a:xfrm>
            <a:off x="3586694" y="43256"/>
            <a:ext cx="1378602" cy="1378602"/>
          </a:xfrm>
          <a:prstGeom prst="rect">
            <a:avLst/>
          </a:prstGeom>
        </p:spPr>
      </p:pic>
      <p:grpSp>
        <p:nvGrpSpPr>
          <p:cNvPr id="4" name="Group 4"/>
          <p:cNvGrpSpPr/>
          <p:nvPr/>
        </p:nvGrpSpPr>
        <p:grpSpPr>
          <a:xfrm>
            <a:off x="8023344" y="-1561"/>
            <a:ext cx="1120657" cy="5145061"/>
            <a:chOff x="0" y="0"/>
            <a:chExt cx="628169" cy="3480856"/>
          </a:xfrm>
          <a:solidFill>
            <a:schemeClr val="accent5"/>
          </a:solidFill>
        </p:grpSpPr>
        <p:sp>
          <p:nvSpPr>
            <p:cNvPr id="5" name="Freeform 5"/>
            <p:cNvSpPr/>
            <p:nvPr/>
          </p:nvSpPr>
          <p:spPr>
            <a:xfrm>
              <a:off x="0" y="0"/>
              <a:ext cx="628169" cy="3480856"/>
            </a:xfrm>
            <a:custGeom>
              <a:avLst/>
              <a:gdLst/>
              <a:ahLst/>
              <a:cxnLst/>
              <a:rect l="l" t="t" r="r" b="b"/>
              <a:pathLst>
                <a:path w="628169" h="3480856">
                  <a:moveTo>
                    <a:pt x="0" y="0"/>
                  </a:moveTo>
                  <a:lnTo>
                    <a:pt x="628169" y="0"/>
                  </a:lnTo>
                  <a:lnTo>
                    <a:pt x="628169" y="3480856"/>
                  </a:lnTo>
                  <a:lnTo>
                    <a:pt x="0" y="3480856"/>
                  </a:lnTo>
                  <a:close/>
                </a:path>
              </a:pathLst>
            </a:custGeom>
            <a:grpFill/>
          </p:spPr>
          <p:style>
            <a:lnRef idx="3">
              <a:schemeClr val="lt1"/>
            </a:lnRef>
            <a:fillRef idx="1">
              <a:schemeClr val="accent5"/>
            </a:fillRef>
            <a:effectRef idx="1">
              <a:schemeClr val="accent5"/>
            </a:effectRef>
            <a:fontRef idx="minor">
              <a:schemeClr val="lt1"/>
            </a:fontRef>
          </p:style>
          <p:txBody>
            <a:bodyPr/>
            <a:lstStyle/>
            <a:p>
              <a:endParaRPr lang="en-US" dirty="0"/>
            </a:p>
          </p:txBody>
        </p:sp>
      </p:grpSp>
      <p:sp>
        <p:nvSpPr>
          <p:cNvPr id="8" name="Title 1"/>
          <p:cNvSpPr txBox="1">
            <a:spLocks/>
          </p:cNvSpPr>
          <p:nvPr/>
        </p:nvSpPr>
        <p:spPr>
          <a:xfrm>
            <a:off x="-296005" y="1377169"/>
            <a:ext cx="9144000" cy="2387600"/>
          </a:xfrm>
          <a:prstGeom prst="rect">
            <a:avLst/>
          </a:prstGeom>
        </p:spPr>
        <p:txBody>
          <a:bodyPr>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150000"/>
              </a:lnSpc>
            </a:pPr>
            <a:r>
              <a:rPr lang="en-US" b="1" dirty="0"/>
              <a:t>An-</a:t>
            </a:r>
            <a:r>
              <a:rPr lang="ar-JO" b="1" dirty="0"/>
              <a:t> </a:t>
            </a:r>
            <a:r>
              <a:rPr lang="en-US" b="1" dirty="0"/>
              <a:t>Najah National University</a:t>
            </a:r>
            <a:br>
              <a:rPr lang="en-US" dirty="0"/>
            </a:br>
            <a:r>
              <a:rPr lang="en-US" b="1" dirty="0"/>
              <a:t>Faculty of Engineering &amp; Information Technology.</a:t>
            </a:r>
            <a:br>
              <a:rPr lang="en-US" dirty="0"/>
            </a:br>
            <a:r>
              <a:rPr lang="en-US" b="1" dirty="0"/>
              <a:t>Building Engineering Department.</a:t>
            </a:r>
            <a:br>
              <a:rPr lang="en-US" dirty="0"/>
            </a:br>
            <a:r>
              <a:rPr lang="en-US" b="1" dirty="0"/>
              <a:t>Graduation project (2)</a:t>
            </a:r>
            <a:br>
              <a:rPr lang="en-US" b="1" dirty="0"/>
            </a:br>
            <a:r>
              <a:rPr lang="en-US" b="1" dirty="0">
                <a:solidFill>
                  <a:srgbClr val="FF0000"/>
                </a:solidFill>
                <a:cs typeface="+mj-cs"/>
              </a:rPr>
              <a:t>.</a:t>
            </a:r>
            <a:br>
              <a:rPr lang="en-US" dirty="0">
                <a:solidFill>
                  <a:srgbClr val="FF0000"/>
                </a:solidFill>
              </a:rPr>
            </a:br>
            <a:endParaRPr lang="en-US" dirty="0">
              <a:solidFill>
                <a:srgbClr val="FF0000"/>
              </a:solidFill>
            </a:endParaRPr>
          </a:p>
        </p:txBody>
      </p:sp>
      <p:sp>
        <p:nvSpPr>
          <p:cNvPr id="9" name="Subtitle 2"/>
          <p:cNvSpPr txBox="1">
            <a:spLocks/>
          </p:cNvSpPr>
          <p:nvPr/>
        </p:nvSpPr>
        <p:spPr>
          <a:xfrm>
            <a:off x="-296005" y="2652644"/>
            <a:ext cx="9144000" cy="287121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lnSpc>
                <a:spcPct val="150000"/>
              </a:lnSpc>
            </a:pPr>
            <a:r>
              <a:rPr lang="en-US" sz="1600" b="1" dirty="0">
                <a:effectLst>
                  <a:outerShdw blurRad="38100" dist="38100" dir="2700000" algn="tl">
                    <a:srgbClr val="000000">
                      <a:alpha val="43137"/>
                    </a:srgbClr>
                  </a:outerShdw>
                </a:effectLst>
              </a:rPr>
              <a:t>Redesign of Municipal Development and Lending Fund Building in Ramallah</a:t>
            </a:r>
            <a:r>
              <a:rPr lang="en-US" sz="1600" dirty="0"/>
              <a:t>.</a:t>
            </a:r>
            <a:br>
              <a:rPr lang="en-US" sz="2000" b="1" dirty="0">
                <a:cs typeface="+mj-cs"/>
              </a:rPr>
            </a:br>
            <a:r>
              <a:rPr lang="ar-SA" sz="2000" b="1" dirty="0">
                <a:cs typeface="+mj-cs"/>
              </a:rPr>
              <a:t> </a:t>
            </a:r>
            <a:r>
              <a:rPr lang="en-US" b="1" dirty="0">
                <a:latin typeface="+mn-lt"/>
                <a:cs typeface="+mj-cs"/>
              </a:rPr>
              <a:t>Prepared By: </a:t>
            </a:r>
          </a:p>
          <a:p>
            <a:pPr algn="ctr">
              <a:lnSpc>
                <a:spcPct val="150000"/>
              </a:lnSpc>
            </a:pPr>
            <a:r>
              <a:rPr lang="en-US" dirty="0"/>
              <a:t>Amro Jawabreh</a:t>
            </a:r>
          </a:p>
          <a:p>
            <a:pPr algn="ctr">
              <a:lnSpc>
                <a:spcPct val="150000"/>
              </a:lnSpc>
            </a:pPr>
            <a:r>
              <a:rPr lang="en-US" dirty="0"/>
              <a:t>Masa Sunallah </a:t>
            </a:r>
          </a:p>
          <a:p>
            <a:pPr algn="ctr">
              <a:lnSpc>
                <a:spcPct val="150000"/>
              </a:lnSpc>
            </a:pPr>
            <a:r>
              <a:rPr lang="en-US" dirty="0"/>
              <a:t>Rasha Ismail </a:t>
            </a:r>
          </a:p>
          <a:p>
            <a:pPr algn="ctr">
              <a:lnSpc>
                <a:spcPct val="150000"/>
              </a:lnSpc>
            </a:pPr>
            <a:endParaRPr lang="en-US" dirty="0">
              <a:latin typeface="+mn-lt"/>
              <a:cs typeface="+mj-cs"/>
            </a:endParaRPr>
          </a:p>
          <a:p>
            <a:pPr algn="ctr">
              <a:lnSpc>
                <a:spcPct val="150000"/>
              </a:lnSpc>
            </a:pPr>
            <a:r>
              <a:rPr lang="en-US" b="1" dirty="0">
                <a:latin typeface="+mn-lt"/>
                <a:cs typeface="+mj-cs"/>
              </a:rPr>
              <a:t>Supervisor</a:t>
            </a:r>
            <a:r>
              <a:rPr lang="en-US" dirty="0">
                <a:latin typeface="+mn-lt"/>
                <a:cs typeface="+mj-cs"/>
              </a:rPr>
              <a:t>: Eng. </a:t>
            </a:r>
            <a:r>
              <a:rPr lang="en-US" dirty="0"/>
              <a:t>Moayad Salhab</a:t>
            </a:r>
            <a:endParaRPr lang="en-US" dirty="0">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idx="2"/>
          </p:nvPr>
        </p:nvSpPr>
        <p:spPr>
          <a:xfrm>
            <a:off x="147082" y="248343"/>
            <a:ext cx="734661" cy="992629"/>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5400" dirty="0"/>
              <a:t>2</a:t>
            </a:r>
            <a:endParaRPr sz="5400" dirty="0"/>
          </a:p>
        </p:txBody>
      </p:sp>
      <p:sp>
        <p:nvSpPr>
          <p:cNvPr id="277" name="Google Shape;277;p38"/>
          <p:cNvSpPr txBox="1">
            <a:spLocks noGrp="1"/>
          </p:cNvSpPr>
          <p:nvPr>
            <p:ph type="title"/>
          </p:nvPr>
        </p:nvSpPr>
        <p:spPr>
          <a:xfrm>
            <a:off x="756156" y="320106"/>
            <a:ext cx="5115140" cy="752949"/>
          </a:xfrm>
          <a:prstGeom prst="rect">
            <a:avLst/>
          </a:prstGeom>
        </p:spPr>
        <p:txBody>
          <a:bodyPr spcFirstLastPara="1" wrap="square" lIns="91425" tIns="91425" rIns="91425" bIns="91425" anchor="b" anchorCtr="0">
            <a:noAutofit/>
          </a:bodyPr>
          <a:lstStyle/>
          <a:p>
            <a:pPr lvl="0"/>
            <a:r>
              <a:rPr lang="en-US" sz="3600" dirty="0">
                <a:solidFill>
                  <a:schemeClr val="tx1"/>
                </a:solidFill>
              </a:rPr>
              <a:t>Architectural Aspects</a:t>
            </a:r>
          </a:p>
        </p:txBody>
      </p:sp>
      <p:sp>
        <p:nvSpPr>
          <p:cNvPr id="280" name="Google Shape;280;p38"/>
          <p:cNvSpPr txBox="1">
            <a:spLocks noGrp="1"/>
          </p:cNvSpPr>
          <p:nvPr>
            <p:ph type="subTitle" idx="1"/>
          </p:nvPr>
        </p:nvSpPr>
        <p:spPr>
          <a:xfrm>
            <a:off x="400112" y="2152062"/>
            <a:ext cx="4498827" cy="1135200"/>
          </a:xfrm>
          <a:prstGeom prst="rect">
            <a:avLst/>
          </a:prstGeom>
        </p:spPr>
        <p:txBody>
          <a:bodyPr spcFirstLastPara="1" wrap="square" lIns="91425" tIns="91425" rIns="91425" bIns="91425" anchor="t" anchorCtr="0">
            <a:noAutofit/>
          </a:bodyPr>
          <a:lstStyle/>
          <a:p>
            <a:pPr marL="152400" indent="0">
              <a:lnSpc>
                <a:spcPct val="250000"/>
              </a:lnSpc>
            </a:pPr>
            <a:endParaRPr lang="en-US" dirty="0"/>
          </a:p>
          <a:p>
            <a:pPr marL="323850" indent="-171450">
              <a:lnSpc>
                <a:spcPct val="250000"/>
              </a:lnSpc>
              <a:buFont typeface="Arial" panose="020B0604020202020204" pitchFamily="34" charset="0"/>
              <a:buChar char="•"/>
            </a:pPr>
            <a:endParaRPr lang="en-US" dirty="0"/>
          </a:p>
        </p:txBody>
      </p:sp>
      <p:pic>
        <p:nvPicPr>
          <p:cNvPr id="3" name="Picture 2">
            <a:extLst>
              <a:ext uri="{FF2B5EF4-FFF2-40B4-BE49-F238E27FC236}">
                <a16:creationId xmlns:a16="http://schemas.microsoft.com/office/drawing/2014/main" id="{FA5F5F92-376D-44E1-2F37-B0E8974D2A98}"/>
              </a:ext>
            </a:extLst>
          </p:cNvPr>
          <p:cNvPicPr>
            <a:picLocks noChangeAspect="1"/>
          </p:cNvPicPr>
          <p:nvPr/>
        </p:nvPicPr>
        <p:blipFill>
          <a:blip r:embed="rId3"/>
          <a:stretch>
            <a:fillRect/>
          </a:stretch>
        </p:blipFill>
        <p:spPr>
          <a:xfrm>
            <a:off x="3688550" y="1602208"/>
            <a:ext cx="5455450" cy="3069600"/>
          </a:xfrm>
          <a:prstGeom prst="rect">
            <a:avLst/>
          </a:prstGeom>
        </p:spPr>
      </p:pic>
      <p:sp>
        <p:nvSpPr>
          <p:cNvPr id="6" name="Rectangle 5">
            <a:extLst>
              <a:ext uri="{FF2B5EF4-FFF2-40B4-BE49-F238E27FC236}">
                <a16:creationId xmlns:a16="http://schemas.microsoft.com/office/drawing/2014/main" id="{573B9A79-9D7E-F94D-2A01-57A8C9385800}"/>
              </a:ext>
            </a:extLst>
          </p:cNvPr>
          <p:cNvSpPr/>
          <p:nvPr/>
        </p:nvSpPr>
        <p:spPr>
          <a:xfrm>
            <a:off x="648313" y="1925299"/>
            <a:ext cx="3040237" cy="275136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Plans Before and after modification.</a:t>
            </a:r>
          </a:p>
          <a:p>
            <a:pPr algn="ctr"/>
            <a:r>
              <a:rPr lang="en-US" dirty="0">
                <a:solidFill>
                  <a:schemeClr val="tx1"/>
                </a:solidFill>
              </a:rPr>
              <a:t>Elevation.</a:t>
            </a:r>
          </a:p>
          <a:p>
            <a:pPr algn="ctr"/>
            <a:r>
              <a:rPr lang="en-US" dirty="0">
                <a:solidFill>
                  <a:schemeClr val="tx1"/>
                </a:solidFill>
              </a:rPr>
              <a:t>3D from Lumion </a:t>
            </a:r>
          </a:p>
        </p:txBody>
      </p:sp>
    </p:spTree>
    <p:extLst>
      <p:ext uri="{BB962C8B-B14F-4D97-AF65-F5344CB8AC3E}">
        <p14:creationId xmlns:p14="http://schemas.microsoft.com/office/powerpoint/2010/main" val="1939797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 name="Picture 2">
            <a:extLst>
              <a:ext uri="{FF2B5EF4-FFF2-40B4-BE49-F238E27FC236}">
                <a16:creationId xmlns:a16="http://schemas.microsoft.com/office/drawing/2014/main" id="{BD22A0BD-598F-0D8E-B7E8-B0B56687C37B}"/>
              </a:ext>
            </a:extLst>
          </p:cNvPr>
          <p:cNvPicPr>
            <a:picLocks noChangeAspect="1"/>
          </p:cNvPicPr>
          <p:nvPr/>
        </p:nvPicPr>
        <p:blipFill rotWithShape="1">
          <a:blip r:embed="rId3"/>
          <a:srcRect l="14552" t="11218" r="10932"/>
          <a:stretch/>
        </p:blipFill>
        <p:spPr>
          <a:xfrm>
            <a:off x="595993" y="2135404"/>
            <a:ext cx="3339193" cy="2168151"/>
          </a:xfrm>
          <a:prstGeom prst="rect">
            <a:avLst/>
          </a:prstGeom>
        </p:spPr>
      </p:pic>
      <p:sp>
        <p:nvSpPr>
          <p:cNvPr id="7" name="TextBox 6">
            <a:extLst>
              <a:ext uri="{FF2B5EF4-FFF2-40B4-BE49-F238E27FC236}">
                <a16:creationId xmlns:a16="http://schemas.microsoft.com/office/drawing/2014/main" id="{BAD9C3EE-CA1A-2988-41E1-C2B6A698CDE4}"/>
              </a:ext>
            </a:extLst>
          </p:cNvPr>
          <p:cNvSpPr txBox="1"/>
          <p:nvPr/>
        </p:nvSpPr>
        <p:spPr>
          <a:xfrm>
            <a:off x="1207766" y="278798"/>
            <a:ext cx="7936234" cy="73866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endParaRPr lang="en-US" dirty="0"/>
          </a:p>
          <a:p>
            <a:pPr algn="ctr"/>
            <a:r>
              <a:rPr lang="en-US" dirty="0"/>
              <a:t>Second Basement Before and After modification</a:t>
            </a:r>
          </a:p>
          <a:p>
            <a:pPr algn="ctr"/>
            <a:endParaRPr lang="en-US" dirty="0"/>
          </a:p>
        </p:txBody>
      </p:sp>
      <p:sp>
        <p:nvSpPr>
          <p:cNvPr id="13" name="Rectangle 12">
            <a:extLst>
              <a:ext uri="{FF2B5EF4-FFF2-40B4-BE49-F238E27FC236}">
                <a16:creationId xmlns:a16="http://schemas.microsoft.com/office/drawing/2014/main" id="{A5E591FE-4FF0-E4EE-5B05-125F048C428A}"/>
              </a:ext>
            </a:extLst>
          </p:cNvPr>
          <p:cNvSpPr/>
          <p:nvPr/>
        </p:nvSpPr>
        <p:spPr>
          <a:xfrm>
            <a:off x="1207766" y="2191577"/>
            <a:ext cx="844735" cy="494473"/>
          </a:xfrm>
          <a:prstGeom prst="rect">
            <a:avLst/>
          </a:prstGeom>
          <a:noFill/>
          <a:ln>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5" name="TextBox 14">
            <a:extLst>
              <a:ext uri="{FF2B5EF4-FFF2-40B4-BE49-F238E27FC236}">
                <a16:creationId xmlns:a16="http://schemas.microsoft.com/office/drawing/2014/main" id="{203AF8B5-4E79-E6F5-407C-96332203100F}"/>
              </a:ext>
            </a:extLst>
          </p:cNvPr>
          <p:cNvSpPr txBox="1"/>
          <p:nvPr/>
        </p:nvSpPr>
        <p:spPr>
          <a:xfrm>
            <a:off x="1314450" y="4496575"/>
            <a:ext cx="1977390" cy="307777"/>
          </a:xfrm>
          <a:prstGeom prst="rect">
            <a:avLst/>
          </a:prstGeom>
          <a:noFill/>
        </p:spPr>
        <p:txBody>
          <a:bodyPr wrap="square">
            <a:spAutoFit/>
          </a:bodyPr>
          <a:lstStyle/>
          <a:p>
            <a:r>
              <a:rPr lang="en-US" dirty="0"/>
              <a:t> Before modification</a:t>
            </a:r>
          </a:p>
        </p:txBody>
      </p:sp>
      <p:sp>
        <p:nvSpPr>
          <p:cNvPr id="17" name="TextBox 16">
            <a:extLst>
              <a:ext uri="{FF2B5EF4-FFF2-40B4-BE49-F238E27FC236}">
                <a16:creationId xmlns:a16="http://schemas.microsoft.com/office/drawing/2014/main" id="{FED9BC33-324C-9DCE-BBAD-6DD54B5F1694}"/>
              </a:ext>
            </a:extLst>
          </p:cNvPr>
          <p:cNvSpPr txBox="1"/>
          <p:nvPr/>
        </p:nvSpPr>
        <p:spPr>
          <a:xfrm>
            <a:off x="5966459" y="4495370"/>
            <a:ext cx="1744981" cy="307777"/>
          </a:xfrm>
          <a:prstGeom prst="rect">
            <a:avLst/>
          </a:prstGeom>
          <a:noFill/>
        </p:spPr>
        <p:txBody>
          <a:bodyPr wrap="square">
            <a:spAutoFit/>
          </a:bodyPr>
          <a:lstStyle/>
          <a:p>
            <a:r>
              <a:rPr lang="en-US" dirty="0"/>
              <a:t>After modification</a:t>
            </a:r>
          </a:p>
        </p:txBody>
      </p:sp>
      <p:sp>
        <p:nvSpPr>
          <p:cNvPr id="25" name="TextBox 24">
            <a:extLst>
              <a:ext uri="{FF2B5EF4-FFF2-40B4-BE49-F238E27FC236}">
                <a16:creationId xmlns:a16="http://schemas.microsoft.com/office/drawing/2014/main" id="{978D3AD2-9198-AF87-882C-7BD23E50126C}"/>
              </a:ext>
            </a:extLst>
          </p:cNvPr>
          <p:cNvSpPr txBox="1"/>
          <p:nvPr/>
        </p:nvSpPr>
        <p:spPr>
          <a:xfrm>
            <a:off x="289560" y="396240"/>
            <a:ext cx="640080" cy="1015663"/>
          </a:xfrm>
          <a:prstGeom prst="rect">
            <a:avLst/>
          </a:prstGeom>
          <a:noFill/>
        </p:spPr>
        <p:txBody>
          <a:bodyPr wrap="square" rtlCol="0">
            <a:spAutoFit/>
          </a:bodyPr>
          <a:lstStyle/>
          <a:p>
            <a:r>
              <a:rPr lang="en-US" sz="6000" dirty="0"/>
              <a:t>2</a:t>
            </a:r>
          </a:p>
        </p:txBody>
      </p:sp>
      <p:sp>
        <p:nvSpPr>
          <p:cNvPr id="34" name="Rectangle 33">
            <a:extLst>
              <a:ext uri="{FF2B5EF4-FFF2-40B4-BE49-F238E27FC236}">
                <a16:creationId xmlns:a16="http://schemas.microsoft.com/office/drawing/2014/main" id="{0EDA78D7-7A23-F886-CCF2-7DB735652EDC}"/>
              </a:ext>
            </a:extLst>
          </p:cNvPr>
          <p:cNvSpPr/>
          <p:nvPr/>
        </p:nvSpPr>
        <p:spPr>
          <a:xfrm>
            <a:off x="670012" y="3565867"/>
            <a:ext cx="960121" cy="476250"/>
          </a:xfrm>
          <a:prstGeom prst="rect">
            <a:avLst/>
          </a:prstGeom>
          <a:noFill/>
          <a:ln>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4" name="Picture 3">
            <a:extLst>
              <a:ext uri="{FF2B5EF4-FFF2-40B4-BE49-F238E27FC236}">
                <a16:creationId xmlns:a16="http://schemas.microsoft.com/office/drawing/2014/main" id="{AC95E9B2-2236-CAF9-EBD8-113A6DB8399F}"/>
              </a:ext>
            </a:extLst>
          </p:cNvPr>
          <p:cNvPicPr>
            <a:picLocks noChangeAspect="1"/>
          </p:cNvPicPr>
          <p:nvPr/>
        </p:nvPicPr>
        <p:blipFill rotWithShape="1">
          <a:blip r:embed="rId4"/>
          <a:srcRect l="12814" r="7365" b="36698"/>
          <a:stretch/>
        </p:blipFill>
        <p:spPr>
          <a:xfrm>
            <a:off x="4546959" y="1783318"/>
            <a:ext cx="4287817" cy="2712052"/>
          </a:xfrm>
          <a:prstGeom prst="rect">
            <a:avLst/>
          </a:prstGeom>
        </p:spPr>
      </p:pic>
      <p:sp>
        <p:nvSpPr>
          <p:cNvPr id="5" name="Rectangle 4">
            <a:extLst>
              <a:ext uri="{FF2B5EF4-FFF2-40B4-BE49-F238E27FC236}">
                <a16:creationId xmlns:a16="http://schemas.microsoft.com/office/drawing/2014/main" id="{FDF5B50A-BE0A-0321-E4EF-2A66A184C191}"/>
              </a:ext>
            </a:extLst>
          </p:cNvPr>
          <p:cNvSpPr/>
          <p:nvPr/>
        </p:nvSpPr>
        <p:spPr>
          <a:xfrm>
            <a:off x="6245679" y="1985307"/>
            <a:ext cx="1143000" cy="58644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279A87C-3BEB-145E-9C07-1D8E3C697F45}"/>
              </a:ext>
            </a:extLst>
          </p:cNvPr>
          <p:cNvPicPr>
            <a:picLocks noChangeAspect="1"/>
          </p:cNvPicPr>
          <p:nvPr/>
        </p:nvPicPr>
        <p:blipFill>
          <a:blip r:embed="rId5"/>
          <a:stretch>
            <a:fillRect/>
          </a:stretch>
        </p:blipFill>
        <p:spPr>
          <a:xfrm>
            <a:off x="5081242" y="3686430"/>
            <a:ext cx="1164437" cy="609653"/>
          </a:xfrm>
          <a:prstGeom prst="rect">
            <a:avLst/>
          </a:prstGeom>
        </p:spPr>
      </p:pic>
      <p:cxnSp>
        <p:nvCxnSpPr>
          <p:cNvPr id="10" name="Connector: Curved 9">
            <a:extLst>
              <a:ext uri="{FF2B5EF4-FFF2-40B4-BE49-F238E27FC236}">
                <a16:creationId xmlns:a16="http://schemas.microsoft.com/office/drawing/2014/main" id="{4FE01F9C-5063-500F-4460-C4D7D5559593}"/>
              </a:ext>
            </a:extLst>
          </p:cNvPr>
          <p:cNvCxnSpPr>
            <a:cxnSpLocks/>
          </p:cNvCxnSpPr>
          <p:nvPr/>
        </p:nvCxnSpPr>
        <p:spPr>
          <a:xfrm rot="10800000" flipV="1">
            <a:off x="2052501" y="1952927"/>
            <a:ext cx="4216314" cy="193570"/>
          </a:xfrm>
          <a:prstGeom prst="curvedConnector3">
            <a:avLst>
              <a:gd name="adj1" fmla="val 98022"/>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Connector: Curved 20">
            <a:extLst>
              <a:ext uri="{FF2B5EF4-FFF2-40B4-BE49-F238E27FC236}">
                <a16:creationId xmlns:a16="http://schemas.microsoft.com/office/drawing/2014/main" id="{B1E30D8A-8C2D-7696-52DD-4126F12EEAFE}"/>
              </a:ext>
            </a:extLst>
          </p:cNvPr>
          <p:cNvCxnSpPr/>
          <p:nvPr/>
        </p:nvCxnSpPr>
        <p:spPr>
          <a:xfrm rot="10800000">
            <a:off x="1399149" y="4132277"/>
            <a:ext cx="3682093" cy="12700"/>
          </a:xfrm>
          <a:prstGeom prst="curvedConnector3">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69919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5" name="TextBox 4">
            <a:extLst>
              <a:ext uri="{FF2B5EF4-FFF2-40B4-BE49-F238E27FC236}">
                <a16:creationId xmlns:a16="http://schemas.microsoft.com/office/drawing/2014/main" id="{3F9B7E15-5C3E-E2C8-29B7-D73D13FD5882}"/>
              </a:ext>
            </a:extLst>
          </p:cNvPr>
          <p:cNvSpPr txBox="1"/>
          <p:nvPr/>
        </p:nvSpPr>
        <p:spPr>
          <a:xfrm>
            <a:off x="2939143" y="433940"/>
            <a:ext cx="4572000" cy="307777"/>
          </a:xfrm>
          <a:prstGeom prst="rect">
            <a:avLst/>
          </a:prstGeom>
          <a:noFill/>
        </p:spPr>
        <p:txBody>
          <a:bodyPr wrap="square">
            <a:spAutoFit/>
          </a:bodyPr>
          <a:lstStyle/>
          <a:p>
            <a:r>
              <a:rPr lang="en-US" dirty="0"/>
              <a:t>First Basement Before and After modification</a:t>
            </a:r>
          </a:p>
        </p:txBody>
      </p:sp>
      <p:sp>
        <p:nvSpPr>
          <p:cNvPr id="3" name="Rectangle 2">
            <a:extLst>
              <a:ext uri="{FF2B5EF4-FFF2-40B4-BE49-F238E27FC236}">
                <a16:creationId xmlns:a16="http://schemas.microsoft.com/office/drawing/2014/main" id="{324185A2-230C-D32C-CE3E-C44D985DEB59}"/>
              </a:ext>
            </a:extLst>
          </p:cNvPr>
          <p:cNvSpPr/>
          <p:nvPr/>
        </p:nvSpPr>
        <p:spPr>
          <a:xfrm>
            <a:off x="1232807" y="155121"/>
            <a:ext cx="7756072" cy="775608"/>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AD1F1956-DA80-1057-5E33-017C168BE7BD}"/>
              </a:ext>
            </a:extLst>
          </p:cNvPr>
          <p:cNvPicPr>
            <a:picLocks noChangeAspect="1"/>
          </p:cNvPicPr>
          <p:nvPr/>
        </p:nvPicPr>
        <p:blipFill rotWithShape="1">
          <a:blip r:embed="rId3"/>
          <a:srcRect l="2701" r="5147" b="20044"/>
          <a:stretch/>
        </p:blipFill>
        <p:spPr>
          <a:xfrm>
            <a:off x="4226413" y="1608364"/>
            <a:ext cx="4762465" cy="2684433"/>
          </a:xfrm>
          <a:prstGeom prst="rect">
            <a:avLst/>
          </a:prstGeom>
        </p:spPr>
      </p:pic>
      <p:sp>
        <p:nvSpPr>
          <p:cNvPr id="10" name="TextBox 9">
            <a:extLst>
              <a:ext uri="{FF2B5EF4-FFF2-40B4-BE49-F238E27FC236}">
                <a16:creationId xmlns:a16="http://schemas.microsoft.com/office/drawing/2014/main" id="{3950C60A-CA48-05A6-1C55-4AB11F5FA619}"/>
              </a:ext>
            </a:extLst>
          </p:cNvPr>
          <p:cNvSpPr txBox="1"/>
          <p:nvPr/>
        </p:nvSpPr>
        <p:spPr>
          <a:xfrm>
            <a:off x="6310993" y="4555671"/>
            <a:ext cx="4572000" cy="307777"/>
          </a:xfrm>
          <a:prstGeom prst="rect">
            <a:avLst/>
          </a:prstGeom>
          <a:noFill/>
        </p:spPr>
        <p:txBody>
          <a:bodyPr wrap="square">
            <a:spAutoFit/>
          </a:bodyPr>
          <a:lstStyle/>
          <a:p>
            <a:r>
              <a:rPr lang="en-US" dirty="0"/>
              <a:t>After modification</a:t>
            </a:r>
          </a:p>
        </p:txBody>
      </p:sp>
      <p:pic>
        <p:nvPicPr>
          <p:cNvPr id="12" name="Picture 11">
            <a:extLst>
              <a:ext uri="{FF2B5EF4-FFF2-40B4-BE49-F238E27FC236}">
                <a16:creationId xmlns:a16="http://schemas.microsoft.com/office/drawing/2014/main" id="{9053D5ED-0A9B-09B1-9C8F-C976CFD43ED0}"/>
              </a:ext>
            </a:extLst>
          </p:cNvPr>
          <p:cNvPicPr>
            <a:picLocks noChangeAspect="1"/>
          </p:cNvPicPr>
          <p:nvPr/>
        </p:nvPicPr>
        <p:blipFill>
          <a:blip r:embed="rId4"/>
          <a:stretch>
            <a:fillRect/>
          </a:stretch>
        </p:blipFill>
        <p:spPr>
          <a:xfrm>
            <a:off x="330958" y="1871238"/>
            <a:ext cx="3895455" cy="2684433"/>
          </a:xfrm>
          <a:prstGeom prst="rect">
            <a:avLst/>
          </a:prstGeom>
        </p:spPr>
      </p:pic>
      <p:sp>
        <p:nvSpPr>
          <p:cNvPr id="13" name="TextBox 12">
            <a:extLst>
              <a:ext uri="{FF2B5EF4-FFF2-40B4-BE49-F238E27FC236}">
                <a16:creationId xmlns:a16="http://schemas.microsoft.com/office/drawing/2014/main" id="{C45A4207-6B76-0A8F-B88E-F1DEAA5E8671}"/>
              </a:ext>
            </a:extLst>
          </p:cNvPr>
          <p:cNvSpPr txBox="1"/>
          <p:nvPr/>
        </p:nvSpPr>
        <p:spPr>
          <a:xfrm>
            <a:off x="1156607" y="4510768"/>
            <a:ext cx="4572000" cy="307777"/>
          </a:xfrm>
          <a:prstGeom prst="rect">
            <a:avLst/>
          </a:prstGeom>
          <a:noFill/>
        </p:spPr>
        <p:txBody>
          <a:bodyPr wrap="square">
            <a:spAutoFit/>
          </a:bodyPr>
          <a:lstStyle/>
          <a:p>
            <a:r>
              <a:rPr lang="en-US" dirty="0"/>
              <a:t>Before modification</a:t>
            </a:r>
          </a:p>
        </p:txBody>
      </p:sp>
      <p:sp>
        <p:nvSpPr>
          <p:cNvPr id="14" name="Rectangle 13">
            <a:extLst>
              <a:ext uri="{FF2B5EF4-FFF2-40B4-BE49-F238E27FC236}">
                <a16:creationId xmlns:a16="http://schemas.microsoft.com/office/drawing/2014/main" id="{F22C07AD-7762-4BDB-2251-445510BE62F0}"/>
              </a:ext>
            </a:extLst>
          </p:cNvPr>
          <p:cNvSpPr/>
          <p:nvPr/>
        </p:nvSpPr>
        <p:spPr>
          <a:xfrm>
            <a:off x="6385562" y="1876513"/>
            <a:ext cx="1200150" cy="49436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8FD6553-6AC2-320A-6DB6-5753AA9F1706}"/>
              </a:ext>
            </a:extLst>
          </p:cNvPr>
          <p:cNvSpPr/>
          <p:nvPr/>
        </p:nvSpPr>
        <p:spPr>
          <a:xfrm>
            <a:off x="1273628" y="1871238"/>
            <a:ext cx="1200150" cy="49436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414BA36-8525-46A5-BBB1-C48A65738E63}"/>
              </a:ext>
            </a:extLst>
          </p:cNvPr>
          <p:cNvSpPr/>
          <p:nvPr/>
        </p:nvSpPr>
        <p:spPr>
          <a:xfrm>
            <a:off x="5026478" y="3570259"/>
            <a:ext cx="1200150" cy="49436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B5A0329-C430-69BB-CAAD-E89D500ACECB}"/>
              </a:ext>
            </a:extLst>
          </p:cNvPr>
          <p:cNvSpPr/>
          <p:nvPr/>
        </p:nvSpPr>
        <p:spPr>
          <a:xfrm>
            <a:off x="155122" y="3570258"/>
            <a:ext cx="1200150" cy="49436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Curved 18">
            <a:extLst>
              <a:ext uri="{FF2B5EF4-FFF2-40B4-BE49-F238E27FC236}">
                <a16:creationId xmlns:a16="http://schemas.microsoft.com/office/drawing/2014/main" id="{F02F7A32-00FC-B69A-FE65-2AE4D04DA9E0}"/>
              </a:ext>
            </a:extLst>
          </p:cNvPr>
          <p:cNvCxnSpPr>
            <a:cxnSpLocks/>
          </p:cNvCxnSpPr>
          <p:nvPr/>
        </p:nvCxnSpPr>
        <p:spPr>
          <a:xfrm rot="10800000">
            <a:off x="2473779" y="2041071"/>
            <a:ext cx="3895455" cy="12700"/>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2" name="Oval 1">
            <a:extLst>
              <a:ext uri="{FF2B5EF4-FFF2-40B4-BE49-F238E27FC236}">
                <a16:creationId xmlns:a16="http://schemas.microsoft.com/office/drawing/2014/main" id="{CC19D0DA-B0B1-E5E6-4EC2-CB0164D088F9}"/>
              </a:ext>
            </a:extLst>
          </p:cNvPr>
          <p:cNvSpPr/>
          <p:nvPr/>
        </p:nvSpPr>
        <p:spPr>
          <a:xfrm>
            <a:off x="5837464" y="2914650"/>
            <a:ext cx="832757" cy="437638"/>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65889B74-77B9-71C5-A1A2-D4E9B9AADDE1}"/>
              </a:ext>
            </a:extLst>
          </p:cNvPr>
          <p:cNvSpPr/>
          <p:nvPr/>
        </p:nvSpPr>
        <p:spPr>
          <a:xfrm>
            <a:off x="658585" y="2950580"/>
            <a:ext cx="832757" cy="437638"/>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onnector: Curved 19">
            <a:extLst>
              <a:ext uri="{FF2B5EF4-FFF2-40B4-BE49-F238E27FC236}">
                <a16:creationId xmlns:a16="http://schemas.microsoft.com/office/drawing/2014/main" id="{C54CF3AB-E163-C846-5812-1B7247B27166}"/>
              </a:ext>
            </a:extLst>
          </p:cNvPr>
          <p:cNvCxnSpPr>
            <a:cxnSpLocks/>
          </p:cNvCxnSpPr>
          <p:nvPr/>
        </p:nvCxnSpPr>
        <p:spPr>
          <a:xfrm rot="10800000" flipV="1">
            <a:off x="1273629" y="3117493"/>
            <a:ext cx="4608195" cy="15975"/>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Connector: Curved 20">
            <a:extLst>
              <a:ext uri="{FF2B5EF4-FFF2-40B4-BE49-F238E27FC236}">
                <a16:creationId xmlns:a16="http://schemas.microsoft.com/office/drawing/2014/main" id="{98E66B07-CFFC-F7E5-6CB5-9097B9116DA0}"/>
              </a:ext>
            </a:extLst>
          </p:cNvPr>
          <p:cNvCxnSpPr>
            <a:cxnSpLocks/>
          </p:cNvCxnSpPr>
          <p:nvPr/>
        </p:nvCxnSpPr>
        <p:spPr>
          <a:xfrm rot="10800000">
            <a:off x="1491342" y="4021464"/>
            <a:ext cx="3895455" cy="12700"/>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7156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7" name="TextBox 6">
            <a:extLst>
              <a:ext uri="{FF2B5EF4-FFF2-40B4-BE49-F238E27FC236}">
                <a16:creationId xmlns:a16="http://schemas.microsoft.com/office/drawing/2014/main" id="{A48BE261-0628-093D-260E-8E6D66E27B67}"/>
              </a:ext>
            </a:extLst>
          </p:cNvPr>
          <p:cNvSpPr txBox="1"/>
          <p:nvPr/>
        </p:nvSpPr>
        <p:spPr>
          <a:xfrm>
            <a:off x="2971800" y="372707"/>
            <a:ext cx="4572000" cy="307777"/>
          </a:xfrm>
          <a:prstGeom prst="rect">
            <a:avLst/>
          </a:prstGeom>
          <a:noFill/>
        </p:spPr>
        <p:txBody>
          <a:bodyPr wrap="square">
            <a:spAutoFit/>
          </a:bodyPr>
          <a:lstStyle/>
          <a:p>
            <a:r>
              <a:rPr lang="en-US" dirty="0"/>
              <a:t>Ground Floor Before and After modification</a:t>
            </a:r>
          </a:p>
        </p:txBody>
      </p:sp>
      <p:sp>
        <p:nvSpPr>
          <p:cNvPr id="8" name="Rectangle 7">
            <a:extLst>
              <a:ext uri="{FF2B5EF4-FFF2-40B4-BE49-F238E27FC236}">
                <a16:creationId xmlns:a16="http://schemas.microsoft.com/office/drawing/2014/main" id="{E54DB89A-D4E2-0658-F51E-615F5F087C97}"/>
              </a:ext>
            </a:extLst>
          </p:cNvPr>
          <p:cNvSpPr/>
          <p:nvPr/>
        </p:nvSpPr>
        <p:spPr>
          <a:xfrm>
            <a:off x="1216479" y="130629"/>
            <a:ext cx="7772400" cy="791935"/>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3D04F4C-C42F-6C6F-F810-9818B875243F}"/>
              </a:ext>
            </a:extLst>
          </p:cNvPr>
          <p:cNvPicPr>
            <a:picLocks noChangeAspect="1"/>
          </p:cNvPicPr>
          <p:nvPr/>
        </p:nvPicPr>
        <p:blipFill>
          <a:blip r:embed="rId3"/>
          <a:stretch>
            <a:fillRect/>
          </a:stretch>
        </p:blipFill>
        <p:spPr>
          <a:xfrm>
            <a:off x="238126" y="1926771"/>
            <a:ext cx="4345142" cy="2302329"/>
          </a:xfrm>
          <a:prstGeom prst="rect">
            <a:avLst/>
          </a:prstGeom>
        </p:spPr>
      </p:pic>
      <p:pic>
        <p:nvPicPr>
          <p:cNvPr id="12" name="Picture 11">
            <a:extLst>
              <a:ext uri="{FF2B5EF4-FFF2-40B4-BE49-F238E27FC236}">
                <a16:creationId xmlns:a16="http://schemas.microsoft.com/office/drawing/2014/main" id="{61599827-8FE6-49C6-A89A-9E449B457F86}"/>
              </a:ext>
            </a:extLst>
          </p:cNvPr>
          <p:cNvPicPr>
            <a:picLocks noChangeAspect="1"/>
          </p:cNvPicPr>
          <p:nvPr/>
        </p:nvPicPr>
        <p:blipFill rotWithShape="1">
          <a:blip r:embed="rId4"/>
          <a:srcRect b="2414"/>
          <a:stretch/>
        </p:blipFill>
        <p:spPr>
          <a:xfrm>
            <a:off x="4680071" y="1494366"/>
            <a:ext cx="4431272" cy="2855036"/>
          </a:xfrm>
          <a:prstGeom prst="rect">
            <a:avLst/>
          </a:prstGeom>
        </p:spPr>
      </p:pic>
      <p:sp>
        <p:nvSpPr>
          <p:cNvPr id="13" name="TextBox 12">
            <a:extLst>
              <a:ext uri="{FF2B5EF4-FFF2-40B4-BE49-F238E27FC236}">
                <a16:creationId xmlns:a16="http://schemas.microsoft.com/office/drawing/2014/main" id="{B36EA60B-2F8B-87BB-BE67-2D855A91A597}"/>
              </a:ext>
            </a:extLst>
          </p:cNvPr>
          <p:cNvSpPr txBox="1"/>
          <p:nvPr/>
        </p:nvSpPr>
        <p:spPr>
          <a:xfrm>
            <a:off x="1156607" y="4531179"/>
            <a:ext cx="1896836" cy="307777"/>
          </a:xfrm>
          <a:prstGeom prst="rect">
            <a:avLst/>
          </a:prstGeom>
          <a:noFill/>
        </p:spPr>
        <p:txBody>
          <a:bodyPr wrap="square">
            <a:spAutoFit/>
          </a:bodyPr>
          <a:lstStyle/>
          <a:p>
            <a:r>
              <a:rPr lang="en-US" dirty="0"/>
              <a:t>Before modification</a:t>
            </a:r>
          </a:p>
        </p:txBody>
      </p:sp>
      <p:sp>
        <p:nvSpPr>
          <p:cNvPr id="14" name="TextBox 13">
            <a:extLst>
              <a:ext uri="{FF2B5EF4-FFF2-40B4-BE49-F238E27FC236}">
                <a16:creationId xmlns:a16="http://schemas.microsoft.com/office/drawing/2014/main" id="{11E64C84-53F6-57C4-BFA7-46BDD25B0F17}"/>
              </a:ext>
            </a:extLst>
          </p:cNvPr>
          <p:cNvSpPr txBox="1"/>
          <p:nvPr/>
        </p:nvSpPr>
        <p:spPr>
          <a:xfrm>
            <a:off x="6310993" y="4531179"/>
            <a:ext cx="1820636" cy="307777"/>
          </a:xfrm>
          <a:prstGeom prst="rect">
            <a:avLst/>
          </a:prstGeom>
          <a:noFill/>
        </p:spPr>
        <p:txBody>
          <a:bodyPr wrap="square">
            <a:spAutoFit/>
          </a:bodyPr>
          <a:lstStyle/>
          <a:p>
            <a:r>
              <a:rPr lang="en-US" dirty="0"/>
              <a:t>After modification</a:t>
            </a:r>
          </a:p>
        </p:txBody>
      </p:sp>
      <p:sp>
        <p:nvSpPr>
          <p:cNvPr id="15" name="Rectangle 14">
            <a:extLst>
              <a:ext uri="{FF2B5EF4-FFF2-40B4-BE49-F238E27FC236}">
                <a16:creationId xmlns:a16="http://schemas.microsoft.com/office/drawing/2014/main" id="{62A14BFD-D92B-E2EE-FBEF-771E56A51C52}"/>
              </a:ext>
            </a:extLst>
          </p:cNvPr>
          <p:cNvSpPr/>
          <p:nvPr/>
        </p:nvSpPr>
        <p:spPr>
          <a:xfrm rot="18362597">
            <a:off x="7069542" y="2849357"/>
            <a:ext cx="895857" cy="636814"/>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Connector: Curved 16">
            <a:extLst>
              <a:ext uri="{FF2B5EF4-FFF2-40B4-BE49-F238E27FC236}">
                <a16:creationId xmlns:a16="http://schemas.microsoft.com/office/drawing/2014/main" id="{7333F467-2DC7-5E69-7E86-A9E79AE03D55}"/>
              </a:ext>
            </a:extLst>
          </p:cNvPr>
          <p:cNvCxnSpPr>
            <a:cxnSpLocks/>
          </p:cNvCxnSpPr>
          <p:nvPr/>
        </p:nvCxnSpPr>
        <p:spPr>
          <a:xfrm rot="10800000">
            <a:off x="1796145" y="3461658"/>
            <a:ext cx="4235524" cy="12700"/>
          </a:xfrm>
          <a:prstGeom prst="curvedConnector3">
            <a:avLst>
              <a:gd name="adj1" fmla="val 49229"/>
            </a:avLst>
          </a:prstGeom>
          <a:ln>
            <a:solidFill>
              <a:srgbClr val="0070C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Oval 10">
            <a:extLst>
              <a:ext uri="{FF2B5EF4-FFF2-40B4-BE49-F238E27FC236}">
                <a16:creationId xmlns:a16="http://schemas.microsoft.com/office/drawing/2014/main" id="{FC601753-85D8-7427-ACE8-BC85213986DB}"/>
              </a:ext>
            </a:extLst>
          </p:cNvPr>
          <p:cNvSpPr/>
          <p:nvPr/>
        </p:nvSpPr>
        <p:spPr>
          <a:xfrm>
            <a:off x="6163698" y="2817589"/>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B04C811-6186-0009-71BF-ECB3A6BCD2D8}"/>
              </a:ext>
            </a:extLst>
          </p:cNvPr>
          <p:cNvSpPr/>
          <p:nvPr/>
        </p:nvSpPr>
        <p:spPr>
          <a:xfrm>
            <a:off x="1869621" y="2889855"/>
            <a:ext cx="840922" cy="673399"/>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2523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5" name="TextBox 4">
            <a:extLst>
              <a:ext uri="{FF2B5EF4-FFF2-40B4-BE49-F238E27FC236}">
                <a16:creationId xmlns:a16="http://schemas.microsoft.com/office/drawing/2014/main" id="{84D1F885-EDFC-CC68-8F81-7E69E25A8282}"/>
              </a:ext>
            </a:extLst>
          </p:cNvPr>
          <p:cNvSpPr txBox="1"/>
          <p:nvPr/>
        </p:nvSpPr>
        <p:spPr>
          <a:xfrm>
            <a:off x="3135086" y="409447"/>
            <a:ext cx="4572000" cy="307777"/>
          </a:xfrm>
          <a:prstGeom prst="rect">
            <a:avLst/>
          </a:prstGeom>
          <a:noFill/>
        </p:spPr>
        <p:txBody>
          <a:bodyPr wrap="square">
            <a:spAutoFit/>
          </a:bodyPr>
          <a:lstStyle/>
          <a:p>
            <a:r>
              <a:rPr lang="en-US" dirty="0"/>
              <a:t>First Floor Before and After modification</a:t>
            </a:r>
          </a:p>
        </p:txBody>
      </p:sp>
      <p:sp>
        <p:nvSpPr>
          <p:cNvPr id="4" name="Rectangle 3">
            <a:extLst>
              <a:ext uri="{FF2B5EF4-FFF2-40B4-BE49-F238E27FC236}">
                <a16:creationId xmlns:a16="http://schemas.microsoft.com/office/drawing/2014/main" id="{E4418097-AE81-3122-76C2-8A41680E477A}"/>
              </a:ext>
            </a:extLst>
          </p:cNvPr>
          <p:cNvSpPr/>
          <p:nvPr/>
        </p:nvSpPr>
        <p:spPr>
          <a:xfrm>
            <a:off x="1224643" y="138793"/>
            <a:ext cx="7821386" cy="702128"/>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C5BFAFC-72C1-32E7-785C-8D038E27F556}"/>
              </a:ext>
            </a:extLst>
          </p:cNvPr>
          <p:cNvPicPr>
            <a:picLocks noChangeAspect="1"/>
          </p:cNvPicPr>
          <p:nvPr/>
        </p:nvPicPr>
        <p:blipFill>
          <a:blip r:embed="rId3"/>
          <a:stretch>
            <a:fillRect/>
          </a:stretch>
        </p:blipFill>
        <p:spPr>
          <a:xfrm>
            <a:off x="65313" y="1869620"/>
            <a:ext cx="4345628" cy="2709311"/>
          </a:xfrm>
          <a:prstGeom prst="rect">
            <a:avLst/>
          </a:prstGeom>
        </p:spPr>
      </p:pic>
      <p:pic>
        <p:nvPicPr>
          <p:cNvPr id="10" name="Picture 9">
            <a:extLst>
              <a:ext uri="{FF2B5EF4-FFF2-40B4-BE49-F238E27FC236}">
                <a16:creationId xmlns:a16="http://schemas.microsoft.com/office/drawing/2014/main" id="{B46B1584-56B8-E5F3-B48C-4328770E27DD}"/>
              </a:ext>
            </a:extLst>
          </p:cNvPr>
          <p:cNvPicPr>
            <a:picLocks noChangeAspect="1"/>
          </p:cNvPicPr>
          <p:nvPr/>
        </p:nvPicPr>
        <p:blipFill rotWithShape="1">
          <a:blip r:embed="rId4"/>
          <a:srcRect t="5086" r="9011"/>
          <a:stretch/>
        </p:blipFill>
        <p:spPr>
          <a:xfrm>
            <a:off x="4733060" y="1589860"/>
            <a:ext cx="4003112" cy="2709311"/>
          </a:xfrm>
          <a:prstGeom prst="rect">
            <a:avLst/>
          </a:prstGeom>
        </p:spPr>
      </p:pic>
      <p:sp>
        <p:nvSpPr>
          <p:cNvPr id="12" name="TextBox 11">
            <a:extLst>
              <a:ext uri="{FF2B5EF4-FFF2-40B4-BE49-F238E27FC236}">
                <a16:creationId xmlns:a16="http://schemas.microsoft.com/office/drawing/2014/main" id="{DBE0E5E2-1230-01F2-E149-C2305AE7DB4D}"/>
              </a:ext>
            </a:extLst>
          </p:cNvPr>
          <p:cNvSpPr txBox="1"/>
          <p:nvPr/>
        </p:nvSpPr>
        <p:spPr>
          <a:xfrm>
            <a:off x="987878" y="4578932"/>
            <a:ext cx="1763486" cy="307777"/>
          </a:xfrm>
          <a:prstGeom prst="rect">
            <a:avLst/>
          </a:prstGeom>
          <a:noFill/>
        </p:spPr>
        <p:txBody>
          <a:bodyPr wrap="square">
            <a:spAutoFit/>
          </a:bodyPr>
          <a:lstStyle/>
          <a:p>
            <a:r>
              <a:rPr lang="en-US" dirty="0"/>
              <a:t>Before modification</a:t>
            </a:r>
          </a:p>
        </p:txBody>
      </p:sp>
      <p:sp>
        <p:nvSpPr>
          <p:cNvPr id="14" name="TextBox 13">
            <a:extLst>
              <a:ext uri="{FF2B5EF4-FFF2-40B4-BE49-F238E27FC236}">
                <a16:creationId xmlns:a16="http://schemas.microsoft.com/office/drawing/2014/main" id="{C16A5627-60C0-FFA3-B003-7D0A35A1A6B5}"/>
              </a:ext>
            </a:extLst>
          </p:cNvPr>
          <p:cNvSpPr txBox="1"/>
          <p:nvPr/>
        </p:nvSpPr>
        <p:spPr>
          <a:xfrm>
            <a:off x="5943602" y="4578931"/>
            <a:ext cx="1763486" cy="307777"/>
          </a:xfrm>
          <a:prstGeom prst="rect">
            <a:avLst/>
          </a:prstGeom>
          <a:noFill/>
        </p:spPr>
        <p:txBody>
          <a:bodyPr wrap="square">
            <a:spAutoFit/>
          </a:bodyPr>
          <a:lstStyle/>
          <a:p>
            <a:r>
              <a:rPr lang="en-US" dirty="0"/>
              <a:t>After modification</a:t>
            </a:r>
          </a:p>
        </p:txBody>
      </p:sp>
      <p:sp>
        <p:nvSpPr>
          <p:cNvPr id="15" name="Rectangle 14">
            <a:extLst>
              <a:ext uri="{FF2B5EF4-FFF2-40B4-BE49-F238E27FC236}">
                <a16:creationId xmlns:a16="http://schemas.microsoft.com/office/drawing/2014/main" id="{0D382D65-41CD-86D5-5B21-C68EBCEF1EE6}"/>
              </a:ext>
            </a:extLst>
          </p:cNvPr>
          <p:cNvSpPr/>
          <p:nvPr/>
        </p:nvSpPr>
        <p:spPr>
          <a:xfrm rot="18240382">
            <a:off x="7167504" y="3007687"/>
            <a:ext cx="893486" cy="43317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DEF9B90-095F-FE4E-EDEE-3148B1B3D9DD}"/>
              </a:ext>
            </a:extLst>
          </p:cNvPr>
          <p:cNvSpPr/>
          <p:nvPr/>
        </p:nvSpPr>
        <p:spPr>
          <a:xfrm rot="18240382">
            <a:off x="2692327" y="2831577"/>
            <a:ext cx="885518" cy="486527"/>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CA6D062-493E-51E5-BEAF-3EF0DC045DA8}"/>
              </a:ext>
            </a:extLst>
          </p:cNvPr>
          <p:cNvSpPr/>
          <p:nvPr/>
        </p:nvSpPr>
        <p:spPr>
          <a:xfrm rot="1954673">
            <a:off x="4808764" y="3331029"/>
            <a:ext cx="473529" cy="70212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D328906-E77A-FA5A-BA77-51E0FE8C0072}"/>
              </a:ext>
            </a:extLst>
          </p:cNvPr>
          <p:cNvSpPr/>
          <p:nvPr/>
        </p:nvSpPr>
        <p:spPr>
          <a:xfrm rot="1954673">
            <a:off x="527898" y="3309786"/>
            <a:ext cx="473529" cy="70212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Connector: Curved 22">
            <a:extLst>
              <a:ext uri="{FF2B5EF4-FFF2-40B4-BE49-F238E27FC236}">
                <a16:creationId xmlns:a16="http://schemas.microsoft.com/office/drawing/2014/main" id="{44F249EA-FB61-EDE9-A215-8654C284E50E}"/>
              </a:ext>
            </a:extLst>
          </p:cNvPr>
          <p:cNvCxnSpPr>
            <a:cxnSpLocks/>
          </p:cNvCxnSpPr>
          <p:nvPr/>
        </p:nvCxnSpPr>
        <p:spPr>
          <a:xfrm rot="10800000">
            <a:off x="764663" y="4075723"/>
            <a:ext cx="4261073" cy="29683"/>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Oval 16">
            <a:extLst>
              <a:ext uri="{FF2B5EF4-FFF2-40B4-BE49-F238E27FC236}">
                <a16:creationId xmlns:a16="http://schemas.microsoft.com/office/drawing/2014/main" id="{423F2EDD-F2BE-FDDC-7906-A55C6B15D17C}"/>
              </a:ext>
            </a:extLst>
          </p:cNvPr>
          <p:cNvSpPr/>
          <p:nvPr/>
        </p:nvSpPr>
        <p:spPr>
          <a:xfrm>
            <a:off x="6252754" y="2753165"/>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120D336-7EA8-314E-D045-C1E02A2F7CBD}"/>
              </a:ext>
            </a:extLst>
          </p:cNvPr>
          <p:cNvSpPr/>
          <p:nvPr/>
        </p:nvSpPr>
        <p:spPr>
          <a:xfrm>
            <a:off x="1684038" y="2841672"/>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Connector: Curved 21">
            <a:extLst>
              <a:ext uri="{FF2B5EF4-FFF2-40B4-BE49-F238E27FC236}">
                <a16:creationId xmlns:a16="http://schemas.microsoft.com/office/drawing/2014/main" id="{15D6DFD6-0865-01E7-1342-8B567DF3B267}"/>
              </a:ext>
            </a:extLst>
          </p:cNvPr>
          <p:cNvCxnSpPr>
            <a:cxnSpLocks/>
          </p:cNvCxnSpPr>
          <p:nvPr/>
        </p:nvCxnSpPr>
        <p:spPr>
          <a:xfrm rot="10800000">
            <a:off x="3386002" y="2612925"/>
            <a:ext cx="4035334" cy="12700"/>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2784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5" name="TextBox 4">
            <a:extLst>
              <a:ext uri="{FF2B5EF4-FFF2-40B4-BE49-F238E27FC236}">
                <a16:creationId xmlns:a16="http://schemas.microsoft.com/office/drawing/2014/main" id="{07448F80-3900-FC28-CEA7-60FCC553F0F0}"/>
              </a:ext>
            </a:extLst>
          </p:cNvPr>
          <p:cNvSpPr txBox="1"/>
          <p:nvPr/>
        </p:nvSpPr>
        <p:spPr>
          <a:xfrm>
            <a:off x="2824843" y="507418"/>
            <a:ext cx="4572000" cy="307777"/>
          </a:xfrm>
          <a:prstGeom prst="rect">
            <a:avLst/>
          </a:prstGeom>
          <a:noFill/>
        </p:spPr>
        <p:txBody>
          <a:bodyPr wrap="square">
            <a:spAutoFit/>
          </a:bodyPr>
          <a:lstStyle/>
          <a:p>
            <a:r>
              <a:rPr lang="en-US" dirty="0"/>
              <a:t>Second Floor Before and After modification</a:t>
            </a:r>
          </a:p>
        </p:txBody>
      </p:sp>
      <p:sp>
        <p:nvSpPr>
          <p:cNvPr id="4" name="Rectangle 3">
            <a:extLst>
              <a:ext uri="{FF2B5EF4-FFF2-40B4-BE49-F238E27FC236}">
                <a16:creationId xmlns:a16="http://schemas.microsoft.com/office/drawing/2014/main" id="{F8759721-1A34-5B86-90EE-11550D260090}"/>
              </a:ext>
            </a:extLst>
          </p:cNvPr>
          <p:cNvSpPr/>
          <p:nvPr/>
        </p:nvSpPr>
        <p:spPr>
          <a:xfrm>
            <a:off x="1240971" y="89807"/>
            <a:ext cx="7666265" cy="9144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340801F-A2A5-370C-3801-56FCD6B62F3C}"/>
              </a:ext>
            </a:extLst>
          </p:cNvPr>
          <p:cNvPicPr>
            <a:picLocks noChangeAspect="1"/>
          </p:cNvPicPr>
          <p:nvPr/>
        </p:nvPicPr>
        <p:blipFill rotWithShape="1">
          <a:blip r:embed="rId3"/>
          <a:srcRect t="5530" r="10745" b="22853"/>
          <a:stretch/>
        </p:blipFill>
        <p:spPr>
          <a:xfrm>
            <a:off x="4075171" y="1634091"/>
            <a:ext cx="4329555" cy="2423559"/>
          </a:xfrm>
          <a:prstGeom prst="rect">
            <a:avLst/>
          </a:prstGeom>
        </p:spPr>
      </p:pic>
      <p:pic>
        <p:nvPicPr>
          <p:cNvPr id="10" name="Picture 9">
            <a:extLst>
              <a:ext uri="{FF2B5EF4-FFF2-40B4-BE49-F238E27FC236}">
                <a16:creationId xmlns:a16="http://schemas.microsoft.com/office/drawing/2014/main" id="{07620911-C1B7-2900-9AAF-8B728F64059E}"/>
              </a:ext>
            </a:extLst>
          </p:cNvPr>
          <p:cNvPicPr>
            <a:picLocks noChangeAspect="1"/>
          </p:cNvPicPr>
          <p:nvPr/>
        </p:nvPicPr>
        <p:blipFill rotWithShape="1">
          <a:blip r:embed="rId4"/>
          <a:srcRect r="14369"/>
          <a:stretch/>
        </p:blipFill>
        <p:spPr>
          <a:xfrm>
            <a:off x="236765" y="2060122"/>
            <a:ext cx="3568474" cy="1997528"/>
          </a:xfrm>
          <a:prstGeom prst="rect">
            <a:avLst/>
          </a:prstGeom>
        </p:spPr>
      </p:pic>
      <p:sp>
        <p:nvSpPr>
          <p:cNvPr id="12" name="TextBox 11">
            <a:extLst>
              <a:ext uri="{FF2B5EF4-FFF2-40B4-BE49-F238E27FC236}">
                <a16:creationId xmlns:a16="http://schemas.microsoft.com/office/drawing/2014/main" id="{8A25E80F-A468-CB23-9D88-F15A6403B555}"/>
              </a:ext>
            </a:extLst>
          </p:cNvPr>
          <p:cNvSpPr txBox="1"/>
          <p:nvPr/>
        </p:nvSpPr>
        <p:spPr>
          <a:xfrm>
            <a:off x="808265" y="4212773"/>
            <a:ext cx="1836964" cy="307777"/>
          </a:xfrm>
          <a:prstGeom prst="rect">
            <a:avLst/>
          </a:prstGeom>
          <a:noFill/>
        </p:spPr>
        <p:txBody>
          <a:bodyPr wrap="square">
            <a:spAutoFit/>
          </a:bodyPr>
          <a:lstStyle/>
          <a:p>
            <a:r>
              <a:rPr lang="en-US" dirty="0"/>
              <a:t>Before modification</a:t>
            </a:r>
          </a:p>
        </p:txBody>
      </p:sp>
      <p:sp>
        <p:nvSpPr>
          <p:cNvPr id="14" name="TextBox 13">
            <a:extLst>
              <a:ext uri="{FF2B5EF4-FFF2-40B4-BE49-F238E27FC236}">
                <a16:creationId xmlns:a16="http://schemas.microsoft.com/office/drawing/2014/main" id="{5638B8C3-1AD9-0952-C93B-D30CB41CB829}"/>
              </a:ext>
            </a:extLst>
          </p:cNvPr>
          <p:cNvSpPr txBox="1"/>
          <p:nvPr/>
        </p:nvSpPr>
        <p:spPr>
          <a:xfrm>
            <a:off x="5739493" y="4366661"/>
            <a:ext cx="1779814" cy="307777"/>
          </a:xfrm>
          <a:prstGeom prst="rect">
            <a:avLst/>
          </a:prstGeom>
          <a:noFill/>
        </p:spPr>
        <p:txBody>
          <a:bodyPr wrap="square">
            <a:spAutoFit/>
          </a:bodyPr>
          <a:lstStyle/>
          <a:p>
            <a:r>
              <a:rPr lang="en-US" dirty="0"/>
              <a:t>After modification</a:t>
            </a:r>
          </a:p>
        </p:txBody>
      </p:sp>
      <p:sp>
        <p:nvSpPr>
          <p:cNvPr id="15" name="Rectangle 14">
            <a:extLst>
              <a:ext uri="{FF2B5EF4-FFF2-40B4-BE49-F238E27FC236}">
                <a16:creationId xmlns:a16="http://schemas.microsoft.com/office/drawing/2014/main" id="{BD941B4C-065A-D6FB-76C2-27D2C91F6C97}"/>
              </a:ext>
            </a:extLst>
          </p:cNvPr>
          <p:cNvSpPr/>
          <p:nvPr/>
        </p:nvSpPr>
        <p:spPr>
          <a:xfrm rot="18410355">
            <a:off x="6652486" y="2652711"/>
            <a:ext cx="883362" cy="499669"/>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2DEE33A-55BA-1FE2-2611-A55566DFB89D}"/>
              </a:ext>
            </a:extLst>
          </p:cNvPr>
          <p:cNvSpPr/>
          <p:nvPr/>
        </p:nvSpPr>
        <p:spPr>
          <a:xfrm rot="18410355">
            <a:off x="2449754" y="2722582"/>
            <a:ext cx="883362" cy="499669"/>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CB03D8F-EDC4-D0AB-0AFE-F0EF97E49841}"/>
              </a:ext>
            </a:extLst>
          </p:cNvPr>
          <p:cNvSpPr/>
          <p:nvPr/>
        </p:nvSpPr>
        <p:spPr>
          <a:xfrm>
            <a:off x="5959961" y="2575177"/>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15464F0-4E0F-209A-0FC0-868BDD0DCBC3}"/>
              </a:ext>
            </a:extLst>
          </p:cNvPr>
          <p:cNvSpPr/>
          <p:nvPr/>
        </p:nvSpPr>
        <p:spPr>
          <a:xfrm>
            <a:off x="1462944" y="2730501"/>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Curved 18">
            <a:extLst>
              <a:ext uri="{FF2B5EF4-FFF2-40B4-BE49-F238E27FC236}">
                <a16:creationId xmlns:a16="http://schemas.microsoft.com/office/drawing/2014/main" id="{E7ED2E63-6C68-B65B-6851-9CE5E22D2FE9}"/>
              </a:ext>
            </a:extLst>
          </p:cNvPr>
          <p:cNvCxnSpPr>
            <a:cxnSpLocks/>
          </p:cNvCxnSpPr>
          <p:nvPr/>
        </p:nvCxnSpPr>
        <p:spPr>
          <a:xfrm rot="10800000">
            <a:off x="2891435" y="2538060"/>
            <a:ext cx="4035334" cy="12700"/>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6172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4" name="TextBox 3">
            <a:extLst>
              <a:ext uri="{FF2B5EF4-FFF2-40B4-BE49-F238E27FC236}">
                <a16:creationId xmlns:a16="http://schemas.microsoft.com/office/drawing/2014/main" id="{608E539F-4C30-F0F8-E95C-7042E420EE52}"/>
              </a:ext>
            </a:extLst>
          </p:cNvPr>
          <p:cNvSpPr txBox="1"/>
          <p:nvPr/>
        </p:nvSpPr>
        <p:spPr>
          <a:xfrm>
            <a:off x="2947307" y="433941"/>
            <a:ext cx="4572000" cy="307777"/>
          </a:xfrm>
          <a:prstGeom prst="rect">
            <a:avLst/>
          </a:prstGeom>
          <a:noFill/>
        </p:spPr>
        <p:txBody>
          <a:bodyPr wrap="square">
            <a:spAutoFit/>
          </a:bodyPr>
          <a:lstStyle/>
          <a:p>
            <a:r>
              <a:rPr lang="en-US" dirty="0"/>
              <a:t>(Third – Fifth ) Floor Before and After modification</a:t>
            </a:r>
          </a:p>
        </p:txBody>
      </p:sp>
      <p:sp>
        <p:nvSpPr>
          <p:cNvPr id="3" name="Rectangle 2">
            <a:extLst>
              <a:ext uri="{FF2B5EF4-FFF2-40B4-BE49-F238E27FC236}">
                <a16:creationId xmlns:a16="http://schemas.microsoft.com/office/drawing/2014/main" id="{B5E7EB37-A38A-EF51-0987-C699E410D19E}"/>
              </a:ext>
            </a:extLst>
          </p:cNvPr>
          <p:cNvSpPr/>
          <p:nvPr/>
        </p:nvSpPr>
        <p:spPr>
          <a:xfrm>
            <a:off x="1257300" y="138793"/>
            <a:ext cx="7772400" cy="8082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923393D-4BF0-878C-5ED5-9F9E3B519852}"/>
              </a:ext>
            </a:extLst>
          </p:cNvPr>
          <p:cNvPicPr>
            <a:picLocks noChangeAspect="1"/>
          </p:cNvPicPr>
          <p:nvPr/>
        </p:nvPicPr>
        <p:blipFill rotWithShape="1">
          <a:blip r:embed="rId3"/>
          <a:srcRect t="10303" b="5698"/>
          <a:stretch/>
        </p:blipFill>
        <p:spPr>
          <a:xfrm>
            <a:off x="-73478" y="2106385"/>
            <a:ext cx="4200525" cy="2546024"/>
          </a:xfrm>
          <a:prstGeom prst="rect">
            <a:avLst/>
          </a:prstGeom>
        </p:spPr>
      </p:pic>
      <p:pic>
        <p:nvPicPr>
          <p:cNvPr id="9" name="Picture 8">
            <a:extLst>
              <a:ext uri="{FF2B5EF4-FFF2-40B4-BE49-F238E27FC236}">
                <a16:creationId xmlns:a16="http://schemas.microsoft.com/office/drawing/2014/main" id="{E77EFF48-F9CF-6456-328B-EF7B9DDA3F34}"/>
              </a:ext>
            </a:extLst>
          </p:cNvPr>
          <p:cNvPicPr>
            <a:picLocks noChangeAspect="1"/>
          </p:cNvPicPr>
          <p:nvPr/>
        </p:nvPicPr>
        <p:blipFill>
          <a:blip r:embed="rId4"/>
          <a:srcRect t="4670" b="4670"/>
          <a:stretch/>
        </p:blipFill>
        <p:spPr>
          <a:xfrm>
            <a:off x="4309175" y="1727553"/>
            <a:ext cx="4653201" cy="2982006"/>
          </a:xfrm>
          <a:prstGeom prst="rect">
            <a:avLst/>
          </a:prstGeom>
        </p:spPr>
      </p:pic>
      <p:sp>
        <p:nvSpPr>
          <p:cNvPr id="11" name="TextBox 10">
            <a:extLst>
              <a:ext uri="{FF2B5EF4-FFF2-40B4-BE49-F238E27FC236}">
                <a16:creationId xmlns:a16="http://schemas.microsoft.com/office/drawing/2014/main" id="{6389DA99-405F-1F0F-1974-87FB3E83AAA8}"/>
              </a:ext>
            </a:extLst>
          </p:cNvPr>
          <p:cNvSpPr txBox="1"/>
          <p:nvPr/>
        </p:nvSpPr>
        <p:spPr>
          <a:xfrm>
            <a:off x="914400" y="4709559"/>
            <a:ext cx="1836964" cy="307777"/>
          </a:xfrm>
          <a:prstGeom prst="rect">
            <a:avLst/>
          </a:prstGeom>
          <a:noFill/>
        </p:spPr>
        <p:txBody>
          <a:bodyPr wrap="square">
            <a:spAutoFit/>
          </a:bodyPr>
          <a:lstStyle/>
          <a:p>
            <a:r>
              <a:rPr lang="en-US" dirty="0"/>
              <a:t>Before modification</a:t>
            </a:r>
          </a:p>
        </p:txBody>
      </p:sp>
      <p:sp>
        <p:nvSpPr>
          <p:cNvPr id="13" name="TextBox 12">
            <a:extLst>
              <a:ext uri="{FF2B5EF4-FFF2-40B4-BE49-F238E27FC236}">
                <a16:creationId xmlns:a16="http://schemas.microsoft.com/office/drawing/2014/main" id="{36138267-1D7F-F45B-A448-135E2C2F5CCF}"/>
              </a:ext>
            </a:extLst>
          </p:cNvPr>
          <p:cNvSpPr txBox="1"/>
          <p:nvPr/>
        </p:nvSpPr>
        <p:spPr>
          <a:xfrm>
            <a:off x="6098721" y="4709559"/>
            <a:ext cx="1836964" cy="307777"/>
          </a:xfrm>
          <a:prstGeom prst="rect">
            <a:avLst/>
          </a:prstGeom>
          <a:noFill/>
        </p:spPr>
        <p:txBody>
          <a:bodyPr wrap="square">
            <a:spAutoFit/>
          </a:bodyPr>
          <a:lstStyle/>
          <a:p>
            <a:r>
              <a:rPr lang="en-US" dirty="0"/>
              <a:t>After modification</a:t>
            </a:r>
          </a:p>
        </p:txBody>
      </p:sp>
      <p:sp>
        <p:nvSpPr>
          <p:cNvPr id="14" name="Rectangle 13">
            <a:extLst>
              <a:ext uri="{FF2B5EF4-FFF2-40B4-BE49-F238E27FC236}">
                <a16:creationId xmlns:a16="http://schemas.microsoft.com/office/drawing/2014/main" id="{579FA63D-5616-00F1-45BE-CB60BBA8D9B5}"/>
              </a:ext>
            </a:extLst>
          </p:cNvPr>
          <p:cNvSpPr/>
          <p:nvPr/>
        </p:nvSpPr>
        <p:spPr>
          <a:xfrm rot="2249940">
            <a:off x="7073142" y="2825215"/>
            <a:ext cx="431533" cy="92403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0EF33AB-7A0E-94C7-AA80-396E07B0F357}"/>
              </a:ext>
            </a:extLst>
          </p:cNvPr>
          <p:cNvSpPr/>
          <p:nvPr/>
        </p:nvSpPr>
        <p:spPr>
          <a:xfrm rot="2249940">
            <a:off x="2731541" y="2653871"/>
            <a:ext cx="431533" cy="924031"/>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ctor: Curved 11">
            <a:extLst>
              <a:ext uri="{FF2B5EF4-FFF2-40B4-BE49-F238E27FC236}">
                <a16:creationId xmlns:a16="http://schemas.microsoft.com/office/drawing/2014/main" id="{BC4A6535-AD29-229B-2F95-1F05660DBFE7}"/>
              </a:ext>
            </a:extLst>
          </p:cNvPr>
          <p:cNvCxnSpPr>
            <a:cxnSpLocks/>
          </p:cNvCxnSpPr>
          <p:nvPr/>
        </p:nvCxnSpPr>
        <p:spPr>
          <a:xfrm rot="10800000">
            <a:off x="3253574" y="2748868"/>
            <a:ext cx="4035334" cy="12700"/>
          </a:xfrm>
          <a:prstGeom prst="curvedConnector3">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281506D3-74CB-3FFE-2CBB-9939BC3969E4}"/>
              </a:ext>
            </a:extLst>
          </p:cNvPr>
          <p:cNvSpPr/>
          <p:nvPr/>
        </p:nvSpPr>
        <p:spPr>
          <a:xfrm>
            <a:off x="5968093" y="2787501"/>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6192A9C4-14F3-ABDD-312C-9BA9D8529F69}"/>
              </a:ext>
            </a:extLst>
          </p:cNvPr>
          <p:cNvSpPr/>
          <p:nvPr/>
        </p:nvSpPr>
        <p:spPr>
          <a:xfrm>
            <a:off x="1402659" y="2890171"/>
            <a:ext cx="963723" cy="656770"/>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4441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237AC2A-86AE-3046-C007-AA3A19A9522C}"/>
              </a:ext>
            </a:extLst>
          </p:cNvPr>
          <p:cNvSpPr txBox="1"/>
          <p:nvPr/>
        </p:nvSpPr>
        <p:spPr>
          <a:xfrm>
            <a:off x="4008665" y="466598"/>
            <a:ext cx="4572000" cy="307777"/>
          </a:xfrm>
          <a:prstGeom prst="rect">
            <a:avLst/>
          </a:prstGeom>
          <a:noFill/>
        </p:spPr>
        <p:txBody>
          <a:bodyPr wrap="square">
            <a:spAutoFit/>
          </a:bodyPr>
          <a:lstStyle/>
          <a:p>
            <a:r>
              <a:rPr lang="en-US" dirty="0"/>
              <a:t>ELEVATIONS </a:t>
            </a:r>
          </a:p>
        </p:txBody>
      </p:sp>
      <p:sp>
        <p:nvSpPr>
          <p:cNvPr id="11" name="Rectangle 10">
            <a:extLst>
              <a:ext uri="{FF2B5EF4-FFF2-40B4-BE49-F238E27FC236}">
                <a16:creationId xmlns:a16="http://schemas.microsoft.com/office/drawing/2014/main" id="{18050532-1344-67DF-E5DA-0CE4D68FF76C}"/>
              </a:ext>
            </a:extLst>
          </p:cNvPr>
          <p:cNvSpPr/>
          <p:nvPr/>
        </p:nvSpPr>
        <p:spPr>
          <a:xfrm>
            <a:off x="1224643" y="163286"/>
            <a:ext cx="7764236" cy="710293"/>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020DB209-3D6C-E5A8-3736-AB35B5AEFA2D}"/>
              </a:ext>
            </a:extLst>
          </p:cNvPr>
          <p:cNvPicPr>
            <a:picLocks noChangeAspect="1"/>
          </p:cNvPicPr>
          <p:nvPr/>
        </p:nvPicPr>
        <p:blipFill>
          <a:blip r:embed="rId2"/>
          <a:stretch>
            <a:fillRect/>
          </a:stretch>
        </p:blipFill>
        <p:spPr>
          <a:xfrm>
            <a:off x="1224643" y="1556737"/>
            <a:ext cx="7229690" cy="3309178"/>
          </a:xfrm>
          <a:prstGeom prst="rect">
            <a:avLst/>
          </a:prstGeom>
        </p:spPr>
      </p:pic>
    </p:spTree>
    <p:extLst>
      <p:ext uri="{BB962C8B-B14F-4D97-AF65-F5344CB8AC3E}">
        <p14:creationId xmlns:p14="http://schemas.microsoft.com/office/powerpoint/2010/main" val="391282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1279092-2AC8-B8BA-1FDA-6F99A2AF9D86}"/>
              </a:ext>
            </a:extLst>
          </p:cNvPr>
          <p:cNvPicPr>
            <a:picLocks noChangeAspect="1"/>
          </p:cNvPicPr>
          <p:nvPr/>
        </p:nvPicPr>
        <p:blipFill>
          <a:blip r:embed="rId2"/>
          <a:stretch>
            <a:fillRect/>
          </a:stretch>
        </p:blipFill>
        <p:spPr>
          <a:xfrm>
            <a:off x="0" y="821284"/>
            <a:ext cx="9143999" cy="4387530"/>
          </a:xfrm>
          <a:prstGeom prst="rect">
            <a:avLst/>
          </a:prstGeom>
        </p:spPr>
      </p:pic>
      <p:pic>
        <p:nvPicPr>
          <p:cNvPr id="5" name="Picture 4">
            <a:extLst>
              <a:ext uri="{FF2B5EF4-FFF2-40B4-BE49-F238E27FC236}">
                <a16:creationId xmlns:a16="http://schemas.microsoft.com/office/drawing/2014/main" id="{4BFA69ED-EB25-21F6-670B-0D0BDFB269EE}"/>
              </a:ext>
            </a:extLst>
          </p:cNvPr>
          <p:cNvPicPr>
            <a:picLocks noChangeAspect="1"/>
          </p:cNvPicPr>
          <p:nvPr/>
        </p:nvPicPr>
        <p:blipFill>
          <a:blip r:embed="rId3"/>
          <a:stretch>
            <a:fillRect/>
          </a:stretch>
        </p:blipFill>
        <p:spPr>
          <a:xfrm>
            <a:off x="3285751" y="0"/>
            <a:ext cx="4865030" cy="755970"/>
          </a:xfrm>
          <a:prstGeom prst="rect">
            <a:avLst/>
          </a:prstGeom>
        </p:spPr>
      </p:pic>
      <p:sp>
        <p:nvSpPr>
          <p:cNvPr id="4" name="Rectangle 3">
            <a:extLst>
              <a:ext uri="{FF2B5EF4-FFF2-40B4-BE49-F238E27FC236}">
                <a16:creationId xmlns:a16="http://schemas.microsoft.com/office/drawing/2014/main" id="{DD31DB95-AA90-703D-82FF-4362D61B30C0}"/>
              </a:ext>
            </a:extLst>
          </p:cNvPr>
          <p:cNvSpPr/>
          <p:nvPr/>
        </p:nvSpPr>
        <p:spPr>
          <a:xfrm>
            <a:off x="1281793" y="89807"/>
            <a:ext cx="7772400" cy="604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1600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FA69ED-EB25-21F6-670B-0D0BDFB269EE}"/>
              </a:ext>
            </a:extLst>
          </p:cNvPr>
          <p:cNvPicPr>
            <a:picLocks noChangeAspect="1"/>
          </p:cNvPicPr>
          <p:nvPr/>
        </p:nvPicPr>
        <p:blipFill>
          <a:blip r:embed="rId2"/>
          <a:stretch>
            <a:fillRect/>
          </a:stretch>
        </p:blipFill>
        <p:spPr>
          <a:xfrm>
            <a:off x="3285751" y="0"/>
            <a:ext cx="4865030" cy="755970"/>
          </a:xfrm>
          <a:prstGeom prst="rect">
            <a:avLst/>
          </a:prstGeom>
        </p:spPr>
      </p:pic>
      <p:sp>
        <p:nvSpPr>
          <p:cNvPr id="4" name="Rectangle 3">
            <a:extLst>
              <a:ext uri="{FF2B5EF4-FFF2-40B4-BE49-F238E27FC236}">
                <a16:creationId xmlns:a16="http://schemas.microsoft.com/office/drawing/2014/main" id="{DD31DB95-AA90-703D-82FF-4362D61B30C0}"/>
              </a:ext>
            </a:extLst>
          </p:cNvPr>
          <p:cNvSpPr/>
          <p:nvPr/>
        </p:nvSpPr>
        <p:spPr>
          <a:xfrm>
            <a:off x="1281793" y="89807"/>
            <a:ext cx="7772400" cy="604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C3271409-ED28-E137-0A2A-250C38D95CDE}"/>
              </a:ext>
            </a:extLst>
          </p:cNvPr>
          <p:cNvPicPr>
            <a:picLocks noChangeAspect="1"/>
          </p:cNvPicPr>
          <p:nvPr/>
        </p:nvPicPr>
        <p:blipFill>
          <a:blip r:embed="rId3"/>
          <a:stretch>
            <a:fillRect/>
          </a:stretch>
        </p:blipFill>
        <p:spPr>
          <a:xfrm>
            <a:off x="0" y="755969"/>
            <a:ext cx="9143999" cy="4238255"/>
          </a:xfrm>
          <a:prstGeom prst="rect">
            <a:avLst/>
          </a:prstGeom>
        </p:spPr>
      </p:pic>
    </p:spTree>
    <p:extLst>
      <p:ext uri="{BB962C8B-B14F-4D97-AF65-F5344CB8AC3E}">
        <p14:creationId xmlns:p14="http://schemas.microsoft.com/office/powerpoint/2010/main" val="3403996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9" name="Google Shape;154;p16"/>
          <p:cNvSpPr/>
          <p:nvPr/>
        </p:nvSpPr>
        <p:spPr>
          <a:xfrm>
            <a:off x="2114209" y="1516700"/>
            <a:ext cx="657300" cy="657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153;p16"/>
          <p:cNvSpPr/>
          <p:nvPr/>
        </p:nvSpPr>
        <p:spPr>
          <a:xfrm>
            <a:off x="6431417" y="1509467"/>
            <a:ext cx="657300" cy="657300"/>
          </a:xfrm>
          <a:prstGeom prst="ellipse">
            <a:avLst/>
          </a:prstGeom>
          <a:solidFill>
            <a:schemeClr val="accent3"/>
          </a:solidFill>
          <a:ln>
            <a:solidFill>
              <a:schemeClr val="accent3">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56;p16"/>
          <p:cNvSpPr/>
          <p:nvPr/>
        </p:nvSpPr>
        <p:spPr>
          <a:xfrm>
            <a:off x="4052244" y="3012350"/>
            <a:ext cx="657300" cy="657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154;p16"/>
          <p:cNvSpPr/>
          <p:nvPr/>
        </p:nvSpPr>
        <p:spPr>
          <a:xfrm>
            <a:off x="4074824" y="1492004"/>
            <a:ext cx="657300" cy="657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156;p16"/>
          <p:cNvSpPr/>
          <p:nvPr/>
        </p:nvSpPr>
        <p:spPr>
          <a:xfrm>
            <a:off x="2068511" y="3012350"/>
            <a:ext cx="657300" cy="657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156;p16"/>
          <p:cNvSpPr/>
          <p:nvPr/>
        </p:nvSpPr>
        <p:spPr>
          <a:xfrm>
            <a:off x="6453292" y="2989904"/>
            <a:ext cx="657300" cy="657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 name="Google Shape;303;p41"/>
          <p:cNvSpPr/>
          <p:nvPr/>
        </p:nvSpPr>
        <p:spPr>
          <a:xfrm>
            <a:off x="985750" y="1763900"/>
            <a:ext cx="410100" cy="410100"/>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3" name="Rectangle 2"/>
          <p:cNvSpPr/>
          <p:nvPr/>
        </p:nvSpPr>
        <p:spPr>
          <a:xfrm>
            <a:off x="2489760" y="386113"/>
            <a:ext cx="3993401" cy="523220"/>
          </a:xfrm>
          <a:prstGeom prst="rect">
            <a:avLst/>
          </a:prstGeom>
        </p:spPr>
        <p:txBody>
          <a:bodyPr wrap="none">
            <a:spAutoFit/>
          </a:bodyPr>
          <a:lstStyle/>
          <a:p>
            <a:pPr algn="ctr"/>
            <a:r>
              <a:rPr lang="en" sz="2800" dirty="0"/>
              <a:t>TABLE OF CONTENTS</a:t>
            </a:r>
            <a:endParaRPr lang="en-US" sz="2800" dirty="0"/>
          </a:p>
        </p:txBody>
      </p:sp>
      <p:sp>
        <p:nvSpPr>
          <p:cNvPr id="10" name="Google Shape;155;p16"/>
          <p:cNvSpPr txBox="1">
            <a:spLocks noGrp="1"/>
          </p:cNvSpPr>
          <p:nvPr>
            <p:ph type="title" idx="2"/>
          </p:nvPr>
        </p:nvSpPr>
        <p:spPr>
          <a:xfrm>
            <a:off x="3524334" y="1545330"/>
            <a:ext cx="1753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ln w="0"/>
                <a:solidFill>
                  <a:schemeClr val="tx1"/>
                </a:solidFill>
                <a:latin typeface="+mn-lt"/>
              </a:rPr>
              <a:t>2</a:t>
            </a:r>
            <a:endParaRPr sz="1400" b="1" dirty="0">
              <a:solidFill>
                <a:srgbClr val="FFFFFF"/>
              </a:solidFill>
              <a:latin typeface="+mn-lt"/>
            </a:endParaRPr>
          </a:p>
        </p:txBody>
      </p:sp>
      <p:sp>
        <p:nvSpPr>
          <p:cNvPr id="12" name="Google Shape;157;p16"/>
          <p:cNvSpPr txBox="1">
            <a:spLocks noGrp="1"/>
          </p:cNvSpPr>
          <p:nvPr>
            <p:ph type="title" idx="4294967295"/>
          </p:nvPr>
        </p:nvSpPr>
        <p:spPr>
          <a:xfrm>
            <a:off x="5883167" y="1516700"/>
            <a:ext cx="1753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tx1"/>
                </a:solidFill>
                <a:latin typeface="+mn-lt"/>
              </a:rPr>
              <a:t>3</a:t>
            </a:r>
            <a:endParaRPr sz="2800" dirty="0">
              <a:solidFill>
                <a:schemeClr val="tx1"/>
              </a:solidFill>
              <a:latin typeface="+mn-lt"/>
            </a:endParaRPr>
          </a:p>
        </p:txBody>
      </p:sp>
      <p:sp>
        <p:nvSpPr>
          <p:cNvPr id="13" name="Google Shape;159;p16"/>
          <p:cNvSpPr txBox="1">
            <a:spLocks noGrp="1"/>
          </p:cNvSpPr>
          <p:nvPr>
            <p:ph type="title" idx="4294967295"/>
          </p:nvPr>
        </p:nvSpPr>
        <p:spPr>
          <a:xfrm>
            <a:off x="3503252" y="3029658"/>
            <a:ext cx="1753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tx1"/>
                </a:solidFill>
                <a:latin typeface="+mn-lt"/>
              </a:rPr>
              <a:t>5</a:t>
            </a:r>
            <a:endParaRPr dirty="0">
              <a:solidFill>
                <a:schemeClr val="tx1"/>
              </a:solidFill>
              <a:latin typeface="+mn-lt"/>
            </a:endParaRPr>
          </a:p>
        </p:txBody>
      </p:sp>
      <p:sp>
        <p:nvSpPr>
          <p:cNvPr id="14" name="Google Shape;161;p16"/>
          <p:cNvSpPr txBox="1">
            <a:spLocks noGrp="1"/>
          </p:cNvSpPr>
          <p:nvPr>
            <p:ph type="title" idx="4294967295"/>
          </p:nvPr>
        </p:nvSpPr>
        <p:spPr>
          <a:xfrm>
            <a:off x="5901346" y="3052100"/>
            <a:ext cx="1753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tx1"/>
                </a:solidFill>
                <a:latin typeface="+mn-lt"/>
              </a:rPr>
              <a:t>6</a:t>
            </a:r>
            <a:endParaRPr dirty="0">
              <a:solidFill>
                <a:schemeClr val="tx1"/>
              </a:solidFill>
              <a:latin typeface="+mn-lt"/>
            </a:endParaRPr>
          </a:p>
        </p:txBody>
      </p:sp>
      <p:sp>
        <p:nvSpPr>
          <p:cNvPr id="15" name="Google Shape;162;p16"/>
          <p:cNvSpPr txBox="1">
            <a:spLocks/>
          </p:cNvSpPr>
          <p:nvPr/>
        </p:nvSpPr>
        <p:spPr>
          <a:xfrm>
            <a:off x="5589023" y="1949114"/>
            <a:ext cx="2322300"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Environmental Aspects</a:t>
            </a:r>
          </a:p>
        </p:txBody>
      </p:sp>
      <p:sp>
        <p:nvSpPr>
          <p:cNvPr id="16" name="Google Shape;164;p16"/>
          <p:cNvSpPr txBox="1">
            <a:spLocks noGrp="1"/>
          </p:cNvSpPr>
          <p:nvPr>
            <p:ph type="title" idx="4294967295"/>
          </p:nvPr>
        </p:nvSpPr>
        <p:spPr>
          <a:xfrm>
            <a:off x="1548389" y="1556450"/>
            <a:ext cx="1753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solidFill>
                  <a:schemeClr val="tx1"/>
                </a:solidFill>
                <a:latin typeface="+mn-lt"/>
              </a:rPr>
              <a:t>1</a:t>
            </a:r>
            <a:endParaRPr sz="3200" dirty="0">
              <a:solidFill>
                <a:schemeClr val="tx1"/>
              </a:solidFill>
              <a:latin typeface="+mn-lt"/>
            </a:endParaRPr>
          </a:p>
        </p:txBody>
      </p:sp>
      <p:sp>
        <p:nvSpPr>
          <p:cNvPr id="17" name="Google Shape;165;p16"/>
          <p:cNvSpPr txBox="1">
            <a:spLocks/>
          </p:cNvSpPr>
          <p:nvPr/>
        </p:nvSpPr>
        <p:spPr>
          <a:xfrm>
            <a:off x="5617096" y="3588072"/>
            <a:ext cx="2322300"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Quantity Surveying and Cost Estimation</a:t>
            </a:r>
          </a:p>
        </p:txBody>
      </p:sp>
      <p:sp>
        <p:nvSpPr>
          <p:cNvPr id="18" name="Google Shape;166;p16"/>
          <p:cNvSpPr txBox="1">
            <a:spLocks/>
          </p:cNvSpPr>
          <p:nvPr/>
        </p:nvSpPr>
        <p:spPr>
          <a:xfrm>
            <a:off x="1395850" y="1949114"/>
            <a:ext cx="2392800"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Introduction</a:t>
            </a:r>
          </a:p>
        </p:txBody>
      </p:sp>
      <p:sp>
        <p:nvSpPr>
          <p:cNvPr id="19" name="Google Shape;168;p16"/>
          <p:cNvSpPr txBox="1">
            <a:spLocks/>
          </p:cNvSpPr>
          <p:nvPr/>
        </p:nvSpPr>
        <p:spPr>
          <a:xfrm>
            <a:off x="1232300" y="3420500"/>
            <a:ext cx="2322300"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Structural Aspects</a:t>
            </a:r>
          </a:p>
        </p:txBody>
      </p:sp>
      <p:sp>
        <p:nvSpPr>
          <p:cNvPr id="20" name="Google Shape;170;p16"/>
          <p:cNvSpPr txBox="1">
            <a:spLocks noGrp="1"/>
          </p:cNvSpPr>
          <p:nvPr>
            <p:ph type="title" idx="4294967295"/>
          </p:nvPr>
        </p:nvSpPr>
        <p:spPr>
          <a:xfrm>
            <a:off x="1516550" y="3052100"/>
            <a:ext cx="1753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tx1"/>
                </a:solidFill>
                <a:latin typeface="+mn-lt"/>
              </a:rPr>
              <a:t>4</a:t>
            </a:r>
            <a:endParaRPr dirty="0">
              <a:solidFill>
                <a:schemeClr val="tx1"/>
              </a:solidFill>
              <a:latin typeface="+mn-lt"/>
            </a:endParaRPr>
          </a:p>
        </p:txBody>
      </p:sp>
      <p:sp>
        <p:nvSpPr>
          <p:cNvPr id="22" name="Google Shape;173;p16"/>
          <p:cNvSpPr txBox="1">
            <a:spLocks/>
          </p:cNvSpPr>
          <p:nvPr/>
        </p:nvSpPr>
        <p:spPr>
          <a:xfrm>
            <a:off x="3337278" y="3650268"/>
            <a:ext cx="2322300"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Eloctro-Mechanical Aspects</a:t>
            </a:r>
          </a:p>
        </p:txBody>
      </p:sp>
      <p:sp>
        <p:nvSpPr>
          <p:cNvPr id="26" name="Google Shape;162;p16"/>
          <p:cNvSpPr txBox="1">
            <a:spLocks/>
          </p:cNvSpPr>
          <p:nvPr/>
        </p:nvSpPr>
        <p:spPr>
          <a:xfrm>
            <a:off x="3283557" y="1985221"/>
            <a:ext cx="2322300" cy="577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Architectural Aspects</a:t>
            </a:r>
          </a:p>
        </p:txBody>
      </p:sp>
    </p:spTree>
    <p:extLst>
      <p:ext uri="{BB962C8B-B14F-4D97-AF65-F5344CB8AC3E}">
        <p14:creationId xmlns:p14="http://schemas.microsoft.com/office/powerpoint/2010/main" val="3551564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idx="2"/>
          </p:nvPr>
        </p:nvSpPr>
        <p:spPr>
          <a:xfrm>
            <a:off x="275533" y="71450"/>
            <a:ext cx="516947" cy="124681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3</a:t>
            </a:r>
            <a:endParaRPr sz="6000" dirty="0"/>
          </a:p>
        </p:txBody>
      </p:sp>
      <p:sp>
        <p:nvSpPr>
          <p:cNvPr id="277" name="Google Shape;277;p38"/>
          <p:cNvSpPr txBox="1">
            <a:spLocks noGrp="1"/>
          </p:cNvSpPr>
          <p:nvPr>
            <p:ph type="title"/>
          </p:nvPr>
        </p:nvSpPr>
        <p:spPr>
          <a:xfrm>
            <a:off x="875384" y="71450"/>
            <a:ext cx="4771036" cy="1020004"/>
          </a:xfrm>
          <a:prstGeom prst="rect">
            <a:avLst/>
          </a:prstGeom>
        </p:spPr>
        <p:txBody>
          <a:bodyPr spcFirstLastPara="1" wrap="square" lIns="91425" tIns="91425" rIns="91425" bIns="91425" anchor="b" anchorCtr="0">
            <a:noAutofit/>
          </a:bodyPr>
          <a:lstStyle/>
          <a:p>
            <a:pPr lvl="0"/>
            <a:r>
              <a:rPr lang="es" sz="3600" dirty="0">
                <a:solidFill>
                  <a:schemeClr val="tx1">
                    <a:lumMod val="50000"/>
                  </a:schemeClr>
                </a:solidFill>
              </a:rPr>
              <a:t>Enviromental</a:t>
            </a:r>
            <a:r>
              <a:rPr lang="en-US" sz="3600" dirty="0">
                <a:solidFill>
                  <a:schemeClr val="tx1"/>
                </a:solidFill>
              </a:rPr>
              <a:t> Aspects</a:t>
            </a:r>
            <a:endParaRPr sz="3600" dirty="0">
              <a:solidFill>
                <a:schemeClr val="tx1"/>
              </a:solidFill>
            </a:endParaRPr>
          </a:p>
        </p:txBody>
      </p:sp>
      <p:sp>
        <p:nvSpPr>
          <p:cNvPr id="280" name="Google Shape;280;p38"/>
          <p:cNvSpPr txBox="1">
            <a:spLocks noGrp="1"/>
          </p:cNvSpPr>
          <p:nvPr>
            <p:ph type="subTitle" idx="1"/>
          </p:nvPr>
        </p:nvSpPr>
        <p:spPr>
          <a:xfrm>
            <a:off x="2007002" y="2473236"/>
            <a:ext cx="4498827" cy="2235923"/>
          </a:xfrm>
          <a:prstGeom prst="rect">
            <a:avLst/>
          </a:prstGeom>
        </p:spPr>
        <p:txBody>
          <a:bodyPr spcFirstLastPara="1" wrap="square" lIns="91425" tIns="91425" rIns="91425" bIns="91425" anchor="t" anchorCtr="0">
            <a:noAutofit/>
          </a:bodyPr>
          <a:lstStyle/>
          <a:p>
            <a:pPr marL="323850" indent="-171450">
              <a:lnSpc>
                <a:spcPct val="250000"/>
              </a:lnSpc>
              <a:buFont typeface="Arial" panose="020B0604020202020204" pitchFamily="34" charset="0"/>
              <a:buChar char="•"/>
            </a:pPr>
            <a:r>
              <a:rPr lang="en-US" sz="1400" dirty="0">
                <a:solidFill>
                  <a:schemeClr val="dk1"/>
                </a:solidFill>
                <a:latin typeface="Ubuntu Medium"/>
                <a:ea typeface="Ubuntu Medium"/>
                <a:cs typeface="Ubuntu Medium"/>
                <a:sym typeface="Ubuntu Medium"/>
              </a:rPr>
              <a:t>Daylight Factor</a:t>
            </a:r>
            <a:endParaRPr lang="ar-JO" sz="1400" dirty="0">
              <a:solidFill>
                <a:schemeClr val="dk1"/>
              </a:solidFill>
              <a:latin typeface="Ubuntu Medium"/>
              <a:ea typeface="Ubuntu Medium"/>
              <a:cs typeface="Ubuntu Medium"/>
              <a:sym typeface="Ubuntu Medium"/>
            </a:endParaRPr>
          </a:p>
          <a:p>
            <a:pPr marL="323850" indent="-171450">
              <a:lnSpc>
                <a:spcPct val="250000"/>
              </a:lnSpc>
              <a:buFont typeface="Arial" panose="020B0604020202020204" pitchFamily="34" charset="0"/>
              <a:buChar char="•"/>
            </a:pPr>
            <a:r>
              <a:rPr lang="en-US" sz="1400" dirty="0">
                <a:solidFill>
                  <a:schemeClr val="dk1"/>
                </a:solidFill>
                <a:latin typeface="Ubuntu Medium"/>
                <a:ea typeface="Ubuntu Medium"/>
                <a:cs typeface="Ubuntu Medium"/>
                <a:sym typeface="Ubuntu Medium"/>
              </a:rPr>
              <a:t>Heating and cooling Load</a:t>
            </a:r>
          </a:p>
          <a:p>
            <a:pPr marL="323850" lvl="0" indent="-171450">
              <a:lnSpc>
                <a:spcPct val="250000"/>
              </a:lnSpc>
              <a:buFont typeface="Arial" panose="020B0604020202020204" pitchFamily="34" charset="0"/>
              <a:buChar char="•"/>
            </a:pPr>
            <a:r>
              <a:rPr lang="en-US" sz="1400" dirty="0">
                <a:solidFill>
                  <a:schemeClr val="dk1"/>
                </a:solidFill>
                <a:latin typeface="Ubuntu Medium"/>
                <a:ea typeface="Ubuntu Medium"/>
                <a:cs typeface="Ubuntu Medium"/>
                <a:sym typeface="Ubuntu Medium"/>
              </a:rPr>
              <a:t>Shading Analysis</a:t>
            </a:r>
          </a:p>
          <a:p>
            <a:pPr marL="152400" indent="0">
              <a:lnSpc>
                <a:spcPct val="250000"/>
              </a:lnSpc>
            </a:pPr>
            <a:endParaRPr lang="en-US" dirty="0"/>
          </a:p>
          <a:p>
            <a:pPr marL="323850" indent="-171450">
              <a:lnSpc>
                <a:spcPct val="250000"/>
              </a:lnSpc>
              <a:buFont typeface="Arial" panose="020B0604020202020204" pitchFamily="34" charset="0"/>
              <a:buChar char="•"/>
            </a:pPr>
            <a:endParaRPr lang="en-US" dirty="0"/>
          </a:p>
        </p:txBody>
      </p:sp>
      <p:pic>
        <p:nvPicPr>
          <p:cNvPr id="2" name="Picture 1">
            <a:extLst>
              <a:ext uri="{FF2B5EF4-FFF2-40B4-BE49-F238E27FC236}">
                <a16:creationId xmlns:a16="http://schemas.microsoft.com/office/drawing/2014/main" id="{2DDBB539-1D49-49EA-E5CF-D01B6FBAF9F0}"/>
              </a:ext>
            </a:extLst>
          </p:cNvPr>
          <p:cNvPicPr>
            <a:picLocks noChangeAspect="1"/>
          </p:cNvPicPr>
          <p:nvPr/>
        </p:nvPicPr>
        <p:blipFill>
          <a:blip r:embed="rId3"/>
          <a:stretch>
            <a:fillRect/>
          </a:stretch>
        </p:blipFill>
        <p:spPr>
          <a:xfrm>
            <a:off x="6190265" y="1758696"/>
            <a:ext cx="2658086" cy="2475191"/>
          </a:xfrm>
          <a:prstGeom prst="rect">
            <a:avLst/>
          </a:prstGeom>
        </p:spPr>
      </p:pic>
    </p:spTree>
    <p:extLst>
      <p:ext uri="{BB962C8B-B14F-4D97-AF65-F5344CB8AC3E}">
        <p14:creationId xmlns:p14="http://schemas.microsoft.com/office/powerpoint/2010/main" val="2244424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46642" y="646779"/>
            <a:ext cx="8992522" cy="997034"/>
          </a:xfrm>
          <a:prstGeom prst="rect">
            <a:avLst/>
          </a:prstGeom>
        </p:spPr>
        <p:txBody>
          <a:bodyPr spcFirstLastPara="1" wrap="square" lIns="91425" tIns="91425" rIns="91425" bIns="91425" anchor="b" anchorCtr="0">
            <a:noAutofit/>
          </a:bodyPr>
          <a:lstStyle/>
          <a:p>
            <a:pPr lvl="0">
              <a:lnSpc>
                <a:spcPct val="150000"/>
              </a:lnSpc>
              <a:buClr>
                <a:schemeClr val="bg2"/>
              </a:buClr>
            </a:pPr>
            <a:r>
              <a:rPr lang="en-US" sz="2400" dirty="0">
                <a:solidFill>
                  <a:schemeClr val="bg2"/>
                </a:solidFill>
                <a:latin typeface="EB Garamond" panose="020B0604020202020204" charset="0"/>
                <a:ea typeface="EB Garamond" panose="020B0604020202020204" charset="0"/>
                <a:cs typeface="EB Garamond" panose="020B0604020202020204" charset="0"/>
              </a:rPr>
              <a:t>Daylight Factor</a:t>
            </a:r>
            <a:br>
              <a:rPr lang="en-US" sz="2400" dirty="0">
                <a:solidFill>
                  <a:schemeClr val="bg2"/>
                </a:solidFill>
                <a:latin typeface="EB Garamond" panose="020B0604020202020204" charset="0"/>
                <a:ea typeface="EB Garamond" panose="020B0604020202020204" charset="0"/>
                <a:cs typeface="EB Garamond" panose="020B0604020202020204" charset="0"/>
              </a:rPr>
            </a:br>
            <a:endParaRPr lang="en-US" sz="2400" dirty="0">
              <a:solidFill>
                <a:schemeClr val="bg2"/>
              </a:solidFill>
              <a:latin typeface="EB Garamond" panose="020B0604020202020204" charset="0"/>
              <a:ea typeface="EB Garamond" panose="020B0604020202020204" charset="0"/>
              <a:cs typeface="EB Garamond" panose="020B0604020202020204" charset="0"/>
            </a:endParaRPr>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21</a:t>
            </a:fld>
            <a:endParaRPr/>
          </a:p>
        </p:txBody>
      </p:sp>
      <p:pic>
        <p:nvPicPr>
          <p:cNvPr id="7" name="Picture 6">
            <a:extLst>
              <a:ext uri="{FF2B5EF4-FFF2-40B4-BE49-F238E27FC236}">
                <a16:creationId xmlns:a16="http://schemas.microsoft.com/office/drawing/2014/main" id="{B1B56905-82A9-1228-225F-9A382D206B6E}"/>
              </a:ext>
            </a:extLst>
          </p:cNvPr>
          <p:cNvPicPr>
            <a:picLocks noChangeAspect="1"/>
          </p:cNvPicPr>
          <p:nvPr/>
        </p:nvPicPr>
        <p:blipFill>
          <a:blip r:embed="rId3"/>
          <a:stretch>
            <a:fillRect/>
          </a:stretch>
        </p:blipFill>
        <p:spPr>
          <a:xfrm>
            <a:off x="1705129" y="1145296"/>
            <a:ext cx="6288251" cy="2623769"/>
          </a:xfrm>
          <a:prstGeom prst="rect">
            <a:avLst/>
          </a:prstGeom>
        </p:spPr>
      </p:pic>
      <p:sp>
        <p:nvSpPr>
          <p:cNvPr id="18" name="TextBox 17">
            <a:extLst>
              <a:ext uri="{FF2B5EF4-FFF2-40B4-BE49-F238E27FC236}">
                <a16:creationId xmlns:a16="http://schemas.microsoft.com/office/drawing/2014/main" id="{0679F95F-3922-C604-A93E-34304242F8C5}"/>
              </a:ext>
            </a:extLst>
          </p:cNvPr>
          <p:cNvSpPr txBox="1"/>
          <p:nvPr/>
        </p:nvSpPr>
        <p:spPr>
          <a:xfrm>
            <a:off x="1949844" y="4192670"/>
            <a:ext cx="6127356" cy="307777"/>
          </a:xfrm>
          <a:prstGeom prst="rect">
            <a:avLst/>
          </a:prstGeom>
          <a:noFill/>
        </p:spPr>
        <p:txBody>
          <a:bodyPr wrap="square">
            <a:spAutoFit/>
          </a:bodyPr>
          <a:lstStyle/>
          <a:p>
            <a:r>
              <a:rPr lang="en-US" dirty="0"/>
              <a:t>As shown in the picture above, the values of daylight are acceptable </a:t>
            </a:r>
          </a:p>
        </p:txBody>
      </p:sp>
    </p:spTree>
    <p:extLst>
      <p:ext uri="{BB962C8B-B14F-4D97-AF65-F5344CB8AC3E}">
        <p14:creationId xmlns:p14="http://schemas.microsoft.com/office/powerpoint/2010/main" val="476939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40A34-AF58-50DB-EC9F-7814272EFACB}"/>
              </a:ext>
            </a:extLst>
          </p:cNvPr>
          <p:cNvSpPr>
            <a:spLocks noGrp="1"/>
          </p:cNvSpPr>
          <p:nvPr>
            <p:ph type="title"/>
          </p:nvPr>
        </p:nvSpPr>
        <p:spPr>
          <a:xfrm>
            <a:off x="285750" y="423267"/>
            <a:ext cx="9144000" cy="913800"/>
          </a:xfrm>
        </p:spPr>
        <p:txBody>
          <a:bodyPr/>
          <a:lstStyle/>
          <a:p>
            <a:r>
              <a:rPr lang="en-US" dirty="0"/>
              <a:t>Heating and cooling Load</a:t>
            </a:r>
            <a:br>
              <a:rPr lang="en-US" dirty="0"/>
            </a:br>
            <a:endParaRPr lang="en-US" dirty="0"/>
          </a:p>
        </p:txBody>
      </p:sp>
      <p:pic>
        <p:nvPicPr>
          <p:cNvPr id="4" name="Picture 3">
            <a:extLst>
              <a:ext uri="{FF2B5EF4-FFF2-40B4-BE49-F238E27FC236}">
                <a16:creationId xmlns:a16="http://schemas.microsoft.com/office/drawing/2014/main" id="{2B5ABF2B-13FC-00E2-8D86-5B97EFAFFBCF}"/>
              </a:ext>
            </a:extLst>
          </p:cNvPr>
          <p:cNvPicPr>
            <a:picLocks noChangeAspect="1"/>
          </p:cNvPicPr>
          <p:nvPr/>
        </p:nvPicPr>
        <p:blipFill>
          <a:blip r:embed="rId2"/>
          <a:stretch>
            <a:fillRect/>
          </a:stretch>
        </p:blipFill>
        <p:spPr>
          <a:xfrm>
            <a:off x="3533212" y="1449489"/>
            <a:ext cx="4918689" cy="2244522"/>
          </a:xfrm>
          <a:prstGeom prst="rect">
            <a:avLst/>
          </a:prstGeom>
        </p:spPr>
      </p:pic>
      <p:sp>
        <p:nvSpPr>
          <p:cNvPr id="8" name="TextBox 7">
            <a:extLst>
              <a:ext uri="{FF2B5EF4-FFF2-40B4-BE49-F238E27FC236}">
                <a16:creationId xmlns:a16="http://schemas.microsoft.com/office/drawing/2014/main" id="{6D0C66CB-A6F5-BAA6-3FB0-0D2E7A37CCBB}"/>
              </a:ext>
            </a:extLst>
          </p:cNvPr>
          <p:cNvSpPr txBox="1"/>
          <p:nvPr/>
        </p:nvSpPr>
        <p:spPr>
          <a:xfrm>
            <a:off x="439006" y="1802305"/>
            <a:ext cx="4572000" cy="307777"/>
          </a:xfrm>
          <a:prstGeom prst="rect">
            <a:avLst/>
          </a:prstGeom>
          <a:noFill/>
        </p:spPr>
        <p:txBody>
          <a:bodyPr wrap="square">
            <a:spAutoFit/>
          </a:bodyPr>
          <a:lstStyle/>
          <a:p>
            <a:r>
              <a:rPr lang="en-US" dirty="0"/>
              <a:t>the total design heating capacity = 140.94 kw</a:t>
            </a:r>
          </a:p>
        </p:txBody>
      </p:sp>
      <p:sp>
        <p:nvSpPr>
          <p:cNvPr id="10" name="TextBox 9">
            <a:extLst>
              <a:ext uri="{FF2B5EF4-FFF2-40B4-BE49-F238E27FC236}">
                <a16:creationId xmlns:a16="http://schemas.microsoft.com/office/drawing/2014/main" id="{3173B86A-A0B6-B3B3-7891-EAA7E385401A}"/>
              </a:ext>
            </a:extLst>
          </p:cNvPr>
          <p:cNvSpPr txBox="1"/>
          <p:nvPr/>
        </p:nvSpPr>
        <p:spPr>
          <a:xfrm>
            <a:off x="536934" y="2879526"/>
            <a:ext cx="3324773" cy="523220"/>
          </a:xfrm>
          <a:prstGeom prst="rect">
            <a:avLst/>
          </a:prstGeom>
          <a:noFill/>
        </p:spPr>
        <p:txBody>
          <a:bodyPr wrap="square">
            <a:spAutoFit/>
          </a:bodyPr>
          <a:lstStyle/>
          <a:p>
            <a:r>
              <a:rPr lang="en-US" dirty="0"/>
              <a:t>the total design cooling capacity for the building equal 166 KW.</a:t>
            </a:r>
          </a:p>
        </p:txBody>
      </p:sp>
      <p:sp>
        <p:nvSpPr>
          <p:cNvPr id="11" name="TextBox 10">
            <a:extLst>
              <a:ext uri="{FF2B5EF4-FFF2-40B4-BE49-F238E27FC236}">
                <a16:creationId xmlns:a16="http://schemas.microsoft.com/office/drawing/2014/main" id="{C724A8CC-3142-636A-956C-4593D6C989CE}"/>
              </a:ext>
            </a:extLst>
          </p:cNvPr>
          <p:cNvSpPr txBox="1"/>
          <p:nvPr/>
        </p:nvSpPr>
        <p:spPr>
          <a:xfrm>
            <a:off x="594098" y="1466165"/>
            <a:ext cx="1518557" cy="307777"/>
          </a:xfrm>
          <a:prstGeom prst="rect">
            <a:avLst/>
          </a:prstGeom>
          <a:noFill/>
        </p:spPr>
        <p:txBody>
          <a:bodyPr wrap="square" rtlCol="0">
            <a:spAutoFit/>
          </a:bodyPr>
          <a:lstStyle/>
          <a:p>
            <a:r>
              <a:rPr lang="en-US" b="1" dirty="0">
                <a:solidFill>
                  <a:srgbClr val="00B050"/>
                </a:solidFill>
              </a:rPr>
              <a:t>Heating Load</a:t>
            </a:r>
          </a:p>
        </p:txBody>
      </p:sp>
      <p:sp>
        <p:nvSpPr>
          <p:cNvPr id="13" name="TextBox 12">
            <a:extLst>
              <a:ext uri="{FF2B5EF4-FFF2-40B4-BE49-F238E27FC236}">
                <a16:creationId xmlns:a16="http://schemas.microsoft.com/office/drawing/2014/main" id="{F69C934D-535E-957A-D9DE-A4B5423B52FD}"/>
              </a:ext>
            </a:extLst>
          </p:cNvPr>
          <p:cNvSpPr txBox="1"/>
          <p:nvPr/>
        </p:nvSpPr>
        <p:spPr>
          <a:xfrm>
            <a:off x="594098" y="2555073"/>
            <a:ext cx="4572000" cy="307777"/>
          </a:xfrm>
          <a:prstGeom prst="rect">
            <a:avLst/>
          </a:prstGeom>
          <a:noFill/>
        </p:spPr>
        <p:txBody>
          <a:bodyPr wrap="square">
            <a:spAutoFit/>
          </a:bodyPr>
          <a:lstStyle/>
          <a:p>
            <a:r>
              <a:rPr lang="en-US" b="1" dirty="0">
                <a:solidFill>
                  <a:srgbClr val="00B050"/>
                </a:solidFill>
              </a:rPr>
              <a:t>Cooling Load</a:t>
            </a:r>
          </a:p>
        </p:txBody>
      </p:sp>
    </p:spTree>
    <p:extLst>
      <p:ext uri="{BB962C8B-B14F-4D97-AF65-F5344CB8AC3E}">
        <p14:creationId xmlns:p14="http://schemas.microsoft.com/office/powerpoint/2010/main" val="1130073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6327E-6A5A-BF5D-C8EC-E08275A53D28}"/>
              </a:ext>
            </a:extLst>
          </p:cNvPr>
          <p:cNvSpPr>
            <a:spLocks noGrp="1"/>
          </p:cNvSpPr>
          <p:nvPr>
            <p:ph type="title"/>
          </p:nvPr>
        </p:nvSpPr>
        <p:spPr/>
        <p:txBody>
          <a:bodyPr/>
          <a:lstStyle/>
          <a:p>
            <a:r>
              <a:rPr lang="en-US" dirty="0"/>
              <a:t>Thermal modification on exterior wall:</a:t>
            </a:r>
          </a:p>
        </p:txBody>
      </p:sp>
      <p:pic>
        <p:nvPicPr>
          <p:cNvPr id="4" name="Picture 3">
            <a:extLst>
              <a:ext uri="{FF2B5EF4-FFF2-40B4-BE49-F238E27FC236}">
                <a16:creationId xmlns:a16="http://schemas.microsoft.com/office/drawing/2014/main" id="{117782DE-8971-2B02-710A-0C37E8097F25}"/>
              </a:ext>
            </a:extLst>
          </p:cNvPr>
          <p:cNvPicPr>
            <a:picLocks noChangeAspect="1"/>
          </p:cNvPicPr>
          <p:nvPr/>
        </p:nvPicPr>
        <p:blipFill rotWithShape="1">
          <a:blip r:embed="rId2"/>
          <a:srcRect l="42553"/>
          <a:stretch/>
        </p:blipFill>
        <p:spPr>
          <a:xfrm>
            <a:off x="4168139" y="1375410"/>
            <a:ext cx="3644265" cy="2590800"/>
          </a:xfrm>
          <a:prstGeom prst="rect">
            <a:avLst/>
          </a:prstGeom>
        </p:spPr>
      </p:pic>
      <p:sp>
        <p:nvSpPr>
          <p:cNvPr id="5" name="Rectangle 4">
            <a:extLst>
              <a:ext uri="{FF2B5EF4-FFF2-40B4-BE49-F238E27FC236}">
                <a16:creationId xmlns:a16="http://schemas.microsoft.com/office/drawing/2014/main" id="{970BACD7-A80A-34FF-CDC5-5EEA40E8CC22}"/>
              </a:ext>
            </a:extLst>
          </p:cNvPr>
          <p:cNvSpPr/>
          <p:nvPr/>
        </p:nvSpPr>
        <p:spPr>
          <a:xfrm>
            <a:off x="4221480" y="3604260"/>
            <a:ext cx="3726180" cy="361950"/>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EBDA06E7-C4A3-B028-EC5E-1957991BD8AD}"/>
              </a:ext>
            </a:extLst>
          </p:cNvPr>
          <p:cNvPicPr>
            <a:picLocks noChangeAspect="1"/>
          </p:cNvPicPr>
          <p:nvPr/>
        </p:nvPicPr>
        <p:blipFill>
          <a:blip r:embed="rId3"/>
          <a:stretch>
            <a:fillRect/>
          </a:stretch>
        </p:blipFill>
        <p:spPr>
          <a:xfrm>
            <a:off x="962585" y="1375410"/>
            <a:ext cx="3258895" cy="2748915"/>
          </a:xfrm>
          <a:prstGeom prst="rect">
            <a:avLst/>
          </a:prstGeom>
        </p:spPr>
      </p:pic>
    </p:spTree>
    <p:extLst>
      <p:ext uri="{BB962C8B-B14F-4D97-AF65-F5344CB8AC3E}">
        <p14:creationId xmlns:p14="http://schemas.microsoft.com/office/powerpoint/2010/main" val="27249129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28ED0-4F53-3A5C-463D-49A5CAC58336}"/>
              </a:ext>
            </a:extLst>
          </p:cNvPr>
          <p:cNvSpPr>
            <a:spLocks noGrp="1"/>
          </p:cNvSpPr>
          <p:nvPr>
            <p:ph type="title"/>
          </p:nvPr>
        </p:nvSpPr>
        <p:spPr/>
        <p:txBody>
          <a:bodyPr/>
          <a:lstStyle/>
          <a:p>
            <a:r>
              <a:rPr lang="en-US" dirty="0"/>
              <a:t>Thermal modification on internal floor</a:t>
            </a:r>
          </a:p>
        </p:txBody>
      </p:sp>
      <p:pic>
        <p:nvPicPr>
          <p:cNvPr id="4" name="Picture 3">
            <a:extLst>
              <a:ext uri="{FF2B5EF4-FFF2-40B4-BE49-F238E27FC236}">
                <a16:creationId xmlns:a16="http://schemas.microsoft.com/office/drawing/2014/main" id="{F5F75EE9-E185-1F56-4ABF-A2B6275E9978}"/>
              </a:ext>
            </a:extLst>
          </p:cNvPr>
          <p:cNvPicPr>
            <a:picLocks noChangeAspect="1"/>
          </p:cNvPicPr>
          <p:nvPr/>
        </p:nvPicPr>
        <p:blipFill>
          <a:blip r:embed="rId2"/>
          <a:stretch>
            <a:fillRect/>
          </a:stretch>
        </p:blipFill>
        <p:spPr>
          <a:xfrm>
            <a:off x="1073118" y="1272540"/>
            <a:ext cx="6843110" cy="2693670"/>
          </a:xfrm>
          <a:prstGeom prst="rect">
            <a:avLst/>
          </a:prstGeom>
        </p:spPr>
      </p:pic>
      <p:sp>
        <p:nvSpPr>
          <p:cNvPr id="5" name="Rectangle 4">
            <a:extLst>
              <a:ext uri="{FF2B5EF4-FFF2-40B4-BE49-F238E27FC236}">
                <a16:creationId xmlns:a16="http://schemas.microsoft.com/office/drawing/2014/main" id="{77878CFB-50D8-330F-EABE-EE7B8129B8E9}"/>
              </a:ext>
            </a:extLst>
          </p:cNvPr>
          <p:cNvSpPr/>
          <p:nvPr/>
        </p:nvSpPr>
        <p:spPr>
          <a:xfrm>
            <a:off x="3999548" y="3573780"/>
            <a:ext cx="3916680" cy="3924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0785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CDD0D-22B5-FEBE-981A-C3FB556282B8}"/>
              </a:ext>
            </a:extLst>
          </p:cNvPr>
          <p:cNvSpPr>
            <a:spLocks noGrp="1"/>
          </p:cNvSpPr>
          <p:nvPr>
            <p:ph type="title"/>
          </p:nvPr>
        </p:nvSpPr>
        <p:spPr/>
        <p:txBody>
          <a:bodyPr/>
          <a:lstStyle/>
          <a:p>
            <a:r>
              <a:rPr lang="en-US" dirty="0"/>
              <a:t>Thermal modification on Roof</a:t>
            </a:r>
          </a:p>
        </p:txBody>
      </p:sp>
      <p:pic>
        <p:nvPicPr>
          <p:cNvPr id="3" name="Picture 2">
            <a:extLst>
              <a:ext uri="{FF2B5EF4-FFF2-40B4-BE49-F238E27FC236}">
                <a16:creationId xmlns:a16="http://schemas.microsoft.com/office/drawing/2014/main" id="{DCFB5FDE-12D5-DF3D-7A88-523B2CF5A7F8}"/>
              </a:ext>
            </a:extLst>
          </p:cNvPr>
          <p:cNvPicPr>
            <a:picLocks noChangeAspect="1"/>
          </p:cNvPicPr>
          <p:nvPr/>
        </p:nvPicPr>
        <p:blipFill rotWithShape="1">
          <a:blip r:embed="rId2"/>
          <a:srcRect r="53956"/>
          <a:stretch/>
        </p:blipFill>
        <p:spPr>
          <a:xfrm>
            <a:off x="535701" y="1343414"/>
            <a:ext cx="3325748" cy="2953402"/>
          </a:xfrm>
          <a:prstGeom prst="rect">
            <a:avLst/>
          </a:prstGeom>
        </p:spPr>
      </p:pic>
      <p:pic>
        <p:nvPicPr>
          <p:cNvPr id="5" name="Picture 4">
            <a:extLst>
              <a:ext uri="{FF2B5EF4-FFF2-40B4-BE49-F238E27FC236}">
                <a16:creationId xmlns:a16="http://schemas.microsoft.com/office/drawing/2014/main" id="{F3E407B2-BA85-1538-281F-A228CB24C712}"/>
              </a:ext>
            </a:extLst>
          </p:cNvPr>
          <p:cNvPicPr>
            <a:picLocks noChangeAspect="1"/>
          </p:cNvPicPr>
          <p:nvPr/>
        </p:nvPicPr>
        <p:blipFill rotWithShape="1">
          <a:blip r:embed="rId3"/>
          <a:srcRect r="26925"/>
          <a:stretch/>
        </p:blipFill>
        <p:spPr>
          <a:xfrm>
            <a:off x="3992206" y="1609954"/>
            <a:ext cx="4343658" cy="2420322"/>
          </a:xfrm>
          <a:prstGeom prst="rect">
            <a:avLst/>
          </a:prstGeom>
        </p:spPr>
      </p:pic>
      <p:sp>
        <p:nvSpPr>
          <p:cNvPr id="6" name="Rectangle 5">
            <a:extLst>
              <a:ext uri="{FF2B5EF4-FFF2-40B4-BE49-F238E27FC236}">
                <a16:creationId xmlns:a16="http://schemas.microsoft.com/office/drawing/2014/main" id="{FED64AAC-C21A-D5D4-EA24-0E2E0EEDD956}"/>
              </a:ext>
            </a:extLst>
          </p:cNvPr>
          <p:cNvSpPr/>
          <p:nvPr/>
        </p:nvSpPr>
        <p:spPr>
          <a:xfrm>
            <a:off x="4090307" y="3788229"/>
            <a:ext cx="3878036" cy="1632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0533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54909-87AF-18BC-3A22-F909A6D3006F}"/>
              </a:ext>
            </a:extLst>
          </p:cNvPr>
          <p:cNvSpPr>
            <a:spLocks noGrp="1"/>
          </p:cNvSpPr>
          <p:nvPr>
            <p:ph type="title"/>
          </p:nvPr>
        </p:nvSpPr>
        <p:spPr/>
        <p:txBody>
          <a:bodyPr/>
          <a:lstStyle/>
          <a:p>
            <a:r>
              <a:rPr lang="en-US" dirty="0"/>
              <a:t>Thermal modification on glazing</a:t>
            </a:r>
          </a:p>
        </p:txBody>
      </p:sp>
      <p:pic>
        <p:nvPicPr>
          <p:cNvPr id="3" name="Picture 2">
            <a:extLst>
              <a:ext uri="{FF2B5EF4-FFF2-40B4-BE49-F238E27FC236}">
                <a16:creationId xmlns:a16="http://schemas.microsoft.com/office/drawing/2014/main" id="{FB992B22-6FE3-DB03-69EE-4794043D4CD3}"/>
              </a:ext>
            </a:extLst>
          </p:cNvPr>
          <p:cNvPicPr>
            <a:picLocks noChangeAspect="1"/>
          </p:cNvPicPr>
          <p:nvPr/>
        </p:nvPicPr>
        <p:blipFill rotWithShape="1">
          <a:blip r:embed="rId2"/>
          <a:srcRect r="43006"/>
          <a:stretch/>
        </p:blipFill>
        <p:spPr>
          <a:xfrm>
            <a:off x="2657357" y="1357210"/>
            <a:ext cx="4053686" cy="2987271"/>
          </a:xfrm>
          <a:prstGeom prst="rect">
            <a:avLst/>
          </a:prstGeom>
        </p:spPr>
      </p:pic>
    </p:spTree>
    <p:extLst>
      <p:ext uri="{BB962C8B-B14F-4D97-AF65-F5344CB8AC3E}">
        <p14:creationId xmlns:p14="http://schemas.microsoft.com/office/powerpoint/2010/main" val="2470077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lnSpc>
                <a:spcPct val="150000"/>
              </a:lnSpc>
              <a:buClr>
                <a:schemeClr val="bg2"/>
              </a:buClr>
            </a:pPr>
            <a:r>
              <a:rPr lang="en-US" sz="2400" dirty="0">
                <a:solidFill>
                  <a:schemeClr val="bg2"/>
                </a:solidFill>
                <a:latin typeface="EB Garamond" panose="020B0604020202020204" charset="0"/>
                <a:ea typeface="EB Garamond" panose="020B0604020202020204" charset="0"/>
                <a:cs typeface="EB Garamond" panose="020B0604020202020204" charset="0"/>
              </a:rPr>
              <a:t>Design Builder Simulation Result</a:t>
            </a:r>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27</a:t>
            </a:fld>
            <a:endParaRPr/>
          </a:p>
        </p:txBody>
      </p:sp>
      <p:sp>
        <p:nvSpPr>
          <p:cNvPr id="9" name="TextBox 8">
            <a:extLst>
              <a:ext uri="{FF2B5EF4-FFF2-40B4-BE49-F238E27FC236}">
                <a16:creationId xmlns:a16="http://schemas.microsoft.com/office/drawing/2014/main" id="{30628B35-7BFA-7645-A743-64BE1A738F6C}"/>
              </a:ext>
            </a:extLst>
          </p:cNvPr>
          <p:cNvSpPr txBox="1"/>
          <p:nvPr/>
        </p:nvSpPr>
        <p:spPr>
          <a:xfrm>
            <a:off x="523860" y="1402080"/>
            <a:ext cx="2508900" cy="2462213"/>
          </a:xfrm>
          <a:prstGeom prst="rect">
            <a:avLst/>
          </a:prstGeom>
          <a:noFill/>
        </p:spPr>
        <p:txBody>
          <a:bodyPr wrap="square">
            <a:spAutoFit/>
          </a:bodyPr>
          <a:lstStyle/>
          <a:p>
            <a:r>
              <a:rPr lang="en-US" dirty="0"/>
              <a:t> Simulations provide valuable information on annual energy consumption. Data also helps </a:t>
            </a:r>
          </a:p>
          <a:p>
            <a:r>
              <a:rPr lang="en-US" dirty="0"/>
              <a:t>to identify the number of hours and other uncomfortable results. According to Pierce PMV </a:t>
            </a:r>
          </a:p>
          <a:p>
            <a:r>
              <a:rPr lang="en-US" dirty="0"/>
              <a:t>Set, a building will achieve comfort when the PMV ranges from -0.7 to 0.7, as shown in the figure.</a:t>
            </a:r>
          </a:p>
        </p:txBody>
      </p:sp>
      <p:pic>
        <p:nvPicPr>
          <p:cNvPr id="2" name="Picture 1">
            <a:extLst>
              <a:ext uri="{FF2B5EF4-FFF2-40B4-BE49-F238E27FC236}">
                <a16:creationId xmlns:a16="http://schemas.microsoft.com/office/drawing/2014/main" id="{6C822BFC-0DBC-B258-68E2-262B7F929A7A}"/>
              </a:ext>
            </a:extLst>
          </p:cNvPr>
          <p:cNvPicPr>
            <a:picLocks noChangeAspect="1"/>
          </p:cNvPicPr>
          <p:nvPr/>
        </p:nvPicPr>
        <p:blipFill>
          <a:blip r:embed="rId3"/>
          <a:stretch>
            <a:fillRect/>
          </a:stretch>
        </p:blipFill>
        <p:spPr>
          <a:xfrm>
            <a:off x="3032761" y="1854690"/>
            <a:ext cx="5587380" cy="1397782"/>
          </a:xfrm>
          <a:prstGeom prst="rect">
            <a:avLst/>
          </a:prstGeom>
        </p:spPr>
      </p:pic>
    </p:spTree>
    <p:extLst>
      <p:ext uri="{BB962C8B-B14F-4D97-AF65-F5344CB8AC3E}">
        <p14:creationId xmlns:p14="http://schemas.microsoft.com/office/powerpoint/2010/main" val="104733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lnSpc>
                <a:spcPct val="150000"/>
              </a:lnSpc>
              <a:buClr>
                <a:schemeClr val="bg2"/>
              </a:buClr>
            </a:pPr>
            <a:r>
              <a:rPr lang="en-US" sz="2400" dirty="0">
                <a:solidFill>
                  <a:schemeClr val="bg2"/>
                </a:solidFill>
                <a:latin typeface="EB Garamond" panose="020B0604020202020204" charset="0"/>
                <a:ea typeface="EB Garamond" panose="020B0604020202020204" charset="0"/>
                <a:cs typeface="EB Garamond" panose="020B0604020202020204" charset="0"/>
              </a:rPr>
              <a:t>Design Builder Simulation Result</a:t>
            </a:r>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28</a:t>
            </a:fld>
            <a:endParaRPr/>
          </a:p>
        </p:txBody>
      </p:sp>
      <p:sp>
        <p:nvSpPr>
          <p:cNvPr id="9" name="TextBox 8">
            <a:extLst>
              <a:ext uri="{FF2B5EF4-FFF2-40B4-BE49-F238E27FC236}">
                <a16:creationId xmlns:a16="http://schemas.microsoft.com/office/drawing/2014/main" id="{8408BCB5-915C-47A0-8160-8E82B6D4686D}"/>
              </a:ext>
            </a:extLst>
          </p:cNvPr>
          <p:cNvSpPr txBox="1"/>
          <p:nvPr/>
        </p:nvSpPr>
        <p:spPr>
          <a:xfrm>
            <a:off x="5183301" y="3624330"/>
            <a:ext cx="2750344" cy="307777"/>
          </a:xfrm>
          <a:prstGeom prst="rect">
            <a:avLst/>
          </a:prstGeom>
          <a:noFill/>
        </p:spPr>
        <p:txBody>
          <a:bodyPr wrap="square">
            <a:spAutoFit/>
          </a:bodyPr>
          <a:lstStyle/>
          <a:p>
            <a:r>
              <a:rPr lang="en-US" sz="1400" dirty="0">
                <a:solidFill>
                  <a:schemeClr val="accent5">
                    <a:lumMod val="75000"/>
                  </a:schemeClr>
                </a:solidFill>
              </a:rPr>
              <a:t>Energy Baseline Comparison</a:t>
            </a:r>
          </a:p>
        </p:txBody>
      </p:sp>
      <p:pic>
        <p:nvPicPr>
          <p:cNvPr id="3" name="Picture 2">
            <a:extLst>
              <a:ext uri="{FF2B5EF4-FFF2-40B4-BE49-F238E27FC236}">
                <a16:creationId xmlns:a16="http://schemas.microsoft.com/office/drawing/2014/main" id="{A3A0A448-C8E6-DE98-7519-BDC282D12833}"/>
              </a:ext>
            </a:extLst>
          </p:cNvPr>
          <p:cNvPicPr>
            <a:picLocks noChangeAspect="1"/>
          </p:cNvPicPr>
          <p:nvPr/>
        </p:nvPicPr>
        <p:blipFill>
          <a:blip r:embed="rId3"/>
          <a:stretch>
            <a:fillRect/>
          </a:stretch>
        </p:blipFill>
        <p:spPr>
          <a:xfrm>
            <a:off x="4732539" y="934615"/>
            <a:ext cx="4053840" cy="2689715"/>
          </a:xfrm>
          <a:prstGeom prst="rect">
            <a:avLst/>
          </a:prstGeom>
        </p:spPr>
      </p:pic>
      <p:sp>
        <p:nvSpPr>
          <p:cNvPr id="12" name="TextBox 11">
            <a:extLst>
              <a:ext uri="{FF2B5EF4-FFF2-40B4-BE49-F238E27FC236}">
                <a16:creationId xmlns:a16="http://schemas.microsoft.com/office/drawing/2014/main" id="{F3044830-A2C8-49A2-4C6B-D3C99E35301F}"/>
              </a:ext>
            </a:extLst>
          </p:cNvPr>
          <p:cNvSpPr txBox="1"/>
          <p:nvPr/>
        </p:nvSpPr>
        <p:spPr>
          <a:xfrm>
            <a:off x="4435806" y="3924553"/>
            <a:ext cx="4708194" cy="738664"/>
          </a:xfrm>
          <a:prstGeom prst="rect">
            <a:avLst/>
          </a:prstGeom>
          <a:noFill/>
        </p:spPr>
        <p:txBody>
          <a:bodyPr wrap="square">
            <a:spAutoFit/>
          </a:bodyPr>
          <a:lstStyle/>
          <a:p>
            <a:r>
              <a:rPr lang="en-US" dirty="0"/>
              <a:t>As the figure above shows, the Percentage of saving equal 60.53%, so the design is </a:t>
            </a:r>
          </a:p>
          <a:p>
            <a:r>
              <a:rPr lang="en-US" dirty="0"/>
              <a:t>good.</a:t>
            </a:r>
          </a:p>
        </p:txBody>
      </p:sp>
      <p:pic>
        <p:nvPicPr>
          <p:cNvPr id="5" name="Picture 4">
            <a:extLst>
              <a:ext uri="{FF2B5EF4-FFF2-40B4-BE49-F238E27FC236}">
                <a16:creationId xmlns:a16="http://schemas.microsoft.com/office/drawing/2014/main" id="{0288640C-7CC9-3CAC-73A8-792F2AE794FD}"/>
              </a:ext>
            </a:extLst>
          </p:cNvPr>
          <p:cNvPicPr>
            <a:picLocks noChangeAspect="1"/>
          </p:cNvPicPr>
          <p:nvPr/>
        </p:nvPicPr>
        <p:blipFill rotWithShape="1">
          <a:blip r:embed="rId4"/>
          <a:srcRect t="12453"/>
          <a:stretch/>
        </p:blipFill>
        <p:spPr>
          <a:xfrm>
            <a:off x="441960" y="1548164"/>
            <a:ext cx="4290579" cy="913799"/>
          </a:xfrm>
          <a:prstGeom prst="rect">
            <a:avLst/>
          </a:prstGeom>
        </p:spPr>
      </p:pic>
      <p:sp>
        <p:nvSpPr>
          <p:cNvPr id="15" name="TextBox 14">
            <a:extLst>
              <a:ext uri="{FF2B5EF4-FFF2-40B4-BE49-F238E27FC236}">
                <a16:creationId xmlns:a16="http://schemas.microsoft.com/office/drawing/2014/main" id="{08DF855E-02D1-2EE4-D535-031CBF32C652}"/>
              </a:ext>
            </a:extLst>
          </p:cNvPr>
          <p:cNvSpPr txBox="1"/>
          <p:nvPr/>
        </p:nvSpPr>
        <p:spPr>
          <a:xfrm>
            <a:off x="529005" y="2615993"/>
            <a:ext cx="3649980" cy="1384995"/>
          </a:xfrm>
          <a:prstGeom prst="rect">
            <a:avLst/>
          </a:prstGeom>
          <a:noFill/>
        </p:spPr>
        <p:txBody>
          <a:bodyPr wrap="square">
            <a:spAutoFit/>
          </a:bodyPr>
          <a:lstStyle/>
          <a:p>
            <a:r>
              <a:rPr lang="en-US" dirty="0"/>
              <a:t>"The table above show the total site energy consumed per meter square which is equal 86.85 and the standard requirements from energy portfolio manager standard for mixed use property is 207, so it is acceptable</a:t>
            </a:r>
          </a:p>
        </p:txBody>
      </p:sp>
    </p:spTree>
    <p:extLst>
      <p:ext uri="{BB962C8B-B14F-4D97-AF65-F5344CB8AC3E}">
        <p14:creationId xmlns:p14="http://schemas.microsoft.com/office/powerpoint/2010/main" val="4018785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sz="2400" dirty="0"/>
              <a:t>Shading Analysis</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29</a:t>
            </a:fld>
            <a:endParaRPr/>
          </a:p>
        </p:txBody>
      </p:sp>
      <p:sp>
        <p:nvSpPr>
          <p:cNvPr id="19" name="Rectangle 18">
            <a:extLst>
              <a:ext uri="{FF2B5EF4-FFF2-40B4-BE49-F238E27FC236}">
                <a16:creationId xmlns:a16="http://schemas.microsoft.com/office/drawing/2014/main" id="{1314DD78-FBB8-49D7-946C-4D15AD534753}"/>
              </a:ext>
            </a:extLst>
          </p:cNvPr>
          <p:cNvSpPr/>
          <p:nvPr/>
        </p:nvSpPr>
        <p:spPr>
          <a:xfrm>
            <a:off x="1636390" y="4401607"/>
            <a:ext cx="708848" cy="261610"/>
          </a:xfrm>
          <a:prstGeom prst="rect">
            <a:avLst/>
          </a:prstGeom>
          <a:noFill/>
        </p:spPr>
        <p:txBody>
          <a:bodyPr wrap="none" lIns="91440" tIns="45720" rIns="91440" bIns="45720">
            <a:spAutoFit/>
          </a:bodyPr>
          <a:lstStyle/>
          <a:p>
            <a:pPr algn="ctr"/>
            <a:r>
              <a:rPr lang="en-US" sz="1100" dirty="0">
                <a:ln w="0"/>
                <a:solidFill>
                  <a:srgbClr val="434343"/>
                </a:solidFill>
                <a:effectLst>
                  <a:outerShdw blurRad="38100" dist="19050" dir="2700000" algn="tl" rotWithShape="0">
                    <a:srgbClr val="434343">
                      <a:alpha val="40000"/>
                    </a:srgbClr>
                  </a:outerShdw>
                </a:effectLst>
              </a:rPr>
              <a:t>8:00 AM</a:t>
            </a:r>
          </a:p>
        </p:txBody>
      </p:sp>
      <p:sp>
        <p:nvSpPr>
          <p:cNvPr id="20" name="Rectangle 19">
            <a:extLst>
              <a:ext uri="{FF2B5EF4-FFF2-40B4-BE49-F238E27FC236}">
                <a16:creationId xmlns:a16="http://schemas.microsoft.com/office/drawing/2014/main" id="{FB734FF2-31E5-487D-9795-AA768C55E060}"/>
              </a:ext>
            </a:extLst>
          </p:cNvPr>
          <p:cNvSpPr/>
          <p:nvPr/>
        </p:nvSpPr>
        <p:spPr>
          <a:xfrm>
            <a:off x="4389875" y="4401607"/>
            <a:ext cx="787395" cy="261610"/>
          </a:xfrm>
          <a:prstGeom prst="rect">
            <a:avLst/>
          </a:prstGeom>
          <a:noFill/>
        </p:spPr>
        <p:txBody>
          <a:bodyPr wrap="none" lIns="91440" tIns="45720" rIns="91440" bIns="45720">
            <a:spAutoFit/>
          </a:bodyPr>
          <a:lstStyle/>
          <a:p>
            <a:pPr algn="ctr"/>
            <a:r>
              <a:rPr lang="en-US" sz="1100" dirty="0">
                <a:ln w="0"/>
                <a:solidFill>
                  <a:srgbClr val="434343"/>
                </a:solidFill>
                <a:effectLst>
                  <a:outerShdw blurRad="38100" dist="19050" dir="2700000" algn="tl" rotWithShape="0">
                    <a:srgbClr val="434343">
                      <a:alpha val="40000"/>
                    </a:srgbClr>
                  </a:outerShdw>
                </a:effectLst>
              </a:rPr>
              <a:t>12:00 PM</a:t>
            </a:r>
          </a:p>
        </p:txBody>
      </p:sp>
      <p:sp>
        <p:nvSpPr>
          <p:cNvPr id="15" name="Rectangle 14">
            <a:extLst>
              <a:ext uri="{FF2B5EF4-FFF2-40B4-BE49-F238E27FC236}">
                <a16:creationId xmlns:a16="http://schemas.microsoft.com/office/drawing/2014/main" id="{198BD28A-33F3-4501-AA27-F1B04450A069}"/>
              </a:ext>
            </a:extLst>
          </p:cNvPr>
          <p:cNvSpPr/>
          <p:nvPr/>
        </p:nvSpPr>
        <p:spPr>
          <a:xfrm>
            <a:off x="677738" y="1258274"/>
            <a:ext cx="2499802" cy="338554"/>
          </a:xfrm>
          <a:prstGeom prst="rect">
            <a:avLst/>
          </a:prstGeom>
          <a:noFill/>
        </p:spPr>
        <p:txBody>
          <a:bodyPr wrap="square" lIns="91440" tIns="45720" rIns="91440" bIns="45720">
            <a:spAutoFit/>
          </a:bodyPr>
          <a:lstStyle/>
          <a:p>
            <a:pPr marL="171450" indent="-171450" algn="ctr">
              <a:buClr>
                <a:srgbClr val="73F5AD"/>
              </a:buClr>
              <a:buFont typeface="Arial" panose="020B0604020202020204" pitchFamily="34" charset="0"/>
              <a:buChar char="•"/>
            </a:pPr>
            <a:r>
              <a:rPr lang="en-US" sz="1600" dirty="0">
                <a:ln w="0"/>
                <a:solidFill>
                  <a:srgbClr val="434343"/>
                </a:solidFill>
                <a:effectLst>
                  <a:outerShdw blurRad="38100" dist="19050" dir="2700000" algn="tl" rotWithShape="0">
                    <a:srgbClr val="434343">
                      <a:alpha val="40000"/>
                    </a:srgbClr>
                  </a:outerShdw>
                </a:effectLst>
              </a:rPr>
              <a:t>in Summer 21-june</a:t>
            </a:r>
          </a:p>
        </p:txBody>
      </p:sp>
      <p:sp>
        <p:nvSpPr>
          <p:cNvPr id="16" name="Rectangle 15">
            <a:extLst>
              <a:ext uri="{FF2B5EF4-FFF2-40B4-BE49-F238E27FC236}">
                <a16:creationId xmlns:a16="http://schemas.microsoft.com/office/drawing/2014/main" id="{FC02E888-C5A9-43E4-BD37-975CED75C6D4}"/>
              </a:ext>
            </a:extLst>
          </p:cNvPr>
          <p:cNvSpPr/>
          <p:nvPr/>
        </p:nvSpPr>
        <p:spPr>
          <a:xfrm>
            <a:off x="7072548" y="4383284"/>
            <a:ext cx="708848" cy="261610"/>
          </a:xfrm>
          <a:prstGeom prst="rect">
            <a:avLst/>
          </a:prstGeom>
          <a:noFill/>
        </p:spPr>
        <p:txBody>
          <a:bodyPr wrap="none" lIns="91440" tIns="45720" rIns="91440" bIns="45720">
            <a:spAutoFit/>
          </a:bodyPr>
          <a:lstStyle/>
          <a:p>
            <a:pPr algn="ctr"/>
            <a:r>
              <a:rPr lang="en-US" sz="1100" dirty="0">
                <a:ln w="0"/>
                <a:solidFill>
                  <a:srgbClr val="434343"/>
                </a:solidFill>
                <a:effectLst>
                  <a:outerShdw blurRad="38100" dist="19050" dir="2700000" algn="tl" rotWithShape="0">
                    <a:srgbClr val="434343">
                      <a:alpha val="40000"/>
                    </a:srgbClr>
                  </a:outerShdw>
                </a:effectLst>
              </a:rPr>
              <a:t>3:00 PM</a:t>
            </a:r>
          </a:p>
        </p:txBody>
      </p:sp>
      <p:pic>
        <p:nvPicPr>
          <p:cNvPr id="2" name="Picture 1">
            <a:extLst>
              <a:ext uri="{FF2B5EF4-FFF2-40B4-BE49-F238E27FC236}">
                <a16:creationId xmlns:a16="http://schemas.microsoft.com/office/drawing/2014/main" id="{34B0ABDD-3D6D-781B-18D9-EDD962EB7341}"/>
              </a:ext>
            </a:extLst>
          </p:cNvPr>
          <p:cNvPicPr>
            <a:picLocks noChangeAspect="1"/>
          </p:cNvPicPr>
          <p:nvPr/>
        </p:nvPicPr>
        <p:blipFill>
          <a:blip r:embed="rId3"/>
          <a:stretch>
            <a:fillRect/>
          </a:stretch>
        </p:blipFill>
        <p:spPr>
          <a:xfrm>
            <a:off x="518568" y="1984729"/>
            <a:ext cx="2658972" cy="1900497"/>
          </a:xfrm>
          <a:prstGeom prst="rect">
            <a:avLst/>
          </a:prstGeom>
        </p:spPr>
      </p:pic>
      <p:pic>
        <p:nvPicPr>
          <p:cNvPr id="3" name="Picture 2">
            <a:extLst>
              <a:ext uri="{FF2B5EF4-FFF2-40B4-BE49-F238E27FC236}">
                <a16:creationId xmlns:a16="http://schemas.microsoft.com/office/drawing/2014/main" id="{58DEC838-C515-7A73-2894-C76D890EAA56}"/>
              </a:ext>
            </a:extLst>
          </p:cNvPr>
          <p:cNvPicPr>
            <a:picLocks noChangeAspect="1"/>
          </p:cNvPicPr>
          <p:nvPr/>
        </p:nvPicPr>
        <p:blipFill>
          <a:blip r:embed="rId4"/>
          <a:stretch>
            <a:fillRect/>
          </a:stretch>
        </p:blipFill>
        <p:spPr>
          <a:xfrm>
            <a:off x="3256099" y="1963746"/>
            <a:ext cx="2603682" cy="1923976"/>
          </a:xfrm>
          <a:prstGeom prst="rect">
            <a:avLst/>
          </a:prstGeom>
        </p:spPr>
      </p:pic>
      <p:pic>
        <p:nvPicPr>
          <p:cNvPr id="4" name="Picture 3">
            <a:extLst>
              <a:ext uri="{FF2B5EF4-FFF2-40B4-BE49-F238E27FC236}">
                <a16:creationId xmlns:a16="http://schemas.microsoft.com/office/drawing/2014/main" id="{8273EB80-D8C2-2111-5C5A-536E6DD5E6BA}"/>
              </a:ext>
            </a:extLst>
          </p:cNvPr>
          <p:cNvPicPr>
            <a:picLocks noChangeAspect="1"/>
          </p:cNvPicPr>
          <p:nvPr/>
        </p:nvPicPr>
        <p:blipFill>
          <a:blip r:embed="rId5"/>
          <a:stretch>
            <a:fillRect/>
          </a:stretch>
        </p:blipFill>
        <p:spPr>
          <a:xfrm>
            <a:off x="5966462" y="1963747"/>
            <a:ext cx="2652066" cy="1921480"/>
          </a:xfrm>
          <a:prstGeom prst="rect">
            <a:avLst/>
          </a:prstGeom>
        </p:spPr>
      </p:pic>
    </p:spTree>
    <p:extLst>
      <p:ext uri="{BB962C8B-B14F-4D97-AF65-F5344CB8AC3E}">
        <p14:creationId xmlns:p14="http://schemas.microsoft.com/office/powerpoint/2010/main" val="843455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idx="2"/>
          </p:nvPr>
        </p:nvSpPr>
        <p:spPr>
          <a:xfrm>
            <a:off x="-116818" y="405246"/>
            <a:ext cx="1378100" cy="69619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1</a:t>
            </a:r>
            <a:endParaRPr sz="6000" dirty="0"/>
          </a:p>
        </p:txBody>
      </p:sp>
      <p:sp>
        <p:nvSpPr>
          <p:cNvPr id="277" name="Google Shape;277;p38"/>
          <p:cNvSpPr txBox="1">
            <a:spLocks noGrp="1"/>
          </p:cNvSpPr>
          <p:nvPr>
            <p:ph type="title"/>
          </p:nvPr>
        </p:nvSpPr>
        <p:spPr>
          <a:xfrm>
            <a:off x="744783" y="237185"/>
            <a:ext cx="4125113" cy="880818"/>
          </a:xfrm>
          <a:prstGeom prst="rect">
            <a:avLst/>
          </a:prstGeom>
        </p:spPr>
        <p:txBody>
          <a:bodyPr spcFirstLastPara="1" wrap="square" lIns="91425" tIns="91425" rIns="91425" bIns="91425" anchor="b" anchorCtr="0">
            <a:noAutofit/>
          </a:bodyPr>
          <a:lstStyle/>
          <a:p>
            <a:pPr lvl="0">
              <a:lnSpc>
                <a:spcPct val="250000"/>
              </a:lnSpc>
              <a:buClr>
                <a:schemeClr val="dk1"/>
              </a:buClr>
              <a:buSzPts val="1100"/>
            </a:pPr>
            <a:r>
              <a:rPr lang="en-US" sz="4000" dirty="0"/>
              <a:t>Introduction</a:t>
            </a:r>
            <a:endParaRPr lang="ar-JO" sz="4000" dirty="0"/>
          </a:p>
        </p:txBody>
      </p:sp>
      <p:sp>
        <p:nvSpPr>
          <p:cNvPr id="279" name="Google Shape;279;p38"/>
          <p:cNvSpPr/>
          <p:nvPr/>
        </p:nvSpPr>
        <p:spPr>
          <a:xfrm>
            <a:off x="0" y="1901536"/>
            <a:ext cx="5091545" cy="3241964"/>
          </a:xfrm>
          <a:prstGeom prst="rect">
            <a:avLst/>
          </a:prstGeom>
          <a:solidFill>
            <a:schemeClr val="accent3"/>
          </a:solidFill>
          <a:ln>
            <a:noFill/>
          </a:ln>
        </p:spPr>
        <p:txBody>
          <a:bodyPr spcFirstLastPara="1" wrap="square" lIns="91425" tIns="91425" rIns="91425" bIns="91425" anchor="ctr" anchorCtr="0">
            <a:noAutofit/>
          </a:bodyPr>
          <a:lstStyle/>
          <a:p>
            <a:endParaRPr/>
          </a:p>
        </p:txBody>
      </p:sp>
      <p:sp>
        <p:nvSpPr>
          <p:cNvPr id="280" name="Google Shape;280;p38"/>
          <p:cNvSpPr txBox="1">
            <a:spLocks noGrp="1"/>
          </p:cNvSpPr>
          <p:nvPr>
            <p:ph type="subTitle" idx="1"/>
          </p:nvPr>
        </p:nvSpPr>
        <p:spPr>
          <a:xfrm>
            <a:off x="1525945" y="2646187"/>
            <a:ext cx="3849900" cy="1135200"/>
          </a:xfrm>
          <a:prstGeom prst="rect">
            <a:avLst/>
          </a:prstGeom>
        </p:spPr>
        <p:txBody>
          <a:bodyPr spcFirstLastPara="1" wrap="square" lIns="91425" tIns="91425" rIns="91425" bIns="91425" anchor="t" anchorCtr="0">
            <a:noAutofit/>
          </a:bodyPr>
          <a:lstStyle/>
          <a:p>
            <a:pPr marL="0" indent="0">
              <a:lnSpc>
                <a:spcPct val="250000"/>
              </a:lnSpc>
              <a:buClr>
                <a:schemeClr val="dk1"/>
              </a:buClr>
              <a:buSzPts val="1100"/>
            </a:pPr>
            <a:endParaRPr lang="ar-JO" dirty="0"/>
          </a:p>
          <a:p>
            <a:pPr marL="0" indent="0">
              <a:lnSpc>
                <a:spcPct val="250000"/>
              </a:lnSpc>
              <a:buClr>
                <a:schemeClr val="dk1"/>
              </a:buClr>
              <a:buSzPts val="1100"/>
            </a:pPr>
            <a:endParaRPr lang="ar-JO" dirty="0"/>
          </a:p>
        </p:txBody>
      </p:sp>
      <p:sp>
        <p:nvSpPr>
          <p:cNvPr id="2" name="TextBox 1">
            <a:extLst>
              <a:ext uri="{FF2B5EF4-FFF2-40B4-BE49-F238E27FC236}">
                <a16:creationId xmlns:a16="http://schemas.microsoft.com/office/drawing/2014/main" id="{F2EF152A-8CDB-22A8-12B7-D71938BF8DF5}"/>
              </a:ext>
            </a:extLst>
          </p:cNvPr>
          <p:cNvSpPr txBox="1"/>
          <p:nvPr/>
        </p:nvSpPr>
        <p:spPr>
          <a:xfrm>
            <a:off x="138793" y="2179864"/>
            <a:ext cx="4776107" cy="1600438"/>
          </a:xfrm>
          <a:prstGeom prst="rect">
            <a:avLst/>
          </a:prstGeom>
          <a:noFill/>
        </p:spPr>
        <p:txBody>
          <a:bodyPr wrap="square" rtlCol="0">
            <a:spAutoFit/>
          </a:bodyPr>
          <a:lstStyle/>
          <a:p>
            <a:r>
              <a:rPr lang="en-US" dirty="0"/>
              <a:t>This project is a building of the Municipal Development and Lending Fund located in the city of Ramallah. It is a Palestinian institution with financial and administrative independence. It was established in 2005 by the Palestinian government to be the main and preferred channel to support the development and reform process for local authorities.</a:t>
            </a:r>
          </a:p>
        </p:txBody>
      </p:sp>
      <p:pic>
        <p:nvPicPr>
          <p:cNvPr id="3" name="Picture 2">
            <a:extLst>
              <a:ext uri="{FF2B5EF4-FFF2-40B4-BE49-F238E27FC236}">
                <a16:creationId xmlns:a16="http://schemas.microsoft.com/office/drawing/2014/main" id="{83D98203-C081-5654-E264-AAB19E16B5F4}"/>
              </a:ext>
            </a:extLst>
          </p:cNvPr>
          <p:cNvPicPr>
            <a:picLocks noChangeAspect="1"/>
          </p:cNvPicPr>
          <p:nvPr/>
        </p:nvPicPr>
        <p:blipFill rotWithShape="1">
          <a:blip r:embed="rId3"/>
          <a:srcRect r="25910"/>
          <a:stretch/>
        </p:blipFill>
        <p:spPr>
          <a:xfrm>
            <a:off x="4740706" y="1599271"/>
            <a:ext cx="4403294" cy="3544229"/>
          </a:xfrm>
          <a:prstGeom prst="rect">
            <a:avLst/>
          </a:prstGeom>
        </p:spPr>
      </p:pic>
    </p:spTree>
    <p:extLst>
      <p:ext uri="{BB962C8B-B14F-4D97-AF65-F5344CB8AC3E}">
        <p14:creationId xmlns:p14="http://schemas.microsoft.com/office/powerpoint/2010/main" val="1738625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sz="2400" dirty="0"/>
              <a:t>Shading Analysis</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30</a:t>
            </a:fld>
            <a:endParaRPr/>
          </a:p>
        </p:txBody>
      </p:sp>
      <p:sp>
        <p:nvSpPr>
          <p:cNvPr id="19" name="Rectangle 18">
            <a:extLst>
              <a:ext uri="{FF2B5EF4-FFF2-40B4-BE49-F238E27FC236}">
                <a16:creationId xmlns:a16="http://schemas.microsoft.com/office/drawing/2014/main" id="{1314DD78-FBB8-49D7-946C-4D15AD534753}"/>
              </a:ext>
            </a:extLst>
          </p:cNvPr>
          <p:cNvSpPr/>
          <p:nvPr/>
        </p:nvSpPr>
        <p:spPr>
          <a:xfrm>
            <a:off x="1636390" y="4401607"/>
            <a:ext cx="708848" cy="261610"/>
          </a:xfrm>
          <a:prstGeom prst="rect">
            <a:avLst/>
          </a:prstGeom>
          <a:noFill/>
        </p:spPr>
        <p:txBody>
          <a:bodyPr wrap="none" lIns="91440" tIns="45720" rIns="91440" bIns="45720">
            <a:spAutoFit/>
          </a:bodyPr>
          <a:lstStyle/>
          <a:p>
            <a:pPr algn="ctr"/>
            <a:r>
              <a:rPr lang="en-US" sz="1100" dirty="0">
                <a:ln w="0"/>
                <a:solidFill>
                  <a:srgbClr val="434343"/>
                </a:solidFill>
                <a:effectLst>
                  <a:outerShdw blurRad="38100" dist="19050" dir="2700000" algn="tl" rotWithShape="0">
                    <a:srgbClr val="434343">
                      <a:alpha val="40000"/>
                    </a:srgbClr>
                  </a:outerShdw>
                </a:effectLst>
              </a:rPr>
              <a:t>8:00 AM</a:t>
            </a:r>
          </a:p>
        </p:txBody>
      </p:sp>
      <p:sp>
        <p:nvSpPr>
          <p:cNvPr id="20" name="Rectangle 19">
            <a:extLst>
              <a:ext uri="{FF2B5EF4-FFF2-40B4-BE49-F238E27FC236}">
                <a16:creationId xmlns:a16="http://schemas.microsoft.com/office/drawing/2014/main" id="{FB734FF2-31E5-487D-9795-AA768C55E060}"/>
              </a:ext>
            </a:extLst>
          </p:cNvPr>
          <p:cNvSpPr/>
          <p:nvPr/>
        </p:nvSpPr>
        <p:spPr>
          <a:xfrm>
            <a:off x="4389875" y="4401607"/>
            <a:ext cx="787395" cy="261610"/>
          </a:xfrm>
          <a:prstGeom prst="rect">
            <a:avLst/>
          </a:prstGeom>
          <a:noFill/>
        </p:spPr>
        <p:txBody>
          <a:bodyPr wrap="none" lIns="91440" tIns="45720" rIns="91440" bIns="45720">
            <a:spAutoFit/>
          </a:bodyPr>
          <a:lstStyle/>
          <a:p>
            <a:pPr algn="ctr"/>
            <a:r>
              <a:rPr lang="en-US" sz="1100" dirty="0">
                <a:ln w="0"/>
                <a:solidFill>
                  <a:srgbClr val="434343"/>
                </a:solidFill>
                <a:effectLst>
                  <a:outerShdw blurRad="38100" dist="19050" dir="2700000" algn="tl" rotWithShape="0">
                    <a:srgbClr val="434343">
                      <a:alpha val="40000"/>
                    </a:srgbClr>
                  </a:outerShdw>
                </a:effectLst>
              </a:rPr>
              <a:t>12:00 PM</a:t>
            </a:r>
          </a:p>
        </p:txBody>
      </p:sp>
      <p:sp>
        <p:nvSpPr>
          <p:cNvPr id="15" name="Rectangle 14">
            <a:extLst>
              <a:ext uri="{FF2B5EF4-FFF2-40B4-BE49-F238E27FC236}">
                <a16:creationId xmlns:a16="http://schemas.microsoft.com/office/drawing/2014/main" id="{198BD28A-33F3-4501-AA27-F1B04450A069}"/>
              </a:ext>
            </a:extLst>
          </p:cNvPr>
          <p:cNvSpPr/>
          <p:nvPr/>
        </p:nvSpPr>
        <p:spPr>
          <a:xfrm>
            <a:off x="728291" y="1322418"/>
            <a:ext cx="2525050" cy="338554"/>
          </a:xfrm>
          <a:prstGeom prst="rect">
            <a:avLst/>
          </a:prstGeom>
          <a:noFill/>
        </p:spPr>
        <p:txBody>
          <a:bodyPr wrap="none" lIns="91440" tIns="45720" rIns="91440" bIns="45720">
            <a:spAutoFit/>
          </a:bodyPr>
          <a:lstStyle/>
          <a:p>
            <a:pPr marL="171450" indent="-171450" algn="ctr">
              <a:buClr>
                <a:srgbClr val="73F5AD"/>
              </a:buClr>
              <a:buFont typeface="Arial" panose="020B0604020202020204" pitchFamily="34" charset="0"/>
              <a:buChar char="•"/>
            </a:pPr>
            <a:r>
              <a:rPr lang="en-US" sz="1600" dirty="0">
                <a:ln w="0"/>
                <a:solidFill>
                  <a:srgbClr val="434343"/>
                </a:solidFill>
                <a:effectLst>
                  <a:outerShdw blurRad="38100" dist="19050" dir="2700000" algn="tl" rotWithShape="0">
                    <a:srgbClr val="434343">
                      <a:alpha val="40000"/>
                    </a:srgbClr>
                  </a:outerShdw>
                </a:effectLst>
              </a:rPr>
              <a:t>in Winter 21-December </a:t>
            </a:r>
          </a:p>
        </p:txBody>
      </p:sp>
      <p:sp>
        <p:nvSpPr>
          <p:cNvPr id="16" name="Rectangle 15">
            <a:extLst>
              <a:ext uri="{FF2B5EF4-FFF2-40B4-BE49-F238E27FC236}">
                <a16:creationId xmlns:a16="http://schemas.microsoft.com/office/drawing/2014/main" id="{FC02E888-C5A9-43E4-BD37-975CED75C6D4}"/>
              </a:ext>
            </a:extLst>
          </p:cNvPr>
          <p:cNvSpPr/>
          <p:nvPr/>
        </p:nvSpPr>
        <p:spPr>
          <a:xfrm>
            <a:off x="7072548" y="4383284"/>
            <a:ext cx="708848" cy="261610"/>
          </a:xfrm>
          <a:prstGeom prst="rect">
            <a:avLst/>
          </a:prstGeom>
          <a:noFill/>
        </p:spPr>
        <p:txBody>
          <a:bodyPr wrap="none" lIns="91440" tIns="45720" rIns="91440" bIns="45720">
            <a:spAutoFit/>
          </a:bodyPr>
          <a:lstStyle/>
          <a:p>
            <a:pPr algn="ctr"/>
            <a:r>
              <a:rPr lang="en-US" sz="1100" dirty="0">
                <a:ln w="0"/>
                <a:solidFill>
                  <a:srgbClr val="434343"/>
                </a:solidFill>
                <a:effectLst>
                  <a:outerShdw blurRad="38100" dist="19050" dir="2700000" algn="tl" rotWithShape="0">
                    <a:srgbClr val="434343">
                      <a:alpha val="40000"/>
                    </a:srgbClr>
                  </a:outerShdw>
                </a:effectLst>
              </a:rPr>
              <a:t>3:00 PM</a:t>
            </a:r>
          </a:p>
        </p:txBody>
      </p:sp>
      <p:pic>
        <p:nvPicPr>
          <p:cNvPr id="2" name="Picture 1">
            <a:extLst>
              <a:ext uri="{FF2B5EF4-FFF2-40B4-BE49-F238E27FC236}">
                <a16:creationId xmlns:a16="http://schemas.microsoft.com/office/drawing/2014/main" id="{A7A83302-FB03-2B2D-1C80-A4A4B4D5B689}"/>
              </a:ext>
            </a:extLst>
          </p:cNvPr>
          <p:cNvPicPr>
            <a:picLocks noChangeAspect="1"/>
          </p:cNvPicPr>
          <p:nvPr/>
        </p:nvPicPr>
        <p:blipFill>
          <a:blip r:embed="rId3"/>
          <a:stretch>
            <a:fillRect/>
          </a:stretch>
        </p:blipFill>
        <p:spPr>
          <a:xfrm>
            <a:off x="587683" y="2072009"/>
            <a:ext cx="2625440" cy="1953182"/>
          </a:xfrm>
          <a:prstGeom prst="rect">
            <a:avLst/>
          </a:prstGeom>
        </p:spPr>
      </p:pic>
      <p:pic>
        <p:nvPicPr>
          <p:cNvPr id="3" name="Picture 2">
            <a:extLst>
              <a:ext uri="{FF2B5EF4-FFF2-40B4-BE49-F238E27FC236}">
                <a16:creationId xmlns:a16="http://schemas.microsoft.com/office/drawing/2014/main" id="{C99E5D16-69E6-E5BC-A1D0-24D64CB28DC5}"/>
              </a:ext>
            </a:extLst>
          </p:cNvPr>
          <p:cNvPicPr>
            <a:picLocks noChangeAspect="1"/>
          </p:cNvPicPr>
          <p:nvPr/>
        </p:nvPicPr>
        <p:blipFill>
          <a:blip r:embed="rId4"/>
          <a:stretch>
            <a:fillRect/>
          </a:stretch>
        </p:blipFill>
        <p:spPr>
          <a:xfrm>
            <a:off x="3253341" y="2072009"/>
            <a:ext cx="2694572" cy="1953182"/>
          </a:xfrm>
          <a:prstGeom prst="rect">
            <a:avLst/>
          </a:prstGeom>
        </p:spPr>
      </p:pic>
      <p:pic>
        <p:nvPicPr>
          <p:cNvPr id="4" name="Picture 3">
            <a:extLst>
              <a:ext uri="{FF2B5EF4-FFF2-40B4-BE49-F238E27FC236}">
                <a16:creationId xmlns:a16="http://schemas.microsoft.com/office/drawing/2014/main" id="{89B9D24A-E551-D66D-1D9D-525B79EA76A8}"/>
              </a:ext>
            </a:extLst>
          </p:cNvPr>
          <p:cNvPicPr>
            <a:picLocks noChangeAspect="1"/>
          </p:cNvPicPr>
          <p:nvPr/>
        </p:nvPicPr>
        <p:blipFill>
          <a:blip r:embed="rId5"/>
          <a:stretch>
            <a:fillRect/>
          </a:stretch>
        </p:blipFill>
        <p:spPr>
          <a:xfrm>
            <a:off x="5988131" y="2072008"/>
            <a:ext cx="2650457" cy="1953183"/>
          </a:xfrm>
          <a:prstGeom prst="rect">
            <a:avLst/>
          </a:prstGeom>
        </p:spPr>
      </p:pic>
    </p:spTree>
    <p:extLst>
      <p:ext uri="{BB962C8B-B14F-4D97-AF65-F5344CB8AC3E}">
        <p14:creationId xmlns:p14="http://schemas.microsoft.com/office/powerpoint/2010/main" val="663959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82DDA-FFD5-9DF5-0C74-A5832D921E82}"/>
              </a:ext>
            </a:extLst>
          </p:cNvPr>
          <p:cNvSpPr>
            <a:spLocks noGrp="1"/>
          </p:cNvSpPr>
          <p:nvPr>
            <p:ph type="title"/>
          </p:nvPr>
        </p:nvSpPr>
        <p:spPr/>
        <p:txBody>
          <a:bodyPr/>
          <a:lstStyle/>
          <a:p>
            <a:r>
              <a:rPr lang="en-US" dirty="0"/>
              <a:t>environmental treatments</a:t>
            </a:r>
          </a:p>
        </p:txBody>
      </p:sp>
      <p:pic>
        <p:nvPicPr>
          <p:cNvPr id="3" name="Picture 2">
            <a:extLst>
              <a:ext uri="{FF2B5EF4-FFF2-40B4-BE49-F238E27FC236}">
                <a16:creationId xmlns:a16="http://schemas.microsoft.com/office/drawing/2014/main" id="{609DC9AE-3A19-D20F-C976-37585E8FD60C}"/>
              </a:ext>
            </a:extLst>
          </p:cNvPr>
          <p:cNvPicPr>
            <a:picLocks noChangeAspect="1"/>
          </p:cNvPicPr>
          <p:nvPr/>
        </p:nvPicPr>
        <p:blipFill>
          <a:blip r:embed="rId2"/>
          <a:stretch>
            <a:fillRect/>
          </a:stretch>
        </p:blipFill>
        <p:spPr>
          <a:xfrm>
            <a:off x="3251957" y="1306670"/>
            <a:ext cx="4787143" cy="2961372"/>
          </a:xfrm>
          <a:prstGeom prst="rect">
            <a:avLst/>
          </a:prstGeom>
        </p:spPr>
      </p:pic>
      <p:sp>
        <p:nvSpPr>
          <p:cNvPr id="5" name="TextBox 4">
            <a:extLst>
              <a:ext uri="{FF2B5EF4-FFF2-40B4-BE49-F238E27FC236}">
                <a16:creationId xmlns:a16="http://schemas.microsoft.com/office/drawing/2014/main" id="{2AEA6202-E04A-981F-2B43-A8A59FA5BD79}"/>
              </a:ext>
            </a:extLst>
          </p:cNvPr>
          <p:cNvSpPr txBox="1"/>
          <p:nvPr/>
        </p:nvSpPr>
        <p:spPr>
          <a:xfrm>
            <a:off x="713558" y="2248285"/>
            <a:ext cx="2307077" cy="954107"/>
          </a:xfrm>
          <a:prstGeom prst="rect">
            <a:avLst/>
          </a:prstGeom>
          <a:noFill/>
        </p:spPr>
        <p:txBody>
          <a:bodyPr wrap="square">
            <a:spAutoFit/>
          </a:bodyPr>
          <a:lstStyle/>
          <a:p>
            <a:r>
              <a:rPr lang="en-US" dirty="0"/>
              <a:t>From an environmental aspect, our project originally had louvers in the south (front) elevation . </a:t>
            </a:r>
          </a:p>
        </p:txBody>
      </p:sp>
    </p:spTree>
    <p:extLst>
      <p:ext uri="{BB962C8B-B14F-4D97-AF65-F5344CB8AC3E}">
        <p14:creationId xmlns:p14="http://schemas.microsoft.com/office/powerpoint/2010/main" val="2479733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idx="2"/>
          </p:nvPr>
        </p:nvSpPr>
        <p:spPr>
          <a:xfrm>
            <a:off x="165006" y="276586"/>
            <a:ext cx="1172267" cy="108777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3</a:t>
            </a:r>
            <a:endParaRPr sz="6000" dirty="0"/>
          </a:p>
        </p:txBody>
      </p:sp>
      <p:sp>
        <p:nvSpPr>
          <p:cNvPr id="277" name="Google Shape;277;p38"/>
          <p:cNvSpPr txBox="1">
            <a:spLocks noGrp="1"/>
          </p:cNvSpPr>
          <p:nvPr>
            <p:ph type="title"/>
          </p:nvPr>
        </p:nvSpPr>
        <p:spPr>
          <a:xfrm>
            <a:off x="1028538" y="-179505"/>
            <a:ext cx="5115140" cy="1323000"/>
          </a:xfrm>
          <a:prstGeom prst="rect">
            <a:avLst/>
          </a:prstGeom>
        </p:spPr>
        <p:txBody>
          <a:bodyPr spcFirstLastPara="1" wrap="square" lIns="91425" tIns="91425" rIns="91425" bIns="91425" anchor="b" anchorCtr="0">
            <a:noAutofit/>
          </a:bodyPr>
          <a:lstStyle/>
          <a:p>
            <a:pPr lvl="0"/>
            <a:r>
              <a:rPr lang="en-US" sz="3600" dirty="0"/>
              <a:t>Structural Aspects</a:t>
            </a:r>
            <a:endParaRPr sz="3600" dirty="0"/>
          </a:p>
        </p:txBody>
      </p:sp>
      <p:sp>
        <p:nvSpPr>
          <p:cNvPr id="279" name="Google Shape;279;p38"/>
          <p:cNvSpPr/>
          <p:nvPr/>
        </p:nvSpPr>
        <p:spPr>
          <a:xfrm>
            <a:off x="434340" y="1457318"/>
            <a:ext cx="4664889" cy="3632842"/>
          </a:xfrm>
          <a:prstGeom prst="rect">
            <a:avLst/>
          </a:prstGeom>
          <a:solidFill>
            <a:schemeClr val="accent3"/>
          </a:solidFill>
          <a:ln>
            <a:noFill/>
          </a:ln>
        </p:spPr>
        <p:txBody>
          <a:bodyPr spcFirstLastPara="1" wrap="square" lIns="91425" tIns="91425" rIns="91425" bIns="91425" anchor="ctr" anchorCtr="0">
            <a:noAutofit/>
          </a:bodyPr>
          <a:lstStyle/>
          <a:p>
            <a:endParaRPr/>
          </a:p>
        </p:txBody>
      </p:sp>
      <p:sp>
        <p:nvSpPr>
          <p:cNvPr id="280" name="Google Shape;280;p38"/>
          <p:cNvSpPr txBox="1">
            <a:spLocks noGrp="1"/>
          </p:cNvSpPr>
          <p:nvPr>
            <p:ph type="subTitle" idx="1"/>
          </p:nvPr>
        </p:nvSpPr>
        <p:spPr>
          <a:xfrm>
            <a:off x="675877" y="1765569"/>
            <a:ext cx="4498827" cy="1135200"/>
          </a:xfrm>
          <a:prstGeom prst="rect">
            <a:avLst/>
          </a:prstGeom>
        </p:spPr>
        <p:txBody>
          <a:bodyPr spcFirstLastPara="1" wrap="square" lIns="91425" tIns="91425" rIns="91425" bIns="91425" anchor="t" anchorCtr="0">
            <a:noAutofit/>
          </a:bodyPr>
          <a:lstStyle/>
          <a:p>
            <a:pPr>
              <a:lnSpc>
                <a:spcPct val="250000"/>
              </a:lnSpc>
              <a:buFont typeface="Arial" panose="020B0604020202020204" pitchFamily="34" charset="0"/>
              <a:buChar char="•"/>
            </a:pPr>
            <a:r>
              <a:rPr lang="en-US" dirty="0"/>
              <a:t>Structural System</a:t>
            </a:r>
          </a:p>
          <a:p>
            <a:pPr>
              <a:lnSpc>
                <a:spcPct val="250000"/>
              </a:lnSpc>
              <a:buFont typeface="Arial" panose="020B0604020202020204" pitchFamily="34" charset="0"/>
              <a:buChar char="•"/>
            </a:pPr>
            <a:r>
              <a:rPr lang="en-US" dirty="0"/>
              <a:t>Structural Checks</a:t>
            </a:r>
          </a:p>
          <a:p>
            <a:pPr>
              <a:lnSpc>
                <a:spcPct val="250000"/>
              </a:lnSpc>
              <a:buFont typeface="Arial" panose="020B0604020202020204" pitchFamily="34" charset="0"/>
              <a:buChar char="•"/>
            </a:pPr>
            <a:r>
              <a:rPr lang="en-US" dirty="0"/>
              <a:t>Seismic Design</a:t>
            </a:r>
          </a:p>
          <a:p>
            <a:pPr>
              <a:lnSpc>
                <a:spcPct val="250000"/>
              </a:lnSpc>
              <a:buFont typeface="Arial" panose="020B0604020202020204" pitchFamily="34" charset="0"/>
              <a:buChar char="•"/>
            </a:pPr>
            <a:r>
              <a:rPr lang="en-US" dirty="0"/>
              <a:t>Seismic Checks</a:t>
            </a:r>
          </a:p>
          <a:p>
            <a:pPr>
              <a:lnSpc>
                <a:spcPct val="250000"/>
              </a:lnSpc>
              <a:buFont typeface="Arial" panose="020B0604020202020204" pitchFamily="34" charset="0"/>
              <a:buChar char="•"/>
            </a:pPr>
            <a:r>
              <a:rPr lang="en-US" dirty="0"/>
              <a:t>Design &amp; Details</a:t>
            </a:r>
          </a:p>
        </p:txBody>
      </p:sp>
      <p:pic>
        <p:nvPicPr>
          <p:cNvPr id="2" name="Picture 1">
            <a:extLst>
              <a:ext uri="{FF2B5EF4-FFF2-40B4-BE49-F238E27FC236}">
                <a16:creationId xmlns:a16="http://schemas.microsoft.com/office/drawing/2014/main" id="{F49C7DBD-765B-60A9-6327-E4AD928173D3}"/>
              </a:ext>
            </a:extLst>
          </p:cNvPr>
          <p:cNvPicPr>
            <a:picLocks noChangeAspect="1"/>
          </p:cNvPicPr>
          <p:nvPr/>
        </p:nvPicPr>
        <p:blipFill>
          <a:blip r:embed="rId3"/>
          <a:stretch>
            <a:fillRect/>
          </a:stretch>
        </p:blipFill>
        <p:spPr>
          <a:xfrm>
            <a:off x="5099230" y="653612"/>
            <a:ext cx="3785840" cy="3689180"/>
          </a:xfrm>
          <a:prstGeom prst="rect">
            <a:avLst/>
          </a:prstGeom>
        </p:spPr>
      </p:pic>
    </p:spTree>
    <p:extLst>
      <p:ext uri="{BB962C8B-B14F-4D97-AF65-F5344CB8AC3E}">
        <p14:creationId xmlns:p14="http://schemas.microsoft.com/office/powerpoint/2010/main" val="29481569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1D5F1BB-D62F-FA83-560E-D7CB27DF0989}"/>
              </a:ext>
            </a:extLst>
          </p:cNvPr>
          <p:cNvSpPr>
            <a:spLocks noGrp="1"/>
          </p:cNvSpPr>
          <p:nvPr>
            <p:ph type="subTitle" idx="1"/>
          </p:nvPr>
        </p:nvSpPr>
        <p:spPr/>
        <p:txBody>
          <a:bodyPr/>
          <a:lstStyle/>
          <a:p>
            <a:endParaRPr lang="en-US" dirty="0"/>
          </a:p>
        </p:txBody>
      </p:sp>
      <p:sp>
        <p:nvSpPr>
          <p:cNvPr id="6" name="TextBox 5">
            <a:extLst>
              <a:ext uri="{FF2B5EF4-FFF2-40B4-BE49-F238E27FC236}">
                <a16:creationId xmlns:a16="http://schemas.microsoft.com/office/drawing/2014/main" id="{2787F892-ADB4-BA01-27FB-BF4FFD179F89}"/>
              </a:ext>
            </a:extLst>
          </p:cNvPr>
          <p:cNvSpPr txBox="1"/>
          <p:nvPr/>
        </p:nvSpPr>
        <p:spPr>
          <a:xfrm>
            <a:off x="1165860" y="398562"/>
            <a:ext cx="7513320" cy="461665"/>
          </a:xfrm>
          <a:prstGeom prst="rect">
            <a:avLst/>
          </a:prstGeom>
          <a:noFill/>
        </p:spPr>
        <p:txBody>
          <a:bodyPr wrap="square">
            <a:spAutoFit/>
          </a:bodyPr>
          <a:lstStyle/>
          <a:p>
            <a:pPr algn="ctr"/>
            <a:r>
              <a:rPr lang="en-US" sz="2400" b="1" dirty="0"/>
              <a:t>Slab thickness</a:t>
            </a:r>
          </a:p>
        </p:txBody>
      </p:sp>
      <p:sp>
        <p:nvSpPr>
          <p:cNvPr id="7" name="Rectangle 6">
            <a:extLst>
              <a:ext uri="{FF2B5EF4-FFF2-40B4-BE49-F238E27FC236}">
                <a16:creationId xmlns:a16="http://schemas.microsoft.com/office/drawing/2014/main" id="{13FBB6F9-E22F-8E8F-ECA8-4737706E44FA}"/>
              </a:ext>
            </a:extLst>
          </p:cNvPr>
          <p:cNvSpPr/>
          <p:nvPr/>
        </p:nvSpPr>
        <p:spPr>
          <a:xfrm>
            <a:off x="243840" y="358140"/>
            <a:ext cx="8450580" cy="4724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E8F54A9-DD3E-D0F2-792C-303750AE2BE6}"/>
              </a:ext>
            </a:extLst>
          </p:cNvPr>
          <p:cNvPicPr>
            <a:picLocks noChangeAspect="1"/>
          </p:cNvPicPr>
          <p:nvPr/>
        </p:nvPicPr>
        <p:blipFill>
          <a:blip r:embed="rId2"/>
          <a:stretch>
            <a:fillRect/>
          </a:stretch>
        </p:blipFill>
        <p:spPr>
          <a:xfrm>
            <a:off x="4944288" y="860227"/>
            <a:ext cx="3155771" cy="4057048"/>
          </a:xfrm>
          <a:prstGeom prst="rect">
            <a:avLst/>
          </a:prstGeom>
        </p:spPr>
      </p:pic>
      <p:pic>
        <p:nvPicPr>
          <p:cNvPr id="12" name="Picture 11">
            <a:extLst>
              <a:ext uri="{FF2B5EF4-FFF2-40B4-BE49-F238E27FC236}">
                <a16:creationId xmlns:a16="http://schemas.microsoft.com/office/drawing/2014/main" id="{196537E8-EFAD-9732-7042-11AC155827B8}"/>
              </a:ext>
            </a:extLst>
          </p:cNvPr>
          <p:cNvPicPr>
            <a:picLocks noChangeAspect="1"/>
          </p:cNvPicPr>
          <p:nvPr/>
        </p:nvPicPr>
        <p:blipFill rotWithShape="1">
          <a:blip r:embed="rId3"/>
          <a:srcRect t="2273"/>
          <a:stretch/>
        </p:blipFill>
        <p:spPr>
          <a:xfrm>
            <a:off x="722100" y="860227"/>
            <a:ext cx="4467120" cy="4157422"/>
          </a:xfrm>
          <a:prstGeom prst="rect">
            <a:avLst/>
          </a:prstGeom>
        </p:spPr>
      </p:pic>
    </p:spTree>
    <p:extLst>
      <p:ext uri="{BB962C8B-B14F-4D97-AF65-F5344CB8AC3E}">
        <p14:creationId xmlns:p14="http://schemas.microsoft.com/office/powerpoint/2010/main" val="24921786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34</a:t>
            </a:fld>
            <a:endParaRPr/>
          </a:p>
        </p:txBody>
      </p:sp>
      <p:sp>
        <p:nvSpPr>
          <p:cNvPr id="2" name="Rectangle 1"/>
          <p:cNvSpPr/>
          <p:nvPr/>
        </p:nvSpPr>
        <p:spPr>
          <a:xfrm>
            <a:off x="553168" y="1333192"/>
            <a:ext cx="1686680" cy="617926"/>
          </a:xfrm>
          <a:prstGeom prst="rect">
            <a:avLst/>
          </a:prstGeom>
        </p:spPr>
        <p:txBody>
          <a:bodyPr wrap="none">
            <a:spAutoFit/>
          </a:bodyPr>
          <a:lstStyle/>
          <a:p>
            <a:pPr>
              <a:lnSpc>
                <a:spcPct val="300000"/>
              </a:lnSpc>
            </a:pPr>
            <a:r>
              <a:rPr lang="en-GB" b="1" dirty="0">
                <a:solidFill>
                  <a:schemeClr val="tx1"/>
                </a:solidFill>
              </a:rPr>
              <a:t>Centre of Column</a:t>
            </a:r>
          </a:p>
        </p:txBody>
      </p:sp>
      <p:sp>
        <p:nvSpPr>
          <p:cNvPr id="7" name="Google Shape;244;p38"/>
          <p:cNvSpPr txBox="1">
            <a:spLocks noGrp="1"/>
          </p:cNvSpPr>
          <p:nvPr>
            <p:ph type="title"/>
          </p:nvPr>
        </p:nvSpPr>
        <p:spPr>
          <a:xfrm>
            <a:off x="0" y="215900"/>
            <a:ext cx="9144000" cy="914400"/>
          </a:xfrm>
          <a:prstGeom prst="rect">
            <a:avLst/>
          </a:prstGeom>
        </p:spPr>
        <p:txBody>
          <a:bodyPr spcFirstLastPara="1" wrap="square" lIns="91425" tIns="91425" rIns="91425" bIns="91425" anchor="b" anchorCtr="0">
            <a:noAutofit/>
          </a:bodyPr>
          <a:lstStyle/>
          <a:p>
            <a:pPr lvl="0"/>
            <a:r>
              <a:rPr lang="en-US" sz="2400" dirty="0"/>
              <a:t>Structural System</a:t>
            </a:r>
            <a:endParaRPr sz="2400" dirty="0"/>
          </a:p>
        </p:txBody>
      </p:sp>
      <p:pic>
        <p:nvPicPr>
          <p:cNvPr id="8" name="Picture 7">
            <a:extLst>
              <a:ext uri="{FF2B5EF4-FFF2-40B4-BE49-F238E27FC236}">
                <a16:creationId xmlns:a16="http://schemas.microsoft.com/office/drawing/2014/main" id="{FB3E7A77-35F0-7D38-878A-C8E996B58CD4}"/>
              </a:ext>
            </a:extLst>
          </p:cNvPr>
          <p:cNvPicPr>
            <a:picLocks noChangeAspect="1"/>
          </p:cNvPicPr>
          <p:nvPr/>
        </p:nvPicPr>
        <p:blipFill>
          <a:blip r:embed="rId3"/>
          <a:stretch>
            <a:fillRect/>
          </a:stretch>
        </p:blipFill>
        <p:spPr>
          <a:xfrm>
            <a:off x="2964181" y="1130300"/>
            <a:ext cx="4831080" cy="3389313"/>
          </a:xfrm>
          <a:prstGeom prst="rect">
            <a:avLst/>
          </a:prstGeom>
        </p:spPr>
      </p:pic>
    </p:spTree>
    <p:extLst>
      <p:ext uri="{BB962C8B-B14F-4D97-AF65-F5344CB8AC3E}">
        <p14:creationId xmlns:p14="http://schemas.microsoft.com/office/powerpoint/2010/main" val="2078044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Structural Checks</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35</a:t>
            </a:fld>
            <a:endParaRPr/>
          </a:p>
        </p:txBody>
      </p:sp>
      <p:sp>
        <p:nvSpPr>
          <p:cNvPr id="6" name="TextBox 5">
            <a:extLst>
              <a:ext uri="{FF2B5EF4-FFF2-40B4-BE49-F238E27FC236}">
                <a16:creationId xmlns:a16="http://schemas.microsoft.com/office/drawing/2014/main" id="{66E91D7D-D78C-4500-B44A-CD67262DEE77}"/>
              </a:ext>
            </a:extLst>
          </p:cNvPr>
          <p:cNvSpPr txBox="1"/>
          <p:nvPr/>
        </p:nvSpPr>
        <p:spPr>
          <a:xfrm>
            <a:off x="514437" y="1320018"/>
            <a:ext cx="5550195" cy="1231106"/>
          </a:xfrm>
          <a:prstGeom prst="rect">
            <a:avLst/>
          </a:prstGeom>
          <a:noFill/>
        </p:spPr>
        <p:txBody>
          <a:bodyPr wrap="square" rtlCol="0">
            <a:spAutoFit/>
          </a:bodyPr>
          <a:lstStyle/>
          <a:p>
            <a:r>
              <a:rPr lang="en-US" sz="1800" b="1" dirty="0">
                <a:solidFill>
                  <a:schemeClr val="tx1"/>
                </a:solidFill>
                <a:latin typeface="EB Garamond" panose="020B0604020202020204" charset="0"/>
                <a:ea typeface="EB Garamond" panose="020B0604020202020204" charset="0"/>
                <a:cs typeface="EB Garamond" panose="020B0604020202020204" charset="0"/>
              </a:rPr>
              <a:t>Compatibility Check</a:t>
            </a:r>
          </a:p>
          <a:p>
            <a:pPr marL="285750" indent="-285750">
              <a:buFont typeface="Arial" panose="020B0604020202020204" pitchFamily="34" charset="0"/>
              <a:buChar char="•"/>
            </a:pPr>
            <a:endParaRPr lang="en-US" dirty="0">
              <a:latin typeface="EB Garamond" panose="020B0604020202020204" charset="0"/>
              <a:ea typeface="EB Garamond" panose="020B0604020202020204" charset="0"/>
              <a:cs typeface="EB Garamond" panose="020B0604020202020204" charset="0"/>
            </a:endParaRPr>
          </a:p>
          <a:p>
            <a:endParaRPr lang="en-US" dirty="0">
              <a:latin typeface="EB Garamond" panose="020B0604020202020204" charset="0"/>
              <a:ea typeface="EB Garamond" panose="020B0604020202020204" charset="0"/>
              <a:cs typeface="EB Garamond" panose="020B0604020202020204" charset="0"/>
            </a:endParaRPr>
          </a:p>
          <a:p>
            <a:pPr marL="342900" indent="-342900">
              <a:buFont typeface="Arial" panose="020B0604020202020204" pitchFamily="34" charset="0"/>
              <a:buChar char="•"/>
            </a:pPr>
            <a:endParaRPr lang="en-US" dirty="0">
              <a:latin typeface="EB Garamond" panose="020B0604020202020204" charset="0"/>
              <a:ea typeface="EB Garamond" panose="020B0604020202020204" charset="0"/>
              <a:cs typeface="EB Garamond" panose="020B0604020202020204" charset="0"/>
            </a:endParaRPr>
          </a:p>
          <a:p>
            <a:endParaRPr lang="en-US" dirty="0"/>
          </a:p>
        </p:txBody>
      </p:sp>
      <p:pic>
        <p:nvPicPr>
          <p:cNvPr id="2" name="Picture 1">
            <a:extLst>
              <a:ext uri="{FF2B5EF4-FFF2-40B4-BE49-F238E27FC236}">
                <a16:creationId xmlns:a16="http://schemas.microsoft.com/office/drawing/2014/main" id="{7D3F1602-D62C-D2A4-CBAA-9A24CDE5BE6C}"/>
              </a:ext>
            </a:extLst>
          </p:cNvPr>
          <p:cNvPicPr>
            <a:picLocks noChangeAspect="1"/>
          </p:cNvPicPr>
          <p:nvPr/>
        </p:nvPicPr>
        <p:blipFill>
          <a:blip r:embed="rId3"/>
          <a:stretch>
            <a:fillRect/>
          </a:stretch>
        </p:blipFill>
        <p:spPr>
          <a:xfrm>
            <a:off x="4179224" y="1130025"/>
            <a:ext cx="3531233" cy="3285134"/>
          </a:xfrm>
          <a:prstGeom prst="rect">
            <a:avLst/>
          </a:prstGeom>
        </p:spPr>
      </p:pic>
      <p:sp>
        <p:nvSpPr>
          <p:cNvPr id="11" name="TextBox 10">
            <a:extLst>
              <a:ext uri="{FF2B5EF4-FFF2-40B4-BE49-F238E27FC236}">
                <a16:creationId xmlns:a16="http://schemas.microsoft.com/office/drawing/2014/main" id="{CD3060B1-C754-612F-8C04-A5A5CB933B0A}"/>
              </a:ext>
            </a:extLst>
          </p:cNvPr>
          <p:cNvSpPr txBox="1"/>
          <p:nvPr/>
        </p:nvSpPr>
        <p:spPr>
          <a:xfrm>
            <a:off x="586740" y="2193860"/>
            <a:ext cx="2400300" cy="1169551"/>
          </a:xfrm>
          <a:prstGeom prst="rect">
            <a:avLst/>
          </a:prstGeom>
          <a:noFill/>
        </p:spPr>
        <p:txBody>
          <a:bodyPr wrap="square">
            <a:spAutoFit/>
          </a:bodyPr>
          <a:lstStyle/>
          <a:p>
            <a:r>
              <a:rPr lang="en-US" dirty="0"/>
              <a:t>All structural elements of the building move with each other, and this indicates that the compatibility Check is acceptable</a:t>
            </a:r>
          </a:p>
        </p:txBody>
      </p:sp>
    </p:spTree>
    <p:extLst>
      <p:ext uri="{BB962C8B-B14F-4D97-AF65-F5344CB8AC3E}">
        <p14:creationId xmlns:p14="http://schemas.microsoft.com/office/powerpoint/2010/main" val="201555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Structural Checks</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36</a:t>
            </a:fld>
            <a:endParaRPr/>
          </a:p>
        </p:txBody>
      </p:sp>
      <p:sp>
        <p:nvSpPr>
          <p:cNvPr id="2" name="Rectangle 1"/>
          <p:cNvSpPr/>
          <p:nvPr/>
        </p:nvSpPr>
        <p:spPr>
          <a:xfrm>
            <a:off x="727159" y="1420959"/>
            <a:ext cx="1625766" cy="307777"/>
          </a:xfrm>
          <a:prstGeom prst="rect">
            <a:avLst/>
          </a:prstGeom>
        </p:spPr>
        <p:txBody>
          <a:bodyPr wrap="none">
            <a:spAutoFit/>
          </a:bodyPr>
          <a:lstStyle/>
          <a:p>
            <a:r>
              <a:rPr lang="en-US" b="1" dirty="0">
                <a:solidFill>
                  <a:schemeClr val="tx1"/>
                </a:solidFill>
                <a:latin typeface="EB Garamond" panose="020B0604020202020204" charset="0"/>
                <a:ea typeface="EB Garamond" panose="020B0604020202020204" charset="0"/>
                <a:cs typeface="EB Garamond" panose="020B0604020202020204" charset="0"/>
              </a:rPr>
              <a:t>Equilibrium Check</a:t>
            </a:r>
          </a:p>
        </p:txBody>
      </p:sp>
      <p:graphicFrame>
        <p:nvGraphicFramePr>
          <p:cNvPr id="5" name="Table 4">
            <a:extLst>
              <a:ext uri="{FF2B5EF4-FFF2-40B4-BE49-F238E27FC236}">
                <a16:creationId xmlns:a16="http://schemas.microsoft.com/office/drawing/2014/main" id="{4E0D7D70-A15A-F264-CC96-9BA567979836}"/>
              </a:ext>
            </a:extLst>
          </p:cNvPr>
          <p:cNvGraphicFramePr>
            <a:graphicFrameLocks noGrp="1"/>
          </p:cNvGraphicFramePr>
          <p:nvPr>
            <p:extLst>
              <p:ext uri="{D42A27DB-BD31-4B8C-83A1-F6EECF244321}">
                <p14:modId xmlns:p14="http://schemas.microsoft.com/office/powerpoint/2010/main" val="2308509214"/>
              </p:ext>
            </p:extLst>
          </p:nvPr>
        </p:nvGraphicFramePr>
        <p:xfrm>
          <a:off x="3275489" y="2005330"/>
          <a:ext cx="5010150" cy="1544320"/>
        </p:xfrm>
        <a:graphic>
          <a:graphicData uri="http://schemas.openxmlformats.org/drawingml/2006/table">
            <a:tbl>
              <a:tblPr firstRow="1" firstCol="1" bandRow="1">
                <a:tableStyleId>{6A21DE4D-DB45-4A50-B6EA-811850B7E086}</a:tableStyleId>
              </a:tblPr>
              <a:tblGrid>
                <a:gridCol w="1095375">
                  <a:extLst>
                    <a:ext uri="{9D8B030D-6E8A-4147-A177-3AD203B41FA5}">
                      <a16:colId xmlns:a16="http://schemas.microsoft.com/office/drawing/2014/main" val="1858321132"/>
                    </a:ext>
                  </a:extLst>
                </a:gridCol>
                <a:gridCol w="1481455">
                  <a:extLst>
                    <a:ext uri="{9D8B030D-6E8A-4147-A177-3AD203B41FA5}">
                      <a16:colId xmlns:a16="http://schemas.microsoft.com/office/drawing/2014/main" val="3890569236"/>
                    </a:ext>
                  </a:extLst>
                </a:gridCol>
                <a:gridCol w="1445895">
                  <a:extLst>
                    <a:ext uri="{9D8B030D-6E8A-4147-A177-3AD203B41FA5}">
                      <a16:colId xmlns:a16="http://schemas.microsoft.com/office/drawing/2014/main" val="273164164"/>
                    </a:ext>
                  </a:extLst>
                </a:gridCol>
                <a:gridCol w="987425">
                  <a:extLst>
                    <a:ext uri="{9D8B030D-6E8A-4147-A177-3AD203B41FA5}">
                      <a16:colId xmlns:a16="http://schemas.microsoft.com/office/drawing/2014/main" val="1768845948"/>
                    </a:ext>
                  </a:extLst>
                </a:gridCol>
              </a:tblGrid>
              <a:tr h="321310">
                <a:tc>
                  <a:txBody>
                    <a:bodyPr/>
                    <a:lstStyle/>
                    <a:p>
                      <a:pPr algn="ctr"/>
                      <a:r>
                        <a:rPr lang="en-US" sz="1400" dirty="0">
                          <a:effectLst/>
                          <a:latin typeface="Arial" panose="020B0604020202020204" pitchFamily="34" charset="0"/>
                          <a:cs typeface="Arial" panose="020B0604020202020204" pitchFamily="34" charset="0"/>
                        </a:rPr>
                        <a:t>Load</a:t>
                      </a:r>
                    </a:p>
                  </a:txBody>
                  <a:tcPr marL="68580" marR="68580" marT="0" marB="0"/>
                </a:tc>
                <a:tc>
                  <a:txBody>
                    <a:bodyPr/>
                    <a:lstStyle/>
                    <a:p>
                      <a:pPr marL="0" marR="0" algn="ctr">
                        <a:lnSpc>
                          <a:spcPct val="105000"/>
                        </a:lnSpc>
                        <a:spcBef>
                          <a:spcPts val="1200"/>
                        </a:spcBef>
                        <a:spcAft>
                          <a:spcPts val="0"/>
                        </a:spcAft>
                      </a:pPr>
                      <a:r>
                        <a:rPr lang="en-US" sz="1400" dirty="0">
                          <a:effectLst/>
                        </a:rPr>
                        <a:t>etabs</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a:effectLst/>
                        </a:rPr>
                        <a:t>manual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a:effectLst/>
                        </a:rPr>
                        <a:t>% Error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80868171"/>
                  </a:ext>
                </a:extLst>
              </a:tr>
              <a:tr h="407670">
                <a:tc>
                  <a:txBody>
                    <a:bodyPr/>
                    <a:lstStyle/>
                    <a:p>
                      <a:pPr marL="0" marR="0" algn="ctr">
                        <a:lnSpc>
                          <a:spcPct val="105000"/>
                        </a:lnSpc>
                        <a:spcBef>
                          <a:spcPts val="1200"/>
                        </a:spcBef>
                        <a:spcAft>
                          <a:spcPts val="0"/>
                        </a:spcAft>
                      </a:pPr>
                      <a:r>
                        <a:rPr lang="en-US" sz="1400" dirty="0">
                          <a:effectLst/>
                        </a:rPr>
                        <a:t>Dead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dirty="0">
                          <a:effectLst/>
                        </a:rPr>
                        <a:t>53161.3939</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a:effectLst/>
                        </a:rPr>
                        <a:t>52914.9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a:effectLst/>
                        </a:rPr>
                        <a:t>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23794586"/>
                  </a:ext>
                </a:extLst>
              </a:tr>
              <a:tr h="407670">
                <a:tc>
                  <a:txBody>
                    <a:bodyPr/>
                    <a:lstStyle/>
                    <a:p>
                      <a:pPr marL="0" marR="0" algn="ctr">
                        <a:lnSpc>
                          <a:spcPct val="105000"/>
                        </a:lnSpc>
                        <a:spcBef>
                          <a:spcPts val="1200"/>
                        </a:spcBef>
                        <a:spcAft>
                          <a:spcPts val="0"/>
                        </a:spcAft>
                      </a:pPr>
                      <a:r>
                        <a:rPr lang="en-US" sz="1400" dirty="0">
                          <a:effectLst/>
                        </a:rPr>
                        <a:t>Live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dirty="0">
                          <a:effectLst/>
                        </a:rPr>
                        <a:t>21125.5396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dirty="0">
                          <a:effectLst/>
                        </a:rPr>
                        <a:t>21106.008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a:effectLst/>
                        </a:rPr>
                        <a:t>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32415251"/>
                  </a:ext>
                </a:extLst>
              </a:tr>
              <a:tr h="407670">
                <a:tc>
                  <a:txBody>
                    <a:bodyPr/>
                    <a:lstStyle/>
                    <a:p>
                      <a:pPr marL="0" marR="0" algn="ctr">
                        <a:lnSpc>
                          <a:spcPct val="105000"/>
                        </a:lnSpc>
                        <a:spcBef>
                          <a:spcPts val="1200"/>
                        </a:spcBef>
                        <a:spcAft>
                          <a:spcPts val="0"/>
                        </a:spcAft>
                      </a:pPr>
                      <a:r>
                        <a:rPr lang="en-US" sz="1400">
                          <a:effectLst/>
                        </a:rPr>
                        <a:t>SID</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dirty="0">
                          <a:effectLst/>
                        </a:rPr>
                        <a:t>23933.9657</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dirty="0">
                          <a:effectLst/>
                        </a:rPr>
                        <a:t>24191.4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5000"/>
                        </a:lnSpc>
                        <a:spcBef>
                          <a:spcPts val="1200"/>
                        </a:spcBef>
                        <a:spcAft>
                          <a:spcPts val="0"/>
                        </a:spcAft>
                      </a:pPr>
                      <a:r>
                        <a:rPr lang="en-US" sz="1400" dirty="0">
                          <a:effectLst/>
                        </a:rPr>
                        <a:t>1.1%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59161836"/>
                  </a:ext>
                </a:extLst>
              </a:tr>
            </a:tbl>
          </a:graphicData>
        </a:graphic>
      </p:graphicFrame>
      <p:sp>
        <p:nvSpPr>
          <p:cNvPr id="11" name="TextBox 10">
            <a:extLst>
              <a:ext uri="{FF2B5EF4-FFF2-40B4-BE49-F238E27FC236}">
                <a16:creationId xmlns:a16="http://schemas.microsoft.com/office/drawing/2014/main" id="{F0236534-CA03-CA51-1BC2-04CC18F8423B}"/>
              </a:ext>
            </a:extLst>
          </p:cNvPr>
          <p:cNvSpPr txBox="1"/>
          <p:nvPr/>
        </p:nvSpPr>
        <p:spPr>
          <a:xfrm>
            <a:off x="601980" y="2019670"/>
            <a:ext cx="2369820" cy="1600438"/>
          </a:xfrm>
          <a:prstGeom prst="rect">
            <a:avLst/>
          </a:prstGeom>
          <a:noFill/>
        </p:spPr>
        <p:txBody>
          <a:bodyPr wrap="square">
            <a:spAutoFit/>
          </a:bodyPr>
          <a:lstStyle/>
          <a:p>
            <a:r>
              <a:rPr lang="en-US" dirty="0"/>
              <a:t>In the  Equilibrium Check, the value resulting from the error rate is 1.1% of the dead load, and this value is less than 5% --&gt; The Equilibrium Check  is acceptable</a:t>
            </a:r>
          </a:p>
        </p:txBody>
      </p:sp>
    </p:spTree>
    <p:extLst>
      <p:ext uri="{BB962C8B-B14F-4D97-AF65-F5344CB8AC3E}">
        <p14:creationId xmlns:p14="http://schemas.microsoft.com/office/powerpoint/2010/main" val="372261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Structural Checks</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37</a:t>
            </a:fld>
            <a:endParaRPr/>
          </a:p>
        </p:txBody>
      </p:sp>
      <p:sp>
        <p:nvSpPr>
          <p:cNvPr id="2" name="Rectangle 1"/>
          <p:cNvSpPr/>
          <p:nvPr/>
        </p:nvSpPr>
        <p:spPr>
          <a:xfrm>
            <a:off x="823412" y="1290330"/>
            <a:ext cx="2529860" cy="307777"/>
          </a:xfrm>
          <a:prstGeom prst="rect">
            <a:avLst/>
          </a:prstGeom>
        </p:spPr>
        <p:txBody>
          <a:bodyPr wrap="none">
            <a:spAutoFit/>
          </a:bodyPr>
          <a:lstStyle/>
          <a:p>
            <a:r>
              <a:rPr lang="en-US" b="1" dirty="0">
                <a:solidFill>
                  <a:schemeClr val="tx1"/>
                </a:solidFill>
                <a:latin typeface="EB Garamond" panose="020B0604020202020204" charset="0"/>
                <a:ea typeface="EB Garamond" panose="020B0604020202020204" charset="0"/>
                <a:cs typeface="EB Garamond" panose="020B0604020202020204" charset="0"/>
              </a:rPr>
              <a:t>Stress-Strain Check – Columns</a:t>
            </a:r>
          </a:p>
        </p:txBody>
      </p:sp>
      <p:sp>
        <p:nvSpPr>
          <p:cNvPr id="7" name="Rectangle 6"/>
          <p:cNvSpPr/>
          <p:nvPr/>
        </p:nvSpPr>
        <p:spPr>
          <a:xfrm>
            <a:off x="629840" y="2888618"/>
            <a:ext cx="2169184" cy="307777"/>
          </a:xfrm>
          <a:prstGeom prst="rect">
            <a:avLst/>
          </a:prstGeom>
        </p:spPr>
        <p:txBody>
          <a:bodyPr wrap="none">
            <a:spAutoFit/>
          </a:bodyPr>
          <a:lstStyle/>
          <a:p>
            <a:r>
              <a:rPr lang="en-US" b="1" dirty="0">
                <a:solidFill>
                  <a:schemeClr val="tx1"/>
                </a:solidFill>
                <a:latin typeface="EB Garamond" panose="020B0604020202020204" charset="0"/>
                <a:ea typeface="EB Garamond" panose="020B0604020202020204" charset="0"/>
                <a:cs typeface="EB Garamond" panose="020B0604020202020204" charset="0"/>
              </a:rPr>
              <a:t>Stress-Strain Check – Slab</a:t>
            </a:r>
          </a:p>
        </p:txBody>
      </p:sp>
      <p:pic>
        <p:nvPicPr>
          <p:cNvPr id="3" name="Picture 2">
            <a:extLst>
              <a:ext uri="{FF2B5EF4-FFF2-40B4-BE49-F238E27FC236}">
                <a16:creationId xmlns:a16="http://schemas.microsoft.com/office/drawing/2014/main" id="{CE5D2A70-EB70-B763-8686-1830D5F1752A}"/>
              </a:ext>
            </a:extLst>
          </p:cNvPr>
          <p:cNvPicPr>
            <a:picLocks noChangeAspect="1"/>
          </p:cNvPicPr>
          <p:nvPr/>
        </p:nvPicPr>
        <p:blipFill>
          <a:blip r:embed="rId3"/>
          <a:stretch>
            <a:fillRect/>
          </a:stretch>
        </p:blipFill>
        <p:spPr>
          <a:xfrm>
            <a:off x="2751897" y="1595838"/>
            <a:ext cx="5568691" cy="1138892"/>
          </a:xfrm>
          <a:prstGeom prst="rect">
            <a:avLst/>
          </a:prstGeom>
        </p:spPr>
      </p:pic>
      <p:pic>
        <p:nvPicPr>
          <p:cNvPr id="4" name="Picture 3">
            <a:extLst>
              <a:ext uri="{FF2B5EF4-FFF2-40B4-BE49-F238E27FC236}">
                <a16:creationId xmlns:a16="http://schemas.microsoft.com/office/drawing/2014/main" id="{F0CB0E44-008E-5107-94AD-FA2261E675DE}"/>
              </a:ext>
            </a:extLst>
          </p:cNvPr>
          <p:cNvPicPr>
            <a:picLocks noChangeAspect="1"/>
          </p:cNvPicPr>
          <p:nvPr/>
        </p:nvPicPr>
        <p:blipFill>
          <a:blip r:embed="rId4"/>
          <a:stretch>
            <a:fillRect/>
          </a:stretch>
        </p:blipFill>
        <p:spPr>
          <a:xfrm>
            <a:off x="2799024" y="3044776"/>
            <a:ext cx="5568691" cy="1516172"/>
          </a:xfrm>
          <a:prstGeom prst="rect">
            <a:avLst/>
          </a:prstGeom>
        </p:spPr>
      </p:pic>
      <p:sp>
        <p:nvSpPr>
          <p:cNvPr id="5" name="TextBox 4"/>
          <p:cNvSpPr txBox="1"/>
          <p:nvPr/>
        </p:nvSpPr>
        <p:spPr>
          <a:xfrm>
            <a:off x="509155" y="3616036"/>
            <a:ext cx="2242742" cy="523220"/>
          </a:xfrm>
          <a:prstGeom prst="rect">
            <a:avLst/>
          </a:prstGeom>
          <a:noFill/>
        </p:spPr>
        <p:txBody>
          <a:bodyPr wrap="square" rtlCol="0">
            <a:spAutoFit/>
          </a:bodyPr>
          <a:lstStyle/>
          <a:p>
            <a:pPr algn="ctr"/>
            <a:r>
              <a:rPr lang="en-US" dirty="0"/>
              <a:t> </a:t>
            </a:r>
            <a:r>
              <a:rPr lang="en-US" dirty="0">
                <a:effectLst>
                  <a:outerShdw blurRad="38100" dist="38100" dir="2700000" algn="tl">
                    <a:srgbClr val="000000">
                      <a:alpha val="43137"/>
                    </a:srgbClr>
                  </a:outerShdw>
                </a:effectLst>
              </a:rPr>
              <a:t>Check is acceptable</a:t>
            </a:r>
          </a:p>
          <a:p>
            <a:endParaRPr lang="en-US" dirty="0"/>
          </a:p>
        </p:txBody>
      </p:sp>
    </p:spTree>
    <p:extLst>
      <p:ext uri="{BB962C8B-B14F-4D97-AF65-F5344CB8AC3E}">
        <p14:creationId xmlns:p14="http://schemas.microsoft.com/office/powerpoint/2010/main" val="18098653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86226-194F-1F0A-CBAC-909034FCFA1A}"/>
              </a:ext>
            </a:extLst>
          </p:cNvPr>
          <p:cNvSpPr>
            <a:spLocks noGrp="1"/>
          </p:cNvSpPr>
          <p:nvPr>
            <p:ph type="title"/>
          </p:nvPr>
        </p:nvSpPr>
        <p:spPr/>
        <p:txBody>
          <a:bodyPr/>
          <a:lstStyle/>
          <a:p>
            <a:r>
              <a:rPr lang="en-US" dirty="0"/>
              <a:t>Structural Checks</a:t>
            </a:r>
          </a:p>
        </p:txBody>
      </p:sp>
      <p:sp>
        <p:nvSpPr>
          <p:cNvPr id="4" name="TextBox 3">
            <a:extLst>
              <a:ext uri="{FF2B5EF4-FFF2-40B4-BE49-F238E27FC236}">
                <a16:creationId xmlns:a16="http://schemas.microsoft.com/office/drawing/2014/main" id="{FC83790C-DB4A-9B17-F456-B7D088FA0A27}"/>
              </a:ext>
            </a:extLst>
          </p:cNvPr>
          <p:cNvSpPr txBox="1"/>
          <p:nvPr/>
        </p:nvSpPr>
        <p:spPr>
          <a:xfrm>
            <a:off x="548640" y="1427262"/>
            <a:ext cx="4572000" cy="523220"/>
          </a:xfrm>
          <a:prstGeom prst="rect">
            <a:avLst/>
          </a:prstGeom>
          <a:noFill/>
        </p:spPr>
        <p:txBody>
          <a:bodyPr wrap="square">
            <a:spAutoFit/>
          </a:bodyPr>
          <a:lstStyle/>
          <a:p>
            <a:r>
              <a:rPr lang="en-US" dirty="0"/>
              <a:t>Deflection check from live load for slab: </a:t>
            </a:r>
            <a:endParaRPr lang="ar-JO" dirty="0"/>
          </a:p>
          <a:p>
            <a:endParaRPr lang="en-US" dirty="0"/>
          </a:p>
        </p:txBody>
      </p:sp>
      <p:sp>
        <p:nvSpPr>
          <p:cNvPr id="6" name="TextBox 5">
            <a:extLst>
              <a:ext uri="{FF2B5EF4-FFF2-40B4-BE49-F238E27FC236}">
                <a16:creationId xmlns:a16="http://schemas.microsoft.com/office/drawing/2014/main" id="{2B0FD560-D8EF-335C-E581-252E67614099}"/>
              </a:ext>
            </a:extLst>
          </p:cNvPr>
          <p:cNvSpPr txBox="1"/>
          <p:nvPr/>
        </p:nvSpPr>
        <p:spPr>
          <a:xfrm>
            <a:off x="548640" y="3577987"/>
            <a:ext cx="4572000" cy="523220"/>
          </a:xfrm>
          <a:prstGeom prst="rect">
            <a:avLst/>
          </a:prstGeom>
          <a:noFill/>
        </p:spPr>
        <p:txBody>
          <a:bodyPr wrap="square">
            <a:spAutoFit/>
          </a:bodyPr>
          <a:lstStyle/>
          <a:p>
            <a:r>
              <a:rPr lang="en-US" dirty="0"/>
              <a:t>Limit = short long for span /240= 6800/240=28.3mmCheck is ok.</a:t>
            </a:r>
          </a:p>
        </p:txBody>
      </p:sp>
      <p:sp>
        <p:nvSpPr>
          <p:cNvPr id="7" name="TextBox 6">
            <a:extLst>
              <a:ext uri="{FF2B5EF4-FFF2-40B4-BE49-F238E27FC236}">
                <a16:creationId xmlns:a16="http://schemas.microsoft.com/office/drawing/2014/main" id="{50493294-B4B9-3A78-4C96-947D2F9C0FFB}"/>
              </a:ext>
            </a:extLst>
          </p:cNvPr>
          <p:cNvSpPr txBox="1"/>
          <p:nvPr/>
        </p:nvSpPr>
        <p:spPr>
          <a:xfrm>
            <a:off x="548640" y="1796593"/>
            <a:ext cx="4572000" cy="307777"/>
          </a:xfrm>
          <a:prstGeom prst="rect">
            <a:avLst/>
          </a:prstGeom>
          <a:noFill/>
        </p:spPr>
        <p:txBody>
          <a:bodyPr wrap="square">
            <a:spAutoFit/>
          </a:bodyPr>
          <a:lstStyle/>
          <a:p>
            <a:r>
              <a:rPr lang="en-US" b="1" dirty="0"/>
              <a:t>Immediate deflection</a:t>
            </a:r>
          </a:p>
        </p:txBody>
      </p:sp>
      <p:sp>
        <p:nvSpPr>
          <p:cNvPr id="8" name="TextBox 7">
            <a:extLst>
              <a:ext uri="{FF2B5EF4-FFF2-40B4-BE49-F238E27FC236}">
                <a16:creationId xmlns:a16="http://schemas.microsoft.com/office/drawing/2014/main" id="{E235BA2C-90C1-FF2D-A6E1-B807D5EB1DAB}"/>
              </a:ext>
            </a:extLst>
          </p:cNvPr>
          <p:cNvSpPr txBox="1"/>
          <p:nvPr/>
        </p:nvSpPr>
        <p:spPr>
          <a:xfrm>
            <a:off x="548640" y="2247719"/>
            <a:ext cx="4145824" cy="738664"/>
          </a:xfrm>
          <a:prstGeom prst="rect">
            <a:avLst/>
          </a:prstGeom>
          <a:noFill/>
        </p:spPr>
        <p:txBody>
          <a:bodyPr wrap="square">
            <a:spAutoFit/>
          </a:bodyPr>
          <a:lstStyle/>
          <a:p>
            <a:r>
              <a:rPr lang="en-US" dirty="0"/>
              <a:t>Deflection limitation= 𝐿/ 360 = 12 /360 = 33mm.</a:t>
            </a:r>
            <a:endParaRPr lang="ar-JO" dirty="0"/>
          </a:p>
          <a:p>
            <a:r>
              <a:rPr lang="en-US" dirty="0"/>
              <a:t>Max Deflection from etabs for slab = 4.4mm.Check is ok.</a:t>
            </a:r>
          </a:p>
        </p:txBody>
      </p:sp>
      <p:pic>
        <p:nvPicPr>
          <p:cNvPr id="9" name="Picture 8">
            <a:extLst>
              <a:ext uri="{FF2B5EF4-FFF2-40B4-BE49-F238E27FC236}">
                <a16:creationId xmlns:a16="http://schemas.microsoft.com/office/drawing/2014/main" id="{51F99D06-67A2-E051-E827-E6F7B24A6EF9}"/>
              </a:ext>
            </a:extLst>
          </p:cNvPr>
          <p:cNvPicPr>
            <a:picLocks noChangeAspect="1"/>
          </p:cNvPicPr>
          <p:nvPr/>
        </p:nvPicPr>
        <p:blipFill rotWithShape="1">
          <a:blip r:embed="rId2"/>
          <a:srcRect l="3036" t="3728" r="3750"/>
          <a:stretch/>
        </p:blipFill>
        <p:spPr>
          <a:xfrm>
            <a:off x="5880213" y="1002272"/>
            <a:ext cx="2715147" cy="1641812"/>
          </a:xfrm>
          <a:prstGeom prst="rect">
            <a:avLst/>
          </a:prstGeom>
        </p:spPr>
      </p:pic>
      <p:sp>
        <p:nvSpPr>
          <p:cNvPr id="11" name="TextBox 10">
            <a:extLst>
              <a:ext uri="{FF2B5EF4-FFF2-40B4-BE49-F238E27FC236}">
                <a16:creationId xmlns:a16="http://schemas.microsoft.com/office/drawing/2014/main" id="{6C93D639-01C7-B111-7D66-EBE24F471949}"/>
              </a:ext>
            </a:extLst>
          </p:cNvPr>
          <p:cNvSpPr txBox="1"/>
          <p:nvPr/>
        </p:nvSpPr>
        <p:spPr>
          <a:xfrm>
            <a:off x="548640" y="3219194"/>
            <a:ext cx="4572000" cy="307777"/>
          </a:xfrm>
          <a:prstGeom prst="rect">
            <a:avLst/>
          </a:prstGeom>
          <a:noFill/>
        </p:spPr>
        <p:txBody>
          <a:bodyPr wrap="square">
            <a:spAutoFit/>
          </a:bodyPr>
          <a:lstStyle/>
          <a:p>
            <a:r>
              <a:rPr lang="en-US" b="1" dirty="0"/>
              <a:t>Long term deflection.</a:t>
            </a:r>
          </a:p>
        </p:txBody>
      </p:sp>
      <p:pic>
        <p:nvPicPr>
          <p:cNvPr id="12" name="Picture 11">
            <a:extLst>
              <a:ext uri="{FF2B5EF4-FFF2-40B4-BE49-F238E27FC236}">
                <a16:creationId xmlns:a16="http://schemas.microsoft.com/office/drawing/2014/main" id="{86FBB114-08F7-AE46-EFF3-0BFB058D880E}"/>
              </a:ext>
            </a:extLst>
          </p:cNvPr>
          <p:cNvPicPr>
            <a:picLocks noChangeAspect="1"/>
          </p:cNvPicPr>
          <p:nvPr/>
        </p:nvPicPr>
        <p:blipFill rotWithShape="1">
          <a:blip r:embed="rId3"/>
          <a:srcRect l="3668" r="2781"/>
          <a:stretch/>
        </p:blipFill>
        <p:spPr>
          <a:xfrm>
            <a:off x="5698672" y="2639091"/>
            <a:ext cx="2955472" cy="2017123"/>
          </a:xfrm>
          <a:prstGeom prst="rect">
            <a:avLst/>
          </a:prstGeom>
        </p:spPr>
      </p:pic>
    </p:spTree>
    <p:extLst>
      <p:ext uri="{BB962C8B-B14F-4D97-AF65-F5344CB8AC3E}">
        <p14:creationId xmlns:p14="http://schemas.microsoft.com/office/powerpoint/2010/main" val="21787325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Seismic Design</a:t>
            </a:r>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39</a:t>
            </a:fld>
            <a:endParaRPr/>
          </a:p>
        </p:txBody>
      </p:sp>
      <p:sp>
        <p:nvSpPr>
          <p:cNvPr id="4" name="Rectangle 3"/>
          <p:cNvSpPr/>
          <p:nvPr/>
        </p:nvSpPr>
        <p:spPr>
          <a:xfrm>
            <a:off x="693287" y="1130025"/>
            <a:ext cx="1300356" cy="307777"/>
          </a:xfrm>
          <a:prstGeom prst="rect">
            <a:avLst/>
          </a:prstGeom>
        </p:spPr>
        <p:txBody>
          <a:bodyPr wrap="none">
            <a:spAutoFit/>
          </a:bodyPr>
          <a:lstStyle/>
          <a:p>
            <a:r>
              <a:rPr lang="en-US" b="1" dirty="0">
                <a:solidFill>
                  <a:schemeClr val="tx1">
                    <a:lumMod val="50000"/>
                  </a:schemeClr>
                </a:solidFill>
                <a:latin typeface="EB Garamond" panose="020B0604020202020204" charset="0"/>
                <a:ea typeface="EB Garamond" panose="020B0604020202020204" charset="0"/>
                <a:cs typeface="EB Garamond" panose="020B0604020202020204" charset="0"/>
              </a:rPr>
              <a:t>Seismic Design</a:t>
            </a:r>
          </a:p>
        </p:txBody>
      </p:sp>
      <p:sp>
        <p:nvSpPr>
          <p:cNvPr id="7" name="TextBox 6">
            <a:extLst>
              <a:ext uri="{FF2B5EF4-FFF2-40B4-BE49-F238E27FC236}">
                <a16:creationId xmlns:a16="http://schemas.microsoft.com/office/drawing/2014/main" id="{E289130A-133B-2737-DC5A-E116D2F02864}"/>
              </a:ext>
            </a:extLst>
          </p:cNvPr>
          <p:cNvSpPr txBox="1"/>
          <p:nvPr/>
        </p:nvSpPr>
        <p:spPr>
          <a:xfrm>
            <a:off x="922020" y="1643814"/>
            <a:ext cx="6309360" cy="2893100"/>
          </a:xfrm>
          <a:prstGeom prst="rect">
            <a:avLst/>
          </a:prstGeom>
          <a:noFill/>
        </p:spPr>
        <p:txBody>
          <a:bodyPr wrap="square">
            <a:spAutoFit/>
          </a:bodyPr>
          <a:lstStyle/>
          <a:p>
            <a:r>
              <a:rPr lang="en-US" dirty="0"/>
              <a:t>Seismic zone: the seismic zone is 2A and the Z is →0.15.</a:t>
            </a:r>
          </a:p>
          <a:p>
            <a:endParaRPr lang="en-US" dirty="0"/>
          </a:p>
          <a:p>
            <a:r>
              <a:rPr lang="en-US" dirty="0"/>
              <a:t>The soil profile is SC , bearing capacity = 400 kg/cm3.</a:t>
            </a:r>
          </a:p>
          <a:p>
            <a:endParaRPr lang="en-US" dirty="0"/>
          </a:p>
          <a:p>
            <a:r>
              <a:rPr lang="en-US" dirty="0"/>
              <a:t>Force Reduction Factor→ R =5.5 (Building Frame System-Shear wall) </a:t>
            </a:r>
          </a:p>
          <a:p>
            <a:endParaRPr lang="en-US" dirty="0"/>
          </a:p>
          <a:p>
            <a:r>
              <a:rPr lang="en-US" dirty="0"/>
              <a:t>Importance factor I=1.25.</a:t>
            </a:r>
          </a:p>
          <a:p>
            <a:endParaRPr lang="en-US" dirty="0"/>
          </a:p>
          <a:p>
            <a:r>
              <a:rPr lang="en-US" dirty="0"/>
              <a:t>Acceleration seismic load coefficient Ca=0.18.</a:t>
            </a:r>
          </a:p>
          <a:p>
            <a:endParaRPr lang="en-US" dirty="0"/>
          </a:p>
          <a:p>
            <a:r>
              <a:rPr lang="en-US" dirty="0"/>
              <a:t>seismic coefficient Cv=0.25.</a:t>
            </a:r>
          </a:p>
          <a:p>
            <a:endParaRPr lang="en-US" dirty="0"/>
          </a:p>
          <a:p>
            <a:endParaRPr lang="en-US" dirty="0"/>
          </a:p>
        </p:txBody>
      </p:sp>
    </p:spTree>
    <p:extLst>
      <p:ext uri="{BB962C8B-B14F-4D97-AF65-F5344CB8AC3E}">
        <p14:creationId xmlns:p14="http://schemas.microsoft.com/office/powerpoint/2010/main" val="238321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300" name="Google Shape;300;p41"/>
          <p:cNvSpPr txBox="1">
            <a:spLocks noGrp="1"/>
          </p:cNvSpPr>
          <p:nvPr>
            <p:ph type="title"/>
          </p:nvPr>
        </p:nvSpPr>
        <p:spPr>
          <a:xfrm>
            <a:off x="238939" y="289752"/>
            <a:ext cx="2934636" cy="1214400"/>
          </a:xfrm>
          <a:prstGeom prst="rect">
            <a:avLst/>
          </a:prstGeom>
        </p:spPr>
        <p:txBody>
          <a:bodyPr spcFirstLastPara="1" wrap="square" lIns="91425" tIns="91425" rIns="91425" bIns="91425" anchor="t" anchorCtr="0">
            <a:noAutofit/>
          </a:bodyPr>
          <a:lstStyle/>
          <a:p>
            <a:pPr marL="152400" lvl="1">
              <a:lnSpc>
                <a:spcPct val="250000"/>
              </a:lnSpc>
              <a:buClr>
                <a:srgbClr val="434343"/>
              </a:buClr>
              <a:buSzPts val="1500"/>
            </a:pPr>
            <a:r>
              <a:rPr lang="en-US" sz="2000" b="1" dirty="0">
                <a:solidFill>
                  <a:srgbClr val="434343"/>
                </a:solidFill>
                <a:latin typeface="Montserrat"/>
                <a:sym typeface="Montserrat"/>
              </a:rPr>
              <a:t>Objectives</a:t>
            </a:r>
          </a:p>
        </p:txBody>
      </p:sp>
      <p:sp>
        <p:nvSpPr>
          <p:cNvPr id="301" name="Google Shape;301;p41"/>
          <p:cNvSpPr txBox="1">
            <a:spLocks noGrp="1"/>
          </p:cNvSpPr>
          <p:nvPr>
            <p:ph type="subTitle" idx="1"/>
          </p:nvPr>
        </p:nvSpPr>
        <p:spPr>
          <a:xfrm>
            <a:off x="2095196" y="1504152"/>
            <a:ext cx="5510644" cy="2940199"/>
          </a:xfrm>
          <a:prstGeom prst="rect">
            <a:avLst/>
          </a:prstGeom>
        </p:spPr>
        <p:txBody>
          <a:bodyPr spcFirstLastPara="1" wrap="square" lIns="91425" tIns="91425" rIns="91425" bIns="91425" anchor="t" anchorCtr="0">
            <a:noAutofit/>
          </a:bodyPr>
          <a:lstStyle/>
          <a:p>
            <a:r>
              <a:rPr lang="en-US" dirty="0"/>
              <a:t> </a:t>
            </a:r>
          </a:p>
          <a:p>
            <a:r>
              <a:rPr lang="en-US" dirty="0"/>
              <a:t>      This project aims to modify the Development Trust Fund in order to achieve an attractive architectural design and achieve comfort for employees and customers, and we will conduct a complete environmental analysis of the building, as we seek in our design to make the building more efficient.</a:t>
            </a:r>
          </a:p>
        </p:txBody>
      </p:sp>
    </p:spTree>
    <p:extLst>
      <p:ext uri="{BB962C8B-B14F-4D97-AF65-F5344CB8AC3E}">
        <p14:creationId xmlns:p14="http://schemas.microsoft.com/office/powerpoint/2010/main" val="37621569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4C6BD-4C7C-848D-9BB2-808EDFE15F4E}"/>
              </a:ext>
            </a:extLst>
          </p:cNvPr>
          <p:cNvSpPr>
            <a:spLocks noGrp="1"/>
          </p:cNvSpPr>
          <p:nvPr>
            <p:ph type="title"/>
          </p:nvPr>
        </p:nvSpPr>
        <p:spPr/>
        <p:txBody>
          <a:bodyPr/>
          <a:lstStyle/>
          <a:p>
            <a:r>
              <a:rPr lang="en-US" dirty="0"/>
              <a:t>Seismic Design</a:t>
            </a:r>
          </a:p>
        </p:txBody>
      </p:sp>
      <p:graphicFrame>
        <p:nvGraphicFramePr>
          <p:cNvPr id="3" name="Table 3">
            <a:extLst>
              <a:ext uri="{FF2B5EF4-FFF2-40B4-BE49-F238E27FC236}">
                <a16:creationId xmlns:a16="http://schemas.microsoft.com/office/drawing/2014/main" id="{D8CF8882-D298-EF7C-6444-E727D83C01F7}"/>
              </a:ext>
            </a:extLst>
          </p:cNvPr>
          <p:cNvGraphicFramePr>
            <a:graphicFrameLocks noGrp="1"/>
          </p:cNvGraphicFramePr>
          <p:nvPr>
            <p:extLst>
              <p:ext uri="{D42A27DB-BD31-4B8C-83A1-F6EECF244321}">
                <p14:modId xmlns:p14="http://schemas.microsoft.com/office/powerpoint/2010/main" val="1805828039"/>
              </p:ext>
            </p:extLst>
          </p:nvPr>
        </p:nvGraphicFramePr>
        <p:xfrm>
          <a:off x="1303020" y="1497330"/>
          <a:ext cx="6537960" cy="2148840"/>
        </p:xfrm>
        <a:graphic>
          <a:graphicData uri="http://schemas.openxmlformats.org/drawingml/2006/table">
            <a:tbl>
              <a:tblPr firstRow="1" bandRow="1">
                <a:tableStyleId>{6A21DE4D-DB45-4A50-B6EA-811850B7E086}</a:tableStyleId>
              </a:tblPr>
              <a:tblGrid>
                <a:gridCol w="1783080">
                  <a:extLst>
                    <a:ext uri="{9D8B030D-6E8A-4147-A177-3AD203B41FA5}">
                      <a16:colId xmlns:a16="http://schemas.microsoft.com/office/drawing/2014/main" val="1122047870"/>
                    </a:ext>
                  </a:extLst>
                </a:gridCol>
                <a:gridCol w="1310640">
                  <a:extLst>
                    <a:ext uri="{9D8B030D-6E8A-4147-A177-3AD203B41FA5}">
                      <a16:colId xmlns:a16="http://schemas.microsoft.com/office/drawing/2014/main" val="1784896636"/>
                    </a:ext>
                  </a:extLst>
                </a:gridCol>
                <a:gridCol w="2506980">
                  <a:extLst>
                    <a:ext uri="{9D8B030D-6E8A-4147-A177-3AD203B41FA5}">
                      <a16:colId xmlns:a16="http://schemas.microsoft.com/office/drawing/2014/main" val="2378472999"/>
                    </a:ext>
                  </a:extLst>
                </a:gridCol>
                <a:gridCol w="937260">
                  <a:extLst>
                    <a:ext uri="{9D8B030D-6E8A-4147-A177-3AD203B41FA5}">
                      <a16:colId xmlns:a16="http://schemas.microsoft.com/office/drawing/2014/main" val="3857763910"/>
                    </a:ext>
                  </a:extLst>
                </a:gridCol>
              </a:tblGrid>
              <a:tr h="443230">
                <a:tc>
                  <a:txBody>
                    <a:bodyPr/>
                    <a:lstStyle/>
                    <a:p>
                      <a:pPr algn="ctr"/>
                      <a:r>
                        <a:rPr lang="en-US" dirty="0"/>
                        <a:t>Check Name</a:t>
                      </a:r>
                    </a:p>
                  </a:txBody>
                  <a:tcPr/>
                </a:tc>
                <a:tc>
                  <a:txBody>
                    <a:bodyPr/>
                    <a:lstStyle/>
                    <a:p>
                      <a:pPr algn="ctr"/>
                      <a:r>
                        <a:rPr lang="en-US" dirty="0"/>
                        <a:t>ETABs results</a:t>
                      </a:r>
                    </a:p>
                  </a:txBody>
                  <a:tcPr/>
                </a:tc>
                <a:tc>
                  <a:txBody>
                    <a:bodyPr/>
                    <a:lstStyle/>
                    <a:p>
                      <a:pPr algn="ctr"/>
                      <a:r>
                        <a:rPr lang="en-US" dirty="0"/>
                        <a:t>Allowable limit/Manual limit</a:t>
                      </a:r>
                    </a:p>
                  </a:txBody>
                  <a:tcPr/>
                </a:tc>
                <a:tc>
                  <a:txBody>
                    <a:bodyPr/>
                    <a:lstStyle/>
                    <a:p>
                      <a:pPr algn="ctr"/>
                      <a:r>
                        <a:rPr lang="en-US" dirty="0"/>
                        <a:t>Check</a:t>
                      </a:r>
                    </a:p>
                    <a:p>
                      <a:pPr algn="ctr"/>
                      <a:r>
                        <a:rPr lang="en-US" dirty="0"/>
                        <a:t>status</a:t>
                      </a:r>
                    </a:p>
                  </a:txBody>
                  <a:tcPr/>
                </a:tc>
                <a:extLst>
                  <a:ext uri="{0D108BD9-81ED-4DB2-BD59-A6C34878D82A}">
                    <a16:rowId xmlns:a16="http://schemas.microsoft.com/office/drawing/2014/main" val="1175826819"/>
                  </a:ext>
                </a:extLst>
              </a:tr>
              <a:tr h="370840">
                <a:tc>
                  <a:txBody>
                    <a:bodyPr/>
                    <a:lstStyle/>
                    <a:p>
                      <a:pPr algn="ctr"/>
                      <a:r>
                        <a:rPr lang="en-US" dirty="0"/>
                        <a:t>Period check</a:t>
                      </a:r>
                    </a:p>
                  </a:txBody>
                  <a:tcPr/>
                </a:tc>
                <a:tc>
                  <a:txBody>
                    <a:bodyPr/>
                    <a:lstStyle/>
                    <a:p>
                      <a:pPr algn="ctr"/>
                      <a:r>
                        <a:rPr lang="en-US" dirty="0"/>
                        <a:t>1.2</a:t>
                      </a:r>
                    </a:p>
                  </a:txBody>
                  <a:tcPr/>
                </a:tc>
                <a:tc>
                  <a:txBody>
                    <a:bodyPr/>
                    <a:lstStyle/>
                    <a:p>
                      <a:pPr algn="ctr"/>
                      <a:r>
                        <a:rPr lang="en-US" dirty="0"/>
                        <a:t>1.1</a:t>
                      </a:r>
                    </a:p>
                  </a:txBody>
                  <a:tcPr/>
                </a:tc>
                <a:tc>
                  <a:txBody>
                    <a:bodyPr/>
                    <a:lstStyle/>
                    <a:p>
                      <a:pPr algn="ctr"/>
                      <a:r>
                        <a:rPr lang="en-US" dirty="0"/>
                        <a:t>ok</a:t>
                      </a:r>
                    </a:p>
                  </a:txBody>
                  <a:tcPr/>
                </a:tc>
                <a:extLst>
                  <a:ext uri="{0D108BD9-81ED-4DB2-BD59-A6C34878D82A}">
                    <a16:rowId xmlns:a16="http://schemas.microsoft.com/office/drawing/2014/main" val="3675086260"/>
                  </a:ext>
                </a:extLst>
              </a:tr>
              <a:tr h="370840">
                <a:tc>
                  <a:txBody>
                    <a:bodyPr/>
                    <a:lstStyle/>
                    <a:p>
                      <a:pPr algn="ctr"/>
                      <a:r>
                        <a:rPr lang="en-US" dirty="0"/>
                        <a:t>Modal participating</a:t>
                      </a:r>
                    </a:p>
                    <a:p>
                      <a:pPr algn="ctr"/>
                      <a:r>
                        <a:rPr lang="en-US" dirty="0"/>
                        <a:t>ratio </a:t>
                      </a:r>
                    </a:p>
                  </a:txBody>
                  <a:tcPr/>
                </a:tc>
                <a:tc>
                  <a:txBody>
                    <a:bodyPr/>
                    <a:lstStyle/>
                    <a:p>
                      <a:pPr algn="ctr"/>
                      <a:r>
                        <a:rPr lang="en-US" dirty="0"/>
                        <a:t>94 – X</a:t>
                      </a:r>
                    </a:p>
                    <a:p>
                      <a:pPr algn="ctr"/>
                      <a:r>
                        <a:rPr lang="en-US" dirty="0"/>
                        <a:t>97 – Y </a:t>
                      </a:r>
                    </a:p>
                  </a:txBody>
                  <a:tcPr/>
                </a:tc>
                <a:tc>
                  <a:txBody>
                    <a:bodyPr/>
                    <a:lstStyle/>
                    <a:p>
                      <a:pPr algn="ctr"/>
                      <a:r>
                        <a:rPr lang="en-US" dirty="0"/>
                        <a:t>&gt;90</a:t>
                      </a:r>
                    </a:p>
                  </a:txBody>
                  <a:tcPr/>
                </a:tc>
                <a:tc>
                  <a:txBody>
                    <a:bodyPr/>
                    <a:lstStyle/>
                    <a:p>
                      <a:pPr algn="ctr"/>
                      <a:r>
                        <a:rPr lang="en-US" dirty="0"/>
                        <a:t>ok</a:t>
                      </a:r>
                    </a:p>
                  </a:txBody>
                  <a:tcPr/>
                </a:tc>
                <a:extLst>
                  <a:ext uri="{0D108BD9-81ED-4DB2-BD59-A6C34878D82A}">
                    <a16:rowId xmlns:a16="http://schemas.microsoft.com/office/drawing/2014/main" val="3598011848"/>
                  </a:ext>
                </a:extLst>
              </a:tr>
              <a:tr h="370840">
                <a:tc>
                  <a:txBody>
                    <a:bodyPr/>
                    <a:lstStyle/>
                    <a:p>
                      <a:pPr algn="ctr"/>
                      <a:r>
                        <a:rPr lang="en-US" dirty="0"/>
                        <a:t>Base shear</a:t>
                      </a:r>
                    </a:p>
                  </a:txBody>
                  <a:tcPr/>
                </a:tc>
                <a:tc>
                  <a:txBody>
                    <a:bodyPr/>
                    <a:lstStyle/>
                    <a:p>
                      <a:pPr algn="ctr"/>
                      <a:r>
                        <a:rPr lang="en-US" dirty="0"/>
                        <a:t>4658.17 </a:t>
                      </a:r>
                    </a:p>
                  </a:txBody>
                  <a:tcPr/>
                </a:tc>
                <a:tc>
                  <a:txBody>
                    <a:bodyPr/>
                    <a:lstStyle/>
                    <a:p>
                      <a:pPr algn="ctr"/>
                      <a:r>
                        <a:rPr lang="en-US" dirty="0"/>
                        <a:t>4658.19 </a:t>
                      </a:r>
                    </a:p>
                  </a:txBody>
                  <a:tcPr/>
                </a:tc>
                <a:tc>
                  <a:txBody>
                    <a:bodyPr/>
                    <a:lstStyle/>
                    <a:p>
                      <a:pPr algn="ctr"/>
                      <a:r>
                        <a:rPr lang="en-US" dirty="0"/>
                        <a:t>ok </a:t>
                      </a:r>
                    </a:p>
                  </a:txBody>
                  <a:tcPr/>
                </a:tc>
                <a:extLst>
                  <a:ext uri="{0D108BD9-81ED-4DB2-BD59-A6C34878D82A}">
                    <a16:rowId xmlns:a16="http://schemas.microsoft.com/office/drawing/2014/main" val="1550631895"/>
                  </a:ext>
                </a:extLst>
              </a:tr>
              <a:tr h="370840">
                <a:tc>
                  <a:txBody>
                    <a:bodyPr/>
                    <a:lstStyle/>
                    <a:p>
                      <a:pPr algn="ctr"/>
                      <a:r>
                        <a:rPr lang="en-US" dirty="0"/>
                        <a:t>Drift check</a:t>
                      </a:r>
                    </a:p>
                  </a:txBody>
                  <a:tcPr/>
                </a:tc>
                <a:tc>
                  <a:txBody>
                    <a:bodyPr/>
                    <a:lstStyle/>
                    <a:p>
                      <a:pPr algn="ctr"/>
                      <a:r>
                        <a:rPr lang="el-GR" dirty="0"/>
                        <a:t>Δ</a:t>
                      </a:r>
                      <a:r>
                        <a:rPr lang="en-US" dirty="0"/>
                        <a:t>MX=51</a:t>
                      </a:r>
                    </a:p>
                  </a:txBody>
                  <a:tcPr/>
                </a:tc>
                <a:tc>
                  <a:txBody>
                    <a:bodyPr/>
                    <a:lstStyle/>
                    <a:p>
                      <a:pPr algn="ctr"/>
                      <a:r>
                        <a:rPr lang="en-US" dirty="0"/>
                        <a:t>&lt; 80 </a:t>
                      </a:r>
                    </a:p>
                  </a:txBody>
                  <a:tcPr/>
                </a:tc>
                <a:tc>
                  <a:txBody>
                    <a:bodyPr/>
                    <a:lstStyle/>
                    <a:p>
                      <a:pPr algn="ctr"/>
                      <a:r>
                        <a:rPr lang="en-US" dirty="0"/>
                        <a:t>ok</a:t>
                      </a:r>
                    </a:p>
                  </a:txBody>
                  <a:tcPr/>
                </a:tc>
                <a:extLst>
                  <a:ext uri="{0D108BD9-81ED-4DB2-BD59-A6C34878D82A}">
                    <a16:rowId xmlns:a16="http://schemas.microsoft.com/office/drawing/2014/main" val="1224527426"/>
                  </a:ext>
                </a:extLst>
              </a:tr>
            </a:tbl>
          </a:graphicData>
        </a:graphic>
      </p:graphicFrame>
    </p:spTree>
    <p:extLst>
      <p:ext uri="{BB962C8B-B14F-4D97-AF65-F5344CB8AC3E}">
        <p14:creationId xmlns:p14="http://schemas.microsoft.com/office/powerpoint/2010/main" val="38909973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41</a:t>
            </a:fld>
            <a:endParaRPr/>
          </a:p>
        </p:txBody>
      </p:sp>
      <p:sp>
        <p:nvSpPr>
          <p:cNvPr id="3" name="Rectangle 2"/>
          <p:cNvSpPr/>
          <p:nvPr/>
        </p:nvSpPr>
        <p:spPr>
          <a:xfrm>
            <a:off x="2152453" y="1249301"/>
            <a:ext cx="1197764" cy="617926"/>
          </a:xfrm>
          <a:prstGeom prst="rect">
            <a:avLst/>
          </a:prstGeom>
        </p:spPr>
        <p:txBody>
          <a:bodyPr wrap="none">
            <a:spAutoFit/>
          </a:bodyPr>
          <a:lstStyle/>
          <a:p>
            <a:pPr>
              <a:lnSpc>
                <a:spcPct val="300000"/>
              </a:lnSpc>
            </a:pPr>
            <a:r>
              <a:rPr lang="en-US" b="1" dirty="0">
                <a:solidFill>
                  <a:schemeClr val="tx1"/>
                </a:solidFill>
              </a:rPr>
              <a:t>U-Boot plan</a:t>
            </a:r>
            <a:endParaRPr lang="en-GB" b="1" dirty="0">
              <a:solidFill>
                <a:schemeClr val="tx1"/>
              </a:solidFill>
            </a:endParaRPr>
          </a:p>
        </p:txBody>
      </p:sp>
      <p:sp>
        <p:nvSpPr>
          <p:cNvPr id="6" name="Rectangle 5"/>
          <p:cNvSpPr/>
          <p:nvPr/>
        </p:nvSpPr>
        <p:spPr>
          <a:xfrm>
            <a:off x="3278645" y="131265"/>
            <a:ext cx="2427268" cy="847091"/>
          </a:xfrm>
          <a:prstGeom prst="rect">
            <a:avLst/>
          </a:prstGeom>
        </p:spPr>
        <p:txBody>
          <a:bodyPr wrap="none">
            <a:spAutoFit/>
          </a:bodyPr>
          <a:lstStyle/>
          <a:p>
            <a:pPr>
              <a:lnSpc>
                <a:spcPct val="250000"/>
              </a:lnSpc>
            </a:pPr>
            <a:r>
              <a:rPr lang="en-US" sz="2400" b="1" dirty="0">
                <a:solidFill>
                  <a:schemeClr val="bg2"/>
                </a:solidFill>
                <a:latin typeface="Ubuntu" panose="020B0604020202090204" charset="0"/>
              </a:rPr>
              <a:t>Design &amp; Details</a:t>
            </a:r>
          </a:p>
        </p:txBody>
      </p:sp>
      <p:sp>
        <p:nvSpPr>
          <p:cNvPr id="11" name="Rectangle 10"/>
          <p:cNvSpPr/>
          <p:nvPr/>
        </p:nvSpPr>
        <p:spPr>
          <a:xfrm>
            <a:off x="646913" y="907028"/>
            <a:ext cx="1505540" cy="768159"/>
          </a:xfrm>
          <a:prstGeom prst="rect">
            <a:avLst/>
          </a:prstGeom>
        </p:spPr>
        <p:txBody>
          <a:bodyPr wrap="none">
            <a:spAutoFit/>
          </a:bodyPr>
          <a:lstStyle/>
          <a:p>
            <a:pPr>
              <a:lnSpc>
                <a:spcPct val="300000"/>
              </a:lnSpc>
            </a:pPr>
            <a:r>
              <a:rPr lang="en-US" sz="1800" b="1" dirty="0">
                <a:solidFill>
                  <a:schemeClr val="tx1"/>
                </a:solidFill>
              </a:rPr>
              <a:t>Slab Design</a:t>
            </a:r>
            <a:endParaRPr lang="en-GB" sz="1800" b="1" dirty="0">
              <a:solidFill>
                <a:schemeClr val="tx1"/>
              </a:solidFill>
            </a:endParaRPr>
          </a:p>
        </p:txBody>
      </p:sp>
      <p:pic>
        <p:nvPicPr>
          <p:cNvPr id="4" name="Picture 3">
            <a:extLst>
              <a:ext uri="{FF2B5EF4-FFF2-40B4-BE49-F238E27FC236}">
                <a16:creationId xmlns:a16="http://schemas.microsoft.com/office/drawing/2014/main" id="{94A20187-7129-2CC7-F169-4F6FE27338C1}"/>
              </a:ext>
            </a:extLst>
          </p:cNvPr>
          <p:cNvPicPr>
            <a:picLocks noChangeAspect="1"/>
          </p:cNvPicPr>
          <p:nvPr/>
        </p:nvPicPr>
        <p:blipFill rotWithShape="1">
          <a:blip r:embed="rId3"/>
          <a:srcRect l="9638" r="11218"/>
          <a:stretch/>
        </p:blipFill>
        <p:spPr>
          <a:xfrm>
            <a:off x="510539" y="2138172"/>
            <a:ext cx="4331451" cy="2475191"/>
          </a:xfrm>
          <a:prstGeom prst="rect">
            <a:avLst/>
          </a:prstGeom>
        </p:spPr>
      </p:pic>
      <p:pic>
        <p:nvPicPr>
          <p:cNvPr id="5" name="Picture 4">
            <a:extLst>
              <a:ext uri="{FF2B5EF4-FFF2-40B4-BE49-F238E27FC236}">
                <a16:creationId xmlns:a16="http://schemas.microsoft.com/office/drawing/2014/main" id="{8F0A118F-D133-88A9-C972-48348203F366}"/>
              </a:ext>
            </a:extLst>
          </p:cNvPr>
          <p:cNvPicPr>
            <a:picLocks noChangeAspect="1"/>
          </p:cNvPicPr>
          <p:nvPr/>
        </p:nvPicPr>
        <p:blipFill>
          <a:blip r:embed="rId4"/>
          <a:stretch>
            <a:fillRect/>
          </a:stretch>
        </p:blipFill>
        <p:spPr>
          <a:xfrm>
            <a:off x="4370589" y="2299044"/>
            <a:ext cx="4331451" cy="1152232"/>
          </a:xfrm>
          <a:prstGeom prst="rect">
            <a:avLst/>
          </a:prstGeom>
        </p:spPr>
      </p:pic>
      <p:sp>
        <p:nvSpPr>
          <p:cNvPr id="7" name="TextBox 6">
            <a:extLst>
              <a:ext uri="{FF2B5EF4-FFF2-40B4-BE49-F238E27FC236}">
                <a16:creationId xmlns:a16="http://schemas.microsoft.com/office/drawing/2014/main" id="{6EDE48E1-3FE5-67D6-4EC4-D3FD01F9FF10}"/>
              </a:ext>
            </a:extLst>
          </p:cNvPr>
          <p:cNvSpPr txBox="1"/>
          <p:nvPr/>
        </p:nvSpPr>
        <p:spPr>
          <a:xfrm>
            <a:off x="5897002" y="1867227"/>
            <a:ext cx="2484120" cy="314287"/>
          </a:xfrm>
          <a:prstGeom prst="rect">
            <a:avLst/>
          </a:prstGeom>
          <a:noFill/>
        </p:spPr>
        <p:txBody>
          <a:bodyPr wrap="square" rtlCol="0">
            <a:spAutoFit/>
          </a:bodyPr>
          <a:lstStyle/>
          <a:p>
            <a:r>
              <a:rPr lang="en-US" b="1" dirty="0"/>
              <a:t>Section in slab </a:t>
            </a:r>
          </a:p>
        </p:txBody>
      </p:sp>
    </p:spTree>
    <p:extLst>
      <p:ext uri="{BB962C8B-B14F-4D97-AF65-F5344CB8AC3E}">
        <p14:creationId xmlns:p14="http://schemas.microsoft.com/office/powerpoint/2010/main" val="27201223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42</a:t>
            </a:fld>
            <a:endParaRPr/>
          </a:p>
        </p:txBody>
      </p:sp>
      <p:sp>
        <p:nvSpPr>
          <p:cNvPr id="6" name="Rectangle 5"/>
          <p:cNvSpPr/>
          <p:nvPr/>
        </p:nvSpPr>
        <p:spPr>
          <a:xfrm>
            <a:off x="475103" y="852017"/>
            <a:ext cx="1208985" cy="738664"/>
          </a:xfrm>
          <a:prstGeom prst="rect">
            <a:avLst/>
          </a:prstGeom>
        </p:spPr>
        <p:txBody>
          <a:bodyPr wrap="none">
            <a:spAutoFit/>
          </a:bodyPr>
          <a:lstStyle/>
          <a:p>
            <a:pPr>
              <a:lnSpc>
                <a:spcPct val="300000"/>
              </a:lnSpc>
            </a:pPr>
            <a:r>
              <a:rPr lang="en-US" b="1" dirty="0">
                <a:solidFill>
                  <a:schemeClr val="tx1"/>
                </a:solidFill>
              </a:rPr>
              <a:t>Slab Design</a:t>
            </a:r>
            <a:endParaRPr lang="en-GB" b="1" dirty="0">
              <a:solidFill>
                <a:schemeClr val="tx1"/>
              </a:solidFill>
            </a:endParaRPr>
          </a:p>
        </p:txBody>
      </p:sp>
      <p:pic>
        <p:nvPicPr>
          <p:cNvPr id="5" name="Picture 4">
            <a:extLst>
              <a:ext uri="{FF2B5EF4-FFF2-40B4-BE49-F238E27FC236}">
                <a16:creationId xmlns:a16="http://schemas.microsoft.com/office/drawing/2014/main" id="{80AB660D-41E1-D116-9A3E-61D940C3A611}"/>
              </a:ext>
            </a:extLst>
          </p:cNvPr>
          <p:cNvPicPr>
            <a:picLocks noChangeAspect="1"/>
          </p:cNvPicPr>
          <p:nvPr/>
        </p:nvPicPr>
        <p:blipFill rotWithShape="1">
          <a:blip r:embed="rId3"/>
          <a:srcRect r="6372"/>
          <a:stretch/>
        </p:blipFill>
        <p:spPr>
          <a:xfrm>
            <a:off x="4572000" y="1221349"/>
            <a:ext cx="4030950" cy="2505075"/>
          </a:xfrm>
          <a:prstGeom prst="rect">
            <a:avLst/>
          </a:prstGeom>
        </p:spPr>
      </p:pic>
      <p:pic>
        <p:nvPicPr>
          <p:cNvPr id="8" name="Picture 7">
            <a:extLst>
              <a:ext uri="{FF2B5EF4-FFF2-40B4-BE49-F238E27FC236}">
                <a16:creationId xmlns:a16="http://schemas.microsoft.com/office/drawing/2014/main" id="{6FF593E3-C4C4-27CD-48DF-98820667FF63}"/>
              </a:ext>
            </a:extLst>
          </p:cNvPr>
          <p:cNvPicPr>
            <a:picLocks noChangeAspect="1"/>
          </p:cNvPicPr>
          <p:nvPr/>
        </p:nvPicPr>
        <p:blipFill>
          <a:blip r:embed="rId4"/>
          <a:stretch>
            <a:fillRect/>
          </a:stretch>
        </p:blipFill>
        <p:spPr>
          <a:xfrm>
            <a:off x="447675" y="2151584"/>
            <a:ext cx="4124325" cy="2305050"/>
          </a:xfrm>
          <a:prstGeom prst="rect">
            <a:avLst/>
          </a:prstGeom>
        </p:spPr>
      </p:pic>
    </p:spTree>
    <p:extLst>
      <p:ext uri="{BB962C8B-B14F-4D97-AF65-F5344CB8AC3E}">
        <p14:creationId xmlns:p14="http://schemas.microsoft.com/office/powerpoint/2010/main" val="17438192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43</a:t>
            </a:fld>
            <a:endParaRPr/>
          </a:p>
        </p:txBody>
      </p:sp>
      <p:sp>
        <p:nvSpPr>
          <p:cNvPr id="6" name="Rectangle 5"/>
          <p:cNvSpPr/>
          <p:nvPr/>
        </p:nvSpPr>
        <p:spPr>
          <a:xfrm>
            <a:off x="475103" y="852017"/>
            <a:ext cx="1326004" cy="617926"/>
          </a:xfrm>
          <a:prstGeom prst="rect">
            <a:avLst/>
          </a:prstGeom>
        </p:spPr>
        <p:txBody>
          <a:bodyPr wrap="none">
            <a:spAutoFit/>
          </a:bodyPr>
          <a:lstStyle/>
          <a:p>
            <a:pPr>
              <a:lnSpc>
                <a:spcPct val="300000"/>
              </a:lnSpc>
            </a:pPr>
            <a:r>
              <a:rPr lang="en-US" dirty="0"/>
              <a:t>slab detailing</a:t>
            </a:r>
            <a:endParaRPr lang="en-GB" b="1" dirty="0">
              <a:solidFill>
                <a:schemeClr val="tx1"/>
              </a:solidFill>
            </a:endParaRPr>
          </a:p>
        </p:txBody>
      </p:sp>
      <p:sp>
        <p:nvSpPr>
          <p:cNvPr id="12" name="Rectangle 11"/>
          <p:cNvSpPr/>
          <p:nvPr/>
        </p:nvSpPr>
        <p:spPr>
          <a:xfrm>
            <a:off x="3950675" y="1595374"/>
            <a:ext cx="1242648" cy="307777"/>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704020202020204" pitchFamily="34" charset="0"/>
              </a:rPr>
              <a:t>Section in slab</a:t>
            </a:r>
            <a:endParaRPr lang="ar-SA" dirty="0"/>
          </a:p>
        </p:txBody>
      </p:sp>
      <p:pic>
        <p:nvPicPr>
          <p:cNvPr id="3" name="Picture 2">
            <a:extLst>
              <a:ext uri="{FF2B5EF4-FFF2-40B4-BE49-F238E27FC236}">
                <a16:creationId xmlns:a16="http://schemas.microsoft.com/office/drawing/2014/main" id="{E3EFE88C-EA9E-13C7-69E7-29CF261325C8}"/>
              </a:ext>
            </a:extLst>
          </p:cNvPr>
          <p:cNvPicPr>
            <a:picLocks noChangeAspect="1"/>
          </p:cNvPicPr>
          <p:nvPr/>
        </p:nvPicPr>
        <p:blipFill>
          <a:blip r:embed="rId3"/>
          <a:stretch>
            <a:fillRect/>
          </a:stretch>
        </p:blipFill>
        <p:spPr>
          <a:xfrm>
            <a:off x="1463898" y="2089181"/>
            <a:ext cx="6216203" cy="1659758"/>
          </a:xfrm>
          <a:prstGeom prst="rect">
            <a:avLst/>
          </a:prstGeom>
        </p:spPr>
      </p:pic>
    </p:spTree>
    <p:extLst>
      <p:ext uri="{BB962C8B-B14F-4D97-AF65-F5344CB8AC3E}">
        <p14:creationId xmlns:p14="http://schemas.microsoft.com/office/powerpoint/2010/main" val="41133641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44</a:t>
            </a:fld>
            <a:endParaRPr/>
          </a:p>
        </p:txBody>
      </p:sp>
      <p:sp>
        <p:nvSpPr>
          <p:cNvPr id="6" name="Rectangle 5"/>
          <p:cNvSpPr/>
          <p:nvPr/>
        </p:nvSpPr>
        <p:spPr>
          <a:xfrm>
            <a:off x="423587" y="917129"/>
            <a:ext cx="2440092" cy="617926"/>
          </a:xfrm>
          <a:prstGeom prst="rect">
            <a:avLst/>
          </a:prstGeom>
        </p:spPr>
        <p:txBody>
          <a:bodyPr wrap="none">
            <a:spAutoFit/>
          </a:bodyPr>
          <a:lstStyle/>
          <a:p>
            <a:pPr>
              <a:lnSpc>
                <a:spcPct val="300000"/>
              </a:lnSpc>
            </a:pPr>
            <a:r>
              <a:rPr lang="en-US" dirty="0"/>
              <a:t>Column design &amp; detailing</a:t>
            </a:r>
            <a:endParaRPr lang="en-GB" b="1" dirty="0">
              <a:solidFill>
                <a:schemeClr val="tx1"/>
              </a:solidFill>
            </a:endParaRPr>
          </a:p>
        </p:txBody>
      </p:sp>
      <p:graphicFrame>
        <p:nvGraphicFramePr>
          <p:cNvPr id="3" name="Table 2">
            <a:extLst>
              <a:ext uri="{FF2B5EF4-FFF2-40B4-BE49-F238E27FC236}">
                <a16:creationId xmlns:a16="http://schemas.microsoft.com/office/drawing/2014/main" id="{987FF147-54AC-D083-982B-A8A5CC4B3992}"/>
              </a:ext>
            </a:extLst>
          </p:cNvPr>
          <p:cNvGraphicFramePr>
            <a:graphicFrameLocks noGrp="1"/>
          </p:cNvGraphicFramePr>
          <p:nvPr>
            <p:extLst>
              <p:ext uri="{D42A27DB-BD31-4B8C-83A1-F6EECF244321}">
                <p14:modId xmlns:p14="http://schemas.microsoft.com/office/powerpoint/2010/main" val="1471162233"/>
              </p:ext>
            </p:extLst>
          </p:nvPr>
        </p:nvGraphicFramePr>
        <p:xfrm>
          <a:off x="1643633" y="1892935"/>
          <a:ext cx="6036945" cy="1116330"/>
        </p:xfrm>
        <a:graphic>
          <a:graphicData uri="http://schemas.openxmlformats.org/drawingml/2006/table">
            <a:tbl>
              <a:tblPr firstRow="1" firstCol="1" bandRow="1"/>
              <a:tblGrid>
                <a:gridCol w="1537970">
                  <a:extLst>
                    <a:ext uri="{9D8B030D-6E8A-4147-A177-3AD203B41FA5}">
                      <a16:colId xmlns:a16="http://schemas.microsoft.com/office/drawing/2014/main" val="1860025994"/>
                    </a:ext>
                  </a:extLst>
                </a:gridCol>
                <a:gridCol w="1060450">
                  <a:extLst>
                    <a:ext uri="{9D8B030D-6E8A-4147-A177-3AD203B41FA5}">
                      <a16:colId xmlns:a16="http://schemas.microsoft.com/office/drawing/2014/main" val="3625622392"/>
                    </a:ext>
                  </a:extLst>
                </a:gridCol>
                <a:gridCol w="1040130">
                  <a:extLst>
                    <a:ext uri="{9D8B030D-6E8A-4147-A177-3AD203B41FA5}">
                      <a16:colId xmlns:a16="http://schemas.microsoft.com/office/drawing/2014/main" val="420943079"/>
                    </a:ext>
                  </a:extLst>
                </a:gridCol>
                <a:gridCol w="1039495">
                  <a:extLst>
                    <a:ext uri="{9D8B030D-6E8A-4147-A177-3AD203B41FA5}">
                      <a16:colId xmlns:a16="http://schemas.microsoft.com/office/drawing/2014/main" val="1221091236"/>
                    </a:ext>
                  </a:extLst>
                </a:gridCol>
                <a:gridCol w="1358900">
                  <a:extLst>
                    <a:ext uri="{9D8B030D-6E8A-4147-A177-3AD203B41FA5}">
                      <a16:colId xmlns:a16="http://schemas.microsoft.com/office/drawing/2014/main" val="2886493719"/>
                    </a:ext>
                  </a:extLst>
                </a:gridCol>
              </a:tblGrid>
              <a:tr h="372110">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Column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length</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width</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AS (mm2 )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No.of bars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774888453"/>
                  </a:ext>
                </a:extLst>
              </a:tr>
              <a:tr h="372110">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edge column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800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800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6400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24 Ø20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688782256"/>
                  </a:ext>
                </a:extLst>
              </a:tr>
              <a:tr h="372110">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corner column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600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700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a:effectLst/>
                          <a:latin typeface="Times New Roman" panose="02020603050405020304" pitchFamily="18" charset="0"/>
                          <a:ea typeface="Times New Roman" panose="02020603050405020304" pitchFamily="18" charset="0"/>
                          <a:cs typeface="Times New Roman" panose="02020603050405020304" pitchFamily="18" charset="0"/>
                        </a:rPr>
                        <a:t>4500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tabLst>
                          <a:tab pos="770255"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16 Ø20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555326948"/>
                  </a:ext>
                </a:extLst>
              </a:tr>
            </a:tbl>
          </a:graphicData>
        </a:graphic>
      </p:graphicFrame>
    </p:spTree>
    <p:extLst>
      <p:ext uri="{BB962C8B-B14F-4D97-AF65-F5344CB8AC3E}">
        <p14:creationId xmlns:p14="http://schemas.microsoft.com/office/powerpoint/2010/main" val="443245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73152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45</a:t>
            </a:fld>
            <a:endParaRPr/>
          </a:p>
        </p:txBody>
      </p:sp>
      <p:sp>
        <p:nvSpPr>
          <p:cNvPr id="6" name="Rectangle 5"/>
          <p:cNvSpPr/>
          <p:nvPr/>
        </p:nvSpPr>
        <p:spPr>
          <a:xfrm>
            <a:off x="423587" y="917129"/>
            <a:ext cx="2440092" cy="617926"/>
          </a:xfrm>
          <a:prstGeom prst="rect">
            <a:avLst/>
          </a:prstGeom>
        </p:spPr>
        <p:txBody>
          <a:bodyPr wrap="none">
            <a:spAutoFit/>
          </a:bodyPr>
          <a:lstStyle/>
          <a:p>
            <a:pPr>
              <a:lnSpc>
                <a:spcPct val="300000"/>
              </a:lnSpc>
            </a:pPr>
            <a:r>
              <a:rPr lang="en-US" dirty="0"/>
              <a:t>Column design &amp; detailing</a:t>
            </a:r>
            <a:endParaRPr lang="en-GB" b="1" dirty="0">
              <a:solidFill>
                <a:schemeClr val="tx1"/>
              </a:solidFill>
            </a:endParaRPr>
          </a:p>
        </p:txBody>
      </p:sp>
      <p:pic>
        <p:nvPicPr>
          <p:cNvPr id="2" name="Picture 1">
            <a:extLst>
              <a:ext uri="{FF2B5EF4-FFF2-40B4-BE49-F238E27FC236}">
                <a16:creationId xmlns:a16="http://schemas.microsoft.com/office/drawing/2014/main" id="{AC2D4BAC-7DE1-0535-A2B4-DD364E9238A4}"/>
              </a:ext>
            </a:extLst>
          </p:cNvPr>
          <p:cNvPicPr>
            <a:picLocks noChangeAspect="1"/>
          </p:cNvPicPr>
          <p:nvPr/>
        </p:nvPicPr>
        <p:blipFill rotWithShape="1">
          <a:blip r:embed="rId3"/>
          <a:srcRect t="9775"/>
          <a:stretch/>
        </p:blipFill>
        <p:spPr>
          <a:xfrm>
            <a:off x="5317498" y="663051"/>
            <a:ext cx="3231160" cy="3817397"/>
          </a:xfrm>
          <a:prstGeom prst="rect">
            <a:avLst/>
          </a:prstGeom>
        </p:spPr>
      </p:pic>
      <p:pic>
        <p:nvPicPr>
          <p:cNvPr id="3" name="Picture 2">
            <a:extLst>
              <a:ext uri="{FF2B5EF4-FFF2-40B4-BE49-F238E27FC236}">
                <a16:creationId xmlns:a16="http://schemas.microsoft.com/office/drawing/2014/main" id="{02C50A68-96B2-BB08-C259-1A375502C1D8}"/>
              </a:ext>
            </a:extLst>
          </p:cNvPr>
          <p:cNvPicPr>
            <a:picLocks noChangeAspect="1"/>
          </p:cNvPicPr>
          <p:nvPr/>
        </p:nvPicPr>
        <p:blipFill rotWithShape="1">
          <a:blip r:embed="rId4"/>
          <a:srcRect l="3370" r="5748" b="5099"/>
          <a:stretch/>
        </p:blipFill>
        <p:spPr>
          <a:xfrm>
            <a:off x="648682" y="1683665"/>
            <a:ext cx="1940021" cy="1257656"/>
          </a:xfrm>
          <a:prstGeom prst="rect">
            <a:avLst/>
          </a:prstGeom>
        </p:spPr>
      </p:pic>
      <p:pic>
        <p:nvPicPr>
          <p:cNvPr id="4" name="Picture 3">
            <a:extLst>
              <a:ext uri="{FF2B5EF4-FFF2-40B4-BE49-F238E27FC236}">
                <a16:creationId xmlns:a16="http://schemas.microsoft.com/office/drawing/2014/main" id="{05E884DC-F912-587F-DAAA-7EF88BE79BB7}"/>
              </a:ext>
            </a:extLst>
          </p:cNvPr>
          <p:cNvPicPr>
            <a:picLocks noChangeAspect="1"/>
          </p:cNvPicPr>
          <p:nvPr/>
        </p:nvPicPr>
        <p:blipFill rotWithShape="1">
          <a:blip r:embed="rId5"/>
          <a:srcRect l="5282" t="9026" r="2643" b="4247"/>
          <a:stretch/>
        </p:blipFill>
        <p:spPr>
          <a:xfrm>
            <a:off x="2024373" y="2908327"/>
            <a:ext cx="3604260" cy="1663505"/>
          </a:xfrm>
          <a:prstGeom prst="rect">
            <a:avLst/>
          </a:prstGeom>
        </p:spPr>
      </p:pic>
    </p:spTree>
    <p:extLst>
      <p:ext uri="{BB962C8B-B14F-4D97-AF65-F5344CB8AC3E}">
        <p14:creationId xmlns:p14="http://schemas.microsoft.com/office/powerpoint/2010/main" val="24985209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03568-D9D0-4949-27CE-8C9F2843D189}"/>
              </a:ext>
            </a:extLst>
          </p:cNvPr>
          <p:cNvSpPr>
            <a:spLocks noGrp="1"/>
          </p:cNvSpPr>
          <p:nvPr>
            <p:ph type="title"/>
          </p:nvPr>
        </p:nvSpPr>
        <p:spPr/>
        <p:txBody>
          <a:bodyPr/>
          <a:lstStyle/>
          <a:p>
            <a:r>
              <a:rPr lang="en-US" dirty="0"/>
              <a:t>Design &amp; Detailing</a:t>
            </a:r>
          </a:p>
        </p:txBody>
      </p:sp>
      <p:sp>
        <p:nvSpPr>
          <p:cNvPr id="4" name="TextBox 3">
            <a:extLst>
              <a:ext uri="{FF2B5EF4-FFF2-40B4-BE49-F238E27FC236}">
                <a16:creationId xmlns:a16="http://schemas.microsoft.com/office/drawing/2014/main" id="{8A2AF4F7-3357-9C3E-6019-54CC02E1B217}"/>
              </a:ext>
            </a:extLst>
          </p:cNvPr>
          <p:cNvSpPr txBox="1"/>
          <p:nvPr/>
        </p:nvSpPr>
        <p:spPr>
          <a:xfrm>
            <a:off x="571500" y="1229142"/>
            <a:ext cx="4572000" cy="307777"/>
          </a:xfrm>
          <a:prstGeom prst="rect">
            <a:avLst/>
          </a:prstGeom>
          <a:noFill/>
        </p:spPr>
        <p:txBody>
          <a:bodyPr wrap="square">
            <a:spAutoFit/>
          </a:bodyPr>
          <a:lstStyle/>
          <a:p>
            <a:r>
              <a:rPr lang="en-US" dirty="0"/>
              <a:t>Shear wall  design &amp; detailing</a:t>
            </a:r>
          </a:p>
        </p:txBody>
      </p:sp>
      <p:pic>
        <p:nvPicPr>
          <p:cNvPr id="5" name="Picture 4">
            <a:extLst>
              <a:ext uri="{FF2B5EF4-FFF2-40B4-BE49-F238E27FC236}">
                <a16:creationId xmlns:a16="http://schemas.microsoft.com/office/drawing/2014/main" id="{3C9030DA-EED5-8A8E-B68E-4220D1D9253E}"/>
              </a:ext>
            </a:extLst>
          </p:cNvPr>
          <p:cNvPicPr>
            <a:picLocks noChangeAspect="1"/>
          </p:cNvPicPr>
          <p:nvPr/>
        </p:nvPicPr>
        <p:blipFill>
          <a:blip r:embed="rId2"/>
          <a:stretch>
            <a:fillRect/>
          </a:stretch>
        </p:blipFill>
        <p:spPr>
          <a:xfrm>
            <a:off x="1447607" y="1800498"/>
            <a:ext cx="4450466" cy="2487384"/>
          </a:xfrm>
          <a:prstGeom prst="rect">
            <a:avLst/>
          </a:prstGeom>
        </p:spPr>
      </p:pic>
      <p:pic>
        <p:nvPicPr>
          <p:cNvPr id="6" name="Picture 5">
            <a:extLst>
              <a:ext uri="{FF2B5EF4-FFF2-40B4-BE49-F238E27FC236}">
                <a16:creationId xmlns:a16="http://schemas.microsoft.com/office/drawing/2014/main" id="{E805F96B-9742-1DD5-AC01-9A89D063CD11}"/>
              </a:ext>
            </a:extLst>
          </p:cNvPr>
          <p:cNvPicPr>
            <a:picLocks noChangeAspect="1"/>
          </p:cNvPicPr>
          <p:nvPr/>
        </p:nvPicPr>
        <p:blipFill>
          <a:blip r:embed="rId3"/>
          <a:stretch>
            <a:fillRect/>
          </a:stretch>
        </p:blipFill>
        <p:spPr>
          <a:xfrm>
            <a:off x="6781934" y="408615"/>
            <a:ext cx="1670951" cy="4209105"/>
          </a:xfrm>
          <a:prstGeom prst="rect">
            <a:avLst/>
          </a:prstGeom>
        </p:spPr>
      </p:pic>
    </p:spTree>
    <p:extLst>
      <p:ext uri="{BB962C8B-B14F-4D97-AF65-F5344CB8AC3E}">
        <p14:creationId xmlns:p14="http://schemas.microsoft.com/office/powerpoint/2010/main" val="10007430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47</a:t>
            </a:fld>
            <a:endParaRPr/>
          </a:p>
        </p:txBody>
      </p:sp>
      <p:sp>
        <p:nvSpPr>
          <p:cNvPr id="6" name="Rectangle 5"/>
          <p:cNvSpPr/>
          <p:nvPr/>
        </p:nvSpPr>
        <p:spPr>
          <a:xfrm>
            <a:off x="423587" y="917129"/>
            <a:ext cx="2262158" cy="617926"/>
          </a:xfrm>
          <a:prstGeom prst="rect">
            <a:avLst/>
          </a:prstGeom>
        </p:spPr>
        <p:txBody>
          <a:bodyPr wrap="none">
            <a:spAutoFit/>
          </a:bodyPr>
          <a:lstStyle/>
          <a:p>
            <a:pPr>
              <a:lnSpc>
                <a:spcPct val="300000"/>
              </a:lnSpc>
            </a:pPr>
            <a:r>
              <a:rPr lang="en-US" dirty="0"/>
              <a:t>Beam design &amp; detailing</a:t>
            </a:r>
            <a:endParaRPr lang="en-GB" b="1" dirty="0">
              <a:solidFill>
                <a:schemeClr val="tx1"/>
              </a:solidFill>
            </a:endParaRPr>
          </a:p>
        </p:txBody>
      </p:sp>
      <p:pic>
        <p:nvPicPr>
          <p:cNvPr id="2" name="Picture 1">
            <a:extLst>
              <a:ext uri="{FF2B5EF4-FFF2-40B4-BE49-F238E27FC236}">
                <a16:creationId xmlns:a16="http://schemas.microsoft.com/office/drawing/2014/main" id="{4F9E8AEB-7981-4792-1F7D-E139E6AFF16E}"/>
              </a:ext>
            </a:extLst>
          </p:cNvPr>
          <p:cNvPicPr>
            <a:picLocks noChangeAspect="1"/>
          </p:cNvPicPr>
          <p:nvPr/>
        </p:nvPicPr>
        <p:blipFill>
          <a:blip r:embed="rId3"/>
          <a:stretch>
            <a:fillRect/>
          </a:stretch>
        </p:blipFill>
        <p:spPr>
          <a:xfrm>
            <a:off x="2744292" y="1843334"/>
            <a:ext cx="5968501" cy="1761897"/>
          </a:xfrm>
          <a:prstGeom prst="rect">
            <a:avLst/>
          </a:prstGeom>
        </p:spPr>
      </p:pic>
      <p:pic>
        <p:nvPicPr>
          <p:cNvPr id="3" name="Picture 2">
            <a:extLst>
              <a:ext uri="{FF2B5EF4-FFF2-40B4-BE49-F238E27FC236}">
                <a16:creationId xmlns:a16="http://schemas.microsoft.com/office/drawing/2014/main" id="{1BE7A5E3-5389-4972-C1EC-2A5968E633C1}"/>
              </a:ext>
            </a:extLst>
          </p:cNvPr>
          <p:cNvPicPr>
            <a:picLocks noChangeAspect="1"/>
          </p:cNvPicPr>
          <p:nvPr/>
        </p:nvPicPr>
        <p:blipFill rotWithShape="1">
          <a:blip r:embed="rId4"/>
          <a:srcRect l="12298" t="15295" r="17691" b="6821"/>
          <a:stretch/>
        </p:blipFill>
        <p:spPr>
          <a:xfrm>
            <a:off x="686782" y="2293621"/>
            <a:ext cx="2262158" cy="2217420"/>
          </a:xfrm>
          <a:prstGeom prst="rect">
            <a:avLst/>
          </a:prstGeom>
        </p:spPr>
      </p:pic>
    </p:spTree>
    <p:extLst>
      <p:ext uri="{BB962C8B-B14F-4D97-AF65-F5344CB8AC3E}">
        <p14:creationId xmlns:p14="http://schemas.microsoft.com/office/powerpoint/2010/main" val="35839808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48</a:t>
            </a:fld>
            <a:endParaRPr/>
          </a:p>
        </p:txBody>
      </p:sp>
      <p:sp>
        <p:nvSpPr>
          <p:cNvPr id="6" name="Rectangle 5"/>
          <p:cNvSpPr/>
          <p:nvPr/>
        </p:nvSpPr>
        <p:spPr>
          <a:xfrm>
            <a:off x="423587" y="917129"/>
            <a:ext cx="2271776" cy="617926"/>
          </a:xfrm>
          <a:prstGeom prst="rect">
            <a:avLst/>
          </a:prstGeom>
        </p:spPr>
        <p:txBody>
          <a:bodyPr wrap="none">
            <a:spAutoFit/>
          </a:bodyPr>
          <a:lstStyle/>
          <a:p>
            <a:pPr>
              <a:lnSpc>
                <a:spcPct val="300000"/>
              </a:lnSpc>
            </a:pPr>
            <a:r>
              <a:rPr lang="en-US" dirty="0"/>
              <a:t>Stairs design &amp; detailing</a:t>
            </a:r>
            <a:endParaRPr lang="en-GB" b="1" dirty="0">
              <a:solidFill>
                <a:schemeClr val="tx1"/>
              </a:solidFill>
            </a:endParaRPr>
          </a:p>
        </p:txBody>
      </p:sp>
      <p:pic>
        <p:nvPicPr>
          <p:cNvPr id="2" name="Picture 1">
            <a:extLst>
              <a:ext uri="{FF2B5EF4-FFF2-40B4-BE49-F238E27FC236}">
                <a16:creationId xmlns:a16="http://schemas.microsoft.com/office/drawing/2014/main" id="{6DA7A5A7-F865-2EB3-97EF-DD430A29B3E9}"/>
              </a:ext>
            </a:extLst>
          </p:cNvPr>
          <p:cNvPicPr>
            <a:picLocks noChangeAspect="1"/>
          </p:cNvPicPr>
          <p:nvPr/>
        </p:nvPicPr>
        <p:blipFill>
          <a:blip r:embed="rId3"/>
          <a:stretch>
            <a:fillRect/>
          </a:stretch>
        </p:blipFill>
        <p:spPr>
          <a:xfrm>
            <a:off x="1368307" y="1535056"/>
            <a:ext cx="7084263" cy="2892164"/>
          </a:xfrm>
          <a:prstGeom prst="rect">
            <a:avLst/>
          </a:prstGeom>
        </p:spPr>
      </p:pic>
    </p:spTree>
    <p:extLst>
      <p:ext uri="{BB962C8B-B14F-4D97-AF65-F5344CB8AC3E}">
        <p14:creationId xmlns:p14="http://schemas.microsoft.com/office/powerpoint/2010/main" val="8704135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290DB-7218-70A6-F40D-4A996F0E7AEF}"/>
              </a:ext>
            </a:extLst>
          </p:cNvPr>
          <p:cNvSpPr>
            <a:spLocks noGrp="1"/>
          </p:cNvSpPr>
          <p:nvPr>
            <p:ph type="title"/>
          </p:nvPr>
        </p:nvSpPr>
        <p:spPr/>
        <p:txBody>
          <a:bodyPr/>
          <a:lstStyle/>
          <a:p>
            <a:r>
              <a:rPr lang="en-US" dirty="0"/>
              <a:t>Design &amp; Detailing</a:t>
            </a:r>
          </a:p>
        </p:txBody>
      </p:sp>
      <p:sp>
        <p:nvSpPr>
          <p:cNvPr id="4" name="TextBox 3">
            <a:extLst>
              <a:ext uri="{FF2B5EF4-FFF2-40B4-BE49-F238E27FC236}">
                <a16:creationId xmlns:a16="http://schemas.microsoft.com/office/drawing/2014/main" id="{6AAE5100-E154-4D6C-D1F1-5DC6F023DAF8}"/>
              </a:ext>
            </a:extLst>
          </p:cNvPr>
          <p:cNvSpPr txBox="1"/>
          <p:nvPr/>
        </p:nvSpPr>
        <p:spPr>
          <a:xfrm>
            <a:off x="655320" y="1389162"/>
            <a:ext cx="4572000" cy="307777"/>
          </a:xfrm>
          <a:prstGeom prst="rect">
            <a:avLst/>
          </a:prstGeom>
          <a:noFill/>
        </p:spPr>
        <p:txBody>
          <a:bodyPr wrap="square">
            <a:spAutoFit/>
          </a:bodyPr>
          <a:lstStyle/>
          <a:p>
            <a:r>
              <a:rPr lang="en-US" dirty="0"/>
              <a:t>Ramp design &amp; detailing</a:t>
            </a:r>
          </a:p>
        </p:txBody>
      </p:sp>
      <p:pic>
        <p:nvPicPr>
          <p:cNvPr id="5" name="Picture 4">
            <a:extLst>
              <a:ext uri="{FF2B5EF4-FFF2-40B4-BE49-F238E27FC236}">
                <a16:creationId xmlns:a16="http://schemas.microsoft.com/office/drawing/2014/main" id="{A5F737C5-7E85-D703-9F78-2A20BE8E2472}"/>
              </a:ext>
            </a:extLst>
          </p:cNvPr>
          <p:cNvPicPr>
            <a:picLocks noChangeAspect="1"/>
          </p:cNvPicPr>
          <p:nvPr/>
        </p:nvPicPr>
        <p:blipFill>
          <a:blip r:embed="rId2"/>
          <a:stretch>
            <a:fillRect/>
          </a:stretch>
        </p:blipFill>
        <p:spPr>
          <a:xfrm>
            <a:off x="3639174" y="1450122"/>
            <a:ext cx="3176291" cy="2950720"/>
          </a:xfrm>
          <a:prstGeom prst="rect">
            <a:avLst/>
          </a:prstGeom>
        </p:spPr>
      </p:pic>
    </p:spTree>
    <p:extLst>
      <p:ext uri="{BB962C8B-B14F-4D97-AF65-F5344CB8AC3E}">
        <p14:creationId xmlns:p14="http://schemas.microsoft.com/office/powerpoint/2010/main" val="1200904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A69A6C-0126-BD9A-9A5C-242BF8DE4F48}"/>
              </a:ext>
            </a:extLst>
          </p:cNvPr>
          <p:cNvSpPr>
            <a:spLocks noGrp="1"/>
          </p:cNvSpPr>
          <p:nvPr>
            <p:ph type="title"/>
          </p:nvPr>
        </p:nvSpPr>
        <p:spPr>
          <a:xfrm>
            <a:off x="624472" y="316781"/>
            <a:ext cx="7939864" cy="790500"/>
          </a:xfrm>
        </p:spPr>
        <p:txBody>
          <a:bodyPr/>
          <a:lstStyle/>
          <a:p>
            <a:pPr algn="ctr"/>
            <a:r>
              <a:rPr lang="en-US" dirty="0"/>
              <a:t>Methodology</a:t>
            </a:r>
            <a:br>
              <a:rPr lang="en-US" dirty="0"/>
            </a:br>
            <a:endParaRPr lang="en-US" dirty="0"/>
          </a:p>
        </p:txBody>
      </p:sp>
      <p:sp>
        <p:nvSpPr>
          <p:cNvPr id="18" name="Chevron 6">
            <a:extLst>
              <a:ext uri="{FF2B5EF4-FFF2-40B4-BE49-F238E27FC236}">
                <a16:creationId xmlns:a16="http://schemas.microsoft.com/office/drawing/2014/main" id="{BAEB25FC-A1D6-A8D6-A557-43307C00F967}"/>
              </a:ext>
            </a:extLst>
          </p:cNvPr>
          <p:cNvSpPr/>
          <p:nvPr/>
        </p:nvSpPr>
        <p:spPr>
          <a:xfrm>
            <a:off x="464456" y="2063749"/>
            <a:ext cx="2972707" cy="508001"/>
          </a:xfrm>
          <a:prstGeom prst="chevron">
            <a:avLst/>
          </a:prstGeom>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ysClr val="windowText" lastClr="000000"/>
              </a:solidFill>
              <a:effectLst/>
              <a:uLnTx/>
              <a:uFillTx/>
              <a:latin typeface="Tw Cen MT" panose="020B0602020104020603"/>
              <a:ea typeface="+mn-ea"/>
              <a:cs typeface="+mn-cs"/>
            </a:endParaRPr>
          </a:p>
        </p:txBody>
      </p:sp>
      <p:sp>
        <p:nvSpPr>
          <p:cNvPr id="19" name="Chevron 5">
            <a:extLst>
              <a:ext uri="{FF2B5EF4-FFF2-40B4-BE49-F238E27FC236}">
                <a16:creationId xmlns:a16="http://schemas.microsoft.com/office/drawing/2014/main" id="{CE8CFEEF-001E-D9B5-8F3F-C86299352B47}"/>
              </a:ext>
            </a:extLst>
          </p:cNvPr>
          <p:cNvSpPr/>
          <p:nvPr/>
        </p:nvSpPr>
        <p:spPr>
          <a:xfrm>
            <a:off x="464456" y="2063749"/>
            <a:ext cx="298451" cy="508000"/>
          </a:xfrm>
          <a:prstGeom prst="chevron">
            <a:avLst>
              <a:gd name="adj" fmla="val 58333"/>
            </a:avLst>
          </a:prstGeom>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Tw Cen MT" panose="020B0602020104020603"/>
              <a:ea typeface="+mn-ea"/>
              <a:cs typeface="+mn-cs"/>
            </a:endParaRPr>
          </a:p>
        </p:txBody>
      </p:sp>
      <p:sp>
        <p:nvSpPr>
          <p:cNvPr id="21" name="Chevron 6">
            <a:extLst>
              <a:ext uri="{FF2B5EF4-FFF2-40B4-BE49-F238E27FC236}">
                <a16:creationId xmlns:a16="http://schemas.microsoft.com/office/drawing/2014/main" id="{57095A74-20CD-5B87-C40A-84DB55DC2F0B}"/>
              </a:ext>
            </a:extLst>
          </p:cNvPr>
          <p:cNvSpPr/>
          <p:nvPr/>
        </p:nvSpPr>
        <p:spPr>
          <a:xfrm>
            <a:off x="464456" y="2949203"/>
            <a:ext cx="2972707" cy="508001"/>
          </a:xfrm>
          <a:prstGeom prst="chevron">
            <a:avLst/>
          </a:prstGeom>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ysClr val="windowText" lastClr="000000"/>
              </a:solidFill>
              <a:effectLst/>
              <a:uLnTx/>
              <a:uFillTx/>
              <a:latin typeface="Tw Cen MT" panose="020B0602020104020603"/>
              <a:ea typeface="+mn-ea"/>
              <a:cs typeface="+mn-cs"/>
            </a:endParaRPr>
          </a:p>
        </p:txBody>
      </p:sp>
      <p:sp>
        <p:nvSpPr>
          <p:cNvPr id="22" name="Chevron 6">
            <a:extLst>
              <a:ext uri="{FF2B5EF4-FFF2-40B4-BE49-F238E27FC236}">
                <a16:creationId xmlns:a16="http://schemas.microsoft.com/office/drawing/2014/main" id="{07EA4464-8F6C-8C5E-F130-1F3C37443998}"/>
              </a:ext>
            </a:extLst>
          </p:cNvPr>
          <p:cNvSpPr/>
          <p:nvPr/>
        </p:nvSpPr>
        <p:spPr>
          <a:xfrm>
            <a:off x="449034" y="3751118"/>
            <a:ext cx="2972707" cy="508001"/>
          </a:xfrm>
          <a:prstGeom prst="chevron">
            <a:avLst/>
          </a:prstGeom>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ysClr val="windowText" lastClr="000000"/>
              </a:solidFill>
              <a:effectLst/>
              <a:uLnTx/>
              <a:uFillTx/>
              <a:latin typeface="Tw Cen MT" panose="020B0602020104020603"/>
              <a:ea typeface="+mn-ea"/>
              <a:cs typeface="+mn-cs"/>
            </a:endParaRPr>
          </a:p>
        </p:txBody>
      </p:sp>
      <p:sp>
        <p:nvSpPr>
          <p:cNvPr id="23" name="Chevron 6">
            <a:extLst>
              <a:ext uri="{FF2B5EF4-FFF2-40B4-BE49-F238E27FC236}">
                <a16:creationId xmlns:a16="http://schemas.microsoft.com/office/drawing/2014/main" id="{778D9E61-E93D-A09B-4DAC-9697976F8A59}"/>
              </a:ext>
            </a:extLst>
          </p:cNvPr>
          <p:cNvSpPr/>
          <p:nvPr/>
        </p:nvSpPr>
        <p:spPr>
          <a:xfrm>
            <a:off x="4747985" y="2051502"/>
            <a:ext cx="2972707" cy="508001"/>
          </a:xfrm>
          <a:prstGeom prst="chevron">
            <a:avLst/>
          </a:prstGeom>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ysClr val="windowText" lastClr="000000"/>
              </a:solidFill>
              <a:effectLst/>
              <a:uLnTx/>
              <a:uFillTx/>
              <a:latin typeface="Tw Cen MT" panose="020B0602020104020603"/>
              <a:ea typeface="+mn-ea"/>
              <a:cs typeface="+mn-cs"/>
            </a:endParaRPr>
          </a:p>
        </p:txBody>
      </p:sp>
      <p:sp>
        <p:nvSpPr>
          <p:cNvPr id="24" name="Chevron 6">
            <a:extLst>
              <a:ext uri="{FF2B5EF4-FFF2-40B4-BE49-F238E27FC236}">
                <a16:creationId xmlns:a16="http://schemas.microsoft.com/office/drawing/2014/main" id="{EC0998B6-0BA0-98FA-8EE8-596CB70A8931}"/>
              </a:ext>
            </a:extLst>
          </p:cNvPr>
          <p:cNvSpPr/>
          <p:nvPr/>
        </p:nvSpPr>
        <p:spPr>
          <a:xfrm>
            <a:off x="4705577" y="2949203"/>
            <a:ext cx="2972707" cy="508001"/>
          </a:xfrm>
          <a:prstGeom prst="chevron">
            <a:avLst/>
          </a:prstGeom>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ysClr val="windowText" lastClr="000000"/>
              </a:solidFill>
              <a:effectLst/>
              <a:uLnTx/>
              <a:uFillTx/>
              <a:latin typeface="Tw Cen MT" panose="020B0602020104020603"/>
              <a:ea typeface="+mn-ea"/>
              <a:cs typeface="+mn-cs"/>
            </a:endParaRPr>
          </a:p>
        </p:txBody>
      </p:sp>
      <p:sp>
        <p:nvSpPr>
          <p:cNvPr id="25" name="Chevron 6">
            <a:extLst>
              <a:ext uri="{FF2B5EF4-FFF2-40B4-BE49-F238E27FC236}">
                <a16:creationId xmlns:a16="http://schemas.microsoft.com/office/drawing/2014/main" id="{26B7F7A4-7CD7-4FF4-ACEA-7EDE1E0D305E}"/>
              </a:ext>
            </a:extLst>
          </p:cNvPr>
          <p:cNvSpPr/>
          <p:nvPr/>
        </p:nvSpPr>
        <p:spPr>
          <a:xfrm>
            <a:off x="4696054" y="3748728"/>
            <a:ext cx="2972707" cy="508001"/>
          </a:xfrm>
          <a:prstGeom prst="chevron">
            <a:avLst/>
          </a:prstGeom>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ysClr val="windowText" lastClr="000000"/>
              </a:solidFill>
              <a:effectLst/>
              <a:uLnTx/>
              <a:uFillTx/>
              <a:latin typeface="Tw Cen MT" panose="020B0602020104020603"/>
              <a:ea typeface="+mn-ea"/>
              <a:cs typeface="+mn-cs"/>
            </a:endParaRPr>
          </a:p>
        </p:txBody>
      </p:sp>
      <p:sp>
        <p:nvSpPr>
          <p:cNvPr id="26" name="TextBox 25">
            <a:extLst>
              <a:ext uri="{FF2B5EF4-FFF2-40B4-BE49-F238E27FC236}">
                <a16:creationId xmlns:a16="http://schemas.microsoft.com/office/drawing/2014/main" id="{5F1BDDFC-E290-8B4E-6B39-A8DDFEA002A0}"/>
              </a:ext>
            </a:extLst>
          </p:cNvPr>
          <p:cNvSpPr txBox="1"/>
          <p:nvPr/>
        </p:nvSpPr>
        <p:spPr>
          <a:xfrm>
            <a:off x="1001938" y="2163860"/>
            <a:ext cx="2196193" cy="307777"/>
          </a:xfrm>
          <a:prstGeom prst="rect">
            <a:avLst/>
          </a:prstGeom>
          <a:noFill/>
        </p:spPr>
        <p:txBody>
          <a:bodyPr wrap="square" rtlCol="0">
            <a:spAutoFit/>
          </a:bodyPr>
          <a:lstStyle/>
          <a:p>
            <a:r>
              <a:rPr lang="en-US" dirty="0"/>
              <a:t>Site analysis </a:t>
            </a:r>
          </a:p>
        </p:txBody>
      </p:sp>
      <p:sp>
        <p:nvSpPr>
          <p:cNvPr id="27" name="TextBox 26">
            <a:extLst>
              <a:ext uri="{FF2B5EF4-FFF2-40B4-BE49-F238E27FC236}">
                <a16:creationId xmlns:a16="http://schemas.microsoft.com/office/drawing/2014/main" id="{9F95C592-0676-AF4F-468D-7B12CB4782D6}"/>
              </a:ext>
            </a:extLst>
          </p:cNvPr>
          <p:cNvSpPr txBox="1"/>
          <p:nvPr/>
        </p:nvSpPr>
        <p:spPr>
          <a:xfrm>
            <a:off x="822776" y="3858078"/>
            <a:ext cx="2225222" cy="307777"/>
          </a:xfrm>
          <a:prstGeom prst="rect">
            <a:avLst/>
          </a:prstGeom>
          <a:noFill/>
        </p:spPr>
        <p:txBody>
          <a:bodyPr wrap="square" rtlCol="0">
            <a:spAutoFit/>
          </a:bodyPr>
          <a:lstStyle/>
          <a:p>
            <a:r>
              <a:rPr lang="en-US" dirty="0"/>
              <a:t>Environmental Aspect </a:t>
            </a:r>
          </a:p>
        </p:txBody>
      </p:sp>
      <p:sp>
        <p:nvSpPr>
          <p:cNvPr id="28" name="TextBox 27">
            <a:extLst>
              <a:ext uri="{FF2B5EF4-FFF2-40B4-BE49-F238E27FC236}">
                <a16:creationId xmlns:a16="http://schemas.microsoft.com/office/drawing/2014/main" id="{85F83DF4-BC71-B2EB-DC1C-08587AD42EEE}"/>
              </a:ext>
            </a:extLst>
          </p:cNvPr>
          <p:cNvSpPr txBox="1"/>
          <p:nvPr/>
        </p:nvSpPr>
        <p:spPr>
          <a:xfrm>
            <a:off x="5268006" y="2097838"/>
            <a:ext cx="2212521" cy="307777"/>
          </a:xfrm>
          <a:prstGeom prst="rect">
            <a:avLst/>
          </a:prstGeom>
          <a:noFill/>
        </p:spPr>
        <p:txBody>
          <a:bodyPr wrap="square" rtlCol="0">
            <a:spAutoFit/>
          </a:bodyPr>
          <a:lstStyle/>
          <a:p>
            <a:r>
              <a:rPr lang="en-US" dirty="0"/>
              <a:t>Structural Aspect </a:t>
            </a:r>
          </a:p>
        </p:txBody>
      </p:sp>
      <p:sp>
        <p:nvSpPr>
          <p:cNvPr id="30" name="TextBox 29">
            <a:extLst>
              <a:ext uri="{FF2B5EF4-FFF2-40B4-BE49-F238E27FC236}">
                <a16:creationId xmlns:a16="http://schemas.microsoft.com/office/drawing/2014/main" id="{2F1BDBC9-C855-0A84-BDF1-5BF6F1AF4CD5}"/>
              </a:ext>
            </a:extLst>
          </p:cNvPr>
          <p:cNvSpPr txBox="1"/>
          <p:nvPr/>
        </p:nvSpPr>
        <p:spPr>
          <a:xfrm>
            <a:off x="4911273" y="2990941"/>
            <a:ext cx="3143250" cy="523220"/>
          </a:xfrm>
          <a:prstGeom prst="rect">
            <a:avLst/>
          </a:prstGeom>
          <a:noFill/>
        </p:spPr>
        <p:txBody>
          <a:bodyPr wrap="square" rtlCol="0">
            <a:spAutoFit/>
          </a:bodyPr>
          <a:lstStyle/>
          <a:p>
            <a:r>
              <a:rPr lang="en-US" dirty="0"/>
              <a:t>Eloctro-Mechanical Aspects</a:t>
            </a:r>
          </a:p>
          <a:p>
            <a:endParaRPr lang="en-US" dirty="0"/>
          </a:p>
        </p:txBody>
      </p:sp>
      <p:sp>
        <p:nvSpPr>
          <p:cNvPr id="31" name="TextBox 30">
            <a:extLst>
              <a:ext uri="{FF2B5EF4-FFF2-40B4-BE49-F238E27FC236}">
                <a16:creationId xmlns:a16="http://schemas.microsoft.com/office/drawing/2014/main" id="{A376841F-6701-D866-55C2-7C5DAECE7B06}"/>
              </a:ext>
            </a:extLst>
          </p:cNvPr>
          <p:cNvSpPr txBox="1"/>
          <p:nvPr/>
        </p:nvSpPr>
        <p:spPr>
          <a:xfrm>
            <a:off x="5040997" y="3752632"/>
            <a:ext cx="2122714" cy="738664"/>
          </a:xfrm>
          <a:prstGeom prst="rect">
            <a:avLst/>
          </a:prstGeom>
          <a:noFill/>
        </p:spPr>
        <p:txBody>
          <a:bodyPr wrap="square" rtlCol="0">
            <a:spAutoFit/>
          </a:bodyPr>
          <a:lstStyle/>
          <a:p>
            <a:r>
              <a:rPr lang="en-US" dirty="0"/>
              <a:t>Quantity Surveying and Cost Estimation</a:t>
            </a:r>
          </a:p>
          <a:p>
            <a:endParaRPr lang="en-US" dirty="0"/>
          </a:p>
        </p:txBody>
      </p:sp>
      <p:sp>
        <p:nvSpPr>
          <p:cNvPr id="32" name="Chevron 5">
            <a:extLst>
              <a:ext uri="{FF2B5EF4-FFF2-40B4-BE49-F238E27FC236}">
                <a16:creationId xmlns:a16="http://schemas.microsoft.com/office/drawing/2014/main" id="{6FD1366F-5BC9-6A73-6D7B-6206BC15F46F}"/>
              </a:ext>
            </a:extLst>
          </p:cNvPr>
          <p:cNvSpPr/>
          <p:nvPr/>
        </p:nvSpPr>
        <p:spPr>
          <a:xfrm>
            <a:off x="399140" y="2949204"/>
            <a:ext cx="298451" cy="508000"/>
          </a:xfrm>
          <a:prstGeom prst="chevron">
            <a:avLst>
              <a:gd name="adj" fmla="val 58333"/>
            </a:avLst>
          </a:prstGeom>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Tw Cen MT" panose="020B0602020104020603"/>
              <a:ea typeface="+mn-ea"/>
              <a:cs typeface="+mn-cs"/>
            </a:endParaRPr>
          </a:p>
        </p:txBody>
      </p:sp>
      <p:sp>
        <p:nvSpPr>
          <p:cNvPr id="33" name="Chevron 5">
            <a:extLst>
              <a:ext uri="{FF2B5EF4-FFF2-40B4-BE49-F238E27FC236}">
                <a16:creationId xmlns:a16="http://schemas.microsoft.com/office/drawing/2014/main" id="{E3FE2DB7-9E3C-564C-0ACF-A80106529F89}"/>
              </a:ext>
            </a:extLst>
          </p:cNvPr>
          <p:cNvSpPr/>
          <p:nvPr/>
        </p:nvSpPr>
        <p:spPr>
          <a:xfrm>
            <a:off x="4729390" y="2051502"/>
            <a:ext cx="298451" cy="508000"/>
          </a:xfrm>
          <a:prstGeom prst="chevron">
            <a:avLst>
              <a:gd name="adj" fmla="val 58333"/>
            </a:avLst>
          </a:prstGeom>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Tw Cen MT" panose="020B0602020104020603"/>
              <a:ea typeface="+mn-ea"/>
              <a:cs typeface="+mn-cs"/>
            </a:endParaRPr>
          </a:p>
        </p:txBody>
      </p:sp>
      <p:sp>
        <p:nvSpPr>
          <p:cNvPr id="34" name="Chevron 5">
            <a:extLst>
              <a:ext uri="{FF2B5EF4-FFF2-40B4-BE49-F238E27FC236}">
                <a16:creationId xmlns:a16="http://schemas.microsoft.com/office/drawing/2014/main" id="{E25E2975-528E-4060-A347-FC24121AE89A}"/>
              </a:ext>
            </a:extLst>
          </p:cNvPr>
          <p:cNvSpPr/>
          <p:nvPr/>
        </p:nvSpPr>
        <p:spPr>
          <a:xfrm>
            <a:off x="435881" y="3751119"/>
            <a:ext cx="298451" cy="508000"/>
          </a:xfrm>
          <a:prstGeom prst="chevron">
            <a:avLst>
              <a:gd name="adj" fmla="val 58333"/>
            </a:avLst>
          </a:prstGeom>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Tw Cen MT" panose="020B0602020104020603"/>
              <a:ea typeface="+mn-ea"/>
              <a:cs typeface="+mn-cs"/>
            </a:endParaRPr>
          </a:p>
        </p:txBody>
      </p:sp>
      <p:sp>
        <p:nvSpPr>
          <p:cNvPr id="35" name="Chevron 5">
            <a:extLst>
              <a:ext uri="{FF2B5EF4-FFF2-40B4-BE49-F238E27FC236}">
                <a16:creationId xmlns:a16="http://schemas.microsoft.com/office/drawing/2014/main" id="{3C3943FB-08FC-96D2-1B5D-F3B16FDED0A6}"/>
              </a:ext>
            </a:extLst>
          </p:cNvPr>
          <p:cNvSpPr/>
          <p:nvPr/>
        </p:nvSpPr>
        <p:spPr>
          <a:xfrm>
            <a:off x="4687776" y="2933500"/>
            <a:ext cx="298451" cy="508000"/>
          </a:xfrm>
          <a:prstGeom prst="chevron">
            <a:avLst>
              <a:gd name="adj" fmla="val 58333"/>
            </a:avLst>
          </a:prstGeom>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Tw Cen MT" panose="020B0602020104020603"/>
              <a:ea typeface="+mn-ea"/>
              <a:cs typeface="+mn-cs"/>
            </a:endParaRPr>
          </a:p>
        </p:txBody>
      </p:sp>
      <p:sp>
        <p:nvSpPr>
          <p:cNvPr id="36" name="Chevron 5">
            <a:extLst>
              <a:ext uri="{FF2B5EF4-FFF2-40B4-BE49-F238E27FC236}">
                <a16:creationId xmlns:a16="http://schemas.microsoft.com/office/drawing/2014/main" id="{482B5717-47A1-36DD-F222-90CB7701C50E}"/>
              </a:ext>
            </a:extLst>
          </p:cNvPr>
          <p:cNvSpPr/>
          <p:nvPr/>
        </p:nvSpPr>
        <p:spPr>
          <a:xfrm>
            <a:off x="4612822" y="3748728"/>
            <a:ext cx="298451" cy="508000"/>
          </a:xfrm>
          <a:prstGeom prst="chevron">
            <a:avLst>
              <a:gd name="adj" fmla="val 58333"/>
            </a:avLst>
          </a:prstGeom>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Tw Cen MT" panose="020B0602020104020603"/>
              <a:ea typeface="+mn-ea"/>
              <a:cs typeface="+mn-cs"/>
            </a:endParaRPr>
          </a:p>
        </p:txBody>
      </p:sp>
      <p:sp>
        <p:nvSpPr>
          <p:cNvPr id="37" name="TextBox 36">
            <a:extLst>
              <a:ext uri="{FF2B5EF4-FFF2-40B4-BE49-F238E27FC236}">
                <a16:creationId xmlns:a16="http://schemas.microsoft.com/office/drawing/2014/main" id="{6E6D7E87-BECB-0BB2-21A6-FADC40C0DA16}"/>
              </a:ext>
            </a:extLst>
          </p:cNvPr>
          <p:cNvSpPr txBox="1"/>
          <p:nvPr/>
        </p:nvSpPr>
        <p:spPr>
          <a:xfrm>
            <a:off x="840805" y="3049314"/>
            <a:ext cx="2189164" cy="307777"/>
          </a:xfrm>
          <a:prstGeom prst="rect">
            <a:avLst/>
          </a:prstGeom>
          <a:noFill/>
        </p:spPr>
        <p:txBody>
          <a:bodyPr wrap="square" rtlCol="0">
            <a:spAutoFit/>
          </a:bodyPr>
          <a:lstStyle/>
          <a:p>
            <a:r>
              <a:rPr lang="en-US"/>
              <a:t>Architectural Aspects</a:t>
            </a:r>
            <a:endParaRPr lang="en-US" dirty="0"/>
          </a:p>
        </p:txBody>
      </p:sp>
    </p:spTree>
    <p:extLst>
      <p:ext uri="{BB962C8B-B14F-4D97-AF65-F5344CB8AC3E}">
        <p14:creationId xmlns:p14="http://schemas.microsoft.com/office/powerpoint/2010/main" val="14058966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50</a:t>
            </a:fld>
            <a:endParaRPr/>
          </a:p>
        </p:txBody>
      </p:sp>
      <p:sp>
        <p:nvSpPr>
          <p:cNvPr id="6" name="Rectangle 5"/>
          <p:cNvSpPr/>
          <p:nvPr/>
        </p:nvSpPr>
        <p:spPr>
          <a:xfrm>
            <a:off x="423587" y="917129"/>
            <a:ext cx="2890535" cy="738664"/>
          </a:xfrm>
          <a:prstGeom prst="rect">
            <a:avLst/>
          </a:prstGeom>
        </p:spPr>
        <p:txBody>
          <a:bodyPr wrap="none">
            <a:spAutoFit/>
          </a:bodyPr>
          <a:lstStyle/>
          <a:p>
            <a:pPr>
              <a:lnSpc>
                <a:spcPct val="300000"/>
              </a:lnSpc>
            </a:pPr>
            <a:r>
              <a:rPr lang="en-US" dirty="0"/>
              <a:t>Mat Foundation design &amp; detailing</a:t>
            </a:r>
            <a:endParaRPr lang="en-GB" b="1" dirty="0">
              <a:solidFill>
                <a:schemeClr val="tx1"/>
              </a:solidFill>
            </a:endParaRPr>
          </a:p>
        </p:txBody>
      </p:sp>
      <p:pic>
        <p:nvPicPr>
          <p:cNvPr id="2" name="Picture 1">
            <a:extLst>
              <a:ext uri="{FF2B5EF4-FFF2-40B4-BE49-F238E27FC236}">
                <a16:creationId xmlns:a16="http://schemas.microsoft.com/office/drawing/2014/main" id="{C586D187-F64C-D24E-74A0-F9D9FDB5C8E4}"/>
              </a:ext>
            </a:extLst>
          </p:cNvPr>
          <p:cNvPicPr>
            <a:picLocks noChangeAspect="1"/>
          </p:cNvPicPr>
          <p:nvPr/>
        </p:nvPicPr>
        <p:blipFill>
          <a:blip r:embed="rId3"/>
          <a:stretch>
            <a:fillRect/>
          </a:stretch>
        </p:blipFill>
        <p:spPr>
          <a:xfrm>
            <a:off x="4277679" y="1332861"/>
            <a:ext cx="4352921" cy="3127519"/>
          </a:xfrm>
          <a:prstGeom prst="rect">
            <a:avLst/>
          </a:prstGeom>
        </p:spPr>
      </p:pic>
    </p:spTree>
    <p:extLst>
      <p:ext uri="{BB962C8B-B14F-4D97-AF65-F5344CB8AC3E}">
        <p14:creationId xmlns:p14="http://schemas.microsoft.com/office/powerpoint/2010/main" val="26815443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51</a:t>
            </a:fld>
            <a:endParaRPr/>
          </a:p>
        </p:txBody>
      </p:sp>
      <p:sp>
        <p:nvSpPr>
          <p:cNvPr id="6" name="Rectangle 5"/>
          <p:cNvSpPr/>
          <p:nvPr/>
        </p:nvSpPr>
        <p:spPr>
          <a:xfrm>
            <a:off x="384635" y="1400086"/>
            <a:ext cx="2159566" cy="307777"/>
          </a:xfrm>
          <a:prstGeom prst="rect">
            <a:avLst/>
          </a:prstGeom>
        </p:spPr>
        <p:txBody>
          <a:bodyPr wrap="none">
            <a:spAutoFit/>
          </a:bodyPr>
          <a:lstStyle/>
          <a:p>
            <a:r>
              <a:rPr lang="en-US" b="1" dirty="0"/>
              <a:t>Isolated footing Design</a:t>
            </a:r>
          </a:p>
        </p:txBody>
      </p:sp>
      <p:pic>
        <p:nvPicPr>
          <p:cNvPr id="2" name="Picture 1">
            <a:extLst>
              <a:ext uri="{FF2B5EF4-FFF2-40B4-BE49-F238E27FC236}">
                <a16:creationId xmlns:a16="http://schemas.microsoft.com/office/drawing/2014/main" id="{EF58E94C-75E5-A798-0A2C-213446B1D38C}"/>
              </a:ext>
            </a:extLst>
          </p:cNvPr>
          <p:cNvPicPr>
            <a:picLocks noChangeAspect="1"/>
          </p:cNvPicPr>
          <p:nvPr/>
        </p:nvPicPr>
        <p:blipFill>
          <a:blip r:embed="rId3"/>
          <a:stretch>
            <a:fillRect/>
          </a:stretch>
        </p:blipFill>
        <p:spPr>
          <a:xfrm>
            <a:off x="1673230" y="1707863"/>
            <a:ext cx="2810500" cy="2895851"/>
          </a:xfrm>
          <a:prstGeom prst="rect">
            <a:avLst/>
          </a:prstGeom>
        </p:spPr>
      </p:pic>
      <p:pic>
        <p:nvPicPr>
          <p:cNvPr id="3" name="Picture 2">
            <a:extLst>
              <a:ext uri="{FF2B5EF4-FFF2-40B4-BE49-F238E27FC236}">
                <a16:creationId xmlns:a16="http://schemas.microsoft.com/office/drawing/2014/main" id="{8EFA33D9-A6AD-1D06-6CE2-5062C265C3CA}"/>
              </a:ext>
            </a:extLst>
          </p:cNvPr>
          <p:cNvPicPr>
            <a:picLocks noChangeAspect="1"/>
          </p:cNvPicPr>
          <p:nvPr/>
        </p:nvPicPr>
        <p:blipFill>
          <a:blip r:embed="rId4"/>
          <a:stretch>
            <a:fillRect/>
          </a:stretch>
        </p:blipFill>
        <p:spPr>
          <a:xfrm>
            <a:off x="5030610" y="1229053"/>
            <a:ext cx="3138029" cy="3292358"/>
          </a:xfrm>
          <a:prstGeom prst="rect">
            <a:avLst/>
          </a:prstGeom>
        </p:spPr>
      </p:pic>
    </p:spTree>
    <p:extLst>
      <p:ext uri="{BB962C8B-B14F-4D97-AF65-F5344CB8AC3E}">
        <p14:creationId xmlns:p14="http://schemas.microsoft.com/office/powerpoint/2010/main" val="27232840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52</a:t>
            </a:fld>
            <a:endParaRPr/>
          </a:p>
        </p:txBody>
      </p:sp>
      <p:sp>
        <p:nvSpPr>
          <p:cNvPr id="6" name="Rectangle 5"/>
          <p:cNvSpPr/>
          <p:nvPr/>
        </p:nvSpPr>
        <p:spPr>
          <a:xfrm>
            <a:off x="526303" y="1393647"/>
            <a:ext cx="2603598" cy="307777"/>
          </a:xfrm>
          <a:prstGeom prst="rect">
            <a:avLst/>
          </a:prstGeom>
        </p:spPr>
        <p:txBody>
          <a:bodyPr wrap="none">
            <a:spAutoFit/>
          </a:bodyPr>
          <a:lstStyle/>
          <a:p>
            <a:r>
              <a:rPr lang="en-US" dirty="0"/>
              <a:t>Water Tank Design &amp; detailing</a:t>
            </a:r>
            <a:endParaRPr lang="en-US" b="1" dirty="0"/>
          </a:p>
        </p:txBody>
      </p:sp>
      <p:pic>
        <p:nvPicPr>
          <p:cNvPr id="2" name="Picture 1">
            <a:extLst>
              <a:ext uri="{FF2B5EF4-FFF2-40B4-BE49-F238E27FC236}">
                <a16:creationId xmlns:a16="http://schemas.microsoft.com/office/drawing/2014/main" id="{8EC9DF6B-75BE-0553-A4AC-CCE3B8FC6404}"/>
              </a:ext>
            </a:extLst>
          </p:cNvPr>
          <p:cNvPicPr>
            <a:picLocks noChangeAspect="1"/>
          </p:cNvPicPr>
          <p:nvPr/>
        </p:nvPicPr>
        <p:blipFill>
          <a:blip r:embed="rId3"/>
          <a:stretch>
            <a:fillRect/>
          </a:stretch>
        </p:blipFill>
        <p:spPr>
          <a:xfrm>
            <a:off x="633825" y="1750954"/>
            <a:ext cx="3077115" cy="2760203"/>
          </a:xfrm>
          <a:prstGeom prst="rect">
            <a:avLst/>
          </a:prstGeom>
        </p:spPr>
      </p:pic>
      <p:pic>
        <p:nvPicPr>
          <p:cNvPr id="3" name="Picture 2">
            <a:extLst>
              <a:ext uri="{FF2B5EF4-FFF2-40B4-BE49-F238E27FC236}">
                <a16:creationId xmlns:a16="http://schemas.microsoft.com/office/drawing/2014/main" id="{E65796BE-3B9C-332C-DA2D-E9AC1E65326C}"/>
              </a:ext>
            </a:extLst>
          </p:cNvPr>
          <p:cNvPicPr>
            <a:picLocks noChangeAspect="1"/>
          </p:cNvPicPr>
          <p:nvPr/>
        </p:nvPicPr>
        <p:blipFill>
          <a:blip r:embed="rId4"/>
          <a:stretch>
            <a:fillRect/>
          </a:stretch>
        </p:blipFill>
        <p:spPr>
          <a:xfrm>
            <a:off x="3791270" y="1750954"/>
            <a:ext cx="4757388" cy="2363846"/>
          </a:xfrm>
          <a:prstGeom prst="rect">
            <a:avLst/>
          </a:prstGeom>
        </p:spPr>
      </p:pic>
    </p:spTree>
    <p:extLst>
      <p:ext uri="{BB962C8B-B14F-4D97-AF65-F5344CB8AC3E}">
        <p14:creationId xmlns:p14="http://schemas.microsoft.com/office/powerpoint/2010/main" val="28148526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4" name="Google Shape;244;p38"/>
          <p:cNvSpPr txBox="1">
            <a:spLocks noGrp="1"/>
          </p:cNvSpPr>
          <p:nvPr>
            <p:ph type="title"/>
          </p:nvPr>
        </p:nvSpPr>
        <p:spPr>
          <a:xfrm>
            <a:off x="0" y="216225"/>
            <a:ext cx="6797040" cy="913800"/>
          </a:xfrm>
          <a:prstGeom prst="rect">
            <a:avLst/>
          </a:prstGeom>
        </p:spPr>
        <p:txBody>
          <a:bodyPr spcFirstLastPara="1" wrap="square" lIns="91425" tIns="91425" rIns="91425" bIns="91425" anchor="b" anchorCtr="0">
            <a:noAutofit/>
          </a:bodyPr>
          <a:lstStyle/>
          <a:p>
            <a:pPr lvl="0"/>
            <a:r>
              <a:rPr lang="en-US" sz="2400" dirty="0"/>
              <a:t>Design &amp; Detailing</a:t>
            </a: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53</a:t>
            </a:fld>
            <a:endParaRPr/>
          </a:p>
        </p:txBody>
      </p:sp>
      <p:sp>
        <p:nvSpPr>
          <p:cNvPr id="6" name="Rectangle 5"/>
          <p:cNvSpPr/>
          <p:nvPr/>
        </p:nvSpPr>
        <p:spPr>
          <a:xfrm>
            <a:off x="949588" y="1764022"/>
            <a:ext cx="3942452" cy="307777"/>
          </a:xfrm>
          <a:prstGeom prst="rect">
            <a:avLst/>
          </a:prstGeom>
        </p:spPr>
        <p:txBody>
          <a:bodyPr wrap="square">
            <a:spAutoFit/>
          </a:bodyPr>
          <a:lstStyle/>
          <a:p>
            <a:pPr lvl="2"/>
            <a:r>
              <a:rPr lang="en-US" b="1" dirty="0"/>
              <a:t>Basement wall Design &amp; detailing</a:t>
            </a:r>
          </a:p>
        </p:txBody>
      </p:sp>
      <p:pic>
        <p:nvPicPr>
          <p:cNvPr id="2" name="Picture 1">
            <a:extLst>
              <a:ext uri="{FF2B5EF4-FFF2-40B4-BE49-F238E27FC236}">
                <a16:creationId xmlns:a16="http://schemas.microsoft.com/office/drawing/2014/main" id="{A4FF3CB5-756F-BBD9-C217-66F7E2623449}"/>
              </a:ext>
            </a:extLst>
          </p:cNvPr>
          <p:cNvPicPr>
            <a:picLocks noChangeAspect="1"/>
          </p:cNvPicPr>
          <p:nvPr/>
        </p:nvPicPr>
        <p:blipFill>
          <a:blip r:embed="rId3"/>
          <a:stretch>
            <a:fillRect/>
          </a:stretch>
        </p:blipFill>
        <p:spPr>
          <a:xfrm>
            <a:off x="5572549" y="406725"/>
            <a:ext cx="2789502" cy="4073835"/>
          </a:xfrm>
          <a:prstGeom prst="rect">
            <a:avLst/>
          </a:prstGeom>
        </p:spPr>
      </p:pic>
    </p:spTree>
    <p:extLst>
      <p:ext uri="{BB962C8B-B14F-4D97-AF65-F5344CB8AC3E}">
        <p14:creationId xmlns:p14="http://schemas.microsoft.com/office/powerpoint/2010/main" val="41263931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EB604-9152-FE6F-1053-746EE35BAAAE}"/>
              </a:ext>
            </a:extLst>
          </p:cNvPr>
          <p:cNvSpPr>
            <a:spLocks noGrp="1"/>
          </p:cNvSpPr>
          <p:nvPr>
            <p:ph type="title"/>
          </p:nvPr>
        </p:nvSpPr>
        <p:spPr/>
        <p:txBody>
          <a:bodyPr/>
          <a:lstStyle/>
          <a:p>
            <a:r>
              <a:rPr lang="en-US" dirty="0"/>
              <a:t>Design &amp; Detailing</a:t>
            </a:r>
          </a:p>
        </p:txBody>
      </p:sp>
      <p:sp>
        <p:nvSpPr>
          <p:cNvPr id="4" name="TextBox 3">
            <a:extLst>
              <a:ext uri="{FF2B5EF4-FFF2-40B4-BE49-F238E27FC236}">
                <a16:creationId xmlns:a16="http://schemas.microsoft.com/office/drawing/2014/main" id="{8E15D761-5158-F71F-7295-3397805FD3EE}"/>
              </a:ext>
            </a:extLst>
          </p:cNvPr>
          <p:cNvSpPr txBox="1"/>
          <p:nvPr/>
        </p:nvSpPr>
        <p:spPr>
          <a:xfrm>
            <a:off x="746760" y="1248929"/>
            <a:ext cx="4572000" cy="307777"/>
          </a:xfrm>
          <a:prstGeom prst="rect">
            <a:avLst/>
          </a:prstGeom>
          <a:noFill/>
        </p:spPr>
        <p:txBody>
          <a:bodyPr wrap="square">
            <a:spAutoFit/>
          </a:bodyPr>
          <a:lstStyle/>
          <a:p>
            <a:r>
              <a:rPr lang="en-US" dirty="0"/>
              <a:t>Tie Beam design &amp; detailing </a:t>
            </a:r>
          </a:p>
        </p:txBody>
      </p:sp>
      <p:pic>
        <p:nvPicPr>
          <p:cNvPr id="5" name="Picture 4">
            <a:extLst>
              <a:ext uri="{FF2B5EF4-FFF2-40B4-BE49-F238E27FC236}">
                <a16:creationId xmlns:a16="http://schemas.microsoft.com/office/drawing/2014/main" id="{7795E82F-691D-1BFF-A38A-1BCDD366B01E}"/>
              </a:ext>
            </a:extLst>
          </p:cNvPr>
          <p:cNvPicPr>
            <a:picLocks noChangeAspect="1"/>
          </p:cNvPicPr>
          <p:nvPr/>
        </p:nvPicPr>
        <p:blipFill>
          <a:blip r:embed="rId2"/>
          <a:stretch>
            <a:fillRect/>
          </a:stretch>
        </p:blipFill>
        <p:spPr>
          <a:xfrm>
            <a:off x="3840480" y="1015725"/>
            <a:ext cx="4944285" cy="2243522"/>
          </a:xfrm>
          <a:prstGeom prst="rect">
            <a:avLst/>
          </a:prstGeom>
        </p:spPr>
      </p:pic>
      <p:pic>
        <p:nvPicPr>
          <p:cNvPr id="6" name="Picture 5">
            <a:extLst>
              <a:ext uri="{FF2B5EF4-FFF2-40B4-BE49-F238E27FC236}">
                <a16:creationId xmlns:a16="http://schemas.microsoft.com/office/drawing/2014/main" id="{D6AF124B-1B8F-FA80-7F99-9BD3A25C6EB4}"/>
              </a:ext>
            </a:extLst>
          </p:cNvPr>
          <p:cNvPicPr>
            <a:picLocks noChangeAspect="1"/>
          </p:cNvPicPr>
          <p:nvPr/>
        </p:nvPicPr>
        <p:blipFill rotWithShape="1">
          <a:blip r:embed="rId3"/>
          <a:srcRect t="8251"/>
          <a:stretch/>
        </p:blipFill>
        <p:spPr>
          <a:xfrm>
            <a:off x="587835" y="3259247"/>
            <a:ext cx="6230652" cy="1280907"/>
          </a:xfrm>
          <a:prstGeom prst="rect">
            <a:avLst/>
          </a:prstGeom>
        </p:spPr>
      </p:pic>
    </p:spTree>
    <p:extLst>
      <p:ext uri="{BB962C8B-B14F-4D97-AF65-F5344CB8AC3E}">
        <p14:creationId xmlns:p14="http://schemas.microsoft.com/office/powerpoint/2010/main" val="33372177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idx="2"/>
          </p:nvPr>
        </p:nvSpPr>
        <p:spPr>
          <a:xfrm>
            <a:off x="3140790" y="-343132"/>
            <a:ext cx="2680200" cy="2354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277" name="Google Shape;277;p38"/>
          <p:cNvSpPr txBox="1">
            <a:spLocks noGrp="1"/>
          </p:cNvSpPr>
          <p:nvPr>
            <p:ph type="title"/>
          </p:nvPr>
        </p:nvSpPr>
        <p:spPr>
          <a:xfrm>
            <a:off x="1044506" y="687968"/>
            <a:ext cx="6706324" cy="1323000"/>
          </a:xfrm>
          <a:prstGeom prst="rect">
            <a:avLst/>
          </a:prstGeom>
        </p:spPr>
        <p:txBody>
          <a:bodyPr spcFirstLastPara="1" wrap="square" lIns="91425" tIns="91425" rIns="91425" bIns="91425" anchor="b" anchorCtr="0">
            <a:noAutofit/>
          </a:bodyPr>
          <a:lstStyle/>
          <a:p>
            <a:r>
              <a:rPr lang="en-US" sz="3600" dirty="0"/>
              <a:t>Electro-Mechanical Aspects</a:t>
            </a:r>
          </a:p>
        </p:txBody>
      </p:sp>
      <p:sp>
        <p:nvSpPr>
          <p:cNvPr id="279" name="Google Shape;279;p38"/>
          <p:cNvSpPr/>
          <p:nvPr/>
        </p:nvSpPr>
        <p:spPr>
          <a:xfrm>
            <a:off x="984070" y="1956138"/>
            <a:ext cx="5297213" cy="3154014"/>
          </a:xfrm>
          <a:prstGeom prst="rect">
            <a:avLst/>
          </a:prstGeom>
          <a:solidFill>
            <a:schemeClr val="accent3"/>
          </a:solidFill>
          <a:ln>
            <a:noFill/>
          </a:ln>
        </p:spPr>
        <p:txBody>
          <a:bodyPr spcFirstLastPara="1" wrap="square" lIns="91425" tIns="91425" rIns="91425" bIns="91425" anchor="ctr" anchorCtr="0">
            <a:noAutofit/>
          </a:bodyPr>
          <a:lstStyle/>
          <a:p>
            <a:endParaRPr/>
          </a:p>
        </p:txBody>
      </p:sp>
      <p:sp>
        <p:nvSpPr>
          <p:cNvPr id="280" name="Google Shape;280;p38"/>
          <p:cNvSpPr txBox="1">
            <a:spLocks noGrp="1"/>
          </p:cNvSpPr>
          <p:nvPr>
            <p:ph type="subTitle" idx="1"/>
          </p:nvPr>
        </p:nvSpPr>
        <p:spPr>
          <a:xfrm>
            <a:off x="1275496" y="1798671"/>
            <a:ext cx="4498827" cy="3025178"/>
          </a:xfrm>
          <a:prstGeom prst="rect">
            <a:avLst/>
          </a:prstGeom>
        </p:spPr>
        <p:txBody>
          <a:bodyPr spcFirstLastPara="1" wrap="square" lIns="91425" tIns="91425" rIns="91425" bIns="91425" anchor="t" anchorCtr="0">
            <a:noAutofit/>
          </a:bodyPr>
          <a:lstStyle/>
          <a:p>
            <a:pPr>
              <a:lnSpc>
                <a:spcPct val="200000"/>
              </a:lnSpc>
              <a:buFont typeface="Arial" panose="020B0604020202020204" pitchFamily="34" charset="0"/>
              <a:buChar char="•"/>
            </a:pPr>
            <a:r>
              <a:rPr lang="en-US" dirty="0"/>
              <a:t>HVAC System</a:t>
            </a:r>
          </a:p>
          <a:p>
            <a:pPr>
              <a:lnSpc>
                <a:spcPct val="200000"/>
              </a:lnSpc>
              <a:buFont typeface="Arial" panose="020B0604020202020204" pitchFamily="34" charset="0"/>
              <a:buChar char="•"/>
            </a:pPr>
            <a:r>
              <a:rPr lang="en-US" dirty="0"/>
              <a:t>Water Supply and Drainage</a:t>
            </a:r>
          </a:p>
          <a:p>
            <a:pPr>
              <a:lnSpc>
                <a:spcPct val="200000"/>
              </a:lnSpc>
              <a:buFont typeface="Arial" panose="020B0604020202020204" pitchFamily="34" charset="0"/>
              <a:buChar char="•"/>
            </a:pPr>
            <a:r>
              <a:rPr lang="en-US" dirty="0"/>
              <a:t>Artificial Lighting</a:t>
            </a:r>
          </a:p>
          <a:p>
            <a:pPr>
              <a:lnSpc>
                <a:spcPct val="200000"/>
              </a:lnSpc>
              <a:buFont typeface="Arial" panose="020B0604020202020204" pitchFamily="34" charset="0"/>
              <a:buChar char="•"/>
            </a:pPr>
            <a:r>
              <a:rPr lang="en-US" dirty="0"/>
              <a:t>Acoustical Design</a:t>
            </a:r>
          </a:p>
          <a:p>
            <a:pPr>
              <a:lnSpc>
                <a:spcPct val="200000"/>
              </a:lnSpc>
              <a:buFont typeface="Arial" panose="020B0604020202020204" pitchFamily="34" charset="0"/>
              <a:buChar char="•"/>
            </a:pPr>
            <a:r>
              <a:rPr lang="en-US" dirty="0"/>
              <a:t>Power Design</a:t>
            </a:r>
            <a:r>
              <a:rPr lang="en-US" sz="1600" dirty="0"/>
              <a:t> system</a:t>
            </a:r>
            <a:endParaRPr lang="en-US" dirty="0"/>
          </a:p>
          <a:p>
            <a:pPr>
              <a:lnSpc>
                <a:spcPct val="200000"/>
              </a:lnSpc>
              <a:buFont typeface="Arial" panose="020B0604020202020204" pitchFamily="34" charset="0"/>
              <a:buChar char="•"/>
            </a:pPr>
            <a:r>
              <a:rPr lang="en-US" dirty="0"/>
              <a:t>Fire</a:t>
            </a:r>
            <a:r>
              <a:rPr lang="ar-JO" dirty="0"/>
              <a:t> </a:t>
            </a:r>
            <a:r>
              <a:rPr lang="en-US" dirty="0"/>
              <a:t> Fighting System</a:t>
            </a:r>
          </a:p>
          <a:p>
            <a:pPr marL="133350" indent="0">
              <a:lnSpc>
                <a:spcPct val="200000"/>
              </a:lnSpc>
            </a:pPr>
            <a:endParaRPr lang="en-US" dirty="0"/>
          </a:p>
          <a:p>
            <a:pPr marL="133350" indent="0">
              <a:lnSpc>
                <a:spcPct val="250000"/>
              </a:lnSpc>
            </a:pPr>
            <a:endParaRPr lang="en-US" dirty="0"/>
          </a:p>
          <a:p>
            <a:pPr>
              <a:lnSpc>
                <a:spcPct val="250000"/>
              </a:lnSpc>
              <a:buFont typeface="Arial" panose="020B0604020202020204" pitchFamily="34" charset="0"/>
              <a:buChar char="•"/>
            </a:pPr>
            <a:endParaRPr lang="en-US" dirty="0"/>
          </a:p>
        </p:txBody>
      </p:sp>
      <p:sp>
        <p:nvSpPr>
          <p:cNvPr id="14" name="Google Shape;1196;p32">
            <a:extLst>
              <a:ext uri="{FF2B5EF4-FFF2-40B4-BE49-F238E27FC236}">
                <a16:creationId xmlns:a16="http://schemas.microsoft.com/office/drawing/2014/main" id="{73B1A101-4E2F-4AD0-949A-123CF3F8DB9B}"/>
              </a:ext>
            </a:extLst>
          </p:cNvPr>
          <p:cNvSpPr/>
          <p:nvPr/>
        </p:nvSpPr>
        <p:spPr>
          <a:xfrm>
            <a:off x="6583838" y="1956138"/>
            <a:ext cx="2223196" cy="2867711"/>
          </a:xfrm>
          <a:custGeom>
            <a:avLst/>
            <a:gdLst/>
            <a:ahLst/>
            <a:cxnLst/>
            <a:rect l="l" t="t" r="r" b="b"/>
            <a:pathLst>
              <a:path w="138366" h="178479" extrusionOk="0">
                <a:moveTo>
                  <a:pt x="65053" y="1"/>
                </a:moveTo>
                <a:lnTo>
                  <a:pt x="65053" y="35048"/>
                </a:lnTo>
                <a:cubicBezTo>
                  <a:pt x="65053" y="46401"/>
                  <a:pt x="74287" y="55635"/>
                  <a:pt x="85640" y="55635"/>
                </a:cubicBezTo>
                <a:lnTo>
                  <a:pt x="111253" y="55635"/>
                </a:lnTo>
                <a:cubicBezTo>
                  <a:pt x="115118" y="55635"/>
                  <a:pt x="118242" y="58790"/>
                  <a:pt x="118203" y="62655"/>
                </a:cubicBezTo>
                <a:cubicBezTo>
                  <a:pt x="118162" y="66450"/>
                  <a:pt x="115046" y="69535"/>
                  <a:pt x="111253" y="69535"/>
                </a:cubicBezTo>
                <a:lnTo>
                  <a:pt x="32647" y="69535"/>
                </a:lnTo>
                <a:cubicBezTo>
                  <a:pt x="14645" y="69535"/>
                  <a:pt x="1" y="84182"/>
                  <a:pt x="1" y="102181"/>
                </a:cubicBezTo>
                <a:cubicBezTo>
                  <a:pt x="1" y="120183"/>
                  <a:pt x="14647" y="134827"/>
                  <a:pt x="32647" y="134827"/>
                </a:cubicBezTo>
                <a:lnTo>
                  <a:pt x="107026" y="134827"/>
                </a:lnTo>
                <a:cubicBezTo>
                  <a:pt x="113814" y="134827"/>
                  <a:pt x="119335" y="140351"/>
                  <a:pt x="119335" y="147139"/>
                </a:cubicBezTo>
                <a:cubicBezTo>
                  <a:pt x="119335" y="153925"/>
                  <a:pt x="113814" y="159448"/>
                  <a:pt x="107026" y="159448"/>
                </a:cubicBezTo>
                <a:lnTo>
                  <a:pt x="65223" y="159448"/>
                </a:lnTo>
                <a:lnTo>
                  <a:pt x="65223" y="178479"/>
                </a:lnTo>
                <a:lnTo>
                  <a:pt x="107026" y="178479"/>
                </a:lnTo>
                <a:cubicBezTo>
                  <a:pt x="124308" y="178479"/>
                  <a:pt x="138365" y="164418"/>
                  <a:pt x="138365" y="147139"/>
                </a:cubicBezTo>
                <a:cubicBezTo>
                  <a:pt x="138365" y="129857"/>
                  <a:pt x="124308" y="115797"/>
                  <a:pt x="107026" y="115797"/>
                </a:cubicBezTo>
                <a:lnTo>
                  <a:pt x="32647" y="115797"/>
                </a:lnTo>
                <a:cubicBezTo>
                  <a:pt x="25136" y="115797"/>
                  <a:pt x="19029" y="109690"/>
                  <a:pt x="19029" y="102181"/>
                </a:cubicBezTo>
                <a:cubicBezTo>
                  <a:pt x="19029" y="94673"/>
                  <a:pt x="25138" y="88566"/>
                  <a:pt x="32647" y="88566"/>
                </a:cubicBezTo>
                <a:lnTo>
                  <a:pt x="111255" y="88566"/>
                </a:lnTo>
                <a:cubicBezTo>
                  <a:pt x="125436" y="88566"/>
                  <a:pt x="137090" y="77028"/>
                  <a:pt x="137234" y="62847"/>
                </a:cubicBezTo>
                <a:cubicBezTo>
                  <a:pt x="137301" y="55858"/>
                  <a:pt x="134632" y="49273"/>
                  <a:pt x="129715" y="44308"/>
                </a:cubicBezTo>
                <a:cubicBezTo>
                  <a:pt x="124799" y="39340"/>
                  <a:pt x="118242" y="36607"/>
                  <a:pt x="111255" y="36607"/>
                </a:cubicBezTo>
                <a:lnTo>
                  <a:pt x="85640" y="36607"/>
                </a:lnTo>
                <a:cubicBezTo>
                  <a:pt x="84781" y="36604"/>
                  <a:pt x="84084" y="35907"/>
                  <a:pt x="84084" y="35048"/>
                </a:cubicBezTo>
                <a:lnTo>
                  <a:pt x="84084" y="1"/>
                </a:lnTo>
                <a:close/>
              </a:path>
            </a:pathLst>
          </a:custGeom>
          <a:solidFill>
            <a:srgbClr val="ADD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97;p32">
            <a:extLst>
              <a:ext uri="{FF2B5EF4-FFF2-40B4-BE49-F238E27FC236}">
                <a16:creationId xmlns:a16="http://schemas.microsoft.com/office/drawing/2014/main" id="{7305300A-9711-4192-A3E6-9F8CB7F7F1BF}"/>
              </a:ext>
            </a:extLst>
          </p:cNvPr>
          <p:cNvSpPr/>
          <p:nvPr/>
        </p:nvSpPr>
        <p:spPr>
          <a:xfrm>
            <a:off x="7631809" y="4308758"/>
            <a:ext cx="1175225" cy="515092"/>
          </a:xfrm>
          <a:custGeom>
            <a:avLst/>
            <a:gdLst/>
            <a:ahLst/>
            <a:cxnLst/>
            <a:rect l="l" t="t" r="r" b="b"/>
            <a:pathLst>
              <a:path w="73143" h="32058" extrusionOk="0">
                <a:moveTo>
                  <a:pt x="54091" y="1"/>
                </a:moveTo>
                <a:cubicBezTo>
                  <a:pt x="54104" y="237"/>
                  <a:pt x="54112" y="476"/>
                  <a:pt x="54112" y="715"/>
                </a:cubicBezTo>
                <a:cubicBezTo>
                  <a:pt x="54112" y="7504"/>
                  <a:pt x="48591" y="13027"/>
                  <a:pt x="41803" y="13027"/>
                </a:cubicBezTo>
                <a:lnTo>
                  <a:pt x="0" y="13027"/>
                </a:lnTo>
                <a:lnTo>
                  <a:pt x="0" y="32058"/>
                </a:lnTo>
                <a:lnTo>
                  <a:pt x="41803" y="32058"/>
                </a:lnTo>
                <a:cubicBezTo>
                  <a:pt x="59085" y="32058"/>
                  <a:pt x="73142" y="17997"/>
                  <a:pt x="73142" y="715"/>
                </a:cubicBezTo>
                <a:cubicBezTo>
                  <a:pt x="73142" y="476"/>
                  <a:pt x="73129" y="240"/>
                  <a:pt x="73124" y="1"/>
                </a:cubicBezTo>
                <a:close/>
              </a:path>
            </a:pathLst>
          </a:custGeom>
          <a:solidFill>
            <a:srgbClr val="66A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98;p32">
            <a:extLst>
              <a:ext uri="{FF2B5EF4-FFF2-40B4-BE49-F238E27FC236}">
                <a16:creationId xmlns:a16="http://schemas.microsoft.com/office/drawing/2014/main" id="{9557ACEE-7D9A-4793-87AD-57A2822DDA9F}"/>
              </a:ext>
            </a:extLst>
          </p:cNvPr>
          <p:cNvSpPr/>
          <p:nvPr/>
        </p:nvSpPr>
        <p:spPr>
          <a:xfrm>
            <a:off x="6583806" y="3578104"/>
            <a:ext cx="2222939" cy="730670"/>
          </a:xfrm>
          <a:custGeom>
            <a:avLst/>
            <a:gdLst/>
            <a:ahLst/>
            <a:cxnLst/>
            <a:rect l="l" t="t" r="r" b="b"/>
            <a:pathLst>
              <a:path w="138350" h="45475" extrusionOk="0">
                <a:moveTo>
                  <a:pt x="34" y="0"/>
                </a:moveTo>
                <a:cubicBezTo>
                  <a:pt x="18" y="409"/>
                  <a:pt x="0" y="820"/>
                  <a:pt x="0" y="1234"/>
                </a:cubicBezTo>
                <a:cubicBezTo>
                  <a:pt x="0" y="19234"/>
                  <a:pt x="14647" y="33880"/>
                  <a:pt x="32646" y="33880"/>
                </a:cubicBezTo>
                <a:lnTo>
                  <a:pt x="107025" y="33880"/>
                </a:lnTo>
                <a:cubicBezTo>
                  <a:pt x="113574" y="33880"/>
                  <a:pt x="118943" y="39020"/>
                  <a:pt x="119313" y="45475"/>
                </a:cubicBezTo>
                <a:lnTo>
                  <a:pt x="138349" y="45475"/>
                </a:lnTo>
                <a:cubicBezTo>
                  <a:pt x="137966" y="28524"/>
                  <a:pt x="124068" y="14850"/>
                  <a:pt x="107025" y="14850"/>
                </a:cubicBezTo>
                <a:lnTo>
                  <a:pt x="32649" y="14850"/>
                </a:lnTo>
                <a:cubicBezTo>
                  <a:pt x="25140" y="14850"/>
                  <a:pt x="19031" y="8743"/>
                  <a:pt x="19031" y="1234"/>
                </a:cubicBezTo>
                <a:cubicBezTo>
                  <a:pt x="19031" y="818"/>
                  <a:pt x="19054" y="406"/>
                  <a:pt x="19090" y="0"/>
                </a:cubicBezTo>
                <a:close/>
              </a:path>
            </a:pathLst>
          </a:custGeom>
          <a:solidFill>
            <a:srgbClr val="66A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99;p32">
            <a:extLst>
              <a:ext uri="{FF2B5EF4-FFF2-40B4-BE49-F238E27FC236}">
                <a16:creationId xmlns:a16="http://schemas.microsoft.com/office/drawing/2014/main" id="{1760E620-3156-4205-9CF2-AE7D502E75F0}"/>
              </a:ext>
            </a:extLst>
          </p:cNvPr>
          <p:cNvSpPr/>
          <p:nvPr/>
        </p:nvSpPr>
        <p:spPr>
          <a:xfrm>
            <a:off x="6584336" y="3073392"/>
            <a:ext cx="1439777" cy="504728"/>
          </a:xfrm>
          <a:custGeom>
            <a:avLst/>
            <a:gdLst/>
            <a:ahLst/>
            <a:cxnLst/>
            <a:rect l="l" t="t" r="r" b="b"/>
            <a:pathLst>
              <a:path w="89608" h="31413" extrusionOk="0">
                <a:moveTo>
                  <a:pt x="32616" y="0"/>
                </a:moveTo>
                <a:cubicBezTo>
                  <a:pt x="15028" y="0"/>
                  <a:pt x="654" y="13981"/>
                  <a:pt x="1" y="31410"/>
                </a:cubicBezTo>
                <a:lnTo>
                  <a:pt x="19057" y="31412"/>
                </a:lnTo>
                <a:cubicBezTo>
                  <a:pt x="19684" y="24480"/>
                  <a:pt x="25524" y="19031"/>
                  <a:pt x="32616" y="19031"/>
                </a:cubicBezTo>
                <a:lnTo>
                  <a:pt x="89607" y="19031"/>
                </a:lnTo>
                <a:lnTo>
                  <a:pt x="89607" y="0"/>
                </a:lnTo>
                <a:close/>
              </a:path>
            </a:pathLst>
          </a:custGeom>
          <a:solidFill>
            <a:srgbClr val="66A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200;p32">
            <a:extLst>
              <a:ext uri="{FF2B5EF4-FFF2-40B4-BE49-F238E27FC236}">
                <a16:creationId xmlns:a16="http://schemas.microsoft.com/office/drawing/2014/main" id="{D3456CB9-F22F-45FF-A6D7-165188A6416E}"/>
              </a:ext>
            </a:extLst>
          </p:cNvPr>
          <p:cNvSpPr/>
          <p:nvPr/>
        </p:nvSpPr>
        <p:spPr>
          <a:xfrm>
            <a:off x="7629029" y="2217010"/>
            <a:ext cx="1160893" cy="1162210"/>
          </a:xfrm>
          <a:custGeom>
            <a:avLst/>
            <a:gdLst/>
            <a:ahLst/>
            <a:cxnLst/>
            <a:rect l="l" t="t" r="r" b="b"/>
            <a:pathLst>
              <a:path w="72251" h="72333" extrusionOk="0">
                <a:moveTo>
                  <a:pt x="1" y="0"/>
                </a:moveTo>
                <a:lnTo>
                  <a:pt x="1" y="18812"/>
                </a:lnTo>
                <a:cubicBezTo>
                  <a:pt x="1" y="30165"/>
                  <a:pt x="9237" y="39399"/>
                  <a:pt x="20587" y="39399"/>
                </a:cubicBezTo>
                <a:lnTo>
                  <a:pt x="46203" y="39399"/>
                </a:lnTo>
                <a:cubicBezTo>
                  <a:pt x="50070" y="39399"/>
                  <a:pt x="53192" y="42554"/>
                  <a:pt x="53153" y="46421"/>
                </a:cubicBezTo>
                <a:cubicBezTo>
                  <a:pt x="53115" y="50214"/>
                  <a:pt x="49996" y="53302"/>
                  <a:pt x="46203" y="53302"/>
                </a:cubicBezTo>
                <a:lnTo>
                  <a:pt x="24588" y="53302"/>
                </a:lnTo>
                <a:lnTo>
                  <a:pt x="24588" y="72333"/>
                </a:lnTo>
                <a:lnTo>
                  <a:pt x="46203" y="72333"/>
                </a:lnTo>
                <a:cubicBezTo>
                  <a:pt x="60384" y="72333"/>
                  <a:pt x="72040" y="60792"/>
                  <a:pt x="72181" y="46611"/>
                </a:cubicBezTo>
                <a:cubicBezTo>
                  <a:pt x="72251" y="39622"/>
                  <a:pt x="69582" y="33040"/>
                  <a:pt x="64665" y="28072"/>
                </a:cubicBezTo>
                <a:cubicBezTo>
                  <a:pt x="59746" y="23107"/>
                  <a:pt x="53189" y="20371"/>
                  <a:pt x="46203" y="20371"/>
                </a:cubicBezTo>
                <a:lnTo>
                  <a:pt x="20590" y="20371"/>
                </a:lnTo>
                <a:cubicBezTo>
                  <a:pt x="19731" y="20371"/>
                  <a:pt x="19034" y="19674"/>
                  <a:pt x="19034" y="18815"/>
                </a:cubicBezTo>
                <a:lnTo>
                  <a:pt x="19034" y="0"/>
                </a:lnTo>
                <a:close/>
              </a:path>
            </a:pathLst>
          </a:custGeom>
          <a:solidFill>
            <a:srgbClr val="66A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01;p32">
            <a:extLst>
              <a:ext uri="{FF2B5EF4-FFF2-40B4-BE49-F238E27FC236}">
                <a16:creationId xmlns:a16="http://schemas.microsoft.com/office/drawing/2014/main" id="{3D7A1C03-5FD3-4470-B9C6-FD84916ECBAA}"/>
              </a:ext>
            </a:extLst>
          </p:cNvPr>
          <p:cNvSpPr/>
          <p:nvPr/>
        </p:nvSpPr>
        <p:spPr>
          <a:xfrm>
            <a:off x="6711462" y="1960733"/>
            <a:ext cx="1967739" cy="2735283"/>
          </a:xfrm>
          <a:custGeom>
            <a:avLst/>
            <a:gdLst/>
            <a:ahLst/>
            <a:cxnLst/>
            <a:rect l="l" t="t" r="r" b="b"/>
            <a:pathLst>
              <a:path w="122467" h="170237" extrusionOk="0">
                <a:moveTo>
                  <a:pt x="66624" y="0"/>
                </a:moveTo>
                <a:cubicBezTo>
                  <a:pt x="65763" y="0"/>
                  <a:pt x="65066" y="697"/>
                  <a:pt x="65066" y="1559"/>
                </a:cubicBezTo>
                <a:lnTo>
                  <a:pt x="65066" y="8483"/>
                </a:lnTo>
                <a:cubicBezTo>
                  <a:pt x="65064" y="9345"/>
                  <a:pt x="65763" y="10041"/>
                  <a:pt x="66622" y="10041"/>
                </a:cubicBezTo>
                <a:lnTo>
                  <a:pt x="66624" y="10041"/>
                </a:lnTo>
                <a:cubicBezTo>
                  <a:pt x="67486" y="10041"/>
                  <a:pt x="68183" y="9345"/>
                  <a:pt x="68183" y="8483"/>
                </a:cubicBezTo>
                <a:lnTo>
                  <a:pt x="68183" y="1559"/>
                </a:lnTo>
                <a:cubicBezTo>
                  <a:pt x="68183" y="697"/>
                  <a:pt x="67486" y="0"/>
                  <a:pt x="66624" y="0"/>
                </a:cubicBezTo>
                <a:close/>
                <a:moveTo>
                  <a:pt x="66624" y="13850"/>
                </a:moveTo>
                <a:cubicBezTo>
                  <a:pt x="65763" y="13850"/>
                  <a:pt x="65066" y="14549"/>
                  <a:pt x="65066" y="15410"/>
                </a:cubicBezTo>
                <a:lnTo>
                  <a:pt x="65066" y="22335"/>
                </a:lnTo>
                <a:cubicBezTo>
                  <a:pt x="65064" y="23196"/>
                  <a:pt x="65760" y="23896"/>
                  <a:pt x="66622" y="23896"/>
                </a:cubicBezTo>
                <a:lnTo>
                  <a:pt x="66624" y="23893"/>
                </a:lnTo>
                <a:cubicBezTo>
                  <a:pt x="67486" y="23893"/>
                  <a:pt x="68183" y="23196"/>
                  <a:pt x="68183" y="22335"/>
                </a:cubicBezTo>
                <a:lnTo>
                  <a:pt x="68183" y="15410"/>
                </a:lnTo>
                <a:cubicBezTo>
                  <a:pt x="68183" y="14549"/>
                  <a:pt x="67486" y="13850"/>
                  <a:pt x="66624" y="13850"/>
                </a:cubicBezTo>
                <a:close/>
                <a:moveTo>
                  <a:pt x="66624" y="27701"/>
                </a:moveTo>
                <a:cubicBezTo>
                  <a:pt x="65763" y="27701"/>
                  <a:pt x="65066" y="28401"/>
                  <a:pt x="65066" y="29262"/>
                </a:cubicBezTo>
                <a:lnTo>
                  <a:pt x="65066" y="34765"/>
                </a:lnTo>
                <a:cubicBezTo>
                  <a:pt x="65066" y="35305"/>
                  <a:pt x="65100" y="35845"/>
                  <a:pt x="65169" y="36382"/>
                </a:cubicBezTo>
                <a:cubicBezTo>
                  <a:pt x="65267" y="37159"/>
                  <a:pt x="65928" y="37743"/>
                  <a:pt x="66712" y="37743"/>
                </a:cubicBezTo>
                <a:lnTo>
                  <a:pt x="66712" y="37740"/>
                </a:lnTo>
                <a:cubicBezTo>
                  <a:pt x="67653" y="37740"/>
                  <a:pt x="68378" y="36917"/>
                  <a:pt x="68260" y="35984"/>
                </a:cubicBezTo>
                <a:cubicBezTo>
                  <a:pt x="68208" y="35580"/>
                  <a:pt x="68183" y="35171"/>
                  <a:pt x="68183" y="34762"/>
                </a:cubicBezTo>
                <a:lnTo>
                  <a:pt x="68183" y="29262"/>
                </a:lnTo>
                <a:cubicBezTo>
                  <a:pt x="68183" y="28401"/>
                  <a:pt x="67486" y="27701"/>
                  <a:pt x="66624" y="27701"/>
                </a:cubicBezTo>
                <a:close/>
                <a:moveTo>
                  <a:pt x="69637" y="40797"/>
                </a:moveTo>
                <a:cubicBezTo>
                  <a:pt x="69255" y="40797"/>
                  <a:pt x="68872" y="40937"/>
                  <a:pt x="68571" y="41219"/>
                </a:cubicBezTo>
                <a:cubicBezTo>
                  <a:pt x="67951" y="41803"/>
                  <a:pt x="67913" y="42777"/>
                  <a:pt x="68489" y="43407"/>
                </a:cubicBezTo>
                <a:cubicBezTo>
                  <a:pt x="70304" y="45344"/>
                  <a:pt x="72685" y="46660"/>
                  <a:pt x="75290" y="47164"/>
                </a:cubicBezTo>
                <a:cubicBezTo>
                  <a:pt x="75387" y="47182"/>
                  <a:pt x="75486" y="47192"/>
                  <a:pt x="75586" y="47192"/>
                </a:cubicBezTo>
                <a:lnTo>
                  <a:pt x="75586" y="47192"/>
                </a:lnTo>
                <a:cubicBezTo>
                  <a:pt x="76391" y="47190"/>
                  <a:pt x="77062" y="46580"/>
                  <a:pt x="77136" y="45781"/>
                </a:cubicBezTo>
                <a:cubicBezTo>
                  <a:pt x="77213" y="44981"/>
                  <a:pt x="76668" y="44256"/>
                  <a:pt x="75881" y="44104"/>
                </a:cubicBezTo>
                <a:cubicBezTo>
                  <a:pt x="74896" y="43914"/>
                  <a:pt x="73950" y="43569"/>
                  <a:pt x="73073" y="43081"/>
                </a:cubicBezTo>
                <a:cubicBezTo>
                  <a:pt x="72215" y="42600"/>
                  <a:pt x="71433" y="41991"/>
                  <a:pt x="70759" y="41273"/>
                </a:cubicBezTo>
                <a:cubicBezTo>
                  <a:pt x="70454" y="40957"/>
                  <a:pt x="70046" y="40797"/>
                  <a:pt x="69637" y="40797"/>
                </a:cubicBezTo>
                <a:close/>
                <a:moveTo>
                  <a:pt x="75586" y="47192"/>
                </a:moveTo>
                <a:cubicBezTo>
                  <a:pt x="75586" y="47192"/>
                  <a:pt x="75586" y="47192"/>
                  <a:pt x="75586" y="47192"/>
                </a:cubicBezTo>
                <a:lnTo>
                  <a:pt x="75588" y="47192"/>
                </a:lnTo>
                <a:cubicBezTo>
                  <a:pt x="75587" y="47192"/>
                  <a:pt x="75587" y="47192"/>
                  <a:pt x="75586" y="47192"/>
                </a:cubicBezTo>
                <a:close/>
                <a:moveTo>
                  <a:pt x="82500" y="44276"/>
                </a:moveTo>
                <a:cubicBezTo>
                  <a:pt x="81639" y="44276"/>
                  <a:pt x="80942" y="44973"/>
                  <a:pt x="80942" y="45835"/>
                </a:cubicBezTo>
                <a:cubicBezTo>
                  <a:pt x="80942" y="46696"/>
                  <a:pt x="81639" y="47393"/>
                  <a:pt x="82500" y="47393"/>
                </a:cubicBezTo>
                <a:lnTo>
                  <a:pt x="89425" y="47393"/>
                </a:lnTo>
                <a:cubicBezTo>
                  <a:pt x="90286" y="47393"/>
                  <a:pt x="90983" y="46696"/>
                  <a:pt x="90983" y="45835"/>
                </a:cubicBezTo>
                <a:cubicBezTo>
                  <a:pt x="90983" y="44973"/>
                  <a:pt x="90286" y="44276"/>
                  <a:pt x="89425" y="44276"/>
                </a:cubicBezTo>
                <a:close/>
                <a:moveTo>
                  <a:pt x="96352" y="44276"/>
                </a:moveTo>
                <a:cubicBezTo>
                  <a:pt x="95490" y="44276"/>
                  <a:pt x="94794" y="44973"/>
                  <a:pt x="94794" y="45835"/>
                </a:cubicBezTo>
                <a:cubicBezTo>
                  <a:pt x="94794" y="46696"/>
                  <a:pt x="95490" y="47393"/>
                  <a:pt x="96352" y="47393"/>
                </a:cubicBezTo>
                <a:lnTo>
                  <a:pt x="103276" y="47393"/>
                </a:lnTo>
                <a:cubicBezTo>
                  <a:pt x="104138" y="47393"/>
                  <a:pt x="104837" y="46696"/>
                  <a:pt x="104837" y="45835"/>
                </a:cubicBezTo>
                <a:cubicBezTo>
                  <a:pt x="104837" y="44973"/>
                  <a:pt x="104138" y="44276"/>
                  <a:pt x="103276" y="44276"/>
                </a:cubicBezTo>
                <a:close/>
                <a:moveTo>
                  <a:pt x="110004" y="45692"/>
                </a:moveTo>
                <a:cubicBezTo>
                  <a:pt x="109408" y="45692"/>
                  <a:pt x="108838" y="46036"/>
                  <a:pt x="108579" y="46616"/>
                </a:cubicBezTo>
                <a:cubicBezTo>
                  <a:pt x="108229" y="47403"/>
                  <a:pt x="108584" y="48324"/>
                  <a:pt x="109371" y="48673"/>
                </a:cubicBezTo>
                <a:cubicBezTo>
                  <a:pt x="111284" y="49530"/>
                  <a:pt x="112999" y="50777"/>
                  <a:pt x="114400" y="52338"/>
                </a:cubicBezTo>
                <a:cubicBezTo>
                  <a:pt x="114695" y="52666"/>
                  <a:pt x="115117" y="52854"/>
                  <a:pt x="115558" y="52854"/>
                </a:cubicBezTo>
                <a:lnTo>
                  <a:pt x="115558" y="52854"/>
                </a:lnTo>
                <a:cubicBezTo>
                  <a:pt x="116175" y="52854"/>
                  <a:pt x="116730" y="52492"/>
                  <a:pt x="116982" y="51929"/>
                </a:cubicBezTo>
                <a:cubicBezTo>
                  <a:pt x="117231" y="51368"/>
                  <a:pt x="117128" y="50710"/>
                  <a:pt x="116717" y="50255"/>
                </a:cubicBezTo>
                <a:cubicBezTo>
                  <a:pt x="115022" y="48367"/>
                  <a:pt x="112952" y="46861"/>
                  <a:pt x="110638" y="45827"/>
                </a:cubicBezTo>
                <a:cubicBezTo>
                  <a:pt x="110432" y="45735"/>
                  <a:pt x="110216" y="45692"/>
                  <a:pt x="110004" y="45692"/>
                </a:cubicBezTo>
                <a:close/>
                <a:moveTo>
                  <a:pt x="115558" y="52854"/>
                </a:moveTo>
                <a:cubicBezTo>
                  <a:pt x="115558" y="52854"/>
                  <a:pt x="115558" y="52854"/>
                  <a:pt x="115557" y="52854"/>
                </a:cubicBezTo>
                <a:lnTo>
                  <a:pt x="115560" y="52854"/>
                </a:lnTo>
                <a:cubicBezTo>
                  <a:pt x="115559" y="52854"/>
                  <a:pt x="115559" y="52854"/>
                  <a:pt x="115558" y="52854"/>
                </a:cubicBezTo>
                <a:close/>
                <a:moveTo>
                  <a:pt x="118985" y="55696"/>
                </a:moveTo>
                <a:cubicBezTo>
                  <a:pt x="118827" y="55696"/>
                  <a:pt x="118667" y="55720"/>
                  <a:pt x="118509" y="55770"/>
                </a:cubicBezTo>
                <a:cubicBezTo>
                  <a:pt x="117689" y="56035"/>
                  <a:pt x="117239" y="56912"/>
                  <a:pt x="117501" y="57732"/>
                </a:cubicBezTo>
                <a:cubicBezTo>
                  <a:pt x="117974" y="59208"/>
                  <a:pt x="118216" y="60746"/>
                  <a:pt x="118213" y="62297"/>
                </a:cubicBezTo>
                <a:lnTo>
                  <a:pt x="118213" y="62448"/>
                </a:lnTo>
                <a:cubicBezTo>
                  <a:pt x="118211" y="62942"/>
                  <a:pt x="118180" y="63438"/>
                  <a:pt x="118129" y="63924"/>
                </a:cubicBezTo>
                <a:cubicBezTo>
                  <a:pt x="118036" y="64780"/>
                  <a:pt x="118653" y="65549"/>
                  <a:pt x="119509" y="65642"/>
                </a:cubicBezTo>
                <a:cubicBezTo>
                  <a:pt x="119566" y="65650"/>
                  <a:pt x="119622" y="65652"/>
                  <a:pt x="119679" y="65652"/>
                </a:cubicBezTo>
                <a:cubicBezTo>
                  <a:pt x="120474" y="65650"/>
                  <a:pt x="121140" y="65050"/>
                  <a:pt x="121227" y="64261"/>
                </a:cubicBezTo>
                <a:cubicBezTo>
                  <a:pt x="121289" y="63675"/>
                  <a:pt x="121325" y="63076"/>
                  <a:pt x="121330" y="62482"/>
                </a:cubicBezTo>
                <a:lnTo>
                  <a:pt x="121330" y="62474"/>
                </a:lnTo>
                <a:lnTo>
                  <a:pt x="121330" y="62297"/>
                </a:lnTo>
                <a:cubicBezTo>
                  <a:pt x="121332" y="60425"/>
                  <a:pt x="121042" y="58560"/>
                  <a:pt x="120468" y="56778"/>
                </a:cubicBezTo>
                <a:cubicBezTo>
                  <a:pt x="120257" y="56116"/>
                  <a:pt x="119643" y="55696"/>
                  <a:pt x="118985" y="55696"/>
                </a:cubicBezTo>
                <a:close/>
                <a:moveTo>
                  <a:pt x="117523" y="69061"/>
                </a:moveTo>
                <a:cubicBezTo>
                  <a:pt x="116988" y="69061"/>
                  <a:pt x="116467" y="69337"/>
                  <a:pt x="116177" y="69831"/>
                </a:cubicBezTo>
                <a:cubicBezTo>
                  <a:pt x="115115" y="71641"/>
                  <a:pt x="113685" y="73207"/>
                  <a:pt x="111980" y="74428"/>
                </a:cubicBezTo>
                <a:cubicBezTo>
                  <a:pt x="111428" y="74822"/>
                  <a:pt x="111196" y="75526"/>
                  <a:pt x="111402" y="76172"/>
                </a:cubicBezTo>
                <a:cubicBezTo>
                  <a:pt x="111610" y="76817"/>
                  <a:pt x="112209" y="77254"/>
                  <a:pt x="112888" y="77254"/>
                </a:cubicBezTo>
                <a:cubicBezTo>
                  <a:pt x="113212" y="77254"/>
                  <a:pt x="113531" y="77151"/>
                  <a:pt x="113793" y="76964"/>
                </a:cubicBezTo>
                <a:cubicBezTo>
                  <a:pt x="115855" y="75488"/>
                  <a:pt x="117583" y="73595"/>
                  <a:pt x="118867" y="71409"/>
                </a:cubicBezTo>
                <a:cubicBezTo>
                  <a:pt x="119301" y="70666"/>
                  <a:pt x="119052" y="69710"/>
                  <a:pt x="118309" y="69275"/>
                </a:cubicBezTo>
                <a:cubicBezTo>
                  <a:pt x="118062" y="69130"/>
                  <a:pt x="117791" y="69061"/>
                  <a:pt x="117523" y="69061"/>
                </a:cubicBezTo>
                <a:close/>
                <a:moveTo>
                  <a:pt x="30422" y="77205"/>
                </a:moveTo>
                <a:cubicBezTo>
                  <a:pt x="29561" y="77205"/>
                  <a:pt x="28862" y="77902"/>
                  <a:pt x="28862" y="78763"/>
                </a:cubicBezTo>
                <a:cubicBezTo>
                  <a:pt x="28862" y="79625"/>
                  <a:pt x="29561" y="80324"/>
                  <a:pt x="30422" y="80324"/>
                </a:cubicBezTo>
                <a:lnTo>
                  <a:pt x="37347" y="80324"/>
                </a:lnTo>
                <a:cubicBezTo>
                  <a:pt x="38208" y="80324"/>
                  <a:pt x="38905" y="79625"/>
                  <a:pt x="38905" y="78763"/>
                </a:cubicBezTo>
                <a:cubicBezTo>
                  <a:pt x="38905" y="77902"/>
                  <a:pt x="38208" y="77205"/>
                  <a:pt x="37347" y="77205"/>
                </a:cubicBezTo>
                <a:close/>
                <a:moveTo>
                  <a:pt x="44274" y="77205"/>
                </a:moveTo>
                <a:cubicBezTo>
                  <a:pt x="43413" y="77205"/>
                  <a:pt x="42716" y="77902"/>
                  <a:pt x="42716" y="78763"/>
                </a:cubicBezTo>
                <a:cubicBezTo>
                  <a:pt x="42716" y="79625"/>
                  <a:pt x="43413" y="80324"/>
                  <a:pt x="44274" y="80324"/>
                </a:cubicBezTo>
                <a:lnTo>
                  <a:pt x="51199" y="80324"/>
                </a:lnTo>
                <a:cubicBezTo>
                  <a:pt x="52060" y="80324"/>
                  <a:pt x="52757" y="79625"/>
                  <a:pt x="52757" y="78763"/>
                </a:cubicBezTo>
                <a:cubicBezTo>
                  <a:pt x="52757" y="77902"/>
                  <a:pt x="52060" y="77205"/>
                  <a:pt x="51199" y="77205"/>
                </a:cubicBezTo>
                <a:close/>
                <a:moveTo>
                  <a:pt x="58126" y="77205"/>
                </a:moveTo>
                <a:cubicBezTo>
                  <a:pt x="57265" y="77205"/>
                  <a:pt x="56568" y="77902"/>
                  <a:pt x="56568" y="78763"/>
                </a:cubicBezTo>
                <a:cubicBezTo>
                  <a:pt x="56568" y="79625"/>
                  <a:pt x="57265" y="80324"/>
                  <a:pt x="58126" y="80324"/>
                </a:cubicBezTo>
                <a:lnTo>
                  <a:pt x="65051" y="80324"/>
                </a:lnTo>
                <a:cubicBezTo>
                  <a:pt x="65912" y="80324"/>
                  <a:pt x="66609" y="79625"/>
                  <a:pt x="66609" y="78763"/>
                </a:cubicBezTo>
                <a:cubicBezTo>
                  <a:pt x="66609" y="77902"/>
                  <a:pt x="65912" y="77205"/>
                  <a:pt x="65051" y="77205"/>
                </a:cubicBezTo>
                <a:close/>
                <a:moveTo>
                  <a:pt x="71978" y="77205"/>
                </a:moveTo>
                <a:cubicBezTo>
                  <a:pt x="71117" y="77205"/>
                  <a:pt x="70420" y="77902"/>
                  <a:pt x="70420" y="78763"/>
                </a:cubicBezTo>
                <a:cubicBezTo>
                  <a:pt x="70420" y="79625"/>
                  <a:pt x="71117" y="80324"/>
                  <a:pt x="71978" y="80324"/>
                </a:cubicBezTo>
                <a:lnTo>
                  <a:pt x="78903" y="80324"/>
                </a:lnTo>
                <a:cubicBezTo>
                  <a:pt x="79764" y="80324"/>
                  <a:pt x="80463" y="79625"/>
                  <a:pt x="80463" y="78763"/>
                </a:cubicBezTo>
                <a:cubicBezTo>
                  <a:pt x="80463" y="77902"/>
                  <a:pt x="79764" y="77205"/>
                  <a:pt x="78903" y="77205"/>
                </a:cubicBezTo>
                <a:close/>
                <a:moveTo>
                  <a:pt x="85830" y="77205"/>
                </a:moveTo>
                <a:cubicBezTo>
                  <a:pt x="84968" y="77205"/>
                  <a:pt x="84269" y="77902"/>
                  <a:pt x="84269" y="78763"/>
                </a:cubicBezTo>
                <a:cubicBezTo>
                  <a:pt x="84269" y="79625"/>
                  <a:pt x="84968" y="80324"/>
                  <a:pt x="85830" y="80324"/>
                </a:cubicBezTo>
                <a:lnTo>
                  <a:pt x="92754" y="80324"/>
                </a:lnTo>
                <a:cubicBezTo>
                  <a:pt x="93616" y="80324"/>
                  <a:pt x="94313" y="79625"/>
                  <a:pt x="94313" y="78763"/>
                </a:cubicBezTo>
                <a:cubicBezTo>
                  <a:pt x="94313" y="77902"/>
                  <a:pt x="93616" y="77205"/>
                  <a:pt x="92754" y="77205"/>
                </a:cubicBezTo>
                <a:close/>
                <a:moveTo>
                  <a:pt x="106629" y="76869"/>
                </a:moveTo>
                <a:cubicBezTo>
                  <a:pt x="106513" y="76869"/>
                  <a:pt x="106395" y="76882"/>
                  <a:pt x="106277" y="76910"/>
                </a:cubicBezTo>
                <a:cubicBezTo>
                  <a:pt x="105300" y="77108"/>
                  <a:pt x="104305" y="77205"/>
                  <a:pt x="103310" y="77205"/>
                </a:cubicBezTo>
                <a:lnTo>
                  <a:pt x="99682" y="77205"/>
                </a:lnTo>
                <a:cubicBezTo>
                  <a:pt x="98820" y="77205"/>
                  <a:pt x="98123" y="77902"/>
                  <a:pt x="98123" y="78763"/>
                </a:cubicBezTo>
                <a:cubicBezTo>
                  <a:pt x="98123" y="79625"/>
                  <a:pt x="98820" y="80324"/>
                  <a:pt x="99682" y="80324"/>
                </a:cubicBezTo>
                <a:lnTo>
                  <a:pt x="103310" y="80324"/>
                </a:lnTo>
                <a:cubicBezTo>
                  <a:pt x="104513" y="80322"/>
                  <a:pt x="105714" y="80203"/>
                  <a:pt x="106894" y="79964"/>
                </a:cubicBezTo>
                <a:cubicBezTo>
                  <a:pt x="107758" y="79815"/>
                  <a:pt x="108332" y="78979"/>
                  <a:pt x="108157" y="78121"/>
                </a:cubicBezTo>
                <a:cubicBezTo>
                  <a:pt x="108006" y="77378"/>
                  <a:pt x="107353" y="76869"/>
                  <a:pt x="106629" y="76869"/>
                </a:cubicBezTo>
                <a:close/>
                <a:moveTo>
                  <a:pt x="23501" y="77239"/>
                </a:moveTo>
                <a:cubicBezTo>
                  <a:pt x="23472" y="77239"/>
                  <a:pt x="23444" y="77240"/>
                  <a:pt x="23415" y="77241"/>
                </a:cubicBezTo>
                <a:cubicBezTo>
                  <a:pt x="20952" y="77365"/>
                  <a:pt x="18520" y="77861"/>
                  <a:pt x="16200" y="78709"/>
                </a:cubicBezTo>
                <a:cubicBezTo>
                  <a:pt x="15493" y="78972"/>
                  <a:pt x="15071" y="79702"/>
                  <a:pt x="15205" y="80445"/>
                </a:cubicBezTo>
                <a:cubicBezTo>
                  <a:pt x="15336" y="81188"/>
                  <a:pt x="15982" y="81731"/>
                  <a:pt x="16738" y="81731"/>
                </a:cubicBezTo>
                <a:cubicBezTo>
                  <a:pt x="16920" y="81731"/>
                  <a:pt x="17103" y="81700"/>
                  <a:pt x="17275" y="81636"/>
                </a:cubicBezTo>
                <a:cubicBezTo>
                  <a:pt x="19299" y="80895"/>
                  <a:pt x="21423" y="80461"/>
                  <a:pt x="23577" y="80353"/>
                </a:cubicBezTo>
                <a:cubicBezTo>
                  <a:pt x="24436" y="80309"/>
                  <a:pt x="25097" y="79576"/>
                  <a:pt x="25053" y="78717"/>
                </a:cubicBezTo>
                <a:cubicBezTo>
                  <a:pt x="25009" y="77884"/>
                  <a:pt x="24324" y="77239"/>
                  <a:pt x="23501" y="77239"/>
                </a:cubicBezTo>
                <a:close/>
                <a:moveTo>
                  <a:pt x="10673" y="81945"/>
                </a:moveTo>
                <a:cubicBezTo>
                  <a:pt x="10350" y="81945"/>
                  <a:pt x="10023" y="82045"/>
                  <a:pt x="9744" y="82253"/>
                </a:cubicBezTo>
                <a:cubicBezTo>
                  <a:pt x="7782" y="83747"/>
                  <a:pt x="6054" y="85529"/>
                  <a:pt x="4616" y="87534"/>
                </a:cubicBezTo>
                <a:cubicBezTo>
                  <a:pt x="4277" y="88010"/>
                  <a:pt x="4231" y="88635"/>
                  <a:pt x="4498" y="89154"/>
                </a:cubicBezTo>
                <a:cubicBezTo>
                  <a:pt x="4765" y="89674"/>
                  <a:pt x="5300" y="90000"/>
                  <a:pt x="5884" y="90000"/>
                </a:cubicBezTo>
                <a:cubicBezTo>
                  <a:pt x="6385" y="90000"/>
                  <a:pt x="6859" y="89759"/>
                  <a:pt x="7152" y="89350"/>
                </a:cubicBezTo>
                <a:cubicBezTo>
                  <a:pt x="8406" y="87596"/>
                  <a:pt x="9918" y="86038"/>
                  <a:pt x="11634" y="84732"/>
                </a:cubicBezTo>
                <a:cubicBezTo>
                  <a:pt x="12305" y="84204"/>
                  <a:pt x="12428" y="83238"/>
                  <a:pt x="11911" y="82559"/>
                </a:cubicBezTo>
                <a:cubicBezTo>
                  <a:pt x="11605" y="82157"/>
                  <a:pt x="11142" y="81945"/>
                  <a:pt x="10673" y="81945"/>
                </a:cubicBezTo>
                <a:close/>
                <a:moveTo>
                  <a:pt x="2753" y="93021"/>
                </a:moveTo>
                <a:cubicBezTo>
                  <a:pt x="2097" y="93021"/>
                  <a:pt x="1488" y="93438"/>
                  <a:pt x="1274" y="94096"/>
                </a:cubicBezTo>
                <a:cubicBezTo>
                  <a:pt x="494" y="96439"/>
                  <a:pt x="70" y="98884"/>
                  <a:pt x="19" y="101350"/>
                </a:cubicBezTo>
                <a:cubicBezTo>
                  <a:pt x="1" y="102212"/>
                  <a:pt x="682" y="102924"/>
                  <a:pt x="1544" y="102944"/>
                </a:cubicBezTo>
                <a:lnTo>
                  <a:pt x="1577" y="102944"/>
                </a:lnTo>
                <a:cubicBezTo>
                  <a:pt x="2426" y="102944"/>
                  <a:pt x="3117" y="102266"/>
                  <a:pt x="3138" y="101420"/>
                </a:cubicBezTo>
                <a:cubicBezTo>
                  <a:pt x="3182" y="99262"/>
                  <a:pt x="3549" y="97126"/>
                  <a:pt x="4231" y="95079"/>
                </a:cubicBezTo>
                <a:cubicBezTo>
                  <a:pt x="4506" y="94261"/>
                  <a:pt x="4066" y="93374"/>
                  <a:pt x="3246" y="93101"/>
                </a:cubicBezTo>
                <a:cubicBezTo>
                  <a:pt x="3082" y="93047"/>
                  <a:pt x="2916" y="93021"/>
                  <a:pt x="2753" y="93021"/>
                </a:cubicBezTo>
                <a:close/>
                <a:moveTo>
                  <a:pt x="2450" y="106669"/>
                </a:moveTo>
                <a:cubicBezTo>
                  <a:pt x="2309" y="106669"/>
                  <a:pt x="2165" y="106689"/>
                  <a:pt x="2022" y="106730"/>
                </a:cubicBezTo>
                <a:cubicBezTo>
                  <a:pt x="1194" y="106964"/>
                  <a:pt x="713" y="107825"/>
                  <a:pt x="950" y="108653"/>
                </a:cubicBezTo>
                <a:cubicBezTo>
                  <a:pt x="1623" y="111029"/>
                  <a:pt x="2654" y="113289"/>
                  <a:pt x="4002" y="115356"/>
                </a:cubicBezTo>
                <a:cubicBezTo>
                  <a:pt x="4288" y="115797"/>
                  <a:pt x="4779" y="116064"/>
                  <a:pt x="5303" y="116064"/>
                </a:cubicBezTo>
                <a:cubicBezTo>
                  <a:pt x="5306" y="116064"/>
                  <a:pt x="5308" y="116064"/>
                  <a:pt x="5311" y="116064"/>
                </a:cubicBezTo>
                <a:lnTo>
                  <a:pt x="5311" y="116064"/>
                </a:lnTo>
                <a:lnTo>
                  <a:pt x="5308" y="116066"/>
                </a:lnTo>
                <a:cubicBezTo>
                  <a:pt x="5881" y="116066"/>
                  <a:pt x="6406" y="115752"/>
                  <a:pt x="6679" y="115248"/>
                </a:cubicBezTo>
                <a:cubicBezTo>
                  <a:pt x="6951" y="114747"/>
                  <a:pt x="6925" y="114135"/>
                  <a:pt x="6612" y="113657"/>
                </a:cubicBezTo>
                <a:cubicBezTo>
                  <a:pt x="5434" y="111849"/>
                  <a:pt x="4537" y="109877"/>
                  <a:pt x="3948" y="107802"/>
                </a:cubicBezTo>
                <a:cubicBezTo>
                  <a:pt x="3752" y="107117"/>
                  <a:pt x="3128" y="106669"/>
                  <a:pt x="2450" y="106669"/>
                </a:cubicBezTo>
                <a:close/>
                <a:moveTo>
                  <a:pt x="9885" y="118104"/>
                </a:moveTo>
                <a:cubicBezTo>
                  <a:pt x="9439" y="118104"/>
                  <a:pt x="8997" y="118294"/>
                  <a:pt x="8689" y="118663"/>
                </a:cubicBezTo>
                <a:cubicBezTo>
                  <a:pt x="8137" y="119324"/>
                  <a:pt x="8226" y="120306"/>
                  <a:pt x="8887" y="120859"/>
                </a:cubicBezTo>
                <a:cubicBezTo>
                  <a:pt x="10782" y="122440"/>
                  <a:pt x="12901" y="123731"/>
                  <a:pt x="15179" y="124683"/>
                </a:cubicBezTo>
                <a:cubicBezTo>
                  <a:pt x="15370" y="124762"/>
                  <a:pt x="15575" y="124804"/>
                  <a:pt x="15781" y="124804"/>
                </a:cubicBezTo>
                <a:cubicBezTo>
                  <a:pt x="15783" y="124804"/>
                  <a:pt x="15785" y="124804"/>
                  <a:pt x="15787" y="124804"/>
                </a:cubicBezTo>
                <a:cubicBezTo>
                  <a:pt x="16527" y="124804"/>
                  <a:pt x="17162" y="124280"/>
                  <a:pt x="17309" y="123554"/>
                </a:cubicBezTo>
                <a:cubicBezTo>
                  <a:pt x="17455" y="122824"/>
                  <a:pt x="17067" y="122093"/>
                  <a:pt x="16383" y="121808"/>
                </a:cubicBezTo>
                <a:cubicBezTo>
                  <a:pt x="14393" y="120975"/>
                  <a:pt x="12539" y="119849"/>
                  <a:pt x="10883" y="118465"/>
                </a:cubicBezTo>
                <a:cubicBezTo>
                  <a:pt x="10591" y="118222"/>
                  <a:pt x="10237" y="118104"/>
                  <a:pt x="9885" y="118104"/>
                </a:cubicBezTo>
                <a:close/>
                <a:moveTo>
                  <a:pt x="22476" y="123362"/>
                </a:moveTo>
                <a:cubicBezTo>
                  <a:pt x="21682" y="123362"/>
                  <a:pt x="21004" y="123967"/>
                  <a:pt x="20926" y="124773"/>
                </a:cubicBezTo>
                <a:cubicBezTo>
                  <a:pt x="20844" y="125629"/>
                  <a:pt x="21474" y="126390"/>
                  <a:pt x="22330" y="126472"/>
                </a:cubicBezTo>
                <a:cubicBezTo>
                  <a:pt x="23112" y="126547"/>
                  <a:pt x="23912" y="126586"/>
                  <a:pt x="24704" y="126586"/>
                </a:cubicBezTo>
                <a:lnTo>
                  <a:pt x="29399" y="126586"/>
                </a:lnTo>
                <a:cubicBezTo>
                  <a:pt x="30260" y="126586"/>
                  <a:pt x="30957" y="125889"/>
                  <a:pt x="30957" y="125027"/>
                </a:cubicBezTo>
                <a:cubicBezTo>
                  <a:pt x="30957" y="124166"/>
                  <a:pt x="30260" y="123469"/>
                  <a:pt x="29399" y="123469"/>
                </a:cubicBezTo>
                <a:lnTo>
                  <a:pt x="24704" y="123469"/>
                </a:lnTo>
                <a:cubicBezTo>
                  <a:pt x="24009" y="123469"/>
                  <a:pt x="23310" y="123433"/>
                  <a:pt x="22626" y="123369"/>
                </a:cubicBezTo>
                <a:cubicBezTo>
                  <a:pt x="22576" y="123364"/>
                  <a:pt x="22525" y="123362"/>
                  <a:pt x="22476" y="123362"/>
                </a:cubicBezTo>
                <a:close/>
                <a:moveTo>
                  <a:pt x="36326" y="123466"/>
                </a:moveTo>
                <a:cubicBezTo>
                  <a:pt x="35465" y="123466"/>
                  <a:pt x="34768" y="124166"/>
                  <a:pt x="34768" y="125025"/>
                </a:cubicBezTo>
                <a:cubicBezTo>
                  <a:pt x="34768" y="125886"/>
                  <a:pt x="35465" y="126586"/>
                  <a:pt x="36326" y="126586"/>
                </a:cubicBezTo>
                <a:lnTo>
                  <a:pt x="43251" y="126586"/>
                </a:lnTo>
                <a:cubicBezTo>
                  <a:pt x="44112" y="126586"/>
                  <a:pt x="44809" y="125886"/>
                  <a:pt x="44809" y="125025"/>
                </a:cubicBezTo>
                <a:cubicBezTo>
                  <a:pt x="44809" y="124166"/>
                  <a:pt x="44112" y="123466"/>
                  <a:pt x="43251" y="123466"/>
                </a:cubicBezTo>
                <a:close/>
                <a:moveTo>
                  <a:pt x="50178" y="123466"/>
                </a:moveTo>
                <a:cubicBezTo>
                  <a:pt x="49317" y="123466"/>
                  <a:pt x="48620" y="124166"/>
                  <a:pt x="48620" y="125025"/>
                </a:cubicBezTo>
                <a:cubicBezTo>
                  <a:pt x="48620" y="125886"/>
                  <a:pt x="49317" y="126586"/>
                  <a:pt x="50178" y="126586"/>
                </a:cubicBezTo>
                <a:lnTo>
                  <a:pt x="57103" y="126586"/>
                </a:lnTo>
                <a:cubicBezTo>
                  <a:pt x="57964" y="126586"/>
                  <a:pt x="58661" y="125886"/>
                  <a:pt x="58661" y="125025"/>
                </a:cubicBezTo>
                <a:cubicBezTo>
                  <a:pt x="58661" y="124166"/>
                  <a:pt x="57964" y="123466"/>
                  <a:pt x="57103" y="123466"/>
                </a:cubicBezTo>
                <a:close/>
                <a:moveTo>
                  <a:pt x="64030" y="123466"/>
                </a:moveTo>
                <a:cubicBezTo>
                  <a:pt x="63169" y="123466"/>
                  <a:pt x="62472" y="124166"/>
                  <a:pt x="62472" y="125025"/>
                </a:cubicBezTo>
                <a:cubicBezTo>
                  <a:pt x="62472" y="125886"/>
                  <a:pt x="63169" y="126586"/>
                  <a:pt x="64030" y="126586"/>
                </a:cubicBezTo>
                <a:lnTo>
                  <a:pt x="70955" y="126586"/>
                </a:lnTo>
                <a:cubicBezTo>
                  <a:pt x="71816" y="126586"/>
                  <a:pt x="72515" y="125886"/>
                  <a:pt x="72515" y="125025"/>
                </a:cubicBezTo>
                <a:cubicBezTo>
                  <a:pt x="72515" y="124166"/>
                  <a:pt x="71816" y="123466"/>
                  <a:pt x="70955" y="123466"/>
                </a:cubicBezTo>
                <a:close/>
                <a:moveTo>
                  <a:pt x="77882" y="123466"/>
                </a:moveTo>
                <a:cubicBezTo>
                  <a:pt x="77020" y="123466"/>
                  <a:pt x="76324" y="124166"/>
                  <a:pt x="76324" y="125025"/>
                </a:cubicBezTo>
                <a:cubicBezTo>
                  <a:pt x="76324" y="125886"/>
                  <a:pt x="77020" y="126586"/>
                  <a:pt x="77882" y="126586"/>
                </a:cubicBezTo>
                <a:lnTo>
                  <a:pt x="84806" y="126586"/>
                </a:lnTo>
                <a:cubicBezTo>
                  <a:pt x="85668" y="126586"/>
                  <a:pt x="86367" y="125886"/>
                  <a:pt x="86367" y="125025"/>
                </a:cubicBezTo>
                <a:cubicBezTo>
                  <a:pt x="86367" y="124166"/>
                  <a:pt x="85668" y="123466"/>
                  <a:pt x="84806" y="123466"/>
                </a:cubicBezTo>
                <a:close/>
                <a:moveTo>
                  <a:pt x="91734" y="123466"/>
                </a:moveTo>
                <a:cubicBezTo>
                  <a:pt x="90872" y="123466"/>
                  <a:pt x="90175" y="124166"/>
                  <a:pt x="90175" y="125025"/>
                </a:cubicBezTo>
                <a:cubicBezTo>
                  <a:pt x="90175" y="125886"/>
                  <a:pt x="90872" y="126586"/>
                  <a:pt x="91734" y="126586"/>
                </a:cubicBezTo>
                <a:lnTo>
                  <a:pt x="98661" y="126586"/>
                </a:lnTo>
                <a:cubicBezTo>
                  <a:pt x="99520" y="126586"/>
                  <a:pt x="100219" y="125886"/>
                  <a:pt x="100219" y="125025"/>
                </a:cubicBezTo>
                <a:cubicBezTo>
                  <a:pt x="100219" y="124166"/>
                  <a:pt x="99520" y="123466"/>
                  <a:pt x="98661" y="123466"/>
                </a:cubicBezTo>
                <a:close/>
                <a:moveTo>
                  <a:pt x="105479" y="124421"/>
                </a:moveTo>
                <a:cubicBezTo>
                  <a:pt x="104813" y="124421"/>
                  <a:pt x="104195" y="124851"/>
                  <a:pt x="103989" y="125524"/>
                </a:cubicBezTo>
                <a:cubicBezTo>
                  <a:pt x="103737" y="126349"/>
                  <a:pt x="104205" y="127223"/>
                  <a:pt x="105030" y="127470"/>
                </a:cubicBezTo>
                <a:cubicBezTo>
                  <a:pt x="107085" y="128100"/>
                  <a:pt x="109023" y="129054"/>
                  <a:pt x="110774" y="130296"/>
                </a:cubicBezTo>
                <a:cubicBezTo>
                  <a:pt x="111037" y="130484"/>
                  <a:pt x="111353" y="130584"/>
                  <a:pt x="111674" y="130584"/>
                </a:cubicBezTo>
                <a:cubicBezTo>
                  <a:pt x="112353" y="130581"/>
                  <a:pt x="112955" y="130144"/>
                  <a:pt x="113161" y="129496"/>
                </a:cubicBezTo>
                <a:cubicBezTo>
                  <a:pt x="113366" y="128851"/>
                  <a:pt x="113130" y="128144"/>
                  <a:pt x="112574" y="127753"/>
                </a:cubicBezTo>
                <a:cubicBezTo>
                  <a:pt x="110553" y="126318"/>
                  <a:pt x="108314" y="125218"/>
                  <a:pt x="105945" y="124492"/>
                </a:cubicBezTo>
                <a:cubicBezTo>
                  <a:pt x="105790" y="124444"/>
                  <a:pt x="105634" y="124421"/>
                  <a:pt x="105479" y="124421"/>
                </a:cubicBezTo>
                <a:close/>
                <a:moveTo>
                  <a:pt x="116605" y="132284"/>
                </a:moveTo>
                <a:cubicBezTo>
                  <a:pt x="116282" y="132284"/>
                  <a:pt x="115955" y="132384"/>
                  <a:pt x="115675" y="132592"/>
                </a:cubicBezTo>
                <a:cubicBezTo>
                  <a:pt x="114986" y="133106"/>
                  <a:pt x="114842" y="134081"/>
                  <a:pt x="115357" y="134773"/>
                </a:cubicBezTo>
                <a:cubicBezTo>
                  <a:pt x="116637" y="136496"/>
                  <a:pt x="117637" y="138411"/>
                  <a:pt x="118316" y="140450"/>
                </a:cubicBezTo>
                <a:cubicBezTo>
                  <a:pt x="118527" y="141088"/>
                  <a:pt x="119124" y="141517"/>
                  <a:pt x="119795" y="141517"/>
                </a:cubicBezTo>
                <a:cubicBezTo>
                  <a:pt x="120857" y="141515"/>
                  <a:pt x="121608" y="140476"/>
                  <a:pt x="121273" y="139465"/>
                </a:cubicBezTo>
                <a:cubicBezTo>
                  <a:pt x="120489" y="137115"/>
                  <a:pt x="119337" y="134901"/>
                  <a:pt x="117856" y="132914"/>
                </a:cubicBezTo>
                <a:cubicBezTo>
                  <a:pt x="117551" y="132502"/>
                  <a:pt x="117081" y="132284"/>
                  <a:pt x="116605" y="132284"/>
                </a:cubicBezTo>
                <a:close/>
                <a:moveTo>
                  <a:pt x="120898" y="145205"/>
                </a:moveTo>
                <a:cubicBezTo>
                  <a:pt x="120039" y="145210"/>
                  <a:pt x="119342" y="145909"/>
                  <a:pt x="119347" y="146771"/>
                </a:cubicBezTo>
                <a:lnTo>
                  <a:pt x="119347" y="146850"/>
                </a:lnTo>
                <a:cubicBezTo>
                  <a:pt x="119350" y="148972"/>
                  <a:pt x="119018" y="151080"/>
                  <a:pt x="118368" y="153096"/>
                </a:cubicBezTo>
                <a:cubicBezTo>
                  <a:pt x="118041" y="154104"/>
                  <a:pt x="118792" y="155135"/>
                  <a:pt x="119849" y="155135"/>
                </a:cubicBezTo>
                <a:lnTo>
                  <a:pt x="119851" y="155135"/>
                </a:lnTo>
                <a:cubicBezTo>
                  <a:pt x="120528" y="155135"/>
                  <a:pt x="121124" y="154698"/>
                  <a:pt x="121332" y="154058"/>
                </a:cubicBezTo>
                <a:cubicBezTo>
                  <a:pt x="122083" y="151728"/>
                  <a:pt x="122466" y="149298"/>
                  <a:pt x="122464" y="146850"/>
                </a:cubicBezTo>
                <a:lnTo>
                  <a:pt x="122464" y="146758"/>
                </a:lnTo>
                <a:cubicBezTo>
                  <a:pt x="122461" y="145899"/>
                  <a:pt x="121764" y="145205"/>
                  <a:pt x="120906" y="145205"/>
                </a:cubicBezTo>
                <a:close/>
                <a:moveTo>
                  <a:pt x="116716" y="158158"/>
                </a:moveTo>
                <a:cubicBezTo>
                  <a:pt x="116235" y="158158"/>
                  <a:pt x="115761" y="158379"/>
                  <a:pt x="115457" y="158797"/>
                </a:cubicBezTo>
                <a:cubicBezTo>
                  <a:pt x="114187" y="160533"/>
                  <a:pt x="112652" y="162055"/>
                  <a:pt x="110908" y="163312"/>
                </a:cubicBezTo>
                <a:cubicBezTo>
                  <a:pt x="110358" y="163706"/>
                  <a:pt x="110126" y="164410"/>
                  <a:pt x="110335" y="165056"/>
                </a:cubicBezTo>
                <a:cubicBezTo>
                  <a:pt x="110543" y="165698"/>
                  <a:pt x="111142" y="166136"/>
                  <a:pt x="111821" y="166136"/>
                </a:cubicBezTo>
                <a:cubicBezTo>
                  <a:pt x="112148" y="166136"/>
                  <a:pt x="112466" y="166033"/>
                  <a:pt x="112731" y="165840"/>
                </a:cubicBezTo>
                <a:cubicBezTo>
                  <a:pt x="114742" y="164392"/>
                  <a:pt x="116511" y="162636"/>
                  <a:pt x="117972" y="160635"/>
                </a:cubicBezTo>
                <a:cubicBezTo>
                  <a:pt x="118481" y="159941"/>
                  <a:pt x="118329" y="158967"/>
                  <a:pt x="117632" y="158457"/>
                </a:cubicBezTo>
                <a:cubicBezTo>
                  <a:pt x="117355" y="158255"/>
                  <a:pt x="117034" y="158158"/>
                  <a:pt x="116716" y="158158"/>
                </a:cubicBezTo>
                <a:close/>
                <a:moveTo>
                  <a:pt x="57280" y="167118"/>
                </a:moveTo>
                <a:cubicBezTo>
                  <a:pt x="56419" y="167118"/>
                  <a:pt x="55722" y="167815"/>
                  <a:pt x="55722" y="168676"/>
                </a:cubicBezTo>
                <a:cubicBezTo>
                  <a:pt x="55722" y="169537"/>
                  <a:pt x="56419" y="170237"/>
                  <a:pt x="57280" y="170237"/>
                </a:cubicBezTo>
                <a:lnTo>
                  <a:pt x="64207" y="170237"/>
                </a:lnTo>
                <a:cubicBezTo>
                  <a:pt x="65066" y="170237"/>
                  <a:pt x="65766" y="169537"/>
                  <a:pt x="65766" y="168676"/>
                </a:cubicBezTo>
                <a:cubicBezTo>
                  <a:pt x="65766" y="167815"/>
                  <a:pt x="65066" y="167118"/>
                  <a:pt x="64207" y="167118"/>
                </a:cubicBezTo>
                <a:close/>
                <a:moveTo>
                  <a:pt x="71132" y="167118"/>
                </a:moveTo>
                <a:cubicBezTo>
                  <a:pt x="70271" y="167118"/>
                  <a:pt x="69574" y="167815"/>
                  <a:pt x="69574" y="168676"/>
                </a:cubicBezTo>
                <a:cubicBezTo>
                  <a:pt x="69574" y="169537"/>
                  <a:pt x="70271" y="170237"/>
                  <a:pt x="71132" y="170237"/>
                </a:cubicBezTo>
                <a:lnTo>
                  <a:pt x="78059" y="170237"/>
                </a:lnTo>
                <a:cubicBezTo>
                  <a:pt x="78918" y="170237"/>
                  <a:pt x="79617" y="169537"/>
                  <a:pt x="79617" y="168676"/>
                </a:cubicBezTo>
                <a:cubicBezTo>
                  <a:pt x="79617" y="167815"/>
                  <a:pt x="78918" y="167118"/>
                  <a:pt x="78059" y="167118"/>
                </a:cubicBezTo>
                <a:close/>
                <a:moveTo>
                  <a:pt x="84984" y="167118"/>
                </a:moveTo>
                <a:cubicBezTo>
                  <a:pt x="84122" y="167118"/>
                  <a:pt x="83426" y="167815"/>
                  <a:pt x="83426" y="168676"/>
                </a:cubicBezTo>
                <a:cubicBezTo>
                  <a:pt x="83426" y="169537"/>
                  <a:pt x="84122" y="170237"/>
                  <a:pt x="84984" y="170237"/>
                </a:cubicBezTo>
                <a:lnTo>
                  <a:pt x="91911" y="170237"/>
                </a:lnTo>
                <a:cubicBezTo>
                  <a:pt x="92772" y="170237"/>
                  <a:pt x="93469" y="169537"/>
                  <a:pt x="93469" y="168676"/>
                </a:cubicBezTo>
                <a:cubicBezTo>
                  <a:pt x="93469" y="167815"/>
                  <a:pt x="92772" y="167118"/>
                  <a:pt x="91911" y="167118"/>
                </a:cubicBezTo>
                <a:close/>
                <a:moveTo>
                  <a:pt x="105658" y="166109"/>
                </a:moveTo>
                <a:cubicBezTo>
                  <a:pt x="105503" y="166109"/>
                  <a:pt x="105345" y="166132"/>
                  <a:pt x="105190" y="166182"/>
                </a:cubicBezTo>
                <a:cubicBezTo>
                  <a:pt x="103220" y="166802"/>
                  <a:pt x="101169" y="167118"/>
                  <a:pt x="99108" y="167118"/>
                </a:cubicBezTo>
                <a:cubicBezTo>
                  <a:pt x="99099" y="167118"/>
                  <a:pt x="99091" y="167118"/>
                  <a:pt x="99083" y="167118"/>
                </a:cubicBezTo>
                <a:lnTo>
                  <a:pt x="98836" y="167118"/>
                </a:lnTo>
                <a:cubicBezTo>
                  <a:pt x="97974" y="167118"/>
                  <a:pt x="97277" y="167815"/>
                  <a:pt x="97277" y="168676"/>
                </a:cubicBezTo>
                <a:cubicBezTo>
                  <a:pt x="97277" y="169537"/>
                  <a:pt x="97974" y="170237"/>
                  <a:pt x="98836" y="170237"/>
                </a:cubicBezTo>
                <a:lnTo>
                  <a:pt x="99083" y="170237"/>
                </a:lnTo>
                <a:cubicBezTo>
                  <a:pt x="101471" y="170237"/>
                  <a:pt x="103847" y="169872"/>
                  <a:pt x="106128" y="169154"/>
                </a:cubicBezTo>
                <a:cubicBezTo>
                  <a:pt x="106948" y="168895"/>
                  <a:pt x="107403" y="168020"/>
                  <a:pt x="107144" y="167200"/>
                </a:cubicBezTo>
                <a:cubicBezTo>
                  <a:pt x="106933" y="166536"/>
                  <a:pt x="106320" y="166109"/>
                  <a:pt x="105658" y="16610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202;p32">
            <a:extLst>
              <a:ext uri="{FF2B5EF4-FFF2-40B4-BE49-F238E27FC236}">
                <a16:creationId xmlns:a16="http://schemas.microsoft.com/office/drawing/2014/main" id="{84AD8B14-A1ED-4FD5-8712-5F047A2EF00B}"/>
              </a:ext>
            </a:extLst>
          </p:cNvPr>
          <p:cNvSpPr/>
          <p:nvPr/>
        </p:nvSpPr>
        <p:spPr>
          <a:xfrm>
            <a:off x="8212729" y="3873113"/>
            <a:ext cx="811746" cy="811746"/>
          </a:xfrm>
          <a:custGeom>
            <a:avLst/>
            <a:gdLst/>
            <a:ahLst/>
            <a:cxnLst/>
            <a:rect l="l" t="t" r="r" b="b"/>
            <a:pathLst>
              <a:path w="50521" h="50521" extrusionOk="0">
                <a:moveTo>
                  <a:pt x="25259" y="1"/>
                </a:moveTo>
                <a:cubicBezTo>
                  <a:pt x="18561" y="1"/>
                  <a:pt x="12135" y="2662"/>
                  <a:pt x="7399" y="7401"/>
                </a:cubicBezTo>
                <a:cubicBezTo>
                  <a:pt x="2662" y="12138"/>
                  <a:pt x="1" y="18564"/>
                  <a:pt x="1" y="25262"/>
                </a:cubicBezTo>
                <a:cubicBezTo>
                  <a:pt x="1" y="31960"/>
                  <a:pt x="2662" y="38386"/>
                  <a:pt x="7399" y="43123"/>
                </a:cubicBezTo>
                <a:cubicBezTo>
                  <a:pt x="12135" y="47862"/>
                  <a:pt x="18561" y="50520"/>
                  <a:pt x="25259" y="50520"/>
                </a:cubicBezTo>
                <a:cubicBezTo>
                  <a:pt x="31960" y="50520"/>
                  <a:pt x="38383" y="47862"/>
                  <a:pt x="43122" y="43123"/>
                </a:cubicBezTo>
                <a:cubicBezTo>
                  <a:pt x="47859" y="38386"/>
                  <a:pt x="50520" y="31960"/>
                  <a:pt x="50520" y="25262"/>
                </a:cubicBezTo>
                <a:cubicBezTo>
                  <a:pt x="50520" y="18564"/>
                  <a:pt x="47859" y="12138"/>
                  <a:pt x="43122" y="7401"/>
                </a:cubicBezTo>
                <a:cubicBezTo>
                  <a:pt x="38383" y="2662"/>
                  <a:pt x="31960" y="1"/>
                  <a:pt x="252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203;p32">
            <a:extLst>
              <a:ext uri="{FF2B5EF4-FFF2-40B4-BE49-F238E27FC236}">
                <a16:creationId xmlns:a16="http://schemas.microsoft.com/office/drawing/2014/main" id="{F672EAE4-28DE-42F3-97D9-66DC2383D36F}"/>
              </a:ext>
            </a:extLst>
          </p:cNvPr>
          <p:cNvSpPr/>
          <p:nvPr/>
        </p:nvSpPr>
        <p:spPr>
          <a:xfrm>
            <a:off x="8315320" y="3975752"/>
            <a:ext cx="606516" cy="606516"/>
          </a:xfrm>
          <a:custGeom>
            <a:avLst/>
            <a:gdLst/>
            <a:ahLst/>
            <a:cxnLst/>
            <a:rect l="l" t="t" r="r" b="b"/>
            <a:pathLst>
              <a:path w="37748" h="37748" extrusionOk="0">
                <a:moveTo>
                  <a:pt x="18874" y="0"/>
                </a:moveTo>
                <a:cubicBezTo>
                  <a:pt x="13870" y="0"/>
                  <a:pt x="9070" y="1988"/>
                  <a:pt x="5529" y="5529"/>
                </a:cubicBezTo>
                <a:cubicBezTo>
                  <a:pt x="1991" y="9067"/>
                  <a:pt x="1" y="13868"/>
                  <a:pt x="1" y="18874"/>
                </a:cubicBezTo>
                <a:cubicBezTo>
                  <a:pt x="1" y="23880"/>
                  <a:pt x="1991" y="28681"/>
                  <a:pt x="5529" y="32219"/>
                </a:cubicBezTo>
                <a:cubicBezTo>
                  <a:pt x="9070" y="35760"/>
                  <a:pt x="13870" y="37748"/>
                  <a:pt x="18874" y="37748"/>
                </a:cubicBezTo>
                <a:cubicBezTo>
                  <a:pt x="23881" y="37748"/>
                  <a:pt x="28681" y="35760"/>
                  <a:pt x="32220" y="32219"/>
                </a:cubicBezTo>
                <a:cubicBezTo>
                  <a:pt x="35760" y="28681"/>
                  <a:pt x="37748" y="23880"/>
                  <a:pt x="37748" y="18874"/>
                </a:cubicBezTo>
                <a:cubicBezTo>
                  <a:pt x="37748" y="13868"/>
                  <a:pt x="35760" y="9067"/>
                  <a:pt x="32220" y="5529"/>
                </a:cubicBezTo>
                <a:cubicBezTo>
                  <a:pt x="28681" y="1988"/>
                  <a:pt x="23881" y="0"/>
                  <a:pt x="188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1204;p32">
            <a:extLst>
              <a:ext uri="{FF2B5EF4-FFF2-40B4-BE49-F238E27FC236}">
                <a16:creationId xmlns:a16="http://schemas.microsoft.com/office/drawing/2014/main" id="{A98F8ECF-E668-4E29-A961-5E00061C6020}"/>
              </a:ext>
            </a:extLst>
          </p:cNvPr>
          <p:cNvSpPr/>
          <p:nvPr/>
        </p:nvSpPr>
        <p:spPr>
          <a:xfrm>
            <a:off x="7052929" y="4265086"/>
            <a:ext cx="811746" cy="811746"/>
          </a:xfrm>
          <a:custGeom>
            <a:avLst/>
            <a:gdLst/>
            <a:ahLst/>
            <a:cxnLst/>
            <a:rect l="l" t="t" r="r" b="b"/>
            <a:pathLst>
              <a:path w="50521" h="50521" extrusionOk="0">
                <a:moveTo>
                  <a:pt x="25262" y="1"/>
                </a:moveTo>
                <a:cubicBezTo>
                  <a:pt x="18564" y="1"/>
                  <a:pt x="12138" y="2662"/>
                  <a:pt x="7401" y="7398"/>
                </a:cubicBezTo>
                <a:cubicBezTo>
                  <a:pt x="2662" y="12135"/>
                  <a:pt x="1" y="18561"/>
                  <a:pt x="1" y="25259"/>
                </a:cubicBezTo>
                <a:cubicBezTo>
                  <a:pt x="1" y="31960"/>
                  <a:pt x="2662" y="38383"/>
                  <a:pt x="7401" y="43122"/>
                </a:cubicBezTo>
                <a:cubicBezTo>
                  <a:pt x="12138" y="47859"/>
                  <a:pt x="18564" y="50520"/>
                  <a:pt x="25262" y="50520"/>
                </a:cubicBezTo>
                <a:cubicBezTo>
                  <a:pt x="31960" y="50520"/>
                  <a:pt x="38386" y="47859"/>
                  <a:pt x="43122" y="43122"/>
                </a:cubicBezTo>
                <a:cubicBezTo>
                  <a:pt x="47861" y="38383"/>
                  <a:pt x="50520" y="31960"/>
                  <a:pt x="50520" y="25259"/>
                </a:cubicBezTo>
                <a:cubicBezTo>
                  <a:pt x="50520" y="18561"/>
                  <a:pt x="47861" y="12135"/>
                  <a:pt x="43122" y="7398"/>
                </a:cubicBezTo>
                <a:cubicBezTo>
                  <a:pt x="38386" y="2662"/>
                  <a:pt x="31960" y="1"/>
                  <a:pt x="252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05;p32">
            <a:extLst>
              <a:ext uri="{FF2B5EF4-FFF2-40B4-BE49-F238E27FC236}">
                <a16:creationId xmlns:a16="http://schemas.microsoft.com/office/drawing/2014/main" id="{083761C1-DD34-45AF-A77B-06630BCA4819}"/>
              </a:ext>
            </a:extLst>
          </p:cNvPr>
          <p:cNvSpPr/>
          <p:nvPr/>
        </p:nvSpPr>
        <p:spPr>
          <a:xfrm>
            <a:off x="7155568" y="4367677"/>
            <a:ext cx="606516" cy="606516"/>
          </a:xfrm>
          <a:custGeom>
            <a:avLst/>
            <a:gdLst/>
            <a:ahLst/>
            <a:cxnLst/>
            <a:rect l="l" t="t" r="r" b="b"/>
            <a:pathLst>
              <a:path w="37748" h="37748" extrusionOk="0">
                <a:moveTo>
                  <a:pt x="18874" y="0"/>
                </a:moveTo>
                <a:cubicBezTo>
                  <a:pt x="13867" y="0"/>
                  <a:pt x="9067" y="1991"/>
                  <a:pt x="5529" y="5529"/>
                </a:cubicBezTo>
                <a:cubicBezTo>
                  <a:pt x="1988" y="9069"/>
                  <a:pt x="0" y="13870"/>
                  <a:pt x="0" y="18874"/>
                </a:cubicBezTo>
                <a:cubicBezTo>
                  <a:pt x="0" y="23880"/>
                  <a:pt x="1988" y="28681"/>
                  <a:pt x="5529" y="32222"/>
                </a:cubicBezTo>
                <a:cubicBezTo>
                  <a:pt x="9067" y="35760"/>
                  <a:pt x="13867" y="37748"/>
                  <a:pt x="18874" y="37748"/>
                </a:cubicBezTo>
                <a:cubicBezTo>
                  <a:pt x="23880" y="37748"/>
                  <a:pt x="28681" y="35760"/>
                  <a:pt x="32219" y="32222"/>
                </a:cubicBezTo>
                <a:cubicBezTo>
                  <a:pt x="35760" y="28681"/>
                  <a:pt x="37748" y="23880"/>
                  <a:pt x="37748" y="18874"/>
                </a:cubicBezTo>
                <a:cubicBezTo>
                  <a:pt x="37748" y="13870"/>
                  <a:pt x="35760" y="9069"/>
                  <a:pt x="32219" y="5529"/>
                </a:cubicBezTo>
                <a:cubicBezTo>
                  <a:pt x="28681" y="1991"/>
                  <a:pt x="23880" y="0"/>
                  <a:pt x="188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1206;p32">
            <a:extLst>
              <a:ext uri="{FF2B5EF4-FFF2-40B4-BE49-F238E27FC236}">
                <a16:creationId xmlns:a16="http://schemas.microsoft.com/office/drawing/2014/main" id="{64F09B21-C53D-4E15-B09C-FFF2C9881324}"/>
              </a:ext>
            </a:extLst>
          </p:cNvPr>
          <p:cNvSpPr/>
          <p:nvPr/>
        </p:nvSpPr>
        <p:spPr>
          <a:xfrm>
            <a:off x="6433671" y="3138096"/>
            <a:ext cx="811730" cy="811730"/>
          </a:xfrm>
          <a:custGeom>
            <a:avLst/>
            <a:gdLst/>
            <a:ahLst/>
            <a:cxnLst/>
            <a:rect l="l" t="t" r="r" b="b"/>
            <a:pathLst>
              <a:path w="50520" h="50520" extrusionOk="0">
                <a:moveTo>
                  <a:pt x="25261" y="0"/>
                </a:moveTo>
                <a:cubicBezTo>
                  <a:pt x="18560" y="0"/>
                  <a:pt x="12137" y="2662"/>
                  <a:pt x="7398" y="7398"/>
                </a:cubicBezTo>
                <a:cubicBezTo>
                  <a:pt x="2661" y="12134"/>
                  <a:pt x="0" y="18560"/>
                  <a:pt x="0" y="25259"/>
                </a:cubicBezTo>
                <a:cubicBezTo>
                  <a:pt x="0" y="31960"/>
                  <a:pt x="2661" y="38383"/>
                  <a:pt x="7398" y="43122"/>
                </a:cubicBezTo>
                <a:cubicBezTo>
                  <a:pt x="12137" y="47858"/>
                  <a:pt x="18560" y="50520"/>
                  <a:pt x="25261" y="50520"/>
                </a:cubicBezTo>
                <a:cubicBezTo>
                  <a:pt x="31959" y="50520"/>
                  <a:pt x="38385" y="47858"/>
                  <a:pt x="43122" y="43122"/>
                </a:cubicBezTo>
                <a:cubicBezTo>
                  <a:pt x="47858" y="38383"/>
                  <a:pt x="50519" y="31960"/>
                  <a:pt x="50519" y="25259"/>
                </a:cubicBezTo>
                <a:cubicBezTo>
                  <a:pt x="50519" y="18560"/>
                  <a:pt x="47858" y="12134"/>
                  <a:pt x="43122" y="7398"/>
                </a:cubicBezTo>
                <a:cubicBezTo>
                  <a:pt x="38385" y="2662"/>
                  <a:pt x="31959" y="0"/>
                  <a:pt x="2526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207;p32">
            <a:extLst>
              <a:ext uri="{FF2B5EF4-FFF2-40B4-BE49-F238E27FC236}">
                <a16:creationId xmlns:a16="http://schemas.microsoft.com/office/drawing/2014/main" id="{0050D0D2-18AC-407C-AA81-6DE1889EC97F}"/>
              </a:ext>
            </a:extLst>
          </p:cNvPr>
          <p:cNvSpPr/>
          <p:nvPr/>
        </p:nvSpPr>
        <p:spPr>
          <a:xfrm>
            <a:off x="6536294" y="3240670"/>
            <a:ext cx="606516" cy="606532"/>
          </a:xfrm>
          <a:custGeom>
            <a:avLst/>
            <a:gdLst/>
            <a:ahLst/>
            <a:cxnLst/>
            <a:rect l="l" t="t" r="r" b="b"/>
            <a:pathLst>
              <a:path w="37748" h="37749" extrusionOk="0">
                <a:moveTo>
                  <a:pt x="18874" y="1"/>
                </a:moveTo>
                <a:cubicBezTo>
                  <a:pt x="13868" y="1"/>
                  <a:pt x="9067" y="1991"/>
                  <a:pt x="5526" y="5529"/>
                </a:cubicBezTo>
                <a:cubicBezTo>
                  <a:pt x="1988" y="9070"/>
                  <a:pt x="0" y="13871"/>
                  <a:pt x="0" y="18875"/>
                </a:cubicBezTo>
                <a:cubicBezTo>
                  <a:pt x="0" y="23881"/>
                  <a:pt x="1988" y="28682"/>
                  <a:pt x="5526" y="32223"/>
                </a:cubicBezTo>
                <a:cubicBezTo>
                  <a:pt x="9067" y="35761"/>
                  <a:pt x="13868" y="37748"/>
                  <a:pt x="18874" y="37748"/>
                </a:cubicBezTo>
                <a:cubicBezTo>
                  <a:pt x="23878" y="37748"/>
                  <a:pt x="28678" y="35761"/>
                  <a:pt x="32219" y="32223"/>
                </a:cubicBezTo>
                <a:cubicBezTo>
                  <a:pt x="35757" y="28682"/>
                  <a:pt x="37748" y="23881"/>
                  <a:pt x="37748" y="18875"/>
                </a:cubicBezTo>
                <a:cubicBezTo>
                  <a:pt x="37748" y="13871"/>
                  <a:pt x="35757" y="9070"/>
                  <a:pt x="32219" y="5529"/>
                </a:cubicBezTo>
                <a:cubicBezTo>
                  <a:pt x="28678" y="1991"/>
                  <a:pt x="23878" y="1"/>
                  <a:pt x="188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1208;p32">
            <a:extLst>
              <a:ext uri="{FF2B5EF4-FFF2-40B4-BE49-F238E27FC236}">
                <a16:creationId xmlns:a16="http://schemas.microsoft.com/office/drawing/2014/main" id="{A57F4470-886D-4607-B358-641EC69EB803}"/>
              </a:ext>
            </a:extLst>
          </p:cNvPr>
          <p:cNvSpPr/>
          <p:nvPr/>
        </p:nvSpPr>
        <p:spPr>
          <a:xfrm>
            <a:off x="7321658" y="1719737"/>
            <a:ext cx="811730" cy="811730"/>
          </a:xfrm>
          <a:custGeom>
            <a:avLst/>
            <a:gdLst/>
            <a:ahLst/>
            <a:cxnLst/>
            <a:rect l="l" t="t" r="r" b="b"/>
            <a:pathLst>
              <a:path w="50520" h="50520" extrusionOk="0">
                <a:moveTo>
                  <a:pt x="25258" y="1"/>
                </a:moveTo>
                <a:cubicBezTo>
                  <a:pt x="18560" y="1"/>
                  <a:pt x="12134" y="2662"/>
                  <a:pt x="7398" y="7398"/>
                </a:cubicBezTo>
                <a:cubicBezTo>
                  <a:pt x="2659" y="12137"/>
                  <a:pt x="0" y="18561"/>
                  <a:pt x="0" y="25262"/>
                </a:cubicBezTo>
                <a:cubicBezTo>
                  <a:pt x="0" y="31960"/>
                  <a:pt x="2659" y="38386"/>
                  <a:pt x="7398" y="43122"/>
                </a:cubicBezTo>
                <a:cubicBezTo>
                  <a:pt x="12134" y="47859"/>
                  <a:pt x="18560" y="50520"/>
                  <a:pt x="25258" y="50520"/>
                </a:cubicBezTo>
                <a:cubicBezTo>
                  <a:pt x="31957" y="50520"/>
                  <a:pt x="38383" y="47859"/>
                  <a:pt x="43119" y="43122"/>
                </a:cubicBezTo>
                <a:cubicBezTo>
                  <a:pt x="47858" y="38386"/>
                  <a:pt x="50519" y="31960"/>
                  <a:pt x="50519" y="25262"/>
                </a:cubicBezTo>
                <a:cubicBezTo>
                  <a:pt x="50519" y="18561"/>
                  <a:pt x="47858" y="12137"/>
                  <a:pt x="43119" y="7398"/>
                </a:cubicBezTo>
                <a:cubicBezTo>
                  <a:pt x="38383" y="2662"/>
                  <a:pt x="31957" y="1"/>
                  <a:pt x="252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209;p32">
            <a:extLst>
              <a:ext uri="{FF2B5EF4-FFF2-40B4-BE49-F238E27FC236}">
                <a16:creationId xmlns:a16="http://schemas.microsoft.com/office/drawing/2014/main" id="{2F021CC9-00D6-42F7-8E0E-0B9ADDCC3436}"/>
              </a:ext>
            </a:extLst>
          </p:cNvPr>
          <p:cNvSpPr/>
          <p:nvPr/>
        </p:nvSpPr>
        <p:spPr>
          <a:xfrm>
            <a:off x="7424233" y="1822328"/>
            <a:ext cx="606532" cy="606564"/>
          </a:xfrm>
          <a:custGeom>
            <a:avLst/>
            <a:gdLst/>
            <a:ahLst/>
            <a:cxnLst/>
            <a:rect l="l" t="t" r="r" b="b"/>
            <a:pathLst>
              <a:path w="37749" h="37751" extrusionOk="0">
                <a:moveTo>
                  <a:pt x="18874" y="0"/>
                </a:moveTo>
                <a:cubicBezTo>
                  <a:pt x="13868" y="0"/>
                  <a:pt x="9067" y="1990"/>
                  <a:pt x="5529" y="5529"/>
                </a:cubicBezTo>
                <a:cubicBezTo>
                  <a:pt x="1988" y="9069"/>
                  <a:pt x="1" y="13870"/>
                  <a:pt x="1" y="18877"/>
                </a:cubicBezTo>
                <a:cubicBezTo>
                  <a:pt x="1" y="23880"/>
                  <a:pt x="1988" y="28681"/>
                  <a:pt x="5529" y="32222"/>
                </a:cubicBezTo>
                <a:cubicBezTo>
                  <a:pt x="9067" y="35760"/>
                  <a:pt x="13868" y="37750"/>
                  <a:pt x="18874" y="37750"/>
                </a:cubicBezTo>
                <a:cubicBezTo>
                  <a:pt x="23881" y="37750"/>
                  <a:pt x="28681" y="35760"/>
                  <a:pt x="32220" y="32222"/>
                </a:cubicBezTo>
                <a:cubicBezTo>
                  <a:pt x="35760" y="28681"/>
                  <a:pt x="37748" y="23880"/>
                  <a:pt x="37748" y="18877"/>
                </a:cubicBezTo>
                <a:cubicBezTo>
                  <a:pt x="37748" y="13870"/>
                  <a:pt x="35760" y="9069"/>
                  <a:pt x="32220" y="5529"/>
                </a:cubicBezTo>
                <a:cubicBezTo>
                  <a:pt x="28681" y="1990"/>
                  <a:pt x="23881" y="0"/>
                  <a:pt x="188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8" name="Google Shape;1219;p32">
            <a:extLst>
              <a:ext uri="{FF2B5EF4-FFF2-40B4-BE49-F238E27FC236}">
                <a16:creationId xmlns:a16="http://schemas.microsoft.com/office/drawing/2014/main" id="{CD7635C0-2702-4408-B18B-7AD0C28EF767}"/>
              </a:ext>
            </a:extLst>
          </p:cNvPr>
          <p:cNvGrpSpPr/>
          <p:nvPr/>
        </p:nvGrpSpPr>
        <p:grpSpPr>
          <a:xfrm>
            <a:off x="8212705" y="2567116"/>
            <a:ext cx="811730" cy="811746"/>
            <a:chOff x="4964259" y="2424308"/>
            <a:chExt cx="811730" cy="811746"/>
          </a:xfrm>
        </p:grpSpPr>
        <p:sp>
          <p:nvSpPr>
            <p:cNvPr id="29" name="Google Shape;1220;p32">
              <a:extLst>
                <a:ext uri="{FF2B5EF4-FFF2-40B4-BE49-F238E27FC236}">
                  <a16:creationId xmlns:a16="http://schemas.microsoft.com/office/drawing/2014/main" id="{8373BBC1-B192-4D1B-B178-F5424E4E9117}"/>
                </a:ext>
              </a:extLst>
            </p:cNvPr>
            <p:cNvSpPr/>
            <p:nvPr/>
          </p:nvSpPr>
          <p:spPr>
            <a:xfrm>
              <a:off x="4964259" y="2424308"/>
              <a:ext cx="811730" cy="811746"/>
            </a:xfrm>
            <a:custGeom>
              <a:avLst/>
              <a:gdLst/>
              <a:ahLst/>
              <a:cxnLst/>
              <a:rect l="l" t="t" r="r" b="b"/>
              <a:pathLst>
                <a:path w="50520" h="50521" extrusionOk="0">
                  <a:moveTo>
                    <a:pt x="25261" y="1"/>
                  </a:moveTo>
                  <a:cubicBezTo>
                    <a:pt x="18563" y="1"/>
                    <a:pt x="12137" y="2662"/>
                    <a:pt x="7401" y="7401"/>
                  </a:cubicBezTo>
                  <a:cubicBezTo>
                    <a:pt x="2662" y="12138"/>
                    <a:pt x="0" y="18563"/>
                    <a:pt x="0" y="25262"/>
                  </a:cubicBezTo>
                  <a:cubicBezTo>
                    <a:pt x="0" y="31960"/>
                    <a:pt x="2662" y="38386"/>
                    <a:pt x="7401" y="43122"/>
                  </a:cubicBezTo>
                  <a:cubicBezTo>
                    <a:pt x="12137" y="47861"/>
                    <a:pt x="18563" y="50520"/>
                    <a:pt x="25261" y="50520"/>
                  </a:cubicBezTo>
                  <a:cubicBezTo>
                    <a:pt x="31960" y="50520"/>
                    <a:pt x="38385" y="47861"/>
                    <a:pt x="43122" y="43122"/>
                  </a:cubicBezTo>
                  <a:cubicBezTo>
                    <a:pt x="47861" y="38386"/>
                    <a:pt x="50520" y="31960"/>
                    <a:pt x="50520" y="25262"/>
                  </a:cubicBezTo>
                  <a:cubicBezTo>
                    <a:pt x="50520" y="18563"/>
                    <a:pt x="47861" y="12138"/>
                    <a:pt x="43122" y="7401"/>
                  </a:cubicBezTo>
                  <a:cubicBezTo>
                    <a:pt x="38385" y="2662"/>
                    <a:pt x="31960" y="1"/>
                    <a:pt x="2526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21;p32">
              <a:extLst>
                <a:ext uri="{FF2B5EF4-FFF2-40B4-BE49-F238E27FC236}">
                  <a16:creationId xmlns:a16="http://schemas.microsoft.com/office/drawing/2014/main" id="{2C4C17D0-D723-4CFD-8C15-ADD8B4F73FCE}"/>
                </a:ext>
              </a:extLst>
            </p:cNvPr>
            <p:cNvSpPr/>
            <p:nvPr/>
          </p:nvSpPr>
          <p:spPr>
            <a:xfrm>
              <a:off x="5066882" y="2526931"/>
              <a:ext cx="606532" cy="606532"/>
            </a:xfrm>
            <a:custGeom>
              <a:avLst/>
              <a:gdLst/>
              <a:ahLst/>
              <a:cxnLst/>
              <a:rect l="l" t="t" r="r" b="b"/>
              <a:pathLst>
                <a:path w="37749" h="37749" extrusionOk="0">
                  <a:moveTo>
                    <a:pt x="18874" y="1"/>
                  </a:moveTo>
                  <a:cubicBezTo>
                    <a:pt x="13868" y="1"/>
                    <a:pt x="9067" y="1989"/>
                    <a:pt x="5529" y="5529"/>
                  </a:cubicBezTo>
                  <a:cubicBezTo>
                    <a:pt x="1988" y="9068"/>
                    <a:pt x="1" y="13868"/>
                    <a:pt x="1" y="18875"/>
                  </a:cubicBezTo>
                  <a:cubicBezTo>
                    <a:pt x="1" y="23881"/>
                    <a:pt x="1988" y="28682"/>
                    <a:pt x="5529" y="32220"/>
                  </a:cubicBezTo>
                  <a:cubicBezTo>
                    <a:pt x="9067" y="35761"/>
                    <a:pt x="13868" y="37748"/>
                    <a:pt x="18874" y="37748"/>
                  </a:cubicBezTo>
                  <a:cubicBezTo>
                    <a:pt x="23881" y="37748"/>
                    <a:pt x="28681" y="35761"/>
                    <a:pt x="32220" y="32220"/>
                  </a:cubicBezTo>
                  <a:cubicBezTo>
                    <a:pt x="35760" y="28682"/>
                    <a:pt x="37748" y="23881"/>
                    <a:pt x="37748" y="18875"/>
                  </a:cubicBezTo>
                  <a:cubicBezTo>
                    <a:pt x="37748" y="13868"/>
                    <a:pt x="35760" y="9068"/>
                    <a:pt x="32220" y="5529"/>
                  </a:cubicBezTo>
                  <a:cubicBezTo>
                    <a:pt x="28681" y="1989"/>
                    <a:pt x="23881" y="1"/>
                    <a:pt x="188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1" name="Google Shape;1250;p32">
            <a:extLst>
              <a:ext uri="{FF2B5EF4-FFF2-40B4-BE49-F238E27FC236}">
                <a16:creationId xmlns:a16="http://schemas.microsoft.com/office/drawing/2014/main" id="{D84F5540-C9DE-4D85-8F62-E9192060C49A}"/>
              </a:ext>
            </a:extLst>
          </p:cNvPr>
          <p:cNvSpPr/>
          <p:nvPr/>
        </p:nvSpPr>
        <p:spPr>
          <a:xfrm>
            <a:off x="8006358" y="3073383"/>
            <a:ext cx="39600" cy="306000"/>
          </a:xfrm>
          <a:prstGeom prst="rect">
            <a:avLst/>
          </a:prstGeom>
          <a:solidFill>
            <a:srgbClr val="66A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 name="Picture 31">
            <a:extLst>
              <a:ext uri="{FF2B5EF4-FFF2-40B4-BE49-F238E27FC236}">
                <a16:creationId xmlns:a16="http://schemas.microsoft.com/office/drawing/2014/main" id="{AEDDDC66-902B-4C24-B3CE-F0F8D14B895D}"/>
              </a:ext>
            </a:extLst>
          </p:cNvPr>
          <p:cNvPicPr>
            <a:picLocks noChangeAspect="1"/>
          </p:cNvPicPr>
          <p:nvPr/>
        </p:nvPicPr>
        <p:blipFill>
          <a:blip r:embed="rId3"/>
          <a:stretch>
            <a:fillRect/>
          </a:stretch>
        </p:blipFill>
        <p:spPr>
          <a:xfrm>
            <a:off x="8348097" y="2672626"/>
            <a:ext cx="535900" cy="535900"/>
          </a:xfrm>
          <a:prstGeom prst="rect">
            <a:avLst/>
          </a:prstGeom>
        </p:spPr>
      </p:pic>
      <p:pic>
        <p:nvPicPr>
          <p:cNvPr id="33" name="Picture 32">
            <a:extLst>
              <a:ext uri="{FF2B5EF4-FFF2-40B4-BE49-F238E27FC236}">
                <a16:creationId xmlns:a16="http://schemas.microsoft.com/office/drawing/2014/main" id="{F9818326-F9F7-4E6A-A4D6-86F1DA40CD02}"/>
              </a:ext>
            </a:extLst>
          </p:cNvPr>
          <p:cNvPicPr>
            <a:picLocks noChangeAspect="1"/>
          </p:cNvPicPr>
          <p:nvPr/>
        </p:nvPicPr>
        <p:blipFill>
          <a:blip r:embed="rId4"/>
          <a:stretch>
            <a:fillRect/>
          </a:stretch>
        </p:blipFill>
        <p:spPr>
          <a:xfrm>
            <a:off x="8321906" y="3975751"/>
            <a:ext cx="611965" cy="611965"/>
          </a:xfrm>
          <a:prstGeom prst="rect">
            <a:avLst/>
          </a:prstGeom>
        </p:spPr>
      </p:pic>
      <p:pic>
        <p:nvPicPr>
          <p:cNvPr id="34" name="Picture 33">
            <a:extLst>
              <a:ext uri="{FF2B5EF4-FFF2-40B4-BE49-F238E27FC236}">
                <a16:creationId xmlns:a16="http://schemas.microsoft.com/office/drawing/2014/main" id="{FF4291E3-030C-44CA-8366-74D0B4B20733}"/>
              </a:ext>
            </a:extLst>
          </p:cNvPr>
          <p:cNvPicPr>
            <a:picLocks noChangeAspect="1"/>
          </p:cNvPicPr>
          <p:nvPr/>
        </p:nvPicPr>
        <p:blipFill>
          <a:blip r:embed="rId5"/>
          <a:stretch>
            <a:fillRect/>
          </a:stretch>
        </p:blipFill>
        <p:spPr>
          <a:xfrm>
            <a:off x="7476166" y="1873428"/>
            <a:ext cx="504468" cy="504468"/>
          </a:xfrm>
          <a:prstGeom prst="rect">
            <a:avLst/>
          </a:prstGeom>
        </p:spPr>
      </p:pic>
      <p:pic>
        <p:nvPicPr>
          <p:cNvPr id="35" name="Picture 34">
            <a:extLst>
              <a:ext uri="{FF2B5EF4-FFF2-40B4-BE49-F238E27FC236}">
                <a16:creationId xmlns:a16="http://schemas.microsoft.com/office/drawing/2014/main" id="{32060697-267C-4CD1-BD9F-75A1897E3F10}"/>
              </a:ext>
            </a:extLst>
          </p:cNvPr>
          <p:cNvPicPr>
            <a:picLocks noChangeAspect="1"/>
          </p:cNvPicPr>
          <p:nvPr/>
        </p:nvPicPr>
        <p:blipFill>
          <a:blip r:embed="rId6"/>
          <a:stretch>
            <a:fillRect/>
          </a:stretch>
        </p:blipFill>
        <p:spPr>
          <a:xfrm>
            <a:off x="6669393" y="3362960"/>
            <a:ext cx="426520" cy="426520"/>
          </a:xfrm>
          <a:prstGeom prst="rect">
            <a:avLst/>
          </a:prstGeom>
        </p:spPr>
      </p:pic>
      <p:pic>
        <p:nvPicPr>
          <p:cNvPr id="36" name="Picture 35">
            <a:extLst>
              <a:ext uri="{FF2B5EF4-FFF2-40B4-BE49-F238E27FC236}">
                <a16:creationId xmlns:a16="http://schemas.microsoft.com/office/drawing/2014/main" id="{83ED62C8-AC63-4259-871F-A992FC908318}"/>
              </a:ext>
            </a:extLst>
          </p:cNvPr>
          <p:cNvPicPr>
            <a:picLocks noChangeAspect="1"/>
          </p:cNvPicPr>
          <p:nvPr/>
        </p:nvPicPr>
        <p:blipFill>
          <a:blip r:embed="rId7"/>
          <a:stretch>
            <a:fillRect/>
          </a:stretch>
        </p:blipFill>
        <p:spPr>
          <a:xfrm>
            <a:off x="7196081" y="4385471"/>
            <a:ext cx="548756" cy="548756"/>
          </a:xfrm>
          <a:prstGeom prst="rect">
            <a:avLst/>
          </a:prstGeom>
        </p:spPr>
      </p:pic>
    </p:spTree>
    <p:extLst>
      <p:ext uri="{BB962C8B-B14F-4D97-AF65-F5344CB8AC3E}">
        <p14:creationId xmlns:p14="http://schemas.microsoft.com/office/powerpoint/2010/main" val="30214246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56</a:t>
            </a:fld>
            <a:endParaRPr/>
          </a:p>
        </p:txBody>
      </p:sp>
      <p:sp>
        <p:nvSpPr>
          <p:cNvPr id="3" name="Title 2"/>
          <p:cNvSpPr>
            <a:spLocks noGrp="1"/>
          </p:cNvSpPr>
          <p:nvPr>
            <p:ph type="title"/>
          </p:nvPr>
        </p:nvSpPr>
        <p:spPr>
          <a:xfrm>
            <a:off x="54950" y="908053"/>
            <a:ext cx="9144000" cy="913800"/>
          </a:xfrm>
        </p:spPr>
        <p:txBody>
          <a:bodyPr/>
          <a:lstStyle/>
          <a:p>
            <a:r>
              <a:rPr lang="en-US" sz="2400" dirty="0"/>
              <a:t>HVAC System</a:t>
            </a:r>
            <a:br>
              <a:rPr lang="en-US" sz="2400" dirty="0"/>
            </a:br>
            <a:br>
              <a:rPr lang="en-US" sz="2400" dirty="0"/>
            </a:br>
            <a:endParaRPr lang="en-US" dirty="0"/>
          </a:p>
        </p:txBody>
      </p:sp>
      <p:sp>
        <p:nvSpPr>
          <p:cNvPr id="6" name="TextBox 5">
            <a:extLst>
              <a:ext uri="{FF2B5EF4-FFF2-40B4-BE49-F238E27FC236}">
                <a16:creationId xmlns:a16="http://schemas.microsoft.com/office/drawing/2014/main" id="{C6F62DD7-425D-42B5-84B1-471781B66753}"/>
              </a:ext>
            </a:extLst>
          </p:cNvPr>
          <p:cNvSpPr txBox="1"/>
          <p:nvPr/>
        </p:nvSpPr>
        <p:spPr>
          <a:xfrm>
            <a:off x="552723" y="1118241"/>
            <a:ext cx="8343953" cy="665823"/>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VRF System has been considered.</a:t>
            </a:r>
          </a:p>
        </p:txBody>
      </p:sp>
      <p:sp>
        <p:nvSpPr>
          <p:cNvPr id="8" name="TextBox 7">
            <a:extLst>
              <a:ext uri="{FF2B5EF4-FFF2-40B4-BE49-F238E27FC236}">
                <a16:creationId xmlns:a16="http://schemas.microsoft.com/office/drawing/2014/main" id="{DA133689-CE66-435E-9FAE-6DBE9A70305D}"/>
              </a:ext>
            </a:extLst>
          </p:cNvPr>
          <p:cNvSpPr txBox="1"/>
          <p:nvPr/>
        </p:nvSpPr>
        <p:spPr>
          <a:xfrm>
            <a:off x="646269" y="1544238"/>
            <a:ext cx="5099212" cy="3554819"/>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HVAC System Used Components:</a:t>
            </a:r>
          </a:p>
          <a:p>
            <a:pPr marL="342900" marR="0" lvl="0" indent="-342900" rtl="0">
              <a:lnSpc>
                <a:spcPct val="200000"/>
              </a:lnSpc>
              <a:spcBef>
                <a:spcPts val="0"/>
              </a:spcBef>
              <a:spcAft>
                <a:spcPts val="0"/>
              </a:spcAft>
              <a:buClr>
                <a:schemeClr val="accent4"/>
              </a:buClr>
              <a:buFont typeface="+mj-lt"/>
              <a:buAutoNum type="arabicPeriod"/>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Fan Coil Unit.</a:t>
            </a:r>
          </a:p>
          <a:p>
            <a:pPr marL="342900" marR="0" lvl="0" indent="-342900" rtl="0">
              <a:lnSpc>
                <a:spcPct val="200000"/>
              </a:lnSpc>
              <a:spcBef>
                <a:spcPts val="0"/>
              </a:spcBef>
              <a:spcAft>
                <a:spcPts val="0"/>
              </a:spcAft>
              <a:buClr>
                <a:schemeClr val="accent4"/>
              </a:buClr>
              <a:buFont typeface="+mj-lt"/>
              <a:buAutoNum type="arabicPeriod"/>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Ducts.</a:t>
            </a:r>
          </a:p>
          <a:p>
            <a:pPr marL="342900" marR="0" lvl="0" indent="-342900" rtl="0">
              <a:lnSpc>
                <a:spcPct val="200000"/>
              </a:lnSpc>
              <a:spcBef>
                <a:spcPts val="0"/>
              </a:spcBef>
              <a:spcAft>
                <a:spcPts val="0"/>
              </a:spcAft>
              <a:buClr>
                <a:schemeClr val="accent4"/>
              </a:buClr>
              <a:buFont typeface="+mj-lt"/>
              <a:buAutoNum type="arabicPeriod"/>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Diffusers.</a:t>
            </a:r>
          </a:p>
          <a:p>
            <a:pPr marL="342900" indent="-342900">
              <a:lnSpc>
                <a:spcPct val="200000"/>
              </a:lnSpc>
              <a:buClr>
                <a:schemeClr val="accent4"/>
              </a:buClr>
              <a:buFont typeface="+mj-lt"/>
              <a:buAutoNum type="arabicPeriod"/>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Cassette unit.</a:t>
            </a:r>
          </a:p>
          <a:p>
            <a:pPr marR="0" lvl="0" rtl="0">
              <a:lnSpc>
                <a:spcPct val="200000"/>
              </a:lnSpc>
              <a:spcBef>
                <a:spcPts val="0"/>
              </a:spcBef>
              <a:spcAft>
                <a:spcPts val="0"/>
              </a:spcAft>
              <a:buClr>
                <a:schemeClr val="accent4"/>
              </a:buClr>
            </a:pPr>
            <a:endParaRPr lang="en-US" sz="1800" dirty="0">
              <a:solidFill>
                <a:schemeClr val="tx1"/>
              </a:solidFill>
              <a:latin typeface="Times New Roman" panose="02020603050405020304" pitchFamily="18" charset="0"/>
              <a:ea typeface="EB Garamond" panose="020B0604020202020204" charset="0"/>
              <a:cs typeface="EB Garamond" panose="020B0604020202020204" charset="0"/>
            </a:endParaRPr>
          </a:p>
        </p:txBody>
      </p:sp>
    </p:spTree>
    <p:extLst>
      <p:ext uri="{BB962C8B-B14F-4D97-AF65-F5344CB8AC3E}">
        <p14:creationId xmlns:p14="http://schemas.microsoft.com/office/powerpoint/2010/main" val="18258067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57</a:t>
            </a:fld>
            <a:endParaRPr/>
          </a:p>
        </p:txBody>
      </p:sp>
      <p:sp>
        <p:nvSpPr>
          <p:cNvPr id="3" name="Title 2"/>
          <p:cNvSpPr>
            <a:spLocks noGrp="1"/>
          </p:cNvSpPr>
          <p:nvPr>
            <p:ph type="title"/>
          </p:nvPr>
        </p:nvSpPr>
        <p:spPr>
          <a:xfrm>
            <a:off x="54950" y="908053"/>
            <a:ext cx="9144000" cy="913800"/>
          </a:xfrm>
        </p:spPr>
        <p:txBody>
          <a:bodyPr/>
          <a:lstStyle/>
          <a:p>
            <a:r>
              <a:rPr lang="en-US" sz="2400" dirty="0"/>
              <a:t>HVAC System</a:t>
            </a:r>
            <a:br>
              <a:rPr lang="en-US" sz="2400" dirty="0"/>
            </a:br>
            <a:br>
              <a:rPr lang="en-US" sz="2400" dirty="0"/>
            </a:br>
            <a:endParaRPr lang="en-US" dirty="0"/>
          </a:p>
        </p:txBody>
      </p:sp>
      <p:graphicFrame>
        <p:nvGraphicFramePr>
          <p:cNvPr id="15" name="Chart 14"/>
          <p:cNvGraphicFramePr>
            <a:graphicFrameLocks/>
          </p:cNvGraphicFramePr>
          <p:nvPr>
            <p:extLst>
              <p:ext uri="{D42A27DB-BD31-4B8C-83A1-F6EECF244321}">
                <p14:modId xmlns:p14="http://schemas.microsoft.com/office/powerpoint/2010/main" val="1973201137"/>
              </p:ext>
            </p:extLst>
          </p:nvPr>
        </p:nvGraphicFramePr>
        <p:xfrm>
          <a:off x="4500154" y="1639082"/>
          <a:ext cx="3997578" cy="2208482"/>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6F62DD7-425D-42B5-84B1-471781B66753}"/>
                  </a:ext>
                </a:extLst>
              </p:cNvPr>
              <p:cNvSpPr txBox="1"/>
              <p:nvPr/>
            </p:nvSpPr>
            <p:spPr>
              <a:xfrm>
                <a:off x="555519" y="1177402"/>
                <a:ext cx="8343953" cy="3435812"/>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Design cooling Capacity = </a:t>
                </a:r>
                <a:r>
                  <a:rPr lang="ar-JO" sz="1800" dirty="0">
                    <a:solidFill>
                      <a:schemeClr val="tx1"/>
                    </a:solidFill>
                    <a:latin typeface="Times New Roman" panose="02020603050405020304" pitchFamily="18" charset="0"/>
                    <a:ea typeface="EB Garamond" panose="020B0604020202020204" charset="0"/>
                    <a:cs typeface="EB Garamond" panose="020B0604020202020204" charset="0"/>
                  </a:rPr>
                  <a:t>1</a:t>
                </a: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66 KW</a:t>
                </a:r>
              </a:p>
              <a:p>
                <a:pPr marR="0" lvl="0" rtl="0">
                  <a:lnSpc>
                    <a:spcPct val="250000"/>
                  </a:lnSpc>
                  <a:spcBef>
                    <a:spcPts val="0"/>
                  </a:spcBef>
                  <a:spcAft>
                    <a:spcPts val="0"/>
                  </a:spcAft>
                  <a:buClr>
                    <a:schemeClr val="accent4"/>
                  </a:buClr>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Total heating Capacity = 140.94KW</a:t>
                </a:r>
              </a:p>
              <a:p>
                <a:pPr>
                  <a:lnSpc>
                    <a:spcPct val="250000"/>
                  </a:lnSpc>
                  <a:buClr>
                    <a:schemeClr val="accent4"/>
                  </a:buClr>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Total Design Flowrate = 18.1097</a:t>
                </a:r>
                <a14:m>
                  <m:oMath xmlns:m="http://schemas.openxmlformats.org/officeDocument/2006/math">
                    <m:sSup>
                      <m:sSupPr>
                        <m:ctrlPr>
                          <a:rPr lang="en-US" sz="1800" i="1" smtClean="0">
                            <a:solidFill>
                              <a:schemeClr val="tx1"/>
                            </a:solidFill>
                            <a:latin typeface="Cambria Math" panose="02040503050406030204" pitchFamily="18" charset="0"/>
                            <a:ea typeface="EB Garamond" panose="020B0604020202020204" charset="0"/>
                          </a:rPr>
                        </m:ctrlPr>
                      </m:sSupPr>
                      <m:e>
                        <m:r>
                          <a:rPr lang="en-US" sz="1800" b="0" i="1" smtClean="0">
                            <a:solidFill>
                              <a:schemeClr val="tx1"/>
                            </a:solidFill>
                            <a:latin typeface="Cambria Math" panose="02040503050406030204" pitchFamily="18" charset="0"/>
                            <a:ea typeface="EB Garamond" panose="020B0604020202020204" charset="0"/>
                          </a:rPr>
                          <m:t>𝑚</m:t>
                        </m:r>
                      </m:e>
                      <m:sup>
                        <m:r>
                          <a:rPr lang="en-US" sz="1800" b="0" i="1" smtClean="0">
                            <a:solidFill>
                              <a:schemeClr val="tx1"/>
                            </a:solidFill>
                            <a:latin typeface="Cambria Math" panose="02040503050406030204" pitchFamily="18" charset="0"/>
                            <a:ea typeface="EB Garamond" panose="020B0604020202020204" charset="0"/>
                          </a:rPr>
                          <m:t>3</m:t>
                        </m:r>
                      </m:sup>
                    </m:sSup>
                    <m:r>
                      <a:rPr lang="en-US" sz="1800" b="0" i="1" smtClean="0">
                        <a:solidFill>
                          <a:schemeClr val="tx1"/>
                        </a:solidFill>
                        <a:latin typeface="Cambria Math" panose="02040503050406030204" pitchFamily="18" charset="0"/>
                        <a:ea typeface="EB Garamond" panose="020B0604020202020204" charset="0"/>
                      </a:rPr>
                      <m:t>/</m:t>
                    </m:r>
                    <m:r>
                      <a:rPr lang="en-US" sz="1800" b="0" i="1" smtClean="0">
                        <a:solidFill>
                          <a:schemeClr val="tx1"/>
                        </a:solidFill>
                        <a:latin typeface="Cambria Math" panose="02040503050406030204" pitchFamily="18" charset="0"/>
                        <a:ea typeface="EB Garamond" panose="020B0604020202020204" charset="0"/>
                      </a:rPr>
                      <m:t>𝑠</m:t>
                    </m:r>
                  </m:oMath>
                </a14:m>
                <a:endParaRPr lang="en-US" sz="1800" dirty="0">
                  <a:solidFill>
                    <a:schemeClr val="tx1"/>
                  </a:solidFill>
                  <a:latin typeface="Times New Roman" panose="02020603050405020304" pitchFamily="18" charset="0"/>
                  <a:ea typeface="EB Garamond" panose="020B0604020202020204" charset="0"/>
                  <a:cs typeface="EB Garamond" panose="020B0604020202020204" charset="0"/>
                </a:endParaRPr>
              </a:p>
              <a:p>
                <a:pPr>
                  <a:lnSpc>
                    <a:spcPct val="250000"/>
                  </a:lnSpc>
                  <a:buClr>
                    <a:schemeClr val="accent4"/>
                  </a:buClr>
                </a:pPr>
                <a:endParaRPr lang="en-US" sz="1800" dirty="0">
                  <a:solidFill>
                    <a:schemeClr val="tx1"/>
                  </a:solidFill>
                  <a:latin typeface="Times New Roman" panose="02020603050405020304" pitchFamily="18" charset="0"/>
                  <a:ea typeface="EB Garamond" panose="020B0604020202020204" charset="0"/>
                  <a:cs typeface="EB Garamond" panose="020B0604020202020204" charset="0"/>
                </a:endParaRPr>
              </a:p>
              <a:p>
                <a:pPr marR="0" lvl="0" rtl="0">
                  <a:lnSpc>
                    <a:spcPct val="250000"/>
                  </a:lnSpc>
                  <a:spcBef>
                    <a:spcPts val="0"/>
                  </a:spcBef>
                  <a:spcAft>
                    <a:spcPts val="0"/>
                  </a:spcAft>
                  <a:buClr>
                    <a:schemeClr val="accent4"/>
                  </a:buClr>
                </a:pPr>
                <a:endParaRPr lang="en-US" sz="1800" dirty="0">
                  <a:solidFill>
                    <a:schemeClr val="tx1"/>
                  </a:solidFill>
                  <a:latin typeface="Times New Roman" panose="02020603050405020304" pitchFamily="18" charset="0"/>
                  <a:ea typeface="EB Garamond" panose="020B0604020202020204" charset="0"/>
                  <a:cs typeface="EB Garamond" panose="020B0604020202020204" charset="0"/>
                </a:endParaRPr>
              </a:p>
            </p:txBody>
          </p:sp>
        </mc:Choice>
        <mc:Fallback xmlns="">
          <p:sp>
            <p:nvSpPr>
              <p:cNvPr id="5" name="TextBox 4">
                <a:extLst>
                  <a:ext uri="{FF2B5EF4-FFF2-40B4-BE49-F238E27FC236}">
                    <a16:creationId xmlns:a16="http://schemas.microsoft.com/office/drawing/2014/main" id="{C6F62DD7-425D-42B5-84B1-471781B66753}"/>
                  </a:ext>
                </a:extLst>
              </p:cNvPr>
              <p:cNvSpPr txBox="1">
                <a:spLocks noRot="1" noChangeAspect="1" noMove="1" noResize="1" noEditPoints="1" noAdjustHandles="1" noChangeArrowheads="1" noChangeShapeType="1" noTextEdit="1"/>
              </p:cNvSpPr>
              <p:nvPr/>
            </p:nvSpPr>
            <p:spPr>
              <a:xfrm>
                <a:off x="555519" y="1177402"/>
                <a:ext cx="8343953" cy="3435812"/>
              </a:xfrm>
              <a:prstGeom prst="rect">
                <a:avLst/>
              </a:prstGeom>
              <a:blipFill>
                <a:blip r:embed="rId4"/>
                <a:stretch>
                  <a:fillRect l="-584"/>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80D629AD-0C02-48E4-8FD2-C687A4D3BFD3}"/>
              </a:ext>
            </a:extLst>
          </p:cNvPr>
          <p:cNvSpPr txBox="1"/>
          <p:nvPr/>
        </p:nvSpPr>
        <p:spPr>
          <a:xfrm>
            <a:off x="5474317" y="4355440"/>
            <a:ext cx="2452687" cy="307777"/>
          </a:xfrm>
          <a:prstGeom prst="rect">
            <a:avLst/>
          </a:prstGeom>
          <a:noFill/>
        </p:spPr>
        <p:txBody>
          <a:bodyPr wrap="square">
            <a:spAutoFit/>
          </a:bodyPr>
          <a:lstStyle/>
          <a:p>
            <a:r>
              <a:rPr lang="en-US" sz="1400" dirty="0">
                <a:solidFill>
                  <a:schemeClr val="tx1"/>
                </a:solidFill>
              </a:rPr>
              <a:t>Air Handling Unit Catalogue</a:t>
            </a:r>
          </a:p>
        </p:txBody>
      </p:sp>
      <p:pic>
        <p:nvPicPr>
          <p:cNvPr id="10" name="Picture 9">
            <a:extLst>
              <a:ext uri="{FF2B5EF4-FFF2-40B4-BE49-F238E27FC236}">
                <a16:creationId xmlns:a16="http://schemas.microsoft.com/office/drawing/2014/main" id="{1A733BFE-6883-4F49-AB2E-8E3C04FCD96C}"/>
              </a:ext>
            </a:extLst>
          </p:cNvPr>
          <p:cNvPicPr>
            <a:picLocks noChangeAspect="1"/>
          </p:cNvPicPr>
          <p:nvPr/>
        </p:nvPicPr>
        <p:blipFill>
          <a:blip r:embed="rId5"/>
          <a:stretch>
            <a:fillRect/>
          </a:stretch>
        </p:blipFill>
        <p:spPr>
          <a:xfrm>
            <a:off x="4308193" y="1164398"/>
            <a:ext cx="4381500" cy="3244881"/>
          </a:xfrm>
          <a:prstGeom prst="rect">
            <a:avLst/>
          </a:prstGeom>
        </p:spPr>
      </p:pic>
    </p:spTree>
    <p:extLst>
      <p:ext uri="{BB962C8B-B14F-4D97-AF65-F5344CB8AC3E}">
        <p14:creationId xmlns:p14="http://schemas.microsoft.com/office/powerpoint/2010/main" val="33493264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58</a:t>
            </a:fld>
            <a:endParaRPr/>
          </a:p>
        </p:txBody>
      </p:sp>
      <p:sp>
        <p:nvSpPr>
          <p:cNvPr id="3" name="Title 2"/>
          <p:cNvSpPr>
            <a:spLocks noGrp="1"/>
          </p:cNvSpPr>
          <p:nvPr>
            <p:ph type="title"/>
          </p:nvPr>
        </p:nvSpPr>
        <p:spPr>
          <a:xfrm>
            <a:off x="54950" y="908053"/>
            <a:ext cx="9144000" cy="913800"/>
          </a:xfrm>
        </p:spPr>
        <p:txBody>
          <a:bodyPr/>
          <a:lstStyle/>
          <a:p>
            <a:r>
              <a:rPr lang="en-US" sz="2400" dirty="0"/>
              <a:t>HVAC System</a:t>
            </a:r>
            <a:br>
              <a:rPr lang="en-US" sz="2400" dirty="0"/>
            </a:br>
            <a:br>
              <a:rPr lang="en-US" sz="2400" dirty="0"/>
            </a:br>
            <a:endParaRPr lang="en-US" dirty="0"/>
          </a:p>
        </p:txBody>
      </p:sp>
      <p:sp>
        <p:nvSpPr>
          <p:cNvPr id="4" name="TextBox 3">
            <a:extLst>
              <a:ext uri="{FF2B5EF4-FFF2-40B4-BE49-F238E27FC236}">
                <a16:creationId xmlns:a16="http://schemas.microsoft.com/office/drawing/2014/main" id="{43164838-7A7C-56B1-A528-E0B1F119B12D}"/>
              </a:ext>
            </a:extLst>
          </p:cNvPr>
          <p:cNvSpPr txBox="1"/>
          <p:nvPr/>
        </p:nvSpPr>
        <p:spPr>
          <a:xfrm>
            <a:off x="586739" y="1556087"/>
            <a:ext cx="3909061" cy="2246769"/>
          </a:xfrm>
          <a:prstGeom prst="rect">
            <a:avLst/>
          </a:prstGeom>
          <a:noFill/>
        </p:spPr>
        <p:txBody>
          <a:bodyPr wrap="square" rtlCol="0">
            <a:spAutoFit/>
          </a:bodyPr>
          <a:lstStyle/>
          <a:p>
            <a:r>
              <a:rPr lang="en-US" b="1" dirty="0">
                <a:solidFill>
                  <a:srgbClr val="0070C0"/>
                </a:solidFill>
              </a:rPr>
              <a:t>Outdoor unit </a:t>
            </a:r>
          </a:p>
          <a:p>
            <a:r>
              <a:rPr lang="en-US" dirty="0"/>
              <a:t>The selected outdoor units are from</a:t>
            </a:r>
          </a:p>
          <a:p>
            <a:r>
              <a:rPr lang="en-US" dirty="0"/>
              <a:t> AIRSTAGE company type J-IVL with 22.4 KW. </a:t>
            </a:r>
          </a:p>
          <a:p>
            <a:endParaRPr lang="en-US" dirty="0"/>
          </a:p>
          <a:p>
            <a:endParaRPr lang="en-US" dirty="0"/>
          </a:p>
          <a:p>
            <a:endParaRPr lang="en-US" dirty="0"/>
          </a:p>
          <a:p>
            <a:endParaRPr lang="en-US" dirty="0"/>
          </a:p>
          <a:p>
            <a:endParaRPr lang="en-US" dirty="0"/>
          </a:p>
          <a:p>
            <a:endParaRPr lang="en-US" dirty="0"/>
          </a:p>
          <a:p>
            <a:endParaRPr lang="en-US" dirty="0"/>
          </a:p>
        </p:txBody>
      </p:sp>
      <p:pic>
        <p:nvPicPr>
          <p:cNvPr id="11" name="Picture 10">
            <a:extLst>
              <a:ext uri="{FF2B5EF4-FFF2-40B4-BE49-F238E27FC236}">
                <a16:creationId xmlns:a16="http://schemas.microsoft.com/office/drawing/2014/main" id="{869F2FFC-18E7-9921-B834-C109CBA44DCD}"/>
              </a:ext>
            </a:extLst>
          </p:cNvPr>
          <p:cNvPicPr>
            <a:picLocks noChangeAspect="1"/>
          </p:cNvPicPr>
          <p:nvPr/>
        </p:nvPicPr>
        <p:blipFill rotWithShape="1">
          <a:blip r:embed="rId3"/>
          <a:srcRect l="41923"/>
          <a:stretch/>
        </p:blipFill>
        <p:spPr>
          <a:xfrm>
            <a:off x="480060" y="2272030"/>
            <a:ext cx="3451860" cy="2336800"/>
          </a:xfrm>
          <a:prstGeom prst="rect">
            <a:avLst/>
          </a:prstGeom>
        </p:spPr>
      </p:pic>
      <p:sp>
        <p:nvSpPr>
          <p:cNvPr id="9" name="TextBox 8">
            <a:extLst>
              <a:ext uri="{FF2B5EF4-FFF2-40B4-BE49-F238E27FC236}">
                <a16:creationId xmlns:a16="http://schemas.microsoft.com/office/drawing/2014/main" id="{7393081B-DFD1-23E7-830B-04033FE7902A}"/>
              </a:ext>
            </a:extLst>
          </p:cNvPr>
          <p:cNvSpPr txBox="1"/>
          <p:nvPr/>
        </p:nvSpPr>
        <p:spPr>
          <a:xfrm>
            <a:off x="4625340" y="1554480"/>
            <a:ext cx="3817620" cy="1169551"/>
          </a:xfrm>
          <a:prstGeom prst="rect">
            <a:avLst/>
          </a:prstGeom>
          <a:noFill/>
        </p:spPr>
        <p:txBody>
          <a:bodyPr wrap="square" rtlCol="0">
            <a:spAutoFit/>
          </a:bodyPr>
          <a:lstStyle/>
          <a:p>
            <a:r>
              <a:rPr lang="en-US" b="1" dirty="0">
                <a:solidFill>
                  <a:srgbClr val="0070C0"/>
                </a:solidFill>
              </a:rPr>
              <a:t>Indoor unit</a:t>
            </a:r>
          </a:p>
          <a:p>
            <a:r>
              <a:rPr lang="en-US" dirty="0"/>
              <a:t>Fan coil unit from Daikin company.</a:t>
            </a:r>
          </a:p>
          <a:p>
            <a:endParaRPr lang="en-US" dirty="0"/>
          </a:p>
          <a:p>
            <a:r>
              <a:rPr lang="en-US" dirty="0"/>
              <a:t> </a:t>
            </a:r>
          </a:p>
          <a:p>
            <a:endParaRPr lang="en-US" dirty="0"/>
          </a:p>
        </p:txBody>
      </p:sp>
      <p:pic>
        <p:nvPicPr>
          <p:cNvPr id="13" name="Picture 12">
            <a:extLst>
              <a:ext uri="{FF2B5EF4-FFF2-40B4-BE49-F238E27FC236}">
                <a16:creationId xmlns:a16="http://schemas.microsoft.com/office/drawing/2014/main" id="{8BC585E5-CBCF-E0D5-9201-8E3A670E38BD}"/>
              </a:ext>
            </a:extLst>
          </p:cNvPr>
          <p:cNvPicPr>
            <a:picLocks noChangeAspect="1"/>
          </p:cNvPicPr>
          <p:nvPr/>
        </p:nvPicPr>
        <p:blipFill>
          <a:blip r:embed="rId4"/>
          <a:stretch>
            <a:fillRect/>
          </a:stretch>
        </p:blipFill>
        <p:spPr>
          <a:xfrm>
            <a:off x="4949996" y="2607879"/>
            <a:ext cx="2642359" cy="1627568"/>
          </a:xfrm>
          <a:prstGeom prst="rect">
            <a:avLst/>
          </a:prstGeom>
        </p:spPr>
      </p:pic>
    </p:spTree>
    <p:extLst>
      <p:ext uri="{BB962C8B-B14F-4D97-AF65-F5344CB8AC3E}">
        <p14:creationId xmlns:p14="http://schemas.microsoft.com/office/powerpoint/2010/main" val="34408860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59</a:t>
            </a:fld>
            <a:endParaRPr/>
          </a:p>
        </p:txBody>
      </p:sp>
      <p:sp>
        <p:nvSpPr>
          <p:cNvPr id="3" name="Title 2"/>
          <p:cNvSpPr>
            <a:spLocks noGrp="1"/>
          </p:cNvSpPr>
          <p:nvPr>
            <p:ph type="title"/>
          </p:nvPr>
        </p:nvSpPr>
        <p:spPr>
          <a:xfrm>
            <a:off x="54950" y="908053"/>
            <a:ext cx="9144000" cy="913800"/>
          </a:xfrm>
        </p:spPr>
        <p:txBody>
          <a:bodyPr/>
          <a:lstStyle/>
          <a:p>
            <a:r>
              <a:rPr lang="en-US" sz="2400" dirty="0"/>
              <a:t>HVAC System</a:t>
            </a:r>
            <a:br>
              <a:rPr lang="en-US" sz="2400" dirty="0"/>
            </a:br>
            <a:br>
              <a:rPr lang="en-US" sz="2400" dirty="0"/>
            </a:br>
            <a:endParaRPr lang="en-US" dirty="0"/>
          </a:p>
        </p:txBody>
      </p:sp>
      <p:sp>
        <p:nvSpPr>
          <p:cNvPr id="4" name="TextBox 3">
            <a:extLst>
              <a:ext uri="{FF2B5EF4-FFF2-40B4-BE49-F238E27FC236}">
                <a16:creationId xmlns:a16="http://schemas.microsoft.com/office/drawing/2014/main" id="{43164838-7A7C-56B1-A528-E0B1F119B12D}"/>
              </a:ext>
            </a:extLst>
          </p:cNvPr>
          <p:cNvSpPr txBox="1"/>
          <p:nvPr/>
        </p:nvSpPr>
        <p:spPr>
          <a:xfrm>
            <a:off x="578138" y="1577594"/>
            <a:ext cx="7970520" cy="1600438"/>
          </a:xfrm>
          <a:prstGeom prst="rect">
            <a:avLst/>
          </a:prstGeom>
          <a:noFill/>
        </p:spPr>
        <p:txBody>
          <a:bodyPr wrap="square" rtlCol="0">
            <a:spAutoFit/>
          </a:bodyPr>
          <a:lstStyle/>
          <a:p>
            <a:pPr marL="0" indent="0">
              <a:buNone/>
            </a:pPr>
            <a:r>
              <a:rPr lang="en-US" dirty="0">
                <a:solidFill>
                  <a:srgbClr val="0070C0"/>
                </a:solidFill>
              </a:rPr>
              <a:t>Diffuser unit</a:t>
            </a:r>
          </a:p>
          <a:p>
            <a:r>
              <a:rPr lang="en-US" dirty="0"/>
              <a:t>Diffuser unit from Air Master Emirates Company </a:t>
            </a:r>
          </a:p>
          <a:p>
            <a:endParaRPr lang="en-US" dirty="0"/>
          </a:p>
          <a:p>
            <a:pPr marL="0" indent="0">
              <a:buNone/>
            </a:pPr>
            <a:endParaRPr lang="en-US" dirty="0">
              <a:solidFill>
                <a:srgbClr val="0070C0"/>
              </a:solidFill>
            </a:endParaRPr>
          </a:p>
          <a:p>
            <a:pPr marL="0" indent="0">
              <a:buNone/>
            </a:pPr>
            <a:r>
              <a:rPr lang="en-US" dirty="0">
                <a:solidFill>
                  <a:srgbClr val="0070C0"/>
                </a:solidFill>
              </a:rPr>
              <a:t>60×60 cm diffuser will be used for all spaces.</a:t>
            </a:r>
          </a:p>
          <a:p>
            <a:pPr marL="0" indent="0">
              <a:buNone/>
            </a:pPr>
            <a:endParaRPr lang="en-US" dirty="0">
              <a:solidFill>
                <a:srgbClr val="0070C0"/>
              </a:solidFill>
            </a:endParaRPr>
          </a:p>
          <a:p>
            <a:pPr marL="0" indent="0">
              <a:buNone/>
            </a:pPr>
            <a:endParaRPr lang="en-US" dirty="0">
              <a:solidFill>
                <a:srgbClr val="0070C0"/>
              </a:solidFill>
            </a:endParaRPr>
          </a:p>
        </p:txBody>
      </p:sp>
      <p:pic>
        <p:nvPicPr>
          <p:cNvPr id="6" name="Picture 5">
            <a:extLst>
              <a:ext uri="{FF2B5EF4-FFF2-40B4-BE49-F238E27FC236}">
                <a16:creationId xmlns:a16="http://schemas.microsoft.com/office/drawing/2014/main" id="{E1008B9C-633E-61AE-8691-2685373D844E}"/>
              </a:ext>
            </a:extLst>
          </p:cNvPr>
          <p:cNvPicPr>
            <a:picLocks noChangeAspect="1"/>
          </p:cNvPicPr>
          <p:nvPr/>
        </p:nvPicPr>
        <p:blipFill>
          <a:blip r:embed="rId3"/>
          <a:stretch>
            <a:fillRect/>
          </a:stretch>
        </p:blipFill>
        <p:spPr>
          <a:xfrm>
            <a:off x="5994950" y="1464013"/>
            <a:ext cx="2553708" cy="2512436"/>
          </a:xfrm>
          <a:prstGeom prst="rect">
            <a:avLst/>
          </a:prstGeom>
          <a:ln>
            <a:solidFill>
              <a:schemeClr val="tx1"/>
            </a:solidFill>
          </a:ln>
        </p:spPr>
      </p:pic>
    </p:spTree>
    <p:extLst>
      <p:ext uri="{BB962C8B-B14F-4D97-AF65-F5344CB8AC3E}">
        <p14:creationId xmlns:p14="http://schemas.microsoft.com/office/powerpoint/2010/main" val="4281939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96768"/>
            <a:ext cx="9144000" cy="913800"/>
          </a:xfrm>
        </p:spPr>
        <p:txBody>
          <a:bodyPr/>
          <a:lstStyle/>
          <a:p>
            <a:r>
              <a:rPr lang="en-US" dirty="0"/>
              <a:t>Site Analysis</a:t>
            </a:r>
            <a:br>
              <a:rPr lang="ar-JO" dirty="0"/>
            </a:br>
            <a:endParaRPr lang="en-US" dirty="0"/>
          </a:p>
        </p:txBody>
      </p:sp>
      <p:sp>
        <p:nvSpPr>
          <p:cNvPr id="4" name="TextBox 3">
            <a:extLst>
              <a:ext uri="{FF2B5EF4-FFF2-40B4-BE49-F238E27FC236}">
                <a16:creationId xmlns:a16="http://schemas.microsoft.com/office/drawing/2014/main" id="{3CCF6C7F-DB8A-BCF1-7EED-8341E6AE9203}"/>
              </a:ext>
            </a:extLst>
          </p:cNvPr>
          <p:cNvSpPr txBox="1"/>
          <p:nvPr/>
        </p:nvSpPr>
        <p:spPr>
          <a:xfrm>
            <a:off x="3002280" y="753668"/>
            <a:ext cx="3017520" cy="369332"/>
          </a:xfrm>
          <a:prstGeom prst="rect">
            <a:avLst/>
          </a:prstGeom>
          <a:noFill/>
        </p:spPr>
        <p:txBody>
          <a:bodyPr wrap="square" rtlCol="0">
            <a:spAutoFit/>
          </a:bodyPr>
          <a:lstStyle/>
          <a:p>
            <a:pPr algn="ctr"/>
            <a:r>
              <a:rPr lang="en-US" sz="1800" b="1" dirty="0"/>
              <a:t>Site Location</a:t>
            </a:r>
          </a:p>
        </p:txBody>
      </p:sp>
      <p:pic>
        <p:nvPicPr>
          <p:cNvPr id="5" name="Picture 4">
            <a:extLst>
              <a:ext uri="{FF2B5EF4-FFF2-40B4-BE49-F238E27FC236}">
                <a16:creationId xmlns:a16="http://schemas.microsoft.com/office/drawing/2014/main" id="{7468E3E3-15C2-602E-B52D-2449EFB93A85}"/>
              </a:ext>
            </a:extLst>
          </p:cNvPr>
          <p:cNvPicPr>
            <a:picLocks noChangeAspect="1"/>
          </p:cNvPicPr>
          <p:nvPr/>
        </p:nvPicPr>
        <p:blipFill rotWithShape="1">
          <a:blip r:embed="rId2"/>
          <a:srcRect l="652" t="4088" r="13249" b="39114"/>
          <a:stretch/>
        </p:blipFill>
        <p:spPr>
          <a:xfrm>
            <a:off x="3651261" y="1667468"/>
            <a:ext cx="4105899" cy="2126933"/>
          </a:xfrm>
          <a:prstGeom prst="rect">
            <a:avLst/>
          </a:prstGeom>
        </p:spPr>
      </p:pic>
      <p:pic>
        <p:nvPicPr>
          <p:cNvPr id="6" name="Picture 5">
            <a:extLst>
              <a:ext uri="{FF2B5EF4-FFF2-40B4-BE49-F238E27FC236}">
                <a16:creationId xmlns:a16="http://schemas.microsoft.com/office/drawing/2014/main" id="{D56F3C1B-13D5-1392-EDF2-B8CBC52AAC4B}"/>
              </a:ext>
            </a:extLst>
          </p:cNvPr>
          <p:cNvPicPr>
            <a:picLocks noChangeAspect="1"/>
          </p:cNvPicPr>
          <p:nvPr/>
        </p:nvPicPr>
        <p:blipFill rotWithShape="1">
          <a:blip r:embed="rId3"/>
          <a:srcRect l="31280" r="40784"/>
          <a:stretch/>
        </p:blipFill>
        <p:spPr>
          <a:xfrm>
            <a:off x="7757160" y="1371408"/>
            <a:ext cx="739140" cy="2719052"/>
          </a:xfrm>
          <a:prstGeom prst="rect">
            <a:avLst/>
          </a:prstGeom>
        </p:spPr>
      </p:pic>
      <p:sp>
        <p:nvSpPr>
          <p:cNvPr id="7" name="TextBox 6">
            <a:extLst>
              <a:ext uri="{FF2B5EF4-FFF2-40B4-BE49-F238E27FC236}">
                <a16:creationId xmlns:a16="http://schemas.microsoft.com/office/drawing/2014/main" id="{A5FD9463-C933-A7D1-D79D-19E5F67FAF08}"/>
              </a:ext>
            </a:extLst>
          </p:cNvPr>
          <p:cNvSpPr txBox="1"/>
          <p:nvPr/>
        </p:nvSpPr>
        <p:spPr>
          <a:xfrm>
            <a:off x="557893" y="1628247"/>
            <a:ext cx="3003561" cy="2462213"/>
          </a:xfrm>
          <a:prstGeom prst="rect">
            <a:avLst/>
          </a:prstGeom>
          <a:noFill/>
        </p:spPr>
        <p:txBody>
          <a:bodyPr wrap="square" rtlCol="0">
            <a:spAutoFit/>
          </a:bodyPr>
          <a:lstStyle/>
          <a:p>
            <a:pPr algn="ctr"/>
            <a:r>
              <a:rPr lang="en-US" b="1" dirty="0"/>
              <a:t>Facilities &amp; surrounding</a:t>
            </a:r>
            <a:endParaRPr lang="ar-JO" b="1" dirty="0"/>
          </a:p>
          <a:p>
            <a:pPr algn="ctr"/>
            <a:endParaRPr lang="ar-JO" b="1" dirty="0"/>
          </a:p>
          <a:p>
            <a:r>
              <a:rPr lang="en-US" dirty="0"/>
              <a:t>The plot of land for the project is located in the city of Ramallah, west of the main Al-Ersal Street, at the intersection of two secondary streets (Samira Azzam and Ein Semaan Street).</a:t>
            </a:r>
          </a:p>
          <a:p>
            <a:r>
              <a:rPr lang="en-US" dirty="0"/>
              <a:t>There is also one adjacent apartment building next to it.</a:t>
            </a:r>
          </a:p>
          <a:p>
            <a:endParaRPr lang="en-US" dirty="0"/>
          </a:p>
        </p:txBody>
      </p:sp>
    </p:spTree>
    <p:extLst>
      <p:ext uri="{BB962C8B-B14F-4D97-AF65-F5344CB8AC3E}">
        <p14:creationId xmlns:p14="http://schemas.microsoft.com/office/powerpoint/2010/main" val="8464558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60</a:t>
            </a:fld>
            <a:endParaRPr/>
          </a:p>
        </p:txBody>
      </p:sp>
      <p:sp>
        <p:nvSpPr>
          <p:cNvPr id="3" name="Title 2"/>
          <p:cNvSpPr>
            <a:spLocks noGrp="1"/>
          </p:cNvSpPr>
          <p:nvPr>
            <p:ph type="title"/>
          </p:nvPr>
        </p:nvSpPr>
        <p:spPr>
          <a:xfrm>
            <a:off x="54950" y="908053"/>
            <a:ext cx="9144000" cy="913800"/>
          </a:xfrm>
        </p:spPr>
        <p:txBody>
          <a:bodyPr/>
          <a:lstStyle/>
          <a:p>
            <a:r>
              <a:rPr lang="en-US" sz="2400" dirty="0"/>
              <a:t>HAVC System</a:t>
            </a:r>
            <a:br>
              <a:rPr lang="en-US" sz="2400" dirty="0"/>
            </a:br>
            <a:br>
              <a:rPr lang="en-US" sz="2400" dirty="0"/>
            </a:br>
            <a:endParaRPr lang="en-US" dirty="0"/>
          </a:p>
        </p:txBody>
      </p:sp>
      <p:graphicFrame>
        <p:nvGraphicFramePr>
          <p:cNvPr id="15" name="Chart 14"/>
          <p:cNvGraphicFramePr>
            <a:graphicFrameLocks/>
          </p:cNvGraphicFramePr>
          <p:nvPr/>
        </p:nvGraphicFramePr>
        <p:xfrm>
          <a:off x="4500154" y="1639082"/>
          <a:ext cx="3997578" cy="220848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B75468CF-2645-49DA-92AE-27CB9DF5A5A1}"/>
              </a:ext>
            </a:extLst>
          </p:cNvPr>
          <p:cNvSpPr txBox="1"/>
          <p:nvPr/>
        </p:nvSpPr>
        <p:spPr>
          <a:xfrm>
            <a:off x="595279" y="1340372"/>
            <a:ext cx="5337433" cy="2462213"/>
          </a:xfrm>
          <a:prstGeom prst="rect">
            <a:avLst/>
          </a:prstGeom>
          <a:noFill/>
        </p:spPr>
        <p:txBody>
          <a:bodyPr wrap="square">
            <a:spAutoFit/>
          </a:bodyPr>
          <a:lstStyle/>
          <a:p>
            <a:r>
              <a:rPr lang="en-US" dirty="0"/>
              <a:t>Duct sizer tool will be used to calculate the diameter of all ducts.       </a:t>
            </a:r>
          </a:p>
          <a:p>
            <a:endParaRPr lang="en-US" dirty="0"/>
          </a:p>
          <a:p>
            <a:r>
              <a:rPr lang="en-US" dirty="0"/>
              <a:t>To calculate the size of the main duct and Branches  as shown (A-B), the airflow (407.9 L/s) and the velocity (5 m/s) are needed and duct sizer software will calculate the head loss and the equivalent diameter as shown in the figure.</a:t>
            </a:r>
          </a:p>
          <a:p>
            <a:endParaRPr lang="en-US" dirty="0"/>
          </a:p>
          <a:p>
            <a:r>
              <a:rPr lang="en-US" sz="1400" dirty="0">
                <a:solidFill>
                  <a:schemeClr val="tx1"/>
                </a:solidFill>
              </a:rPr>
              <a:t>Then all branches diameter was calculated </a:t>
            </a:r>
          </a:p>
          <a:p>
            <a:r>
              <a:rPr lang="en-US" sz="1400" dirty="0">
                <a:solidFill>
                  <a:schemeClr val="tx1"/>
                </a:solidFill>
              </a:rPr>
              <a:t>based on the constant head loss theory</a:t>
            </a:r>
          </a:p>
          <a:p>
            <a:r>
              <a:rPr lang="en-US" sz="1400" dirty="0">
                <a:solidFill>
                  <a:schemeClr val="tx1"/>
                </a:solidFill>
              </a:rPr>
              <a:t>and duct sizer software will calculate   </a:t>
            </a:r>
          </a:p>
          <a:p>
            <a:endParaRPr lang="en-US" sz="1400" dirty="0">
              <a:solidFill>
                <a:schemeClr val="accent5">
                  <a:lumMod val="75000"/>
                </a:schemeClr>
              </a:solidFill>
            </a:endParaRPr>
          </a:p>
        </p:txBody>
      </p:sp>
      <p:pic>
        <p:nvPicPr>
          <p:cNvPr id="9" name="Picture 8">
            <a:extLst>
              <a:ext uri="{FF2B5EF4-FFF2-40B4-BE49-F238E27FC236}">
                <a16:creationId xmlns:a16="http://schemas.microsoft.com/office/drawing/2014/main" id="{9FA69EB6-0473-91E5-1A11-1A04B9AF94BB}"/>
              </a:ext>
            </a:extLst>
          </p:cNvPr>
          <p:cNvPicPr>
            <a:picLocks noChangeAspect="1"/>
          </p:cNvPicPr>
          <p:nvPr/>
        </p:nvPicPr>
        <p:blipFill rotWithShape="1">
          <a:blip r:embed="rId4"/>
          <a:srcRect l="19051" t="16378" r="45723" b="48273"/>
          <a:stretch/>
        </p:blipFill>
        <p:spPr>
          <a:xfrm>
            <a:off x="4262883" y="2743323"/>
            <a:ext cx="2240314" cy="1572949"/>
          </a:xfrm>
          <a:prstGeom prst="rect">
            <a:avLst/>
          </a:prstGeom>
          <a:ln>
            <a:solidFill>
              <a:schemeClr val="tx1"/>
            </a:solidFill>
          </a:ln>
        </p:spPr>
      </p:pic>
      <p:pic>
        <p:nvPicPr>
          <p:cNvPr id="10" name="Picture 9">
            <a:extLst>
              <a:ext uri="{FF2B5EF4-FFF2-40B4-BE49-F238E27FC236}">
                <a16:creationId xmlns:a16="http://schemas.microsoft.com/office/drawing/2014/main" id="{B7291054-D0B8-C9C9-878A-81713C4879F3}"/>
              </a:ext>
            </a:extLst>
          </p:cNvPr>
          <p:cNvPicPr>
            <a:picLocks noChangeAspect="1"/>
          </p:cNvPicPr>
          <p:nvPr/>
        </p:nvPicPr>
        <p:blipFill>
          <a:blip r:embed="rId5"/>
          <a:stretch>
            <a:fillRect/>
          </a:stretch>
        </p:blipFill>
        <p:spPr>
          <a:xfrm>
            <a:off x="6626337" y="487872"/>
            <a:ext cx="1948815" cy="3185160"/>
          </a:xfrm>
          <a:prstGeom prst="rect">
            <a:avLst/>
          </a:prstGeom>
        </p:spPr>
      </p:pic>
    </p:spTree>
    <p:extLst>
      <p:ext uri="{BB962C8B-B14F-4D97-AF65-F5344CB8AC3E}">
        <p14:creationId xmlns:p14="http://schemas.microsoft.com/office/powerpoint/2010/main" val="7026896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61</a:t>
            </a:fld>
            <a:endParaRPr/>
          </a:p>
        </p:txBody>
      </p:sp>
      <p:sp>
        <p:nvSpPr>
          <p:cNvPr id="3" name="Title 2"/>
          <p:cNvSpPr>
            <a:spLocks noGrp="1"/>
          </p:cNvSpPr>
          <p:nvPr>
            <p:ph type="title"/>
          </p:nvPr>
        </p:nvSpPr>
        <p:spPr>
          <a:xfrm>
            <a:off x="54950" y="908053"/>
            <a:ext cx="9144000" cy="913800"/>
          </a:xfrm>
        </p:spPr>
        <p:txBody>
          <a:bodyPr/>
          <a:lstStyle/>
          <a:p>
            <a:r>
              <a:rPr lang="en-US" sz="2400" dirty="0"/>
              <a:t>HAVC System</a:t>
            </a:r>
            <a:br>
              <a:rPr lang="en-US" sz="2400" dirty="0"/>
            </a:br>
            <a:br>
              <a:rPr lang="en-US" sz="2400" dirty="0"/>
            </a:br>
            <a:endParaRPr lang="en-US" dirty="0"/>
          </a:p>
        </p:txBody>
      </p:sp>
      <p:sp>
        <p:nvSpPr>
          <p:cNvPr id="4" name="TextBox 3">
            <a:extLst>
              <a:ext uri="{FF2B5EF4-FFF2-40B4-BE49-F238E27FC236}">
                <a16:creationId xmlns:a16="http://schemas.microsoft.com/office/drawing/2014/main" id="{43164838-7A7C-56B1-A528-E0B1F119B12D}"/>
              </a:ext>
            </a:extLst>
          </p:cNvPr>
          <p:cNvSpPr txBox="1"/>
          <p:nvPr/>
        </p:nvSpPr>
        <p:spPr>
          <a:xfrm>
            <a:off x="578138" y="1554734"/>
            <a:ext cx="7970520" cy="1669688"/>
          </a:xfrm>
          <a:prstGeom prst="rect">
            <a:avLst/>
          </a:prstGeom>
          <a:noFill/>
        </p:spPr>
        <p:txBody>
          <a:bodyPr wrap="square" rtlCol="0">
            <a:spAutoFit/>
          </a:bodyPr>
          <a:lstStyle/>
          <a:p>
            <a:r>
              <a:rPr lang="en-US" b="1" dirty="0">
                <a:solidFill>
                  <a:srgbClr val="0070C0"/>
                </a:solidFill>
              </a:rPr>
              <a:t>Indoor unit</a:t>
            </a:r>
          </a:p>
          <a:p>
            <a:r>
              <a:rPr lang="ar-SA" dirty="0">
                <a:solidFill>
                  <a:srgbClr val="0070C0"/>
                </a:solidFill>
              </a:rPr>
              <a:t>  </a:t>
            </a:r>
            <a:r>
              <a:rPr lang="en-US" dirty="0">
                <a:solidFill>
                  <a:srgbClr val="0070C0"/>
                </a:solidFill>
              </a:rPr>
              <a:t>also </a:t>
            </a:r>
            <a:r>
              <a:rPr lang="en-US" dirty="0">
                <a:solidFill>
                  <a:schemeClr val="tx1"/>
                </a:solidFill>
              </a:rPr>
              <a:t>Since The cooling load for all offices is between 1-5 KW, the FXZQ-A Fully flat cassette (Ductless) from Daikin company. (</a:t>
            </a:r>
            <a:r>
              <a:rPr lang="en-US" sz="1200" dirty="0">
                <a:effectLst/>
                <a:latin typeface="Calibri" panose="020F0502020204030204" pitchFamily="34" charset="0"/>
                <a:ea typeface="Calibri" panose="020F0502020204030204" pitchFamily="34" charset="0"/>
                <a:cs typeface="Arial" panose="020B0604020202020204" pitchFamily="34" charset="0"/>
              </a:rPr>
              <a:t>Each office space contains 1 to 2 cassette units only)</a:t>
            </a:r>
          </a:p>
          <a:p>
            <a:endParaRPr lang="en-US" sz="1200" dirty="0">
              <a:solidFill>
                <a:schemeClr val="tx1"/>
              </a:solidFill>
              <a:latin typeface="Calibri" panose="020F0502020204030204" pitchFamily="34" charset="0"/>
              <a:cs typeface="Arial" panose="020B0604020202020204" pitchFamily="34" charset="0"/>
            </a:endParaRPr>
          </a:p>
          <a:p>
            <a:endParaRPr lang="en-US" sz="1200" dirty="0">
              <a:solidFill>
                <a:schemeClr val="tx1"/>
              </a:solidFill>
              <a:latin typeface="Calibri" panose="020F0502020204030204" pitchFamily="34" charset="0"/>
              <a:cs typeface="Arial" panose="020B0604020202020204" pitchFamily="34" charset="0"/>
            </a:endParaRPr>
          </a:p>
          <a:p>
            <a:endParaRPr lang="en-US" sz="1200" dirty="0">
              <a:solidFill>
                <a:schemeClr val="tx1"/>
              </a:solidFill>
              <a:latin typeface="Calibri" panose="020F0502020204030204" pitchFamily="34" charset="0"/>
              <a:cs typeface="Arial" panose="020B0604020202020204" pitchFamily="34" charset="0"/>
            </a:endParaRPr>
          </a:p>
          <a:p>
            <a:endParaRPr lang="en-US" sz="1050" dirty="0">
              <a:solidFill>
                <a:schemeClr val="tx1"/>
              </a:solidFill>
            </a:endParaRPr>
          </a:p>
          <a:p>
            <a:pPr marL="0" indent="0">
              <a:buNone/>
            </a:pPr>
            <a:endParaRPr lang="en-US" dirty="0">
              <a:solidFill>
                <a:srgbClr val="0070C0"/>
              </a:solidFill>
            </a:endParaRPr>
          </a:p>
        </p:txBody>
      </p:sp>
      <p:pic>
        <p:nvPicPr>
          <p:cNvPr id="1028" name="Picture 4" descr="Fujitsu Air Conditioning UTZ-VXRA Fresh Air Intake Kit For AUYG Compact  Cassette Range">
            <a:extLst>
              <a:ext uri="{FF2B5EF4-FFF2-40B4-BE49-F238E27FC236}">
                <a16:creationId xmlns:a16="http://schemas.microsoft.com/office/drawing/2014/main" id="{A12A9629-E6CE-9924-ECC3-C9C12EA3BD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680" y="2330447"/>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4 Star Ceiling Mounted DAIKIN INVERTER CASSETTE AC, Capacity: 2 Ton, 2235  Watts, Rs 78700 | ID: 21967177512">
            <a:extLst>
              <a:ext uri="{FF2B5EF4-FFF2-40B4-BE49-F238E27FC236}">
                <a16:creationId xmlns:a16="http://schemas.microsoft.com/office/drawing/2014/main" id="{975C1FA2-7878-12FD-624E-6A79609DE5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0040" y="2384713"/>
            <a:ext cx="3327562" cy="2216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4000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0653A-A70A-F2B5-FC2A-F31B559334A5}"/>
              </a:ext>
            </a:extLst>
          </p:cNvPr>
          <p:cNvSpPr>
            <a:spLocks noGrp="1"/>
          </p:cNvSpPr>
          <p:nvPr>
            <p:ph type="title"/>
          </p:nvPr>
        </p:nvSpPr>
        <p:spPr/>
        <p:txBody>
          <a:bodyPr/>
          <a:lstStyle/>
          <a:p>
            <a:r>
              <a:rPr lang="en-US" sz="2400" dirty="0">
                <a:solidFill>
                  <a:srgbClr val="0070C0"/>
                </a:solidFill>
              </a:rPr>
              <a:t>Cassette unit ,Diffuser and duct distribution</a:t>
            </a:r>
            <a:br>
              <a:rPr lang="en-US" sz="2400" dirty="0">
                <a:solidFill>
                  <a:srgbClr val="0070C0"/>
                </a:solidFill>
              </a:rPr>
            </a:br>
            <a:endParaRPr lang="en-US" dirty="0"/>
          </a:p>
        </p:txBody>
      </p:sp>
      <p:pic>
        <p:nvPicPr>
          <p:cNvPr id="4" name="Picture 3">
            <a:extLst>
              <a:ext uri="{FF2B5EF4-FFF2-40B4-BE49-F238E27FC236}">
                <a16:creationId xmlns:a16="http://schemas.microsoft.com/office/drawing/2014/main" id="{B856BA66-1321-4ABD-9874-746D9CDF79A0}"/>
              </a:ext>
            </a:extLst>
          </p:cNvPr>
          <p:cNvPicPr>
            <a:picLocks noChangeAspect="1"/>
          </p:cNvPicPr>
          <p:nvPr/>
        </p:nvPicPr>
        <p:blipFill>
          <a:blip r:embed="rId2"/>
          <a:stretch>
            <a:fillRect/>
          </a:stretch>
        </p:blipFill>
        <p:spPr>
          <a:xfrm>
            <a:off x="0" y="1529042"/>
            <a:ext cx="4451816" cy="2359635"/>
          </a:xfrm>
          <a:prstGeom prst="rect">
            <a:avLst/>
          </a:prstGeom>
        </p:spPr>
      </p:pic>
      <p:pic>
        <p:nvPicPr>
          <p:cNvPr id="6" name="Picture 5">
            <a:extLst>
              <a:ext uri="{FF2B5EF4-FFF2-40B4-BE49-F238E27FC236}">
                <a16:creationId xmlns:a16="http://schemas.microsoft.com/office/drawing/2014/main" id="{C907120A-FFD4-1628-9943-35E90BE01BEE}"/>
              </a:ext>
            </a:extLst>
          </p:cNvPr>
          <p:cNvPicPr>
            <a:picLocks noChangeAspect="1"/>
          </p:cNvPicPr>
          <p:nvPr/>
        </p:nvPicPr>
        <p:blipFill>
          <a:blip r:embed="rId3"/>
          <a:stretch>
            <a:fillRect/>
          </a:stretch>
        </p:blipFill>
        <p:spPr>
          <a:xfrm>
            <a:off x="4568395" y="1663258"/>
            <a:ext cx="4575605" cy="2225419"/>
          </a:xfrm>
          <a:prstGeom prst="rect">
            <a:avLst/>
          </a:prstGeom>
        </p:spPr>
      </p:pic>
    </p:spTree>
    <p:extLst>
      <p:ext uri="{BB962C8B-B14F-4D97-AF65-F5344CB8AC3E}">
        <p14:creationId xmlns:p14="http://schemas.microsoft.com/office/powerpoint/2010/main" val="41428047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63</a:t>
            </a:fld>
            <a:endParaRPr/>
          </a:p>
        </p:txBody>
      </p:sp>
      <p:sp>
        <p:nvSpPr>
          <p:cNvPr id="3" name="Title 2"/>
          <p:cNvSpPr>
            <a:spLocks noGrp="1"/>
          </p:cNvSpPr>
          <p:nvPr>
            <p:ph type="title"/>
          </p:nvPr>
        </p:nvSpPr>
        <p:spPr>
          <a:xfrm>
            <a:off x="75422" y="1501732"/>
            <a:ext cx="9144000" cy="306598"/>
          </a:xfrm>
        </p:spPr>
        <p:txBody>
          <a:bodyPr/>
          <a:lstStyle/>
          <a:p>
            <a:r>
              <a:rPr lang="en-US" sz="2400" dirty="0"/>
              <a:t>Water Supply and Drainage</a:t>
            </a:r>
            <a:br>
              <a:rPr lang="en-US" sz="2400" dirty="0"/>
            </a:br>
            <a:br>
              <a:rPr lang="en-US" sz="2400" dirty="0"/>
            </a:br>
            <a:endParaRPr lang="en-US" dirty="0"/>
          </a:p>
        </p:txBody>
      </p:sp>
      <p:pic>
        <p:nvPicPr>
          <p:cNvPr id="6" name="Picture 5">
            <a:extLst>
              <a:ext uri="{FF2B5EF4-FFF2-40B4-BE49-F238E27FC236}">
                <a16:creationId xmlns:a16="http://schemas.microsoft.com/office/drawing/2014/main" id="{7CF39C53-0E9E-DA76-5910-4054648C2B92}"/>
              </a:ext>
            </a:extLst>
          </p:cNvPr>
          <p:cNvPicPr>
            <a:picLocks noChangeAspect="1"/>
          </p:cNvPicPr>
          <p:nvPr/>
        </p:nvPicPr>
        <p:blipFill>
          <a:blip r:embed="rId3"/>
          <a:stretch>
            <a:fillRect/>
          </a:stretch>
        </p:blipFill>
        <p:spPr>
          <a:xfrm>
            <a:off x="762041" y="1523500"/>
            <a:ext cx="3731385" cy="3032760"/>
          </a:xfrm>
          <a:prstGeom prst="rect">
            <a:avLst/>
          </a:prstGeom>
        </p:spPr>
      </p:pic>
      <p:pic>
        <p:nvPicPr>
          <p:cNvPr id="9" name="Picture 8">
            <a:extLst>
              <a:ext uri="{FF2B5EF4-FFF2-40B4-BE49-F238E27FC236}">
                <a16:creationId xmlns:a16="http://schemas.microsoft.com/office/drawing/2014/main" id="{ADBFA6A2-FC64-D429-F8A8-D22500238D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9923" y="2117478"/>
            <a:ext cx="2706329" cy="2435386"/>
          </a:xfrm>
          <a:prstGeom prst="rect">
            <a:avLst/>
          </a:prstGeom>
        </p:spPr>
      </p:pic>
      <p:sp>
        <p:nvSpPr>
          <p:cNvPr id="7" name="TextBox 6">
            <a:extLst>
              <a:ext uri="{FF2B5EF4-FFF2-40B4-BE49-F238E27FC236}">
                <a16:creationId xmlns:a16="http://schemas.microsoft.com/office/drawing/2014/main" id="{2544C05F-10FC-7BA2-380F-4BB01D87E781}"/>
              </a:ext>
            </a:extLst>
          </p:cNvPr>
          <p:cNvSpPr txBox="1"/>
          <p:nvPr/>
        </p:nvSpPr>
        <p:spPr>
          <a:xfrm>
            <a:off x="5405284" y="1246239"/>
            <a:ext cx="3027641" cy="577081"/>
          </a:xfrm>
          <a:prstGeom prst="rect">
            <a:avLst/>
          </a:prstGeom>
          <a:noFill/>
        </p:spPr>
        <p:txBody>
          <a:bodyPr wrap="square" rtlCol="0">
            <a:spAutoFit/>
          </a:bodyPr>
          <a:lstStyle/>
          <a:p>
            <a:r>
              <a:rPr lang="en-US" sz="1050" dirty="0"/>
              <a:t>The hot water source was relied on the electric boiler. Installation for each floor 2 electric boilers 50 L For Each from CATA company</a:t>
            </a:r>
          </a:p>
        </p:txBody>
      </p:sp>
    </p:spTree>
    <p:extLst>
      <p:ext uri="{BB962C8B-B14F-4D97-AF65-F5344CB8AC3E}">
        <p14:creationId xmlns:p14="http://schemas.microsoft.com/office/powerpoint/2010/main" val="6372724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64</a:t>
            </a:fld>
            <a:endParaRPr/>
          </a:p>
        </p:txBody>
      </p:sp>
      <p:sp>
        <p:nvSpPr>
          <p:cNvPr id="3" name="Title 2"/>
          <p:cNvSpPr>
            <a:spLocks noGrp="1"/>
          </p:cNvSpPr>
          <p:nvPr>
            <p:ph type="title"/>
          </p:nvPr>
        </p:nvSpPr>
        <p:spPr>
          <a:xfrm>
            <a:off x="75422" y="1501732"/>
            <a:ext cx="9144000" cy="306598"/>
          </a:xfrm>
        </p:spPr>
        <p:txBody>
          <a:bodyPr/>
          <a:lstStyle/>
          <a:p>
            <a:r>
              <a:rPr lang="en-US" sz="2400" dirty="0"/>
              <a:t>Water Supply and Drainage</a:t>
            </a:r>
            <a:br>
              <a:rPr lang="en-US" sz="2400" dirty="0"/>
            </a:br>
            <a:br>
              <a:rPr lang="en-US" sz="2400" dirty="0"/>
            </a:br>
            <a:endParaRPr lang="en-US" dirty="0"/>
          </a:p>
        </p:txBody>
      </p:sp>
      <p:sp>
        <p:nvSpPr>
          <p:cNvPr id="5" name="TextBox 4">
            <a:extLst>
              <a:ext uri="{FF2B5EF4-FFF2-40B4-BE49-F238E27FC236}">
                <a16:creationId xmlns:a16="http://schemas.microsoft.com/office/drawing/2014/main" id="{9DA5574F-04E1-4383-8F71-C2E80BAB6DB2}"/>
              </a:ext>
            </a:extLst>
          </p:cNvPr>
          <p:cNvSpPr txBox="1"/>
          <p:nvPr/>
        </p:nvSpPr>
        <p:spPr>
          <a:xfrm>
            <a:off x="692654" y="976373"/>
            <a:ext cx="8343953" cy="665823"/>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bg2"/>
                </a:solidFill>
                <a:latin typeface="Times New Roman" panose="02020603050405020304" pitchFamily="18" charset="0"/>
                <a:ea typeface="EB Garamond" panose="020B0604020202020204" charset="0"/>
                <a:cs typeface="EB Garamond" panose="020B0604020202020204" charset="0"/>
              </a:rPr>
              <a:t>Drainage System Sample Plans</a:t>
            </a:r>
            <a:endParaRPr lang="en-US" sz="1800" dirty="0">
              <a:latin typeface="Times New Roman" panose="02020603050405020304" pitchFamily="18" charset="0"/>
              <a:ea typeface="EB Garamond" panose="020B0604020202020204" charset="0"/>
              <a:cs typeface="EB Garamond" panose="020B0604020202020204" charset="0"/>
            </a:endParaRPr>
          </a:p>
        </p:txBody>
      </p:sp>
      <p:pic>
        <p:nvPicPr>
          <p:cNvPr id="9" name="Picture 8">
            <a:extLst>
              <a:ext uri="{FF2B5EF4-FFF2-40B4-BE49-F238E27FC236}">
                <a16:creationId xmlns:a16="http://schemas.microsoft.com/office/drawing/2014/main" id="{E631B484-1084-34B5-2508-79167FEA0E62}"/>
              </a:ext>
            </a:extLst>
          </p:cNvPr>
          <p:cNvPicPr>
            <a:picLocks noChangeAspect="1"/>
          </p:cNvPicPr>
          <p:nvPr/>
        </p:nvPicPr>
        <p:blipFill>
          <a:blip r:embed="rId3"/>
          <a:stretch>
            <a:fillRect/>
          </a:stretch>
        </p:blipFill>
        <p:spPr>
          <a:xfrm>
            <a:off x="530942" y="1725561"/>
            <a:ext cx="4961302" cy="2710063"/>
          </a:xfrm>
          <a:prstGeom prst="rect">
            <a:avLst/>
          </a:prstGeom>
        </p:spPr>
      </p:pic>
      <p:pic>
        <p:nvPicPr>
          <p:cNvPr id="11" name="Picture 10">
            <a:extLst>
              <a:ext uri="{FF2B5EF4-FFF2-40B4-BE49-F238E27FC236}">
                <a16:creationId xmlns:a16="http://schemas.microsoft.com/office/drawing/2014/main" id="{52A0DF51-813A-B8F0-6160-9D0581DCF591}"/>
              </a:ext>
            </a:extLst>
          </p:cNvPr>
          <p:cNvPicPr>
            <a:picLocks noChangeAspect="1"/>
          </p:cNvPicPr>
          <p:nvPr/>
        </p:nvPicPr>
        <p:blipFill>
          <a:blip r:embed="rId4"/>
          <a:stretch>
            <a:fillRect/>
          </a:stretch>
        </p:blipFill>
        <p:spPr>
          <a:xfrm>
            <a:off x="5527910" y="1745402"/>
            <a:ext cx="3085148" cy="2420881"/>
          </a:xfrm>
          <a:prstGeom prst="rect">
            <a:avLst/>
          </a:prstGeom>
        </p:spPr>
      </p:pic>
    </p:spTree>
    <p:extLst>
      <p:ext uri="{BB962C8B-B14F-4D97-AF65-F5344CB8AC3E}">
        <p14:creationId xmlns:p14="http://schemas.microsoft.com/office/powerpoint/2010/main" val="126456026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65</a:t>
            </a:fld>
            <a:endParaRPr/>
          </a:p>
        </p:txBody>
      </p:sp>
      <p:sp>
        <p:nvSpPr>
          <p:cNvPr id="3" name="Title 2"/>
          <p:cNvSpPr>
            <a:spLocks noGrp="1"/>
          </p:cNvSpPr>
          <p:nvPr>
            <p:ph type="title"/>
          </p:nvPr>
        </p:nvSpPr>
        <p:spPr>
          <a:xfrm>
            <a:off x="75422" y="1501732"/>
            <a:ext cx="9144000" cy="306598"/>
          </a:xfrm>
        </p:spPr>
        <p:txBody>
          <a:bodyPr/>
          <a:lstStyle/>
          <a:p>
            <a:r>
              <a:rPr lang="en-US" sz="2400" dirty="0"/>
              <a:t>Water Supply and Drainage</a:t>
            </a:r>
            <a:br>
              <a:rPr lang="en-US" sz="2400" dirty="0"/>
            </a:br>
            <a:br>
              <a:rPr lang="en-US" sz="2400" dirty="0"/>
            </a:br>
            <a:endParaRPr lang="en-US" dirty="0"/>
          </a:p>
        </p:txBody>
      </p:sp>
      <p:sp>
        <p:nvSpPr>
          <p:cNvPr id="8" name="TextBox 7">
            <a:extLst>
              <a:ext uri="{FF2B5EF4-FFF2-40B4-BE49-F238E27FC236}">
                <a16:creationId xmlns:a16="http://schemas.microsoft.com/office/drawing/2014/main" id="{9DA5574F-04E1-4383-8F71-C2E80BAB6DB2}"/>
              </a:ext>
            </a:extLst>
          </p:cNvPr>
          <p:cNvSpPr txBox="1"/>
          <p:nvPr/>
        </p:nvSpPr>
        <p:spPr>
          <a:xfrm>
            <a:off x="644961" y="1023500"/>
            <a:ext cx="7903697" cy="665823"/>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bg2"/>
                </a:solidFill>
                <a:latin typeface="Times New Roman" panose="02020603050405020304" pitchFamily="18" charset="0"/>
                <a:ea typeface="EB Garamond" panose="020B0604020202020204" charset="0"/>
                <a:cs typeface="EB Garamond" panose="020B0604020202020204" charset="0"/>
              </a:rPr>
              <a:t>Rainwater in Drainage System </a:t>
            </a:r>
            <a:endParaRPr lang="en-US" sz="1800" dirty="0">
              <a:latin typeface="Times New Roman" panose="02020603050405020304" pitchFamily="18" charset="0"/>
              <a:ea typeface="EB Garamond" panose="020B0604020202020204" charset="0"/>
              <a:cs typeface="EB Garamond" panose="020B0604020202020204" charset="0"/>
            </a:endParaRPr>
          </a:p>
        </p:txBody>
      </p:sp>
      <p:pic>
        <p:nvPicPr>
          <p:cNvPr id="4" name="Picture 3">
            <a:extLst>
              <a:ext uri="{FF2B5EF4-FFF2-40B4-BE49-F238E27FC236}">
                <a16:creationId xmlns:a16="http://schemas.microsoft.com/office/drawing/2014/main" id="{F9A17CCA-B686-891D-107C-BBE2A68896F5}"/>
              </a:ext>
            </a:extLst>
          </p:cNvPr>
          <p:cNvPicPr>
            <a:picLocks noChangeAspect="1"/>
          </p:cNvPicPr>
          <p:nvPr/>
        </p:nvPicPr>
        <p:blipFill>
          <a:blip r:embed="rId3"/>
          <a:stretch>
            <a:fillRect/>
          </a:stretch>
        </p:blipFill>
        <p:spPr>
          <a:xfrm>
            <a:off x="2263878" y="1655031"/>
            <a:ext cx="5697178" cy="2966936"/>
          </a:xfrm>
          <a:prstGeom prst="rect">
            <a:avLst/>
          </a:prstGeom>
        </p:spPr>
      </p:pic>
    </p:spTree>
    <p:extLst>
      <p:ext uri="{BB962C8B-B14F-4D97-AF65-F5344CB8AC3E}">
        <p14:creationId xmlns:p14="http://schemas.microsoft.com/office/powerpoint/2010/main" val="23520911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66</a:t>
            </a:fld>
            <a:endParaRPr/>
          </a:p>
        </p:txBody>
      </p:sp>
      <p:sp>
        <p:nvSpPr>
          <p:cNvPr id="3" name="Title 2"/>
          <p:cNvSpPr>
            <a:spLocks noGrp="1"/>
          </p:cNvSpPr>
          <p:nvPr>
            <p:ph type="title"/>
          </p:nvPr>
        </p:nvSpPr>
        <p:spPr>
          <a:xfrm>
            <a:off x="75422" y="1501732"/>
            <a:ext cx="9144000" cy="306598"/>
          </a:xfrm>
        </p:spPr>
        <p:txBody>
          <a:bodyPr/>
          <a:lstStyle/>
          <a:p>
            <a:r>
              <a:rPr lang="en-US" sz="2400" dirty="0"/>
              <a:t>Artificial Lighting</a:t>
            </a:r>
            <a:br>
              <a:rPr lang="en-US" sz="2400" dirty="0"/>
            </a:br>
            <a:br>
              <a:rPr lang="en-US" sz="2400" dirty="0"/>
            </a:br>
            <a:endParaRPr lang="en-US" dirty="0"/>
          </a:p>
        </p:txBody>
      </p:sp>
      <p:graphicFrame>
        <p:nvGraphicFramePr>
          <p:cNvPr id="15" name="Chart 14"/>
          <p:cNvGraphicFramePr>
            <a:graphicFrameLocks/>
          </p:cNvGraphicFramePr>
          <p:nvPr/>
        </p:nvGraphicFramePr>
        <p:xfrm>
          <a:off x="4500154" y="1639082"/>
          <a:ext cx="3997578" cy="220848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989245DE-E2C1-4A45-8FF0-2E82D347B159}"/>
              </a:ext>
            </a:extLst>
          </p:cNvPr>
          <p:cNvSpPr txBox="1"/>
          <p:nvPr/>
        </p:nvSpPr>
        <p:spPr>
          <a:xfrm>
            <a:off x="646268" y="1198871"/>
            <a:ext cx="8383196" cy="2415213"/>
          </a:xfrm>
          <a:prstGeom prst="rect">
            <a:avLst/>
          </a:prstGeom>
          <a:noFill/>
        </p:spPr>
        <p:txBody>
          <a:bodyPr wrap="square">
            <a:spAutoFit/>
          </a:bodyPr>
          <a:lstStyle/>
          <a:p>
            <a:pPr marR="0" lvl="0" rtl="0">
              <a:lnSpc>
                <a:spcPct val="150000"/>
              </a:lnSpc>
              <a:spcBef>
                <a:spcPts val="0"/>
              </a:spcBef>
              <a:spcAft>
                <a:spcPts val="0"/>
              </a:spcAft>
            </a:pPr>
            <a:endParaRPr lang="en-US" sz="1800" dirty="0">
              <a:solidFill>
                <a:schemeClr val="tx1"/>
              </a:solidFill>
              <a:latin typeface="EB Garamond" panose="020B0604020202020204" charset="0"/>
              <a:ea typeface="EB Garamond" panose="020B0604020202020204" charset="0"/>
              <a:cs typeface="EB Garamond" panose="020B0604020202020204" charset="0"/>
            </a:endParaRPr>
          </a:p>
          <a:p>
            <a:pPr>
              <a:lnSpc>
                <a:spcPct val="150000"/>
              </a:lnSpc>
              <a:buClr>
                <a:schemeClr val="bg2"/>
              </a:buClr>
            </a:pPr>
            <a:r>
              <a:rPr lang="en-US" dirty="0">
                <a:solidFill>
                  <a:schemeClr val="tx1"/>
                </a:solidFill>
                <a:latin typeface="EB Garamond" panose="020B0604020202020204" charset="0"/>
                <a:ea typeface="EB Garamond" panose="020B0604020202020204" charset="0"/>
                <a:cs typeface="EB Garamond" panose="020B0604020202020204" charset="0"/>
              </a:rPr>
              <a:t>1- meeting room</a:t>
            </a:r>
          </a:p>
          <a:p>
            <a:pPr>
              <a:lnSpc>
                <a:spcPct val="150000"/>
              </a:lnSpc>
              <a:buClr>
                <a:schemeClr val="bg2"/>
              </a:buClr>
            </a:pPr>
            <a:r>
              <a:rPr lang="en-US" dirty="0">
                <a:solidFill>
                  <a:schemeClr val="tx1"/>
                </a:solidFill>
                <a:latin typeface="EB Garamond" panose="020B0604020202020204" charset="0"/>
                <a:ea typeface="EB Garamond" panose="020B0604020202020204" charset="0"/>
                <a:cs typeface="EB Garamond" panose="020B0604020202020204" charset="0"/>
              </a:rPr>
              <a:t>2- manager room</a:t>
            </a:r>
          </a:p>
          <a:p>
            <a:pPr>
              <a:lnSpc>
                <a:spcPct val="150000"/>
              </a:lnSpc>
              <a:buClr>
                <a:schemeClr val="bg2"/>
              </a:buClr>
            </a:pPr>
            <a:r>
              <a:rPr lang="en-US" dirty="0">
                <a:solidFill>
                  <a:schemeClr val="tx1"/>
                </a:solidFill>
                <a:latin typeface="EB Garamond" panose="020B0604020202020204" charset="0"/>
                <a:ea typeface="EB Garamond" panose="020B0604020202020204" charset="0"/>
                <a:cs typeface="EB Garamond" panose="020B0604020202020204" charset="0"/>
              </a:rPr>
              <a:t>3-traning room</a:t>
            </a:r>
          </a:p>
          <a:p>
            <a:pPr>
              <a:lnSpc>
                <a:spcPct val="150000"/>
              </a:lnSpc>
              <a:buClr>
                <a:schemeClr val="bg2"/>
              </a:buClr>
            </a:pPr>
            <a:r>
              <a:rPr lang="en-US" dirty="0">
                <a:solidFill>
                  <a:schemeClr val="tx1"/>
                </a:solidFill>
                <a:latin typeface="EB Garamond" panose="020B0604020202020204" charset="0"/>
                <a:ea typeface="EB Garamond" panose="020B0604020202020204" charset="0"/>
                <a:cs typeface="EB Garamond" panose="020B0604020202020204" charset="0"/>
              </a:rPr>
              <a:t>4- Reception</a:t>
            </a:r>
          </a:p>
          <a:p>
            <a:pPr>
              <a:lnSpc>
                <a:spcPct val="150000"/>
              </a:lnSpc>
              <a:buClr>
                <a:schemeClr val="bg2"/>
              </a:buClr>
            </a:pPr>
            <a:r>
              <a:rPr lang="en-US" dirty="0">
                <a:solidFill>
                  <a:schemeClr val="tx1"/>
                </a:solidFill>
                <a:latin typeface="EB Garamond" panose="020B0604020202020204" charset="0"/>
                <a:ea typeface="EB Garamond" panose="020B0604020202020204" charset="0"/>
                <a:cs typeface="EB Garamond" panose="020B0604020202020204" charset="0"/>
              </a:rPr>
              <a:t>5- cafeteria </a:t>
            </a:r>
          </a:p>
          <a:p>
            <a:pPr>
              <a:lnSpc>
                <a:spcPct val="150000"/>
              </a:lnSpc>
              <a:buClr>
                <a:schemeClr val="bg2"/>
              </a:buClr>
            </a:pPr>
            <a:r>
              <a:rPr lang="en-US" dirty="0">
                <a:solidFill>
                  <a:schemeClr val="tx1"/>
                </a:solidFill>
                <a:latin typeface="EB Garamond" panose="020B0604020202020204" charset="0"/>
                <a:ea typeface="EB Garamond" panose="020B0604020202020204" charset="0"/>
                <a:cs typeface="EB Garamond" panose="020B0604020202020204" charset="0"/>
              </a:rPr>
              <a:t>6- office </a:t>
            </a:r>
          </a:p>
        </p:txBody>
      </p:sp>
      <p:sp>
        <p:nvSpPr>
          <p:cNvPr id="16" name="TextBox 15">
            <a:extLst>
              <a:ext uri="{FF2B5EF4-FFF2-40B4-BE49-F238E27FC236}">
                <a16:creationId xmlns:a16="http://schemas.microsoft.com/office/drawing/2014/main" id="{C6F62DD7-425D-42B5-84B1-471781B66753}"/>
              </a:ext>
            </a:extLst>
          </p:cNvPr>
          <p:cNvSpPr txBox="1"/>
          <p:nvPr/>
        </p:nvSpPr>
        <p:spPr>
          <a:xfrm>
            <a:off x="540132" y="850367"/>
            <a:ext cx="8343953" cy="1302729"/>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600" dirty="0">
                <a:solidFill>
                  <a:schemeClr val="bg2"/>
                </a:solidFill>
                <a:latin typeface="Times New Roman" panose="02020603050405020304" pitchFamily="18" charset="0"/>
                <a:ea typeface="EB Garamond" panose="020B0604020202020204" charset="0"/>
                <a:cs typeface="EB Garamond" panose="020B0604020202020204" charset="0"/>
              </a:rPr>
              <a:t>DIALux</a:t>
            </a:r>
            <a:r>
              <a:rPr lang="en-US" sz="1600" dirty="0">
                <a:latin typeface="Times New Roman" panose="02020603050405020304" pitchFamily="18" charset="0"/>
                <a:ea typeface="EB Garamond" panose="020B0604020202020204" charset="0"/>
                <a:cs typeface="EB Garamond" panose="020B0604020202020204" charset="0"/>
              </a:rPr>
              <a:t> has been used for Space Analysis and Design</a:t>
            </a:r>
            <a:r>
              <a:rPr lang="en-US" sz="1800" dirty="0">
                <a:latin typeface="Times New Roman" panose="02020603050405020304" pitchFamily="18" charset="0"/>
                <a:ea typeface="EB Garamond" panose="020B0604020202020204" charset="0"/>
                <a:cs typeface="EB Garamond" panose="020B0604020202020204" charset="0"/>
              </a:rPr>
              <a:t>.</a:t>
            </a:r>
          </a:p>
          <a:p>
            <a:pPr marR="0" lvl="0" rtl="0">
              <a:lnSpc>
                <a:spcPct val="250000"/>
              </a:lnSpc>
              <a:spcBef>
                <a:spcPts val="0"/>
              </a:spcBef>
              <a:spcAft>
                <a:spcPts val="0"/>
              </a:spcAft>
            </a:pPr>
            <a:endParaRPr lang="en-US" sz="1600" dirty="0">
              <a:latin typeface="EB Garamond" panose="020B0604020202020204" charset="0"/>
              <a:ea typeface="EB Garamond" panose="020B0604020202020204" charset="0"/>
              <a:cs typeface="EB Garamond" panose="020B0604020202020204" charset="0"/>
            </a:endParaRPr>
          </a:p>
        </p:txBody>
      </p:sp>
      <p:pic>
        <p:nvPicPr>
          <p:cNvPr id="4" name="Picture 3">
            <a:extLst>
              <a:ext uri="{FF2B5EF4-FFF2-40B4-BE49-F238E27FC236}">
                <a16:creationId xmlns:a16="http://schemas.microsoft.com/office/drawing/2014/main" id="{78ACF1C1-97DC-2494-781F-B94E15671F27}"/>
              </a:ext>
            </a:extLst>
          </p:cNvPr>
          <p:cNvPicPr>
            <a:picLocks noChangeAspect="1"/>
          </p:cNvPicPr>
          <p:nvPr/>
        </p:nvPicPr>
        <p:blipFill>
          <a:blip r:embed="rId4"/>
          <a:stretch>
            <a:fillRect/>
          </a:stretch>
        </p:blipFill>
        <p:spPr>
          <a:xfrm>
            <a:off x="2745405" y="1710134"/>
            <a:ext cx="5612153" cy="2041300"/>
          </a:xfrm>
          <a:prstGeom prst="rect">
            <a:avLst/>
          </a:prstGeom>
        </p:spPr>
      </p:pic>
    </p:spTree>
    <p:extLst>
      <p:ext uri="{BB962C8B-B14F-4D97-AF65-F5344CB8AC3E}">
        <p14:creationId xmlns:p14="http://schemas.microsoft.com/office/powerpoint/2010/main" val="29385184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E0CB8-B860-20A4-BCF5-F24F387A09A6}"/>
              </a:ext>
            </a:extLst>
          </p:cNvPr>
          <p:cNvSpPr>
            <a:spLocks noGrp="1"/>
          </p:cNvSpPr>
          <p:nvPr>
            <p:ph type="title"/>
          </p:nvPr>
        </p:nvSpPr>
        <p:spPr>
          <a:xfrm>
            <a:off x="-57150" y="697918"/>
            <a:ext cx="9144000" cy="913800"/>
          </a:xfrm>
        </p:spPr>
        <p:txBody>
          <a:bodyPr/>
          <a:lstStyle/>
          <a:p>
            <a:r>
              <a:rPr lang="en-US" dirty="0"/>
              <a:t>Artificial Lighting</a:t>
            </a:r>
            <a:br>
              <a:rPr lang="en-US" dirty="0"/>
            </a:br>
            <a:br>
              <a:rPr lang="en-US" dirty="0"/>
            </a:br>
            <a:endParaRPr lang="en-US" dirty="0"/>
          </a:p>
        </p:txBody>
      </p:sp>
      <p:pic>
        <p:nvPicPr>
          <p:cNvPr id="3" name="Picture 2">
            <a:extLst>
              <a:ext uri="{FF2B5EF4-FFF2-40B4-BE49-F238E27FC236}">
                <a16:creationId xmlns:a16="http://schemas.microsoft.com/office/drawing/2014/main" id="{7FC9E800-F0E6-8B91-F1F5-002E81E09371}"/>
              </a:ext>
            </a:extLst>
          </p:cNvPr>
          <p:cNvPicPr>
            <a:picLocks noChangeAspect="1"/>
          </p:cNvPicPr>
          <p:nvPr/>
        </p:nvPicPr>
        <p:blipFill>
          <a:blip r:embed="rId2"/>
          <a:stretch>
            <a:fillRect/>
          </a:stretch>
        </p:blipFill>
        <p:spPr>
          <a:xfrm>
            <a:off x="2054678" y="1866268"/>
            <a:ext cx="6553200" cy="2286000"/>
          </a:xfrm>
          <a:prstGeom prst="rect">
            <a:avLst/>
          </a:prstGeom>
        </p:spPr>
      </p:pic>
      <p:sp>
        <p:nvSpPr>
          <p:cNvPr id="5" name="TextBox 4">
            <a:extLst>
              <a:ext uri="{FF2B5EF4-FFF2-40B4-BE49-F238E27FC236}">
                <a16:creationId xmlns:a16="http://schemas.microsoft.com/office/drawing/2014/main" id="{BD8E2FDD-4F0E-7947-23D0-D15A23BF4F2A}"/>
              </a:ext>
            </a:extLst>
          </p:cNvPr>
          <p:cNvSpPr txBox="1"/>
          <p:nvPr/>
        </p:nvSpPr>
        <p:spPr>
          <a:xfrm>
            <a:off x="577623" y="1418970"/>
            <a:ext cx="4600574" cy="307777"/>
          </a:xfrm>
          <a:prstGeom prst="rect">
            <a:avLst/>
          </a:prstGeom>
          <a:noFill/>
        </p:spPr>
        <p:txBody>
          <a:bodyPr wrap="square">
            <a:spAutoFit/>
          </a:bodyPr>
          <a:lstStyle/>
          <a:p>
            <a:r>
              <a:rPr lang="en-US" dirty="0"/>
              <a:t>For training design: Type of luminaire has been used:</a:t>
            </a:r>
          </a:p>
        </p:txBody>
      </p:sp>
    </p:spTree>
    <p:extLst>
      <p:ext uri="{BB962C8B-B14F-4D97-AF65-F5344CB8AC3E}">
        <p14:creationId xmlns:p14="http://schemas.microsoft.com/office/powerpoint/2010/main" val="38151845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68</a:t>
            </a:fld>
            <a:endParaRPr/>
          </a:p>
        </p:txBody>
      </p:sp>
      <p:sp>
        <p:nvSpPr>
          <p:cNvPr id="3" name="Title 2"/>
          <p:cNvSpPr>
            <a:spLocks noGrp="1"/>
          </p:cNvSpPr>
          <p:nvPr>
            <p:ph type="title"/>
          </p:nvPr>
        </p:nvSpPr>
        <p:spPr>
          <a:xfrm>
            <a:off x="175381" y="1254715"/>
            <a:ext cx="9144000" cy="306598"/>
          </a:xfrm>
        </p:spPr>
        <p:txBody>
          <a:bodyPr/>
          <a:lstStyle/>
          <a:p>
            <a:r>
              <a:rPr lang="en-US" sz="2400" dirty="0"/>
              <a:t>Artificial Lighting</a:t>
            </a:r>
            <a:br>
              <a:rPr lang="en-US" sz="2400" dirty="0"/>
            </a:br>
            <a:br>
              <a:rPr lang="en-US" sz="2400" dirty="0"/>
            </a:br>
            <a:endParaRPr lang="en-US" dirty="0"/>
          </a:p>
        </p:txBody>
      </p:sp>
      <p:graphicFrame>
        <p:nvGraphicFramePr>
          <p:cNvPr id="15" name="Chart 14"/>
          <p:cNvGraphicFramePr>
            <a:graphicFrameLocks/>
          </p:cNvGraphicFramePr>
          <p:nvPr>
            <p:extLst>
              <p:ext uri="{D42A27DB-BD31-4B8C-83A1-F6EECF244321}">
                <p14:modId xmlns:p14="http://schemas.microsoft.com/office/powerpoint/2010/main" val="1973201137"/>
              </p:ext>
            </p:extLst>
          </p:nvPr>
        </p:nvGraphicFramePr>
        <p:xfrm>
          <a:off x="4500154" y="1639082"/>
          <a:ext cx="3997578" cy="220848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989245DE-E2C1-4A45-8FF0-2E82D347B159}"/>
              </a:ext>
            </a:extLst>
          </p:cNvPr>
          <p:cNvSpPr txBox="1"/>
          <p:nvPr/>
        </p:nvSpPr>
        <p:spPr>
          <a:xfrm>
            <a:off x="585423" y="1348942"/>
            <a:ext cx="8383196" cy="799386"/>
          </a:xfrm>
          <a:prstGeom prst="rect">
            <a:avLst/>
          </a:prstGeom>
          <a:noFill/>
        </p:spPr>
        <p:txBody>
          <a:bodyPr wrap="square">
            <a:spAutoFit/>
          </a:bodyPr>
          <a:lstStyle/>
          <a:p>
            <a:pPr marR="0" lvl="0" rtl="0">
              <a:lnSpc>
                <a:spcPct val="150000"/>
              </a:lnSpc>
              <a:spcBef>
                <a:spcPts val="0"/>
              </a:spcBef>
              <a:spcAft>
                <a:spcPts val="0"/>
              </a:spcAft>
            </a:pPr>
            <a:endParaRPr lang="en-US" sz="1800" dirty="0">
              <a:solidFill>
                <a:schemeClr val="tx1"/>
              </a:solidFill>
              <a:latin typeface="EB Garamond" panose="020B0604020202020204" charset="0"/>
              <a:ea typeface="EB Garamond" panose="020B0604020202020204" charset="0"/>
              <a:cs typeface="EB Garamond" panose="020B0604020202020204" charset="0"/>
            </a:endParaRPr>
          </a:p>
          <a:p>
            <a:pPr>
              <a:lnSpc>
                <a:spcPct val="150000"/>
              </a:lnSpc>
              <a:buClr>
                <a:schemeClr val="bg2"/>
              </a:buClr>
            </a:pPr>
            <a:endParaRPr lang="en-US" dirty="0">
              <a:solidFill>
                <a:schemeClr val="tx1"/>
              </a:solidFill>
              <a:latin typeface="EB Garamond" panose="020B0604020202020204" charset="0"/>
              <a:ea typeface="EB Garamond" panose="020B0604020202020204" charset="0"/>
              <a:cs typeface="EB Garamond" panose="020B0604020202020204" charset="0"/>
            </a:endParaRPr>
          </a:p>
        </p:txBody>
      </p:sp>
      <p:pic>
        <p:nvPicPr>
          <p:cNvPr id="2" name="Picture 1">
            <a:extLst>
              <a:ext uri="{FF2B5EF4-FFF2-40B4-BE49-F238E27FC236}">
                <a16:creationId xmlns:a16="http://schemas.microsoft.com/office/drawing/2014/main" id="{1B61D2CC-F1A7-61D2-C5F7-6D4FBC9D2AB5}"/>
              </a:ext>
            </a:extLst>
          </p:cNvPr>
          <p:cNvPicPr>
            <a:picLocks noChangeAspect="1"/>
          </p:cNvPicPr>
          <p:nvPr/>
        </p:nvPicPr>
        <p:blipFill>
          <a:blip r:embed="rId4"/>
          <a:stretch>
            <a:fillRect/>
          </a:stretch>
        </p:blipFill>
        <p:spPr>
          <a:xfrm>
            <a:off x="1380782" y="898071"/>
            <a:ext cx="3012575" cy="1858667"/>
          </a:xfrm>
          <a:prstGeom prst="rect">
            <a:avLst/>
          </a:prstGeom>
        </p:spPr>
      </p:pic>
      <p:pic>
        <p:nvPicPr>
          <p:cNvPr id="4" name="Picture 3">
            <a:extLst>
              <a:ext uri="{FF2B5EF4-FFF2-40B4-BE49-F238E27FC236}">
                <a16:creationId xmlns:a16="http://schemas.microsoft.com/office/drawing/2014/main" id="{302E5495-BC3C-E641-07CB-D2185937395D}"/>
              </a:ext>
            </a:extLst>
          </p:cNvPr>
          <p:cNvPicPr>
            <a:picLocks noChangeAspect="1"/>
          </p:cNvPicPr>
          <p:nvPr/>
        </p:nvPicPr>
        <p:blipFill>
          <a:blip r:embed="rId5"/>
          <a:stretch>
            <a:fillRect/>
          </a:stretch>
        </p:blipFill>
        <p:spPr>
          <a:xfrm>
            <a:off x="4393357" y="898071"/>
            <a:ext cx="3097781" cy="1858667"/>
          </a:xfrm>
          <a:prstGeom prst="rect">
            <a:avLst/>
          </a:prstGeom>
        </p:spPr>
      </p:pic>
      <p:pic>
        <p:nvPicPr>
          <p:cNvPr id="10" name="Picture 9">
            <a:extLst>
              <a:ext uri="{FF2B5EF4-FFF2-40B4-BE49-F238E27FC236}">
                <a16:creationId xmlns:a16="http://schemas.microsoft.com/office/drawing/2014/main" id="{138D61F5-EB4A-07E7-F785-506E7723ED71}"/>
              </a:ext>
            </a:extLst>
          </p:cNvPr>
          <p:cNvPicPr>
            <a:picLocks noChangeAspect="1"/>
          </p:cNvPicPr>
          <p:nvPr/>
        </p:nvPicPr>
        <p:blipFill>
          <a:blip r:embed="rId6"/>
          <a:stretch>
            <a:fillRect/>
          </a:stretch>
        </p:blipFill>
        <p:spPr>
          <a:xfrm>
            <a:off x="4413866" y="2696807"/>
            <a:ext cx="3077271" cy="1781037"/>
          </a:xfrm>
          <a:prstGeom prst="rect">
            <a:avLst/>
          </a:prstGeom>
        </p:spPr>
      </p:pic>
      <p:pic>
        <p:nvPicPr>
          <p:cNvPr id="12" name="Picture 11">
            <a:extLst>
              <a:ext uri="{FF2B5EF4-FFF2-40B4-BE49-F238E27FC236}">
                <a16:creationId xmlns:a16="http://schemas.microsoft.com/office/drawing/2014/main" id="{34EBDBB3-432D-A10A-BED2-C1E57AC5DEB2}"/>
              </a:ext>
            </a:extLst>
          </p:cNvPr>
          <p:cNvPicPr>
            <a:picLocks noChangeAspect="1"/>
          </p:cNvPicPr>
          <p:nvPr/>
        </p:nvPicPr>
        <p:blipFill>
          <a:blip r:embed="rId7"/>
          <a:stretch>
            <a:fillRect/>
          </a:stretch>
        </p:blipFill>
        <p:spPr>
          <a:xfrm>
            <a:off x="1380781" y="2685095"/>
            <a:ext cx="3033085" cy="1792749"/>
          </a:xfrm>
          <a:prstGeom prst="rect">
            <a:avLst/>
          </a:prstGeom>
        </p:spPr>
      </p:pic>
    </p:spTree>
    <p:extLst>
      <p:ext uri="{BB962C8B-B14F-4D97-AF65-F5344CB8AC3E}">
        <p14:creationId xmlns:p14="http://schemas.microsoft.com/office/powerpoint/2010/main" val="260926230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69</a:t>
            </a:fld>
            <a:endParaRPr/>
          </a:p>
        </p:txBody>
      </p:sp>
      <p:sp>
        <p:nvSpPr>
          <p:cNvPr id="3" name="Title 2"/>
          <p:cNvSpPr>
            <a:spLocks noGrp="1"/>
          </p:cNvSpPr>
          <p:nvPr>
            <p:ph type="title"/>
          </p:nvPr>
        </p:nvSpPr>
        <p:spPr>
          <a:xfrm>
            <a:off x="75422" y="1501732"/>
            <a:ext cx="9144000" cy="306598"/>
          </a:xfrm>
        </p:spPr>
        <p:txBody>
          <a:bodyPr/>
          <a:lstStyle/>
          <a:p>
            <a:r>
              <a:rPr lang="en-US" sz="2400" dirty="0"/>
              <a:t>Artificial Lighting</a:t>
            </a:r>
            <a:br>
              <a:rPr lang="en-US" sz="2400" dirty="0"/>
            </a:br>
            <a:br>
              <a:rPr lang="en-US" sz="2400" dirty="0"/>
            </a:br>
            <a:endParaRPr lang="en-US" dirty="0"/>
          </a:p>
        </p:txBody>
      </p:sp>
      <p:sp>
        <p:nvSpPr>
          <p:cNvPr id="5" name="TextBox 4">
            <a:extLst>
              <a:ext uri="{FF2B5EF4-FFF2-40B4-BE49-F238E27FC236}">
                <a16:creationId xmlns:a16="http://schemas.microsoft.com/office/drawing/2014/main" id="{C6F62DD7-425D-42B5-84B1-471781B66753}"/>
              </a:ext>
            </a:extLst>
          </p:cNvPr>
          <p:cNvSpPr txBox="1"/>
          <p:nvPr/>
        </p:nvSpPr>
        <p:spPr>
          <a:xfrm>
            <a:off x="444237" y="850367"/>
            <a:ext cx="8343953" cy="1302729"/>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bg2"/>
                </a:solidFill>
                <a:latin typeface="Times New Roman" panose="02020603050405020304" pitchFamily="18" charset="0"/>
                <a:ea typeface="EB Garamond" panose="020B0604020202020204" charset="0"/>
                <a:cs typeface="EB Garamond" panose="020B0604020202020204" charset="0"/>
              </a:rPr>
              <a:t>Lighting Plans</a:t>
            </a:r>
            <a:endParaRPr lang="en-US" sz="1800" dirty="0">
              <a:latin typeface="Times New Roman" panose="02020603050405020304" pitchFamily="18" charset="0"/>
              <a:ea typeface="EB Garamond" panose="020B0604020202020204" charset="0"/>
              <a:cs typeface="EB Garamond" panose="020B0604020202020204" charset="0"/>
            </a:endParaRPr>
          </a:p>
          <a:p>
            <a:pPr marR="0" lvl="0" rtl="0">
              <a:lnSpc>
                <a:spcPct val="250000"/>
              </a:lnSpc>
              <a:spcBef>
                <a:spcPts val="0"/>
              </a:spcBef>
              <a:spcAft>
                <a:spcPts val="0"/>
              </a:spcAft>
            </a:pPr>
            <a:endParaRPr lang="en-US" sz="1600" dirty="0">
              <a:latin typeface="EB Garamond" panose="020B0604020202020204" charset="0"/>
              <a:ea typeface="EB Garamond" panose="020B0604020202020204" charset="0"/>
              <a:cs typeface="EB Garamond" panose="020B0604020202020204" charset="0"/>
            </a:endParaRPr>
          </a:p>
        </p:txBody>
      </p:sp>
      <p:pic>
        <p:nvPicPr>
          <p:cNvPr id="6" name="Picture 5">
            <a:extLst>
              <a:ext uri="{FF2B5EF4-FFF2-40B4-BE49-F238E27FC236}">
                <a16:creationId xmlns:a16="http://schemas.microsoft.com/office/drawing/2014/main" id="{4DBCEEA4-981C-0561-EDC2-00BC56013433}"/>
              </a:ext>
            </a:extLst>
          </p:cNvPr>
          <p:cNvPicPr>
            <a:picLocks noChangeAspect="1"/>
          </p:cNvPicPr>
          <p:nvPr/>
        </p:nvPicPr>
        <p:blipFill rotWithShape="1">
          <a:blip r:embed="rId3"/>
          <a:srcRect t="10623" b="5838"/>
          <a:stretch/>
        </p:blipFill>
        <p:spPr>
          <a:xfrm>
            <a:off x="2354715" y="1365712"/>
            <a:ext cx="5838825" cy="31350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02641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1466A-AE86-9AEB-8C71-4C05D737380F}"/>
              </a:ext>
            </a:extLst>
          </p:cNvPr>
          <p:cNvSpPr>
            <a:spLocks noGrp="1"/>
          </p:cNvSpPr>
          <p:nvPr>
            <p:ph type="title"/>
          </p:nvPr>
        </p:nvSpPr>
        <p:spPr/>
        <p:txBody>
          <a:bodyPr/>
          <a:lstStyle/>
          <a:p>
            <a:r>
              <a:rPr lang="en-US" dirty="0"/>
              <a:t>Climate</a:t>
            </a:r>
          </a:p>
        </p:txBody>
      </p:sp>
      <p:pic>
        <p:nvPicPr>
          <p:cNvPr id="4" name="Picture 3">
            <a:extLst>
              <a:ext uri="{FF2B5EF4-FFF2-40B4-BE49-F238E27FC236}">
                <a16:creationId xmlns:a16="http://schemas.microsoft.com/office/drawing/2014/main" id="{4820CB56-C429-5F9A-D5C0-DC5441AA7C66}"/>
              </a:ext>
            </a:extLst>
          </p:cNvPr>
          <p:cNvPicPr>
            <a:picLocks noChangeAspect="1"/>
          </p:cNvPicPr>
          <p:nvPr/>
        </p:nvPicPr>
        <p:blipFill>
          <a:blip r:embed="rId2"/>
          <a:stretch>
            <a:fillRect/>
          </a:stretch>
        </p:blipFill>
        <p:spPr>
          <a:xfrm>
            <a:off x="914400" y="1130025"/>
            <a:ext cx="7513320" cy="3447190"/>
          </a:xfrm>
          <a:prstGeom prst="rect">
            <a:avLst/>
          </a:prstGeom>
        </p:spPr>
      </p:pic>
    </p:spTree>
    <p:extLst>
      <p:ext uri="{BB962C8B-B14F-4D97-AF65-F5344CB8AC3E}">
        <p14:creationId xmlns:p14="http://schemas.microsoft.com/office/powerpoint/2010/main" val="58841179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70</a:t>
            </a:fld>
            <a:endParaRPr/>
          </a:p>
        </p:txBody>
      </p:sp>
      <p:sp>
        <p:nvSpPr>
          <p:cNvPr id="3" name="Title 2"/>
          <p:cNvSpPr>
            <a:spLocks noGrp="1"/>
          </p:cNvSpPr>
          <p:nvPr>
            <p:ph type="title"/>
          </p:nvPr>
        </p:nvSpPr>
        <p:spPr>
          <a:xfrm>
            <a:off x="75422" y="1501732"/>
            <a:ext cx="9144000" cy="306598"/>
          </a:xfrm>
        </p:spPr>
        <p:txBody>
          <a:bodyPr/>
          <a:lstStyle/>
          <a:p>
            <a:r>
              <a:rPr lang="en-US" sz="2400" dirty="0"/>
              <a:t>Acoustical Design</a:t>
            </a:r>
            <a:br>
              <a:rPr lang="en-US" sz="2400" dirty="0"/>
            </a:br>
            <a:br>
              <a:rPr lang="en-US" sz="2400" dirty="0"/>
            </a:br>
            <a:endParaRPr lang="en-US" dirty="0"/>
          </a:p>
        </p:txBody>
      </p:sp>
      <p:sp>
        <p:nvSpPr>
          <p:cNvPr id="6" name="مستطيل 6"/>
          <p:cNvSpPr/>
          <p:nvPr/>
        </p:nvSpPr>
        <p:spPr>
          <a:xfrm>
            <a:off x="780070" y="1024257"/>
            <a:ext cx="3379989" cy="473656"/>
          </a:xfrm>
          <a:prstGeom prst="rect">
            <a:avLst/>
          </a:prstGeom>
        </p:spPr>
        <p:txBody>
          <a:bodyPr wrap="square">
            <a:spAutoFit/>
          </a:bodyPr>
          <a:lstStyle/>
          <a:p>
            <a:pPr lvl="0">
              <a:lnSpc>
                <a:spcPct val="250000"/>
              </a:lnSpc>
              <a:buClr>
                <a:schemeClr val="accent4"/>
              </a:buClr>
            </a:pPr>
            <a:r>
              <a:rPr lang="en-US" sz="1200" b="1" dirty="0">
                <a:solidFill>
                  <a:schemeClr val="tx1"/>
                </a:solidFill>
                <a:latin typeface="+mn-lt"/>
                <a:ea typeface="EB Garamond" panose="020B0604020202020204" charset="0"/>
                <a:cs typeface="EB Garamond" panose="020B0604020202020204" charset="0"/>
              </a:rPr>
              <a:t>Standard of RT60(Reverberation time ).</a:t>
            </a:r>
          </a:p>
        </p:txBody>
      </p:sp>
      <p:pic>
        <p:nvPicPr>
          <p:cNvPr id="8"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128" y="1693288"/>
            <a:ext cx="3109417" cy="2766747"/>
          </a:xfrm>
          <a:prstGeom prst="rect">
            <a:avLst/>
          </a:prstGeom>
        </p:spPr>
      </p:pic>
      <p:sp>
        <p:nvSpPr>
          <p:cNvPr id="2" name="Rectangle 1"/>
          <p:cNvSpPr/>
          <p:nvPr/>
        </p:nvSpPr>
        <p:spPr>
          <a:xfrm>
            <a:off x="5112873" y="1238844"/>
            <a:ext cx="3620328" cy="276999"/>
          </a:xfrm>
          <a:prstGeom prst="rect">
            <a:avLst/>
          </a:prstGeom>
        </p:spPr>
        <p:txBody>
          <a:bodyPr wrap="square">
            <a:spAutoFit/>
          </a:bodyPr>
          <a:lstStyle/>
          <a:p>
            <a:pPr algn="ctr"/>
            <a:r>
              <a:rPr lang="en-US" sz="1200" b="1" dirty="0">
                <a:solidFill>
                  <a:schemeClr val="tx1"/>
                </a:solidFill>
              </a:rPr>
              <a:t>Standard of STC (Sound transmission class).</a:t>
            </a:r>
            <a:endParaRPr lang="en-GB" sz="1200" b="1" dirty="0">
              <a:solidFill>
                <a:schemeClr val="tx1"/>
              </a:solidFill>
            </a:endParaRPr>
          </a:p>
        </p:txBody>
      </p:sp>
      <p:pic>
        <p:nvPicPr>
          <p:cNvPr id="11" name="Picture 10">
            <a:extLst>
              <a:ext uri="{FF2B5EF4-FFF2-40B4-BE49-F238E27FC236}">
                <a16:creationId xmlns:a16="http://schemas.microsoft.com/office/drawing/2014/main" id="{82639F92-FCE6-DC86-EAB3-CB4BEA7C13FA}"/>
              </a:ext>
            </a:extLst>
          </p:cNvPr>
          <p:cNvPicPr>
            <a:picLocks noChangeAspect="1"/>
          </p:cNvPicPr>
          <p:nvPr/>
        </p:nvPicPr>
        <p:blipFill>
          <a:blip r:embed="rId4"/>
          <a:stretch>
            <a:fillRect/>
          </a:stretch>
        </p:blipFill>
        <p:spPr>
          <a:xfrm>
            <a:off x="644620" y="1618828"/>
            <a:ext cx="3515439" cy="2984989"/>
          </a:xfrm>
          <a:prstGeom prst="rect">
            <a:avLst/>
          </a:prstGeom>
        </p:spPr>
      </p:pic>
    </p:spTree>
    <p:extLst>
      <p:ext uri="{BB962C8B-B14F-4D97-AF65-F5344CB8AC3E}">
        <p14:creationId xmlns:p14="http://schemas.microsoft.com/office/powerpoint/2010/main" val="23967224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571D5-566F-82FE-A22F-85E7A7D94124}"/>
              </a:ext>
            </a:extLst>
          </p:cNvPr>
          <p:cNvSpPr>
            <a:spLocks noGrp="1"/>
          </p:cNvSpPr>
          <p:nvPr>
            <p:ph type="title"/>
          </p:nvPr>
        </p:nvSpPr>
        <p:spPr>
          <a:xfrm>
            <a:off x="-163285" y="708247"/>
            <a:ext cx="9144000" cy="913800"/>
          </a:xfrm>
        </p:spPr>
        <p:txBody>
          <a:bodyPr/>
          <a:lstStyle/>
          <a:p>
            <a:r>
              <a:rPr lang="en-US" dirty="0"/>
              <a:t>Acoustical Design</a:t>
            </a:r>
            <a:br>
              <a:rPr lang="en-US" dirty="0"/>
            </a:br>
            <a:br>
              <a:rPr lang="en-US" dirty="0"/>
            </a:br>
            <a:endParaRPr lang="en-US" dirty="0"/>
          </a:p>
        </p:txBody>
      </p:sp>
      <p:sp>
        <p:nvSpPr>
          <p:cNvPr id="6" name="TextBox 5">
            <a:extLst>
              <a:ext uri="{FF2B5EF4-FFF2-40B4-BE49-F238E27FC236}">
                <a16:creationId xmlns:a16="http://schemas.microsoft.com/office/drawing/2014/main" id="{1D87D95B-1034-4431-FB06-039CB5F60964}"/>
              </a:ext>
            </a:extLst>
          </p:cNvPr>
          <p:cNvSpPr txBox="1"/>
          <p:nvPr/>
        </p:nvSpPr>
        <p:spPr>
          <a:xfrm>
            <a:off x="2651352" y="1309225"/>
            <a:ext cx="4633232" cy="307777"/>
          </a:xfrm>
          <a:prstGeom prst="rect">
            <a:avLst/>
          </a:prstGeom>
          <a:noFill/>
        </p:spPr>
        <p:txBody>
          <a:bodyPr wrap="square">
            <a:spAutoFit/>
          </a:bodyPr>
          <a:lstStyle/>
          <a:p>
            <a:r>
              <a:rPr lang="en-US" b="1" dirty="0"/>
              <a:t>Ecotect  had been used for RT60 analysis</a:t>
            </a:r>
          </a:p>
        </p:txBody>
      </p:sp>
      <p:graphicFrame>
        <p:nvGraphicFramePr>
          <p:cNvPr id="9" name="Table 9">
            <a:extLst>
              <a:ext uri="{FF2B5EF4-FFF2-40B4-BE49-F238E27FC236}">
                <a16:creationId xmlns:a16="http://schemas.microsoft.com/office/drawing/2014/main" id="{24B97861-8B5C-C7FD-AB72-993587B19131}"/>
              </a:ext>
            </a:extLst>
          </p:cNvPr>
          <p:cNvGraphicFramePr>
            <a:graphicFrameLocks noGrp="1"/>
          </p:cNvGraphicFramePr>
          <p:nvPr>
            <p:extLst>
              <p:ext uri="{D42A27DB-BD31-4B8C-83A1-F6EECF244321}">
                <p14:modId xmlns:p14="http://schemas.microsoft.com/office/powerpoint/2010/main" val="3522375038"/>
              </p:ext>
            </p:extLst>
          </p:nvPr>
        </p:nvGraphicFramePr>
        <p:xfrm>
          <a:off x="1524000" y="2041070"/>
          <a:ext cx="5929994" cy="2103702"/>
        </p:xfrm>
        <a:graphic>
          <a:graphicData uri="http://schemas.openxmlformats.org/drawingml/2006/table">
            <a:tbl>
              <a:tblPr firstRow="1" bandRow="1">
                <a:tableStyleId>{6A21DE4D-DB45-4A50-B6EA-811850B7E086}</a:tableStyleId>
              </a:tblPr>
              <a:tblGrid>
                <a:gridCol w="2964997">
                  <a:extLst>
                    <a:ext uri="{9D8B030D-6E8A-4147-A177-3AD203B41FA5}">
                      <a16:colId xmlns:a16="http://schemas.microsoft.com/office/drawing/2014/main" val="3748709165"/>
                    </a:ext>
                  </a:extLst>
                </a:gridCol>
                <a:gridCol w="2964997">
                  <a:extLst>
                    <a:ext uri="{9D8B030D-6E8A-4147-A177-3AD203B41FA5}">
                      <a16:colId xmlns:a16="http://schemas.microsoft.com/office/drawing/2014/main" val="3860152131"/>
                    </a:ext>
                  </a:extLst>
                </a:gridCol>
              </a:tblGrid>
              <a:tr h="350617">
                <a:tc>
                  <a:txBody>
                    <a:bodyPr/>
                    <a:lstStyle/>
                    <a:p>
                      <a:pPr algn="ctr"/>
                      <a:r>
                        <a:rPr lang="en-US" b="1" dirty="0"/>
                        <a:t>Space</a:t>
                      </a:r>
                    </a:p>
                  </a:txBody>
                  <a:tcPr/>
                </a:tc>
                <a:tc>
                  <a:txBody>
                    <a:bodyPr/>
                    <a:lstStyle/>
                    <a:p>
                      <a:pPr algn="ctr"/>
                      <a:r>
                        <a:rPr lang="en-US" b="1" dirty="0"/>
                        <a:t>RT60 (sec)</a:t>
                      </a:r>
                    </a:p>
                  </a:txBody>
                  <a:tcPr/>
                </a:tc>
                <a:extLst>
                  <a:ext uri="{0D108BD9-81ED-4DB2-BD59-A6C34878D82A}">
                    <a16:rowId xmlns:a16="http://schemas.microsoft.com/office/drawing/2014/main" val="2482135512"/>
                  </a:ext>
                </a:extLst>
              </a:tr>
              <a:tr h="350617">
                <a:tc>
                  <a:txBody>
                    <a:bodyPr/>
                    <a:lstStyle/>
                    <a:p>
                      <a:pPr algn="ctr"/>
                      <a:r>
                        <a:rPr lang="en-US" dirty="0"/>
                        <a:t>Office </a:t>
                      </a:r>
                    </a:p>
                  </a:txBody>
                  <a:tcPr/>
                </a:tc>
                <a:tc>
                  <a:txBody>
                    <a:bodyPr/>
                    <a:lstStyle/>
                    <a:p>
                      <a:pPr algn="ctr"/>
                      <a:r>
                        <a:rPr lang="en-US" dirty="0"/>
                        <a:t>(0.6-0.8)</a:t>
                      </a:r>
                    </a:p>
                  </a:txBody>
                  <a:tcPr/>
                </a:tc>
                <a:extLst>
                  <a:ext uri="{0D108BD9-81ED-4DB2-BD59-A6C34878D82A}">
                    <a16:rowId xmlns:a16="http://schemas.microsoft.com/office/drawing/2014/main" val="1706584313"/>
                  </a:ext>
                </a:extLst>
              </a:tr>
              <a:tr h="350617">
                <a:tc>
                  <a:txBody>
                    <a:bodyPr/>
                    <a:lstStyle/>
                    <a:p>
                      <a:pPr algn="ctr"/>
                      <a:r>
                        <a:rPr lang="en-US" dirty="0"/>
                        <a:t>Manager room</a:t>
                      </a:r>
                    </a:p>
                  </a:txBody>
                  <a:tcPr/>
                </a:tc>
                <a:tc>
                  <a:txBody>
                    <a:bodyPr/>
                    <a:lstStyle/>
                    <a:p>
                      <a:pPr algn="ctr"/>
                      <a:r>
                        <a:rPr lang="en-US" dirty="0"/>
                        <a:t>(0.6-0.8)</a:t>
                      </a:r>
                    </a:p>
                  </a:txBody>
                  <a:tcPr/>
                </a:tc>
                <a:extLst>
                  <a:ext uri="{0D108BD9-81ED-4DB2-BD59-A6C34878D82A}">
                    <a16:rowId xmlns:a16="http://schemas.microsoft.com/office/drawing/2014/main" val="2242050662"/>
                  </a:ext>
                </a:extLst>
              </a:tr>
              <a:tr h="350617">
                <a:tc>
                  <a:txBody>
                    <a:bodyPr/>
                    <a:lstStyle/>
                    <a:p>
                      <a:pPr algn="ctr"/>
                      <a:r>
                        <a:rPr lang="en-US" dirty="0"/>
                        <a:t>Meeting room </a:t>
                      </a:r>
                    </a:p>
                  </a:txBody>
                  <a:tcPr/>
                </a:tc>
                <a:tc>
                  <a:txBody>
                    <a:bodyPr/>
                    <a:lstStyle/>
                    <a:p>
                      <a:pPr algn="ctr"/>
                      <a:r>
                        <a:rPr lang="en-US" dirty="0"/>
                        <a:t> (0.7-0.9)</a:t>
                      </a:r>
                    </a:p>
                  </a:txBody>
                  <a:tcPr/>
                </a:tc>
                <a:extLst>
                  <a:ext uri="{0D108BD9-81ED-4DB2-BD59-A6C34878D82A}">
                    <a16:rowId xmlns:a16="http://schemas.microsoft.com/office/drawing/2014/main" val="2440767072"/>
                  </a:ext>
                </a:extLst>
              </a:tr>
              <a:tr h="350617">
                <a:tc>
                  <a:txBody>
                    <a:bodyPr/>
                    <a:lstStyle/>
                    <a:p>
                      <a:pPr algn="ctr"/>
                      <a:r>
                        <a:rPr lang="en-US" dirty="0"/>
                        <a:t>Training room</a:t>
                      </a:r>
                    </a:p>
                  </a:txBody>
                  <a:tcPr/>
                </a:tc>
                <a:tc>
                  <a:txBody>
                    <a:bodyPr/>
                    <a:lstStyle/>
                    <a:p>
                      <a:pPr algn="ctr"/>
                      <a:r>
                        <a:rPr lang="en-US" dirty="0"/>
                        <a:t>(0.7-0.9)</a:t>
                      </a:r>
                    </a:p>
                  </a:txBody>
                  <a:tcPr/>
                </a:tc>
                <a:extLst>
                  <a:ext uri="{0D108BD9-81ED-4DB2-BD59-A6C34878D82A}">
                    <a16:rowId xmlns:a16="http://schemas.microsoft.com/office/drawing/2014/main" val="3761380427"/>
                  </a:ext>
                </a:extLst>
              </a:tr>
              <a:tr h="350617">
                <a:tc>
                  <a:txBody>
                    <a:bodyPr/>
                    <a:lstStyle/>
                    <a:p>
                      <a:pPr algn="ctr"/>
                      <a:r>
                        <a:rPr lang="en-US" dirty="0"/>
                        <a:t>Multi-purpose hall </a:t>
                      </a:r>
                    </a:p>
                  </a:txBody>
                  <a:tcPr/>
                </a:tc>
                <a:tc>
                  <a:txBody>
                    <a:bodyPr/>
                    <a:lstStyle/>
                    <a:p>
                      <a:pPr algn="ctr"/>
                      <a:r>
                        <a:rPr lang="en-US" dirty="0"/>
                        <a:t>(1.2 -1.9)</a:t>
                      </a:r>
                    </a:p>
                  </a:txBody>
                  <a:tcPr/>
                </a:tc>
                <a:extLst>
                  <a:ext uri="{0D108BD9-81ED-4DB2-BD59-A6C34878D82A}">
                    <a16:rowId xmlns:a16="http://schemas.microsoft.com/office/drawing/2014/main" val="4214059096"/>
                  </a:ext>
                </a:extLst>
              </a:tr>
            </a:tbl>
          </a:graphicData>
        </a:graphic>
      </p:graphicFrame>
    </p:spTree>
    <p:extLst>
      <p:ext uri="{BB962C8B-B14F-4D97-AF65-F5344CB8AC3E}">
        <p14:creationId xmlns:p14="http://schemas.microsoft.com/office/powerpoint/2010/main" val="70269858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72</a:t>
            </a:fld>
            <a:endParaRPr/>
          </a:p>
        </p:txBody>
      </p:sp>
      <p:sp>
        <p:nvSpPr>
          <p:cNvPr id="3" name="Title 2"/>
          <p:cNvSpPr>
            <a:spLocks noGrp="1"/>
          </p:cNvSpPr>
          <p:nvPr>
            <p:ph type="title"/>
          </p:nvPr>
        </p:nvSpPr>
        <p:spPr>
          <a:xfrm>
            <a:off x="141553" y="1329101"/>
            <a:ext cx="9144000" cy="306598"/>
          </a:xfrm>
        </p:spPr>
        <p:txBody>
          <a:bodyPr/>
          <a:lstStyle/>
          <a:p>
            <a:r>
              <a:rPr lang="en-US" sz="2400" dirty="0"/>
              <a:t>Acoustical Design</a:t>
            </a:r>
            <a:br>
              <a:rPr lang="en-US" sz="2400" dirty="0"/>
            </a:br>
            <a:br>
              <a:rPr lang="en-US" sz="2400" dirty="0"/>
            </a:br>
            <a:endParaRPr lang="en-US" dirty="0"/>
          </a:p>
        </p:txBody>
      </p:sp>
      <p:sp>
        <p:nvSpPr>
          <p:cNvPr id="5" name="مستطيل 5"/>
          <p:cNvSpPr/>
          <p:nvPr/>
        </p:nvSpPr>
        <p:spPr>
          <a:xfrm>
            <a:off x="141553" y="1232479"/>
            <a:ext cx="4401624" cy="383888"/>
          </a:xfrm>
          <a:prstGeom prst="rect">
            <a:avLst/>
          </a:prstGeom>
        </p:spPr>
        <p:txBody>
          <a:bodyPr wrap="square">
            <a:spAutoFit/>
          </a:bodyPr>
          <a:lstStyle/>
          <a:p>
            <a:pPr lvl="0" algn="ctr">
              <a:lnSpc>
                <a:spcPct val="150000"/>
              </a:lnSpc>
              <a:buClr>
                <a:schemeClr val="bg2"/>
              </a:buClr>
            </a:pPr>
            <a:r>
              <a:rPr lang="en-US" dirty="0">
                <a:solidFill>
                  <a:schemeClr val="tx1"/>
                </a:solidFill>
                <a:latin typeface="+mn-lt"/>
                <a:ea typeface="EB Garamond" panose="020B0604020202020204" charset="0"/>
                <a:cs typeface="EB Garamond" panose="020B0604020202020204" charset="0"/>
              </a:rPr>
              <a:t>STC For external Wall</a:t>
            </a:r>
          </a:p>
        </p:txBody>
      </p:sp>
      <p:sp>
        <p:nvSpPr>
          <p:cNvPr id="7" name="مستطيل 9"/>
          <p:cNvSpPr/>
          <p:nvPr/>
        </p:nvSpPr>
        <p:spPr>
          <a:xfrm>
            <a:off x="6189920" y="1136664"/>
            <a:ext cx="1986917" cy="383888"/>
          </a:xfrm>
          <a:prstGeom prst="rect">
            <a:avLst/>
          </a:prstGeom>
        </p:spPr>
        <p:txBody>
          <a:bodyPr wrap="square">
            <a:spAutoFit/>
          </a:bodyPr>
          <a:lstStyle/>
          <a:p>
            <a:pPr lvl="0" algn="ctr">
              <a:lnSpc>
                <a:spcPct val="150000"/>
              </a:lnSpc>
              <a:buClr>
                <a:schemeClr val="bg2"/>
              </a:buClr>
            </a:pPr>
            <a:r>
              <a:rPr lang="en-US" dirty="0">
                <a:solidFill>
                  <a:schemeClr val="tx1"/>
                </a:solidFill>
                <a:latin typeface="+mn-lt"/>
                <a:ea typeface="EB Garamond" panose="020B0604020202020204" charset="0"/>
                <a:cs typeface="EB Garamond" panose="020B0604020202020204" charset="0"/>
              </a:rPr>
              <a:t>STC For internal Wall</a:t>
            </a:r>
          </a:p>
        </p:txBody>
      </p:sp>
      <p:sp>
        <p:nvSpPr>
          <p:cNvPr id="9" name="TextBox 8">
            <a:extLst>
              <a:ext uri="{FF2B5EF4-FFF2-40B4-BE49-F238E27FC236}">
                <a16:creationId xmlns:a16="http://schemas.microsoft.com/office/drawing/2014/main" id="{EF4CABE1-8243-E3AD-B6AE-C35574C90B9B}"/>
              </a:ext>
            </a:extLst>
          </p:cNvPr>
          <p:cNvSpPr txBox="1"/>
          <p:nvPr/>
        </p:nvSpPr>
        <p:spPr>
          <a:xfrm>
            <a:off x="396254" y="819125"/>
            <a:ext cx="4608738" cy="307777"/>
          </a:xfrm>
          <a:prstGeom prst="rect">
            <a:avLst/>
          </a:prstGeom>
          <a:noFill/>
        </p:spPr>
        <p:txBody>
          <a:bodyPr wrap="square">
            <a:spAutoFit/>
          </a:bodyPr>
          <a:lstStyle/>
          <a:p>
            <a:r>
              <a:rPr lang="en-US" b="1" dirty="0"/>
              <a:t>Insul</a:t>
            </a:r>
            <a:r>
              <a:rPr lang="en-US" dirty="0"/>
              <a:t> had been used to designed layer of wall and floor</a:t>
            </a:r>
          </a:p>
        </p:txBody>
      </p:sp>
      <p:pic>
        <p:nvPicPr>
          <p:cNvPr id="8" name="Picture 7">
            <a:extLst>
              <a:ext uri="{FF2B5EF4-FFF2-40B4-BE49-F238E27FC236}">
                <a16:creationId xmlns:a16="http://schemas.microsoft.com/office/drawing/2014/main" id="{8AA5FCC1-4E64-4DF6-D0F6-65EDB388838D}"/>
              </a:ext>
            </a:extLst>
          </p:cNvPr>
          <p:cNvPicPr>
            <a:picLocks noChangeAspect="1"/>
          </p:cNvPicPr>
          <p:nvPr/>
        </p:nvPicPr>
        <p:blipFill rotWithShape="1">
          <a:blip r:embed="rId3"/>
          <a:srcRect b="10088"/>
          <a:stretch/>
        </p:blipFill>
        <p:spPr>
          <a:xfrm>
            <a:off x="1060531" y="1655031"/>
            <a:ext cx="2563667" cy="2956379"/>
          </a:xfrm>
          <a:prstGeom prst="rect">
            <a:avLst/>
          </a:prstGeom>
        </p:spPr>
      </p:pic>
      <p:pic>
        <p:nvPicPr>
          <p:cNvPr id="10" name="Picture 9">
            <a:extLst>
              <a:ext uri="{FF2B5EF4-FFF2-40B4-BE49-F238E27FC236}">
                <a16:creationId xmlns:a16="http://schemas.microsoft.com/office/drawing/2014/main" id="{EA95D8D4-E93A-AD05-2A52-6A75B9A2B59E}"/>
              </a:ext>
            </a:extLst>
          </p:cNvPr>
          <p:cNvPicPr>
            <a:picLocks noChangeAspect="1"/>
          </p:cNvPicPr>
          <p:nvPr/>
        </p:nvPicPr>
        <p:blipFill rotWithShape="1">
          <a:blip r:embed="rId4"/>
          <a:srcRect b="4838"/>
          <a:stretch/>
        </p:blipFill>
        <p:spPr>
          <a:xfrm>
            <a:off x="6052790" y="1579022"/>
            <a:ext cx="2421739" cy="2986350"/>
          </a:xfrm>
          <a:prstGeom prst="rect">
            <a:avLst/>
          </a:prstGeom>
        </p:spPr>
      </p:pic>
    </p:spTree>
    <p:extLst>
      <p:ext uri="{BB962C8B-B14F-4D97-AF65-F5344CB8AC3E}">
        <p14:creationId xmlns:p14="http://schemas.microsoft.com/office/powerpoint/2010/main" val="10883168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73</a:t>
            </a:fld>
            <a:endParaRPr/>
          </a:p>
        </p:txBody>
      </p:sp>
      <p:sp>
        <p:nvSpPr>
          <p:cNvPr id="3" name="Title 2"/>
          <p:cNvSpPr>
            <a:spLocks noGrp="1"/>
          </p:cNvSpPr>
          <p:nvPr>
            <p:ph type="title"/>
          </p:nvPr>
        </p:nvSpPr>
        <p:spPr>
          <a:xfrm>
            <a:off x="75422" y="1501732"/>
            <a:ext cx="9144000" cy="306598"/>
          </a:xfrm>
        </p:spPr>
        <p:txBody>
          <a:bodyPr/>
          <a:lstStyle/>
          <a:p>
            <a:r>
              <a:rPr lang="en-US" sz="2400" dirty="0"/>
              <a:t>Acoustical Design</a:t>
            </a:r>
            <a:br>
              <a:rPr lang="en-US" sz="2400" dirty="0"/>
            </a:br>
            <a:br>
              <a:rPr lang="en-US" sz="2400" dirty="0"/>
            </a:br>
            <a:endParaRPr lang="en-US" dirty="0"/>
          </a:p>
        </p:txBody>
      </p:sp>
      <p:sp>
        <p:nvSpPr>
          <p:cNvPr id="5" name="مستطيل 5"/>
          <p:cNvSpPr/>
          <p:nvPr/>
        </p:nvSpPr>
        <p:spPr>
          <a:xfrm>
            <a:off x="-81643" y="1808330"/>
            <a:ext cx="6433458" cy="698717"/>
          </a:xfrm>
          <a:prstGeom prst="rect">
            <a:avLst/>
          </a:prstGeom>
        </p:spPr>
        <p:txBody>
          <a:bodyPr wrap="square">
            <a:spAutoFit/>
          </a:bodyPr>
          <a:lstStyle/>
          <a:p>
            <a:pPr lvl="2" algn="ctr">
              <a:lnSpc>
                <a:spcPct val="150000"/>
              </a:lnSpc>
              <a:buClr>
                <a:schemeClr val="bg2"/>
              </a:buClr>
            </a:pPr>
            <a:r>
              <a:rPr lang="en-US" dirty="0">
                <a:solidFill>
                  <a:schemeClr val="tx1"/>
                </a:solidFill>
                <a:latin typeface="+mn-lt"/>
                <a:ea typeface="EB Garamond" panose="020B0604020202020204" charset="0"/>
                <a:cs typeface="EB Garamond" panose="020B0604020202020204" charset="0"/>
              </a:rPr>
              <a:t>STC ( Sound transmission class) For external and internal  Wall</a:t>
            </a:r>
          </a:p>
          <a:p>
            <a:pPr>
              <a:lnSpc>
                <a:spcPct val="150000"/>
              </a:lnSpc>
              <a:buClr>
                <a:schemeClr val="bg2"/>
              </a:buClr>
            </a:pPr>
            <a:r>
              <a:rPr lang="en-US" dirty="0">
                <a:solidFill>
                  <a:schemeClr val="tx1"/>
                </a:solidFill>
                <a:latin typeface="+mn-lt"/>
                <a:ea typeface="EB Garamond" panose="020B0604020202020204" charset="0"/>
                <a:cs typeface="EB Garamond" panose="020B0604020202020204" charset="0"/>
              </a:rPr>
              <a:t>             IIC (Impact Isolation class) for floor</a:t>
            </a:r>
          </a:p>
        </p:txBody>
      </p:sp>
      <p:sp>
        <p:nvSpPr>
          <p:cNvPr id="9" name="TextBox 8">
            <a:extLst>
              <a:ext uri="{FF2B5EF4-FFF2-40B4-BE49-F238E27FC236}">
                <a16:creationId xmlns:a16="http://schemas.microsoft.com/office/drawing/2014/main" id="{EF4CABE1-8243-E3AD-B6AE-C35574C90B9B}"/>
              </a:ext>
            </a:extLst>
          </p:cNvPr>
          <p:cNvSpPr txBox="1"/>
          <p:nvPr/>
        </p:nvSpPr>
        <p:spPr>
          <a:xfrm>
            <a:off x="2343053" y="1256930"/>
            <a:ext cx="4608738" cy="307777"/>
          </a:xfrm>
          <a:prstGeom prst="rect">
            <a:avLst/>
          </a:prstGeom>
          <a:noFill/>
        </p:spPr>
        <p:txBody>
          <a:bodyPr wrap="square">
            <a:spAutoFit/>
          </a:bodyPr>
          <a:lstStyle/>
          <a:p>
            <a:pPr algn="ctr"/>
            <a:r>
              <a:rPr lang="en-US" b="1" dirty="0"/>
              <a:t>Insul</a:t>
            </a:r>
            <a:r>
              <a:rPr lang="en-US" dirty="0"/>
              <a:t> has been used to designed layer of wall and slab</a:t>
            </a:r>
          </a:p>
        </p:txBody>
      </p:sp>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A7488E9F-8CC5-75D3-7A75-CEAD5217BC07}"/>
                  </a:ext>
                </a:extLst>
              </p:cNvPr>
              <p:cNvGraphicFramePr>
                <a:graphicFrameLocks noGrp="1"/>
              </p:cNvGraphicFramePr>
              <p:nvPr>
                <p:extLst>
                  <p:ext uri="{D42A27DB-BD31-4B8C-83A1-F6EECF244321}">
                    <p14:modId xmlns:p14="http://schemas.microsoft.com/office/powerpoint/2010/main" val="1781602394"/>
                  </p:ext>
                </p:extLst>
              </p:nvPr>
            </p:nvGraphicFramePr>
            <p:xfrm>
              <a:off x="3734860" y="2501547"/>
              <a:ext cx="4638789" cy="898525"/>
            </p:xfrm>
            <a:graphic>
              <a:graphicData uri="http://schemas.openxmlformats.org/drawingml/2006/table">
                <a:tbl>
                  <a:tblPr firstRow="1" firstCol="1" bandRow="1"/>
                  <a:tblGrid>
                    <a:gridCol w="1546263">
                      <a:extLst>
                        <a:ext uri="{9D8B030D-6E8A-4147-A177-3AD203B41FA5}">
                          <a16:colId xmlns:a16="http://schemas.microsoft.com/office/drawing/2014/main" val="2013563651"/>
                        </a:ext>
                      </a:extLst>
                    </a:gridCol>
                    <a:gridCol w="1546263">
                      <a:extLst>
                        <a:ext uri="{9D8B030D-6E8A-4147-A177-3AD203B41FA5}">
                          <a16:colId xmlns:a16="http://schemas.microsoft.com/office/drawing/2014/main" val="2190406407"/>
                        </a:ext>
                      </a:extLst>
                    </a:gridCol>
                    <a:gridCol w="1546263">
                      <a:extLst>
                        <a:ext uri="{9D8B030D-6E8A-4147-A177-3AD203B41FA5}">
                          <a16:colId xmlns:a16="http://schemas.microsoft.com/office/drawing/2014/main" val="4237276716"/>
                        </a:ext>
                      </a:extLst>
                    </a:gridCol>
                  </a:tblGrid>
                  <a:tr h="143943">
                    <a:tc>
                      <a:txBody>
                        <a:bodyPr/>
                        <a:lstStyle/>
                        <a:p>
                          <a:pPr marL="0" marR="0" algn="ctr">
                            <a:lnSpc>
                              <a:spcPct val="105000"/>
                            </a:lnSpc>
                            <a:spcBef>
                              <a:spcPts val="120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STC &amp; IIC</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Value from standard</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Value from INSUL</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837573"/>
                      </a:ext>
                    </a:extLst>
                  </a:tr>
                  <a:tr h="143943">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STC for external wall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14:m>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200">
                              <a:effectLst/>
                              <a:latin typeface="Times New Roman" panose="02020603050405020304" pitchFamily="18" charset="0"/>
                              <a:ea typeface="Calibri" panose="020F0502020204030204" pitchFamily="34" charset="0"/>
                              <a:cs typeface="Times New Roman" panose="02020603050405020304" pitchFamily="18" charset="0"/>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78</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328355640"/>
                      </a:ext>
                    </a:extLst>
                  </a:tr>
                  <a:tr h="143943">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STC for glass wall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14:m>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200">
                              <a:effectLst/>
                              <a:latin typeface="Times New Roman" panose="02020603050405020304" pitchFamily="18" charset="0"/>
                              <a:ea typeface="Calibri" panose="020F0502020204030204" pitchFamily="34" charset="0"/>
                              <a:cs typeface="Times New Roman" panose="02020603050405020304" pitchFamily="18" charset="0"/>
                            </a:rPr>
                            <a:t>40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45</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165247963"/>
                      </a:ext>
                    </a:extLst>
                  </a:tr>
                  <a:tr h="143943">
                    <a:tc>
                      <a:txBody>
                        <a:bodyPr/>
                        <a:lstStyle/>
                        <a:p>
                          <a:pPr marL="0" marR="0" algn="ctr">
                            <a:lnSpc>
                              <a:spcPct val="105000"/>
                            </a:lnSpc>
                            <a:spcBef>
                              <a:spcPts val="120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STC for internal wall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14:m>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200">
                              <a:effectLst/>
                              <a:latin typeface="Times New Roman" panose="02020603050405020304" pitchFamily="18" charset="0"/>
                              <a:ea typeface="Calibri" panose="020F0502020204030204" pitchFamily="34" charset="0"/>
                              <a:cs typeface="Times New Roman" panose="02020603050405020304" pitchFamily="18" charset="0"/>
                            </a:rPr>
                            <a:t>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51</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3043515583"/>
                      </a:ext>
                    </a:extLst>
                  </a:tr>
                  <a:tr h="66735">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IIC for floor</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14:m>
                            <m:oMath xmlns:m="http://schemas.openxmlformats.org/officeDocument/2006/math">
                              <m:r>
                                <a:rPr lang="en-US" sz="12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40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110</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127270072"/>
                      </a:ext>
                    </a:extLst>
                  </a:tr>
                </a:tbl>
              </a:graphicData>
            </a:graphic>
          </p:graphicFrame>
        </mc:Choice>
        <mc:Fallback xmlns="">
          <p:graphicFrame>
            <p:nvGraphicFramePr>
              <p:cNvPr id="11" name="Table 10">
                <a:extLst>
                  <a:ext uri="{FF2B5EF4-FFF2-40B4-BE49-F238E27FC236}">
                    <a16:creationId xmlns:a16="http://schemas.microsoft.com/office/drawing/2014/main" id="{A7488E9F-8CC5-75D3-7A75-CEAD5217BC07}"/>
                  </a:ext>
                </a:extLst>
              </p:cNvPr>
              <p:cNvGraphicFramePr>
                <a:graphicFrameLocks noGrp="1"/>
              </p:cNvGraphicFramePr>
              <p:nvPr>
                <p:extLst>
                  <p:ext uri="{D42A27DB-BD31-4B8C-83A1-F6EECF244321}">
                    <p14:modId xmlns:p14="http://schemas.microsoft.com/office/powerpoint/2010/main" val="1781602394"/>
                  </p:ext>
                </p:extLst>
              </p:nvPr>
            </p:nvGraphicFramePr>
            <p:xfrm>
              <a:off x="3734860" y="2501547"/>
              <a:ext cx="4638789" cy="898525"/>
            </p:xfrm>
            <a:graphic>
              <a:graphicData uri="http://schemas.openxmlformats.org/drawingml/2006/table">
                <a:tbl>
                  <a:tblPr firstRow="1" firstCol="1" bandRow="1"/>
                  <a:tblGrid>
                    <a:gridCol w="1546263">
                      <a:extLst>
                        <a:ext uri="{9D8B030D-6E8A-4147-A177-3AD203B41FA5}">
                          <a16:colId xmlns:a16="http://schemas.microsoft.com/office/drawing/2014/main" val="2013563651"/>
                        </a:ext>
                      </a:extLst>
                    </a:gridCol>
                    <a:gridCol w="1546263">
                      <a:extLst>
                        <a:ext uri="{9D8B030D-6E8A-4147-A177-3AD203B41FA5}">
                          <a16:colId xmlns:a16="http://schemas.microsoft.com/office/drawing/2014/main" val="2190406407"/>
                        </a:ext>
                      </a:extLst>
                    </a:gridCol>
                    <a:gridCol w="1546263">
                      <a:extLst>
                        <a:ext uri="{9D8B030D-6E8A-4147-A177-3AD203B41FA5}">
                          <a16:colId xmlns:a16="http://schemas.microsoft.com/office/drawing/2014/main" val="4237276716"/>
                        </a:ext>
                      </a:extLst>
                    </a:gridCol>
                  </a:tblGrid>
                  <a:tr h="179705">
                    <a:tc>
                      <a:txBody>
                        <a:bodyPr/>
                        <a:lstStyle/>
                        <a:p>
                          <a:pPr marL="0" marR="0" algn="ctr">
                            <a:lnSpc>
                              <a:spcPct val="105000"/>
                            </a:lnSpc>
                            <a:spcBef>
                              <a:spcPts val="120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STC &amp; IIC</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Value from standard</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a:lnSpc>
                              <a:spcPct val="105000"/>
                            </a:lnSpc>
                            <a:spcBef>
                              <a:spcPts val="120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Value from INSUL</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837573"/>
                      </a:ext>
                    </a:extLst>
                  </a:tr>
                  <a:tr h="179705">
                    <a:tc>
                      <a:txBody>
                        <a:bodyPr/>
                        <a:lstStyle/>
                        <a:p>
                          <a:pPr marL="0" marR="0" algn="ctr">
                            <a:lnSpc>
                              <a:spcPct val="105000"/>
                            </a:lnSpc>
                            <a:spcBef>
                              <a:spcPts val="120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STC for external wall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endParaRPr lang="en-US"/>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blipFill>
                          <a:blip r:embed="rId3"/>
                          <a:stretch>
                            <a:fillRect l="-100394" t="-131034" r="-100787" b="-362069"/>
                          </a:stretch>
                        </a:blipFill>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78</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328355640"/>
                      </a:ext>
                    </a:extLst>
                  </a:tr>
                  <a:tr h="179705">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STC for glass wall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endParaRPr lang="en-US"/>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blipFill>
                          <a:blip r:embed="rId3"/>
                          <a:stretch>
                            <a:fillRect l="-100394" t="-223333" r="-100787" b="-250000"/>
                          </a:stretch>
                        </a:blipFill>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45</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165247963"/>
                      </a:ext>
                    </a:extLst>
                  </a:tr>
                  <a:tr h="179705">
                    <a:tc>
                      <a:txBody>
                        <a:bodyPr/>
                        <a:lstStyle/>
                        <a:p>
                          <a:pPr marL="0" marR="0" algn="ctr">
                            <a:lnSpc>
                              <a:spcPct val="105000"/>
                            </a:lnSpc>
                            <a:spcBef>
                              <a:spcPts val="1200"/>
                            </a:spcBef>
                            <a:spcAft>
                              <a:spcPts val="0"/>
                            </a:spcAft>
                          </a:pPr>
                          <a:r>
                            <a:rPr lang="en-US" sz="1200">
                              <a:effectLst/>
                              <a:latin typeface="Times New Roman" panose="02020603050405020304" pitchFamily="18" charset="0"/>
                              <a:ea typeface="Calibri" panose="020F0502020204030204" pitchFamily="34" charset="0"/>
                              <a:cs typeface="Times New Roman" panose="02020603050405020304" pitchFamily="18" charset="0"/>
                            </a:rPr>
                            <a:t>STC for internal wall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endParaRPr lang="en-US"/>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blipFill>
                          <a:blip r:embed="rId3"/>
                          <a:stretch>
                            <a:fillRect l="-100394" t="-334483" r="-100787" b="-158621"/>
                          </a:stretch>
                        </a:blipFill>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51</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3043515583"/>
                      </a:ext>
                    </a:extLst>
                  </a:tr>
                  <a:tr h="179705">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IIC for floor</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endParaRPr lang="en-US"/>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blipFill>
                          <a:blip r:embed="rId3"/>
                          <a:stretch>
                            <a:fillRect l="-100394" t="-420000" r="-100787" b="-53333"/>
                          </a:stretch>
                        </a:blipFill>
                      </a:tcPr>
                    </a:tc>
                    <a:tc>
                      <a:txBody>
                        <a:bodyPr/>
                        <a:lstStyle/>
                        <a:p>
                          <a:pPr marL="0" marR="0" algn="ctr">
                            <a:lnSpc>
                              <a:spcPct val="105000"/>
                            </a:lnSpc>
                            <a:spcBef>
                              <a:spcPts val="120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110</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127270072"/>
                      </a:ext>
                    </a:extLst>
                  </a:tr>
                </a:tbl>
              </a:graphicData>
            </a:graphic>
          </p:graphicFrame>
        </mc:Fallback>
      </mc:AlternateContent>
    </p:spTree>
    <p:extLst>
      <p:ext uri="{BB962C8B-B14F-4D97-AF65-F5344CB8AC3E}">
        <p14:creationId xmlns:p14="http://schemas.microsoft.com/office/powerpoint/2010/main" val="214031811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74</a:t>
            </a:fld>
            <a:endParaRPr/>
          </a:p>
        </p:txBody>
      </p:sp>
      <p:sp>
        <p:nvSpPr>
          <p:cNvPr id="3" name="Title 2"/>
          <p:cNvSpPr>
            <a:spLocks noGrp="1"/>
          </p:cNvSpPr>
          <p:nvPr>
            <p:ph type="title"/>
          </p:nvPr>
        </p:nvSpPr>
        <p:spPr>
          <a:xfrm>
            <a:off x="75422" y="1501732"/>
            <a:ext cx="9144000" cy="306598"/>
          </a:xfrm>
        </p:spPr>
        <p:txBody>
          <a:bodyPr/>
          <a:lstStyle/>
          <a:p>
            <a:r>
              <a:rPr lang="en-US" sz="2400" dirty="0"/>
              <a:t>Power Design</a:t>
            </a:r>
            <a:br>
              <a:rPr lang="en-US" sz="2400" dirty="0"/>
            </a:br>
            <a:br>
              <a:rPr lang="en-US" sz="2400" dirty="0"/>
            </a:br>
            <a:endParaRPr lang="en-US" dirty="0"/>
          </a:p>
        </p:txBody>
      </p:sp>
      <p:sp>
        <p:nvSpPr>
          <p:cNvPr id="4" name="مستطيل 3"/>
          <p:cNvSpPr/>
          <p:nvPr/>
        </p:nvSpPr>
        <p:spPr>
          <a:xfrm>
            <a:off x="801052" y="1114842"/>
            <a:ext cx="2031325" cy="307777"/>
          </a:xfrm>
          <a:prstGeom prst="rect">
            <a:avLst/>
          </a:prstGeom>
        </p:spPr>
        <p:txBody>
          <a:bodyPr wrap="none">
            <a:spAutoFit/>
          </a:bodyPr>
          <a:lstStyle/>
          <a:p>
            <a:r>
              <a:rPr lang="en-US" dirty="0">
                <a:solidFill>
                  <a:schemeClr val="bg2"/>
                </a:solidFill>
                <a:latin typeface="Times New Roman" panose="02020603050405020304" pitchFamily="18" charset="0"/>
                <a:ea typeface="EB Garamond" panose="020B0604020202020204" charset="0"/>
                <a:cs typeface="EB Garamond" panose="020B0604020202020204" charset="0"/>
              </a:rPr>
              <a:t>Socket Distribution Plans	</a:t>
            </a:r>
            <a:endParaRPr lang="en-GB" dirty="0"/>
          </a:p>
        </p:txBody>
      </p:sp>
      <p:pic>
        <p:nvPicPr>
          <p:cNvPr id="9" name="Picture 8">
            <a:extLst>
              <a:ext uri="{FF2B5EF4-FFF2-40B4-BE49-F238E27FC236}">
                <a16:creationId xmlns:a16="http://schemas.microsoft.com/office/drawing/2014/main" id="{34F0089A-8584-91D4-0CB4-FAC1185B7344}"/>
              </a:ext>
            </a:extLst>
          </p:cNvPr>
          <p:cNvPicPr>
            <a:picLocks noChangeAspect="1"/>
          </p:cNvPicPr>
          <p:nvPr/>
        </p:nvPicPr>
        <p:blipFill>
          <a:blip r:embed="rId3"/>
          <a:stretch>
            <a:fillRect/>
          </a:stretch>
        </p:blipFill>
        <p:spPr>
          <a:xfrm>
            <a:off x="3981166" y="1872866"/>
            <a:ext cx="4911374" cy="2924610"/>
          </a:xfrm>
          <a:prstGeom prst="rect">
            <a:avLst/>
          </a:prstGeom>
        </p:spPr>
      </p:pic>
      <p:pic>
        <p:nvPicPr>
          <p:cNvPr id="11" name="Picture 10">
            <a:extLst>
              <a:ext uri="{FF2B5EF4-FFF2-40B4-BE49-F238E27FC236}">
                <a16:creationId xmlns:a16="http://schemas.microsoft.com/office/drawing/2014/main" id="{3AC85E69-6E29-2AB4-297E-69EA211AAF14}"/>
              </a:ext>
            </a:extLst>
          </p:cNvPr>
          <p:cNvPicPr>
            <a:picLocks noChangeAspect="1"/>
          </p:cNvPicPr>
          <p:nvPr/>
        </p:nvPicPr>
        <p:blipFill>
          <a:blip r:embed="rId4"/>
          <a:stretch>
            <a:fillRect/>
          </a:stretch>
        </p:blipFill>
        <p:spPr>
          <a:xfrm>
            <a:off x="361402" y="2180843"/>
            <a:ext cx="3619764" cy="2548865"/>
          </a:xfrm>
          <a:prstGeom prst="rect">
            <a:avLst/>
          </a:prstGeom>
        </p:spPr>
      </p:pic>
    </p:spTree>
    <p:extLst>
      <p:ext uri="{BB962C8B-B14F-4D97-AF65-F5344CB8AC3E}">
        <p14:creationId xmlns:p14="http://schemas.microsoft.com/office/powerpoint/2010/main" val="20843168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75</a:t>
            </a:fld>
            <a:endParaRPr/>
          </a:p>
        </p:txBody>
      </p:sp>
      <p:sp>
        <p:nvSpPr>
          <p:cNvPr id="3" name="Title 2"/>
          <p:cNvSpPr>
            <a:spLocks noGrp="1"/>
          </p:cNvSpPr>
          <p:nvPr>
            <p:ph type="title"/>
          </p:nvPr>
        </p:nvSpPr>
        <p:spPr>
          <a:xfrm>
            <a:off x="75422" y="1501732"/>
            <a:ext cx="9144000" cy="306598"/>
          </a:xfrm>
        </p:spPr>
        <p:txBody>
          <a:bodyPr/>
          <a:lstStyle/>
          <a:p>
            <a:r>
              <a:rPr lang="en-US" sz="2400" dirty="0"/>
              <a:t>Power Design</a:t>
            </a:r>
            <a:br>
              <a:rPr lang="en-US" sz="2400" dirty="0"/>
            </a:br>
            <a:br>
              <a:rPr lang="en-US" sz="2400" dirty="0"/>
            </a:br>
            <a:endParaRPr lang="en-US" dirty="0"/>
          </a:p>
        </p:txBody>
      </p:sp>
      <p:sp>
        <p:nvSpPr>
          <p:cNvPr id="4" name="مستطيل 3"/>
          <p:cNvSpPr/>
          <p:nvPr/>
        </p:nvSpPr>
        <p:spPr>
          <a:xfrm>
            <a:off x="705517" y="1093842"/>
            <a:ext cx="2031325" cy="307777"/>
          </a:xfrm>
          <a:prstGeom prst="rect">
            <a:avLst/>
          </a:prstGeom>
        </p:spPr>
        <p:txBody>
          <a:bodyPr wrap="none">
            <a:spAutoFit/>
          </a:bodyPr>
          <a:lstStyle/>
          <a:p>
            <a:r>
              <a:rPr lang="en-US" dirty="0">
                <a:solidFill>
                  <a:schemeClr val="bg2"/>
                </a:solidFill>
                <a:latin typeface="Times New Roman" panose="02020603050405020304" pitchFamily="18" charset="0"/>
                <a:ea typeface="EB Garamond" panose="020B0604020202020204" charset="0"/>
                <a:cs typeface="EB Garamond" panose="020B0604020202020204" charset="0"/>
              </a:rPr>
              <a:t>Distribution Boards	</a:t>
            </a:r>
            <a:endParaRPr lang="en-GB" dirty="0"/>
          </a:p>
        </p:txBody>
      </p:sp>
      <p:pic>
        <p:nvPicPr>
          <p:cNvPr id="8" name="Picture 7">
            <a:extLst>
              <a:ext uri="{FF2B5EF4-FFF2-40B4-BE49-F238E27FC236}">
                <a16:creationId xmlns:a16="http://schemas.microsoft.com/office/drawing/2014/main" id="{8C34509D-CAED-7115-A3E7-FB96A7FC7B9E}"/>
              </a:ext>
            </a:extLst>
          </p:cNvPr>
          <p:cNvPicPr>
            <a:picLocks noChangeAspect="1"/>
          </p:cNvPicPr>
          <p:nvPr/>
        </p:nvPicPr>
        <p:blipFill>
          <a:blip r:embed="rId3"/>
          <a:stretch>
            <a:fillRect/>
          </a:stretch>
        </p:blipFill>
        <p:spPr>
          <a:xfrm>
            <a:off x="2484466" y="1209283"/>
            <a:ext cx="4325911" cy="3453934"/>
          </a:xfrm>
          <a:prstGeom prst="rect">
            <a:avLst/>
          </a:prstGeom>
        </p:spPr>
      </p:pic>
    </p:spTree>
    <p:extLst>
      <p:ext uri="{BB962C8B-B14F-4D97-AF65-F5344CB8AC3E}">
        <p14:creationId xmlns:p14="http://schemas.microsoft.com/office/powerpoint/2010/main" val="7879504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76</a:t>
            </a:fld>
            <a:endParaRPr/>
          </a:p>
        </p:txBody>
      </p:sp>
      <p:sp>
        <p:nvSpPr>
          <p:cNvPr id="3" name="Title 2"/>
          <p:cNvSpPr>
            <a:spLocks noGrp="1"/>
          </p:cNvSpPr>
          <p:nvPr>
            <p:ph type="title"/>
          </p:nvPr>
        </p:nvSpPr>
        <p:spPr>
          <a:xfrm>
            <a:off x="75422" y="1501732"/>
            <a:ext cx="9144000" cy="306598"/>
          </a:xfrm>
        </p:spPr>
        <p:txBody>
          <a:bodyPr/>
          <a:lstStyle/>
          <a:p>
            <a:r>
              <a:rPr lang="en-US" sz="2400" dirty="0"/>
              <a:t>Power Design</a:t>
            </a:r>
            <a:br>
              <a:rPr lang="en-US" sz="2400" dirty="0"/>
            </a:br>
            <a:br>
              <a:rPr lang="en-US" sz="2400" dirty="0"/>
            </a:br>
            <a:endParaRPr lang="en-US" dirty="0"/>
          </a:p>
        </p:txBody>
      </p:sp>
      <p:sp>
        <p:nvSpPr>
          <p:cNvPr id="5" name="مستطيل 2"/>
          <p:cNvSpPr/>
          <p:nvPr/>
        </p:nvSpPr>
        <p:spPr>
          <a:xfrm>
            <a:off x="794983" y="1175802"/>
            <a:ext cx="1747594" cy="307777"/>
          </a:xfrm>
          <a:prstGeom prst="rect">
            <a:avLst/>
          </a:prstGeom>
        </p:spPr>
        <p:txBody>
          <a:bodyPr wrap="none">
            <a:spAutoFit/>
          </a:bodyPr>
          <a:lstStyle/>
          <a:p>
            <a:r>
              <a:rPr lang="en-GB" dirty="0"/>
              <a:t>Low voltage Design</a:t>
            </a:r>
          </a:p>
        </p:txBody>
      </p:sp>
      <p:sp>
        <p:nvSpPr>
          <p:cNvPr id="6" name="مستطيل 3"/>
          <p:cNvSpPr/>
          <p:nvPr/>
        </p:nvSpPr>
        <p:spPr>
          <a:xfrm>
            <a:off x="510540" y="1685300"/>
            <a:ext cx="8168640" cy="307777"/>
          </a:xfrm>
          <a:prstGeom prst="rect">
            <a:avLst/>
          </a:prstGeom>
        </p:spPr>
        <p:txBody>
          <a:bodyPr wrap="square">
            <a:spAutoFit/>
          </a:bodyPr>
          <a:lstStyle/>
          <a:p>
            <a:r>
              <a:rPr lang="en-US" dirty="0"/>
              <a:t>Designed the low voltage circuits such as internet or TV line.</a:t>
            </a:r>
            <a:endParaRPr lang="en-GB" dirty="0"/>
          </a:p>
        </p:txBody>
      </p:sp>
      <p:pic>
        <p:nvPicPr>
          <p:cNvPr id="4" name="Picture 3">
            <a:extLst>
              <a:ext uri="{FF2B5EF4-FFF2-40B4-BE49-F238E27FC236}">
                <a16:creationId xmlns:a16="http://schemas.microsoft.com/office/drawing/2014/main" id="{DBD43ACE-430B-AC16-E8D2-4C2D0416526D}"/>
              </a:ext>
            </a:extLst>
          </p:cNvPr>
          <p:cNvPicPr>
            <a:picLocks noChangeAspect="1"/>
          </p:cNvPicPr>
          <p:nvPr/>
        </p:nvPicPr>
        <p:blipFill>
          <a:blip r:embed="rId3"/>
          <a:stretch>
            <a:fillRect/>
          </a:stretch>
        </p:blipFill>
        <p:spPr>
          <a:xfrm>
            <a:off x="493323" y="2034011"/>
            <a:ext cx="4101537" cy="2403524"/>
          </a:xfrm>
          <a:prstGeom prst="rect">
            <a:avLst/>
          </a:prstGeom>
        </p:spPr>
      </p:pic>
      <p:pic>
        <p:nvPicPr>
          <p:cNvPr id="10" name="Picture 9">
            <a:extLst>
              <a:ext uri="{FF2B5EF4-FFF2-40B4-BE49-F238E27FC236}">
                <a16:creationId xmlns:a16="http://schemas.microsoft.com/office/drawing/2014/main" id="{17A0A335-2509-5C6F-20CC-028685D4E96F}"/>
              </a:ext>
            </a:extLst>
          </p:cNvPr>
          <p:cNvPicPr>
            <a:picLocks noChangeAspect="1"/>
          </p:cNvPicPr>
          <p:nvPr/>
        </p:nvPicPr>
        <p:blipFill>
          <a:blip r:embed="rId4"/>
          <a:stretch>
            <a:fillRect/>
          </a:stretch>
        </p:blipFill>
        <p:spPr>
          <a:xfrm>
            <a:off x="5845492" y="1826483"/>
            <a:ext cx="2254568" cy="2665499"/>
          </a:xfrm>
          <a:prstGeom prst="rect">
            <a:avLst/>
          </a:prstGeom>
        </p:spPr>
      </p:pic>
    </p:spTree>
    <p:extLst>
      <p:ext uri="{BB962C8B-B14F-4D97-AF65-F5344CB8AC3E}">
        <p14:creationId xmlns:p14="http://schemas.microsoft.com/office/powerpoint/2010/main" val="42078919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77</a:t>
            </a:fld>
            <a:endParaRPr/>
          </a:p>
        </p:txBody>
      </p:sp>
      <p:sp>
        <p:nvSpPr>
          <p:cNvPr id="3" name="Title 2"/>
          <p:cNvSpPr>
            <a:spLocks noGrp="1"/>
          </p:cNvSpPr>
          <p:nvPr>
            <p:ph type="title"/>
          </p:nvPr>
        </p:nvSpPr>
        <p:spPr>
          <a:xfrm>
            <a:off x="75422" y="1501732"/>
            <a:ext cx="9144000" cy="306598"/>
          </a:xfrm>
        </p:spPr>
        <p:txBody>
          <a:bodyPr/>
          <a:lstStyle/>
          <a:p>
            <a:r>
              <a:rPr lang="en-US" sz="2400" dirty="0"/>
              <a:t>Fire Fighting System</a:t>
            </a:r>
            <a:br>
              <a:rPr lang="en-US" sz="2400" dirty="0"/>
            </a:br>
            <a:br>
              <a:rPr lang="en-US" sz="2400" dirty="0"/>
            </a:br>
            <a:endParaRPr lang="en-US" dirty="0"/>
          </a:p>
        </p:txBody>
      </p:sp>
      <p:sp>
        <p:nvSpPr>
          <p:cNvPr id="5" name="TextBox 4">
            <a:extLst>
              <a:ext uri="{FF2B5EF4-FFF2-40B4-BE49-F238E27FC236}">
                <a16:creationId xmlns:a16="http://schemas.microsoft.com/office/drawing/2014/main" id="{11A133EC-9859-4904-95F7-353D6ED57739}"/>
              </a:ext>
            </a:extLst>
          </p:cNvPr>
          <p:cNvSpPr txBox="1"/>
          <p:nvPr/>
        </p:nvSpPr>
        <p:spPr>
          <a:xfrm>
            <a:off x="413671" y="850017"/>
            <a:ext cx="7795457" cy="3470437"/>
          </a:xfrm>
          <a:prstGeom prst="rect">
            <a:avLst/>
          </a:prstGeom>
          <a:noFill/>
        </p:spPr>
        <p:txBody>
          <a:bodyPr wrap="square">
            <a:spAutoFit/>
          </a:bodyPr>
          <a:lstStyle/>
          <a:p>
            <a:pPr marR="0" lvl="0" rtl="0">
              <a:lnSpc>
                <a:spcPct val="250000"/>
              </a:lnSpc>
              <a:spcBef>
                <a:spcPts val="0"/>
              </a:spcBef>
              <a:spcAft>
                <a:spcPts val="0"/>
              </a:spcAft>
              <a:buClr>
                <a:schemeClr val="accent4"/>
              </a:buClr>
            </a:pPr>
            <a:r>
              <a:rPr lang="en-US" sz="1800" dirty="0">
                <a:solidFill>
                  <a:schemeClr val="tx1"/>
                </a:solidFill>
                <a:latin typeface="Times New Roman" panose="02020603050405020304" pitchFamily="18" charset="0"/>
                <a:ea typeface="EB Garamond" panose="020B0604020202020204" charset="0"/>
                <a:cs typeface="EB Garamond" panose="020B0604020202020204" charset="0"/>
              </a:rPr>
              <a:t>Used Fire-fighting System</a:t>
            </a:r>
          </a:p>
          <a:p>
            <a:pPr marL="342900" marR="0" lvl="0" indent="-342900" rtl="0">
              <a:lnSpc>
                <a:spcPct val="200000"/>
              </a:lnSpc>
              <a:spcBef>
                <a:spcPts val="0"/>
              </a:spcBef>
              <a:spcAft>
                <a:spcPts val="0"/>
              </a:spcAft>
              <a:buClr>
                <a:schemeClr val="accent4"/>
              </a:buClr>
              <a:buFont typeface="+mj-lt"/>
              <a:buAutoNum type="arabicPeriod"/>
            </a:pPr>
            <a:r>
              <a:rPr lang="en-US" sz="1200" dirty="0">
                <a:solidFill>
                  <a:schemeClr val="tx1"/>
                </a:solidFill>
                <a:latin typeface="Times New Roman" panose="02020603050405020304" pitchFamily="18" charset="0"/>
                <a:ea typeface="EB Garamond" panose="020B0604020202020204" charset="0"/>
                <a:cs typeface="EB Garamond" panose="020B0604020202020204" charset="0"/>
              </a:rPr>
              <a:t>Sprinkler System</a:t>
            </a:r>
          </a:p>
          <a:p>
            <a:pPr marL="342900" marR="0" lvl="0" indent="-342900" rtl="0">
              <a:lnSpc>
                <a:spcPct val="200000"/>
              </a:lnSpc>
              <a:spcBef>
                <a:spcPts val="0"/>
              </a:spcBef>
              <a:spcAft>
                <a:spcPts val="0"/>
              </a:spcAft>
              <a:buClr>
                <a:schemeClr val="accent4"/>
              </a:buClr>
              <a:buFont typeface="+mj-lt"/>
              <a:buAutoNum type="arabicPeriod"/>
            </a:pPr>
            <a:r>
              <a:rPr lang="en-US" sz="1200" dirty="0">
                <a:solidFill>
                  <a:schemeClr val="tx1"/>
                </a:solidFill>
                <a:latin typeface="Times New Roman" panose="02020603050405020304" pitchFamily="18" charset="0"/>
                <a:ea typeface="EB Garamond" panose="020B0604020202020204" charset="0"/>
                <a:cs typeface="EB Garamond" panose="020B0604020202020204" charset="0"/>
              </a:rPr>
              <a:t>Fire Hose Stations</a:t>
            </a:r>
          </a:p>
          <a:p>
            <a:pPr marL="342900" marR="0" lvl="0" indent="-342900" rtl="0">
              <a:lnSpc>
                <a:spcPct val="200000"/>
              </a:lnSpc>
              <a:spcBef>
                <a:spcPts val="0"/>
              </a:spcBef>
              <a:spcAft>
                <a:spcPts val="0"/>
              </a:spcAft>
              <a:buClr>
                <a:schemeClr val="accent4"/>
              </a:buClr>
              <a:buFont typeface="+mj-lt"/>
              <a:buAutoNum type="arabicPeriod"/>
            </a:pPr>
            <a:r>
              <a:rPr lang="en-US" sz="1200" dirty="0">
                <a:solidFill>
                  <a:schemeClr val="tx1"/>
                </a:solidFill>
                <a:latin typeface="Times New Roman" panose="02020603050405020304" pitchFamily="18" charset="0"/>
                <a:ea typeface="EB Garamond" panose="020B0604020202020204" charset="0"/>
                <a:cs typeface="EB Garamond" panose="020B0604020202020204" charset="0"/>
              </a:rPr>
              <a:t>Fire alarm System</a:t>
            </a:r>
          </a:p>
          <a:p>
            <a:pPr marL="342900" marR="0" lvl="0" indent="-342900" rtl="0">
              <a:lnSpc>
                <a:spcPct val="200000"/>
              </a:lnSpc>
              <a:spcBef>
                <a:spcPts val="0"/>
              </a:spcBef>
              <a:spcAft>
                <a:spcPts val="0"/>
              </a:spcAft>
              <a:buClr>
                <a:schemeClr val="accent4"/>
              </a:buClr>
              <a:buFont typeface="+mj-lt"/>
              <a:buAutoNum type="arabicPeriod"/>
            </a:pPr>
            <a:r>
              <a:rPr lang="en-US" sz="1200" dirty="0">
                <a:solidFill>
                  <a:schemeClr val="tx1"/>
                </a:solidFill>
                <a:latin typeface="Times New Roman" panose="02020603050405020304" pitchFamily="18" charset="0"/>
                <a:ea typeface="EB Garamond" panose="020B0604020202020204" charset="0"/>
                <a:cs typeface="EB Garamond" panose="020B0604020202020204" charset="0"/>
              </a:rPr>
              <a:t>Dry Stand Pipe</a:t>
            </a:r>
          </a:p>
          <a:p>
            <a:pPr marL="342900" marR="0" lvl="0" indent="-342900" rtl="0">
              <a:lnSpc>
                <a:spcPct val="200000"/>
              </a:lnSpc>
              <a:spcBef>
                <a:spcPts val="0"/>
              </a:spcBef>
              <a:spcAft>
                <a:spcPts val="0"/>
              </a:spcAft>
              <a:buClr>
                <a:schemeClr val="accent4"/>
              </a:buClr>
              <a:buFont typeface="+mj-lt"/>
              <a:buAutoNum type="arabicPeriod"/>
            </a:pPr>
            <a:r>
              <a:rPr lang="en-US" sz="1200" dirty="0">
                <a:solidFill>
                  <a:schemeClr val="tx1"/>
                </a:solidFill>
                <a:latin typeface="Times New Roman" panose="02020603050405020304" pitchFamily="18" charset="0"/>
                <a:ea typeface="EB Garamond" panose="020B0604020202020204" charset="0"/>
                <a:cs typeface="EB Garamond" panose="020B0604020202020204" charset="0"/>
              </a:rPr>
              <a:t>Fire-fighting Signs</a:t>
            </a:r>
          </a:p>
          <a:p>
            <a:pPr marL="342900" marR="0" lvl="0" indent="-342900" rtl="0">
              <a:lnSpc>
                <a:spcPct val="200000"/>
              </a:lnSpc>
              <a:spcBef>
                <a:spcPts val="0"/>
              </a:spcBef>
              <a:spcAft>
                <a:spcPts val="0"/>
              </a:spcAft>
              <a:buClr>
                <a:schemeClr val="accent4"/>
              </a:buClr>
              <a:buFont typeface="+mj-lt"/>
              <a:buAutoNum type="arabicPeriod"/>
            </a:pPr>
            <a:r>
              <a:rPr lang="en-US" sz="1200" dirty="0">
                <a:solidFill>
                  <a:schemeClr val="tx1"/>
                </a:solidFill>
                <a:latin typeface="Times New Roman" panose="02020603050405020304" pitchFamily="18" charset="0"/>
                <a:ea typeface="EB Garamond" panose="020B0604020202020204" charset="0"/>
                <a:cs typeface="EB Garamond" panose="020B0604020202020204" charset="0"/>
              </a:rPr>
              <a:t>fire extinguishers </a:t>
            </a:r>
          </a:p>
          <a:p>
            <a:pPr marR="0" lvl="0" rtl="0">
              <a:lnSpc>
                <a:spcPct val="200000"/>
              </a:lnSpc>
              <a:spcBef>
                <a:spcPts val="0"/>
              </a:spcBef>
              <a:spcAft>
                <a:spcPts val="0"/>
              </a:spcAft>
              <a:buClr>
                <a:schemeClr val="accent4"/>
              </a:buClr>
            </a:pPr>
            <a:endParaRPr lang="en-US" sz="1800" dirty="0">
              <a:solidFill>
                <a:schemeClr val="tx1"/>
              </a:solidFill>
              <a:latin typeface="Times New Roman" panose="02020603050405020304" pitchFamily="18" charset="0"/>
              <a:ea typeface="EB Garamond" panose="020B0604020202020204" charset="0"/>
              <a:cs typeface="EB Garamond" panose="020B0604020202020204" charset="0"/>
            </a:endParaRPr>
          </a:p>
        </p:txBody>
      </p:sp>
      <p:pic>
        <p:nvPicPr>
          <p:cNvPr id="6" name="Picture 5" descr="Nirakar Fire Safety">
            <a:extLst>
              <a:ext uri="{FF2B5EF4-FFF2-40B4-BE49-F238E27FC236}">
                <a16:creationId xmlns:a16="http://schemas.microsoft.com/office/drawing/2014/main" id="{950A971E-EA27-4240-82D6-BB347194B1AB}"/>
              </a:ext>
            </a:extLst>
          </p:cNvPr>
          <p:cNvPicPr/>
          <p:nvPr/>
        </p:nvPicPr>
        <p:blipFill rotWithShape="1">
          <a:blip r:embed="rId3" cstate="print">
            <a:extLst>
              <a:ext uri="{28A0092B-C50C-407E-A947-70E740481C1C}">
                <a14:useLocalDpi xmlns:a14="http://schemas.microsoft.com/office/drawing/2010/main" val="0"/>
              </a:ext>
            </a:extLst>
          </a:blip>
          <a:srcRect l="24425" r="22361"/>
          <a:stretch/>
        </p:blipFill>
        <p:spPr bwMode="auto">
          <a:xfrm>
            <a:off x="4838187" y="3242149"/>
            <a:ext cx="1254145" cy="1317279"/>
          </a:xfrm>
          <a:prstGeom prst="rect">
            <a:avLst/>
          </a:prstGeom>
          <a:noFill/>
          <a:ln>
            <a:solidFill>
              <a:schemeClr val="tx1"/>
            </a:solid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9B08FE1A-77DB-4287-B735-AE886FA57384}"/>
              </a:ext>
            </a:extLst>
          </p:cNvPr>
          <p:cNvPicPr/>
          <p:nvPr/>
        </p:nvPicPr>
        <p:blipFill>
          <a:blip r:embed="rId4"/>
          <a:stretch>
            <a:fillRect/>
          </a:stretch>
        </p:blipFill>
        <p:spPr>
          <a:xfrm>
            <a:off x="6384933" y="2172609"/>
            <a:ext cx="2047695" cy="1670622"/>
          </a:xfrm>
          <a:prstGeom prst="rect">
            <a:avLst/>
          </a:prstGeom>
          <a:ln>
            <a:solidFill>
              <a:schemeClr val="tx1"/>
            </a:solidFill>
          </a:ln>
        </p:spPr>
      </p:pic>
      <p:pic>
        <p:nvPicPr>
          <p:cNvPr id="9" name="Picture 8">
            <a:extLst>
              <a:ext uri="{FF2B5EF4-FFF2-40B4-BE49-F238E27FC236}">
                <a16:creationId xmlns:a16="http://schemas.microsoft.com/office/drawing/2014/main" id="{7924E1CF-9442-49B4-B682-1414E4D8CCF2}"/>
              </a:ext>
            </a:extLst>
          </p:cNvPr>
          <p:cNvPicPr/>
          <p:nvPr/>
        </p:nvPicPr>
        <p:blipFill>
          <a:blip r:embed="rId5"/>
          <a:stretch>
            <a:fillRect/>
          </a:stretch>
        </p:blipFill>
        <p:spPr>
          <a:xfrm>
            <a:off x="3486244" y="2300984"/>
            <a:ext cx="1167531" cy="1231504"/>
          </a:xfrm>
          <a:prstGeom prst="rect">
            <a:avLst/>
          </a:prstGeom>
          <a:ln>
            <a:solidFill>
              <a:schemeClr val="tx1"/>
            </a:solidFill>
          </a:ln>
        </p:spPr>
      </p:pic>
      <p:pic>
        <p:nvPicPr>
          <p:cNvPr id="10" name="Picture 9">
            <a:extLst>
              <a:ext uri="{FF2B5EF4-FFF2-40B4-BE49-F238E27FC236}">
                <a16:creationId xmlns:a16="http://schemas.microsoft.com/office/drawing/2014/main" id="{B390DD52-B946-4B51-8788-CE1A66AD1689}"/>
              </a:ext>
            </a:extLst>
          </p:cNvPr>
          <p:cNvPicPr/>
          <p:nvPr/>
        </p:nvPicPr>
        <p:blipFill rotWithShape="1">
          <a:blip r:embed="rId6"/>
          <a:srcRect r="13144" b="1772"/>
          <a:stretch/>
        </p:blipFill>
        <p:spPr bwMode="auto">
          <a:xfrm>
            <a:off x="4946376" y="1695905"/>
            <a:ext cx="1282621" cy="1210159"/>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7248359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78</a:t>
            </a:fld>
            <a:endParaRPr/>
          </a:p>
        </p:txBody>
      </p:sp>
      <p:sp>
        <p:nvSpPr>
          <p:cNvPr id="3" name="Title 2"/>
          <p:cNvSpPr>
            <a:spLocks noGrp="1"/>
          </p:cNvSpPr>
          <p:nvPr>
            <p:ph type="title"/>
          </p:nvPr>
        </p:nvSpPr>
        <p:spPr>
          <a:xfrm>
            <a:off x="75422" y="1501732"/>
            <a:ext cx="9144000" cy="306598"/>
          </a:xfrm>
        </p:spPr>
        <p:txBody>
          <a:bodyPr/>
          <a:lstStyle/>
          <a:p>
            <a:r>
              <a:rPr lang="en-US" sz="2400" dirty="0"/>
              <a:t>Fire Fighting System</a:t>
            </a:r>
            <a:br>
              <a:rPr lang="en-US" sz="2400" dirty="0"/>
            </a:br>
            <a:br>
              <a:rPr lang="en-US" sz="2400" dirty="0"/>
            </a:br>
            <a:endParaRPr lang="en-US" dirty="0"/>
          </a:p>
        </p:txBody>
      </p:sp>
      <p:sp>
        <p:nvSpPr>
          <p:cNvPr id="4" name="TextBox 3">
            <a:extLst>
              <a:ext uri="{FF2B5EF4-FFF2-40B4-BE49-F238E27FC236}">
                <a16:creationId xmlns:a16="http://schemas.microsoft.com/office/drawing/2014/main" id="{478207FB-1F27-4C96-B6E8-4085D71D8658}"/>
              </a:ext>
            </a:extLst>
          </p:cNvPr>
          <p:cNvSpPr txBox="1"/>
          <p:nvPr/>
        </p:nvSpPr>
        <p:spPr>
          <a:xfrm>
            <a:off x="1128887" y="4176948"/>
            <a:ext cx="2993807" cy="307777"/>
          </a:xfrm>
          <a:prstGeom prst="rect">
            <a:avLst/>
          </a:prstGeom>
          <a:noFill/>
        </p:spPr>
        <p:txBody>
          <a:bodyPr wrap="square">
            <a:spAutoFit/>
          </a:bodyPr>
          <a:lstStyle/>
          <a:p>
            <a:r>
              <a:rPr lang="en-US" dirty="0">
                <a:solidFill>
                  <a:schemeClr val="tx1"/>
                </a:solidFill>
              </a:rPr>
              <a:t>Six </a:t>
            </a:r>
            <a:r>
              <a:rPr lang="en-US" sz="1400" dirty="0">
                <a:solidFill>
                  <a:schemeClr val="tx1"/>
                </a:solidFill>
              </a:rPr>
              <a:t> Floor Fire-Fighting Plan</a:t>
            </a:r>
          </a:p>
        </p:txBody>
      </p:sp>
      <p:sp>
        <p:nvSpPr>
          <p:cNvPr id="5" name="TextBox 4">
            <a:extLst>
              <a:ext uri="{FF2B5EF4-FFF2-40B4-BE49-F238E27FC236}">
                <a16:creationId xmlns:a16="http://schemas.microsoft.com/office/drawing/2014/main" id="{913A7334-D68D-4F8B-9E44-CD2C1376AFDA}"/>
              </a:ext>
            </a:extLst>
          </p:cNvPr>
          <p:cNvSpPr txBox="1"/>
          <p:nvPr/>
        </p:nvSpPr>
        <p:spPr>
          <a:xfrm>
            <a:off x="6324568" y="4048026"/>
            <a:ext cx="2219747" cy="307777"/>
          </a:xfrm>
          <a:prstGeom prst="rect">
            <a:avLst/>
          </a:prstGeom>
          <a:noFill/>
        </p:spPr>
        <p:txBody>
          <a:bodyPr wrap="square">
            <a:spAutoFit/>
          </a:bodyPr>
          <a:lstStyle/>
          <a:p>
            <a:r>
              <a:rPr lang="en-US" sz="1400" dirty="0">
                <a:solidFill>
                  <a:schemeClr val="tx1"/>
                </a:solidFill>
              </a:rPr>
              <a:t>Fire-fighting Symbols</a:t>
            </a:r>
          </a:p>
        </p:txBody>
      </p:sp>
      <p:pic>
        <p:nvPicPr>
          <p:cNvPr id="8" name="Picture 7">
            <a:extLst>
              <a:ext uri="{FF2B5EF4-FFF2-40B4-BE49-F238E27FC236}">
                <a16:creationId xmlns:a16="http://schemas.microsoft.com/office/drawing/2014/main" id="{5FDEF19C-431F-0739-A7B2-3CA1B83F0132}"/>
              </a:ext>
            </a:extLst>
          </p:cNvPr>
          <p:cNvPicPr>
            <a:picLocks noChangeAspect="1"/>
          </p:cNvPicPr>
          <p:nvPr/>
        </p:nvPicPr>
        <p:blipFill>
          <a:blip r:embed="rId3"/>
          <a:stretch>
            <a:fillRect/>
          </a:stretch>
        </p:blipFill>
        <p:spPr>
          <a:xfrm>
            <a:off x="6489132" y="787697"/>
            <a:ext cx="1474213" cy="3173232"/>
          </a:xfrm>
          <a:prstGeom prst="rect">
            <a:avLst/>
          </a:prstGeom>
        </p:spPr>
      </p:pic>
      <p:pic>
        <p:nvPicPr>
          <p:cNvPr id="10" name="Picture 9">
            <a:extLst>
              <a:ext uri="{FF2B5EF4-FFF2-40B4-BE49-F238E27FC236}">
                <a16:creationId xmlns:a16="http://schemas.microsoft.com/office/drawing/2014/main" id="{3417A3F0-FB95-407A-4D6E-25C70C9B9ACB}"/>
              </a:ext>
            </a:extLst>
          </p:cNvPr>
          <p:cNvPicPr>
            <a:picLocks noChangeAspect="1"/>
          </p:cNvPicPr>
          <p:nvPr/>
        </p:nvPicPr>
        <p:blipFill rotWithShape="1">
          <a:blip r:embed="rId4"/>
          <a:srcRect t="249"/>
          <a:stretch/>
        </p:blipFill>
        <p:spPr>
          <a:xfrm>
            <a:off x="803787" y="1172497"/>
            <a:ext cx="5357123" cy="2948704"/>
          </a:xfrm>
          <a:prstGeom prst="rect">
            <a:avLst/>
          </a:prstGeom>
        </p:spPr>
      </p:pic>
    </p:spTree>
    <p:extLst>
      <p:ext uri="{BB962C8B-B14F-4D97-AF65-F5344CB8AC3E}">
        <p14:creationId xmlns:p14="http://schemas.microsoft.com/office/powerpoint/2010/main" val="41848165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idx="2"/>
          </p:nvPr>
        </p:nvSpPr>
        <p:spPr>
          <a:xfrm>
            <a:off x="260211" y="228887"/>
            <a:ext cx="726497" cy="100224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5</a:t>
            </a:r>
            <a:endParaRPr sz="6000" dirty="0"/>
          </a:p>
        </p:txBody>
      </p:sp>
      <p:sp>
        <p:nvSpPr>
          <p:cNvPr id="277" name="Google Shape;277;p38"/>
          <p:cNvSpPr txBox="1">
            <a:spLocks noGrp="1"/>
          </p:cNvSpPr>
          <p:nvPr>
            <p:ph type="title"/>
          </p:nvPr>
        </p:nvSpPr>
        <p:spPr>
          <a:xfrm>
            <a:off x="893549" y="-248114"/>
            <a:ext cx="6706324" cy="1323000"/>
          </a:xfrm>
          <a:prstGeom prst="rect">
            <a:avLst/>
          </a:prstGeom>
        </p:spPr>
        <p:txBody>
          <a:bodyPr spcFirstLastPara="1" wrap="square" lIns="91425" tIns="91425" rIns="91425" bIns="91425" anchor="b" anchorCtr="0">
            <a:noAutofit/>
          </a:bodyPr>
          <a:lstStyle/>
          <a:p>
            <a:r>
              <a:rPr lang="en-US" sz="3600" dirty="0"/>
              <a:t>Quantity Surveying &amp; Cost Estimations</a:t>
            </a:r>
          </a:p>
        </p:txBody>
      </p:sp>
      <p:sp>
        <p:nvSpPr>
          <p:cNvPr id="279" name="Google Shape;279;p38"/>
          <p:cNvSpPr/>
          <p:nvPr/>
        </p:nvSpPr>
        <p:spPr>
          <a:xfrm>
            <a:off x="791937" y="1624692"/>
            <a:ext cx="5559878" cy="2628901"/>
          </a:xfrm>
          <a:prstGeom prst="rect">
            <a:avLst/>
          </a:prstGeom>
          <a:solidFill>
            <a:schemeClr val="accent2"/>
          </a:solidFill>
          <a:ln>
            <a:noFill/>
          </a:ln>
        </p:spPr>
        <p:txBody>
          <a:bodyPr spcFirstLastPara="1" wrap="square" lIns="91425" tIns="91425" rIns="91425" bIns="91425" anchor="ctr" anchorCtr="0">
            <a:noAutofit/>
          </a:bodyPr>
          <a:lstStyle/>
          <a:p>
            <a:endParaRPr/>
          </a:p>
        </p:txBody>
      </p:sp>
      <p:sp>
        <p:nvSpPr>
          <p:cNvPr id="280" name="Google Shape;280;p38"/>
          <p:cNvSpPr txBox="1">
            <a:spLocks noGrp="1"/>
          </p:cNvSpPr>
          <p:nvPr>
            <p:ph type="subTitle" idx="1"/>
          </p:nvPr>
        </p:nvSpPr>
        <p:spPr>
          <a:xfrm>
            <a:off x="986708" y="1748974"/>
            <a:ext cx="4498827" cy="1135200"/>
          </a:xfrm>
          <a:prstGeom prst="rect">
            <a:avLst/>
          </a:prstGeom>
        </p:spPr>
        <p:txBody>
          <a:bodyPr spcFirstLastPara="1" wrap="square" lIns="91425" tIns="91425" rIns="91425" bIns="91425" anchor="t" anchorCtr="0">
            <a:noAutofit/>
          </a:bodyPr>
          <a:lstStyle/>
          <a:p>
            <a:pPr>
              <a:buFont typeface="Arial" panose="020B0604020202020204" pitchFamily="34" charset="0"/>
              <a:buChar char="•"/>
            </a:pPr>
            <a:r>
              <a:rPr lang="en-US" dirty="0"/>
              <a:t>In this section, we detailed the activities and quantities needed to set up our project, and we calculated all the necessary quantities and created a Bill of quantity table. The cost includes materials cost, labor costs, and equipment costs.</a:t>
            </a:r>
          </a:p>
          <a:p>
            <a:pPr>
              <a:lnSpc>
                <a:spcPct val="250000"/>
              </a:lnSpc>
              <a:buFont typeface="Arial" panose="020B0604020202020204" pitchFamily="34" charset="0"/>
              <a:buChar char="•"/>
            </a:pPr>
            <a:endParaRPr lang="en-US" dirty="0"/>
          </a:p>
        </p:txBody>
      </p:sp>
    </p:spTree>
    <p:extLst>
      <p:ext uri="{BB962C8B-B14F-4D97-AF65-F5344CB8AC3E}">
        <p14:creationId xmlns:p14="http://schemas.microsoft.com/office/powerpoint/2010/main" val="225278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D2F5A-1EE2-6B49-59CF-BAEF13CE9A49}"/>
              </a:ext>
            </a:extLst>
          </p:cNvPr>
          <p:cNvSpPr>
            <a:spLocks noGrp="1"/>
          </p:cNvSpPr>
          <p:nvPr>
            <p:ph type="title"/>
          </p:nvPr>
        </p:nvSpPr>
        <p:spPr/>
        <p:txBody>
          <a:bodyPr/>
          <a:lstStyle/>
          <a:p>
            <a:r>
              <a:rPr lang="en-US" dirty="0"/>
              <a:t>Sun path and wind direction</a:t>
            </a:r>
          </a:p>
        </p:txBody>
      </p:sp>
      <p:pic>
        <p:nvPicPr>
          <p:cNvPr id="3" name="Picture 2">
            <a:extLst>
              <a:ext uri="{FF2B5EF4-FFF2-40B4-BE49-F238E27FC236}">
                <a16:creationId xmlns:a16="http://schemas.microsoft.com/office/drawing/2014/main" id="{12B7BB16-3D9C-1530-0DAD-C46BC330ADC6}"/>
              </a:ext>
            </a:extLst>
          </p:cNvPr>
          <p:cNvPicPr>
            <a:picLocks noChangeAspect="1"/>
          </p:cNvPicPr>
          <p:nvPr/>
        </p:nvPicPr>
        <p:blipFill>
          <a:blip r:embed="rId2"/>
          <a:stretch>
            <a:fillRect/>
          </a:stretch>
        </p:blipFill>
        <p:spPr>
          <a:xfrm>
            <a:off x="2516749" y="1039538"/>
            <a:ext cx="4966091" cy="3542414"/>
          </a:xfrm>
          <a:prstGeom prst="rect">
            <a:avLst/>
          </a:prstGeom>
        </p:spPr>
      </p:pic>
      <p:pic>
        <p:nvPicPr>
          <p:cNvPr id="4" name="Picture 3">
            <a:extLst>
              <a:ext uri="{FF2B5EF4-FFF2-40B4-BE49-F238E27FC236}">
                <a16:creationId xmlns:a16="http://schemas.microsoft.com/office/drawing/2014/main" id="{742B2F76-9D96-0292-D6C8-16CC1B40FD5D}"/>
              </a:ext>
            </a:extLst>
          </p:cNvPr>
          <p:cNvPicPr>
            <a:picLocks noChangeAspect="1"/>
          </p:cNvPicPr>
          <p:nvPr/>
        </p:nvPicPr>
        <p:blipFill>
          <a:blip r:embed="rId3"/>
          <a:stretch>
            <a:fillRect/>
          </a:stretch>
        </p:blipFill>
        <p:spPr>
          <a:xfrm>
            <a:off x="855589" y="2375014"/>
            <a:ext cx="2091109" cy="2145978"/>
          </a:xfrm>
          <a:prstGeom prst="rect">
            <a:avLst/>
          </a:prstGeom>
        </p:spPr>
      </p:pic>
    </p:spTree>
    <p:extLst>
      <p:ext uri="{BB962C8B-B14F-4D97-AF65-F5344CB8AC3E}">
        <p14:creationId xmlns:p14="http://schemas.microsoft.com/office/powerpoint/2010/main" val="12571940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a:buSzPts val="1100"/>
            </a:pPr>
            <a:fld id="{00000000-1234-1234-1234-123412341234}" type="slidenum">
              <a:rPr lang="es"/>
              <a:pPr>
                <a:buSzPts val="1100"/>
              </a:pPr>
              <a:t>80</a:t>
            </a:fld>
            <a:endParaRPr/>
          </a:p>
        </p:txBody>
      </p:sp>
      <p:sp>
        <p:nvSpPr>
          <p:cNvPr id="3" name="Title 2"/>
          <p:cNvSpPr>
            <a:spLocks noGrp="1"/>
          </p:cNvSpPr>
          <p:nvPr>
            <p:ph type="title"/>
          </p:nvPr>
        </p:nvSpPr>
        <p:spPr>
          <a:xfrm>
            <a:off x="48126" y="566859"/>
            <a:ext cx="9144000" cy="913800"/>
          </a:xfrm>
        </p:spPr>
        <p:txBody>
          <a:bodyPr/>
          <a:lstStyle/>
          <a:p>
            <a:r>
              <a:rPr lang="en-US" sz="2400" dirty="0"/>
              <a:t>Cost Estimation</a:t>
            </a:r>
            <a:br>
              <a:rPr lang="en-US" sz="2400" dirty="0"/>
            </a:br>
            <a:endParaRPr lang="en-US" dirty="0"/>
          </a:p>
        </p:txBody>
      </p:sp>
      <p:sp>
        <p:nvSpPr>
          <p:cNvPr id="5" name="TextBox 4">
            <a:extLst>
              <a:ext uri="{FF2B5EF4-FFF2-40B4-BE49-F238E27FC236}">
                <a16:creationId xmlns:a16="http://schemas.microsoft.com/office/drawing/2014/main" id="{042365D5-ABF2-DC90-369C-55D011828575}"/>
              </a:ext>
            </a:extLst>
          </p:cNvPr>
          <p:cNvSpPr txBox="1"/>
          <p:nvPr/>
        </p:nvSpPr>
        <p:spPr>
          <a:xfrm>
            <a:off x="-24492" y="2468538"/>
            <a:ext cx="4596492" cy="738664"/>
          </a:xfrm>
          <a:prstGeom prst="rect">
            <a:avLst/>
          </a:prstGeom>
          <a:noFill/>
        </p:spPr>
        <p:txBody>
          <a:bodyPr wrap="square">
            <a:spAutoFit/>
          </a:bodyPr>
          <a:lstStyle/>
          <a:p>
            <a:pPr algn="ctr"/>
            <a:r>
              <a:rPr lang="en-US" dirty="0"/>
              <a:t>The total cost of the project ≈ 9 M NIS.</a:t>
            </a:r>
          </a:p>
          <a:p>
            <a:pPr algn="ctr"/>
            <a:r>
              <a:rPr lang="en-US" dirty="0"/>
              <a:t>The unit cost of the project ≈ 2300 NIS/m2</a:t>
            </a:r>
          </a:p>
          <a:p>
            <a:pPr algn="ctr"/>
            <a:r>
              <a:rPr lang="en-US" dirty="0"/>
              <a:t>.</a:t>
            </a:r>
          </a:p>
        </p:txBody>
      </p:sp>
      <p:graphicFrame>
        <p:nvGraphicFramePr>
          <p:cNvPr id="4" name="Table 5">
            <a:extLst>
              <a:ext uri="{FF2B5EF4-FFF2-40B4-BE49-F238E27FC236}">
                <a16:creationId xmlns:a16="http://schemas.microsoft.com/office/drawing/2014/main" id="{D48F99AB-4095-B804-5094-B8518635CA16}"/>
              </a:ext>
            </a:extLst>
          </p:cNvPr>
          <p:cNvGraphicFramePr>
            <a:graphicFrameLocks noGrp="1"/>
          </p:cNvGraphicFramePr>
          <p:nvPr/>
        </p:nvGraphicFramePr>
        <p:xfrm>
          <a:off x="4139293" y="1849991"/>
          <a:ext cx="4482193" cy="2256506"/>
        </p:xfrm>
        <a:graphic>
          <a:graphicData uri="http://schemas.openxmlformats.org/drawingml/2006/table">
            <a:tbl>
              <a:tblPr firstRow="1" bandRow="1">
                <a:tableStyleId>{6A21DE4D-DB45-4A50-B6EA-811850B7E086}</a:tableStyleId>
              </a:tblPr>
              <a:tblGrid>
                <a:gridCol w="2172836">
                  <a:extLst>
                    <a:ext uri="{9D8B030D-6E8A-4147-A177-3AD203B41FA5}">
                      <a16:colId xmlns:a16="http://schemas.microsoft.com/office/drawing/2014/main" val="635045906"/>
                    </a:ext>
                  </a:extLst>
                </a:gridCol>
                <a:gridCol w="2309357">
                  <a:extLst>
                    <a:ext uri="{9D8B030D-6E8A-4147-A177-3AD203B41FA5}">
                      <a16:colId xmlns:a16="http://schemas.microsoft.com/office/drawing/2014/main" val="1572463471"/>
                    </a:ext>
                  </a:extLst>
                </a:gridCol>
              </a:tblGrid>
              <a:tr h="322358">
                <a:tc>
                  <a:txBody>
                    <a:bodyPr/>
                    <a:lstStyle/>
                    <a:p>
                      <a:pPr algn="ctr"/>
                      <a:r>
                        <a:rPr lang="en-US" dirty="0"/>
                        <a:t>Working items</a:t>
                      </a:r>
                    </a:p>
                  </a:txBody>
                  <a:tcPr/>
                </a:tc>
                <a:tc>
                  <a:txBody>
                    <a:bodyPr/>
                    <a:lstStyle/>
                    <a:p>
                      <a:pPr algn="ctr"/>
                      <a:r>
                        <a:rPr lang="en-US" dirty="0"/>
                        <a:t>Total Cost (NIS)</a:t>
                      </a:r>
                    </a:p>
                  </a:txBody>
                  <a:tcPr/>
                </a:tc>
                <a:extLst>
                  <a:ext uri="{0D108BD9-81ED-4DB2-BD59-A6C34878D82A}">
                    <a16:rowId xmlns:a16="http://schemas.microsoft.com/office/drawing/2014/main" val="2194193713"/>
                  </a:ext>
                </a:extLst>
              </a:tr>
              <a:tr h="322358">
                <a:tc>
                  <a:txBody>
                    <a:bodyPr/>
                    <a:lstStyle/>
                    <a:p>
                      <a:pPr algn="ctr"/>
                      <a:r>
                        <a:rPr lang="en-US" dirty="0"/>
                        <a:t>Structural Work </a:t>
                      </a:r>
                    </a:p>
                  </a:txBody>
                  <a:tcPr/>
                </a:tc>
                <a:tc>
                  <a:txBody>
                    <a:bodyPr/>
                    <a:lstStyle/>
                    <a:p>
                      <a:pPr algn="ctr"/>
                      <a:r>
                        <a:rPr lang="en-US" dirty="0"/>
                        <a:t>3470000</a:t>
                      </a:r>
                    </a:p>
                  </a:txBody>
                  <a:tcPr/>
                </a:tc>
                <a:extLst>
                  <a:ext uri="{0D108BD9-81ED-4DB2-BD59-A6C34878D82A}">
                    <a16:rowId xmlns:a16="http://schemas.microsoft.com/office/drawing/2014/main" val="1372651574"/>
                  </a:ext>
                </a:extLst>
              </a:tr>
              <a:tr h="322358">
                <a:tc>
                  <a:txBody>
                    <a:bodyPr/>
                    <a:lstStyle/>
                    <a:p>
                      <a:pPr algn="ctr"/>
                      <a:r>
                        <a:rPr lang="en-US" dirty="0"/>
                        <a:t>Finishes</a:t>
                      </a:r>
                    </a:p>
                  </a:txBody>
                  <a:tcPr/>
                </a:tc>
                <a:tc>
                  <a:txBody>
                    <a:bodyPr/>
                    <a:lstStyle/>
                    <a:p>
                      <a:pPr algn="ctr"/>
                      <a:r>
                        <a:rPr lang="en-US" dirty="0"/>
                        <a:t>3850000</a:t>
                      </a:r>
                    </a:p>
                  </a:txBody>
                  <a:tcPr/>
                </a:tc>
                <a:extLst>
                  <a:ext uri="{0D108BD9-81ED-4DB2-BD59-A6C34878D82A}">
                    <a16:rowId xmlns:a16="http://schemas.microsoft.com/office/drawing/2014/main" val="2890431902"/>
                  </a:ext>
                </a:extLst>
              </a:tr>
              <a:tr h="322358">
                <a:tc>
                  <a:txBody>
                    <a:bodyPr/>
                    <a:lstStyle/>
                    <a:p>
                      <a:pPr algn="ctr"/>
                      <a:r>
                        <a:rPr lang="en-US" dirty="0"/>
                        <a:t>Electrical Work </a:t>
                      </a:r>
                    </a:p>
                  </a:txBody>
                  <a:tcPr/>
                </a:tc>
                <a:tc>
                  <a:txBody>
                    <a:bodyPr/>
                    <a:lstStyle/>
                    <a:p>
                      <a:pPr algn="ctr"/>
                      <a:r>
                        <a:rPr lang="en-US" dirty="0"/>
                        <a:t>250000</a:t>
                      </a:r>
                    </a:p>
                  </a:txBody>
                  <a:tcPr/>
                </a:tc>
                <a:extLst>
                  <a:ext uri="{0D108BD9-81ED-4DB2-BD59-A6C34878D82A}">
                    <a16:rowId xmlns:a16="http://schemas.microsoft.com/office/drawing/2014/main" val="2578618067"/>
                  </a:ext>
                </a:extLst>
              </a:tr>
              <a:tr h="322358">
                <a:tc>
                  <a:txBody>
                    <a:bodyPr/>
                    <a:lstStyle/>
                    <a:p>
                      <a:pPr algn="ctr"/>
                      <a:r>
                        <a:rPr lang="en-US" dirty="0"/>
                        <a:t>Mechanical and HVAC </a:t>
                      </a:r>
                    </a:p>
                  </a:txBody>
                  <a:tcPr/>
                </a:tc>
                <a:tc>
                  <a:txBody>
                    <a:bodyPr/>
                    <a:lstStyle/>
                    <a:p>
                      <a:pPr algn="ctr"/>
                      <a:r>
                        <a:rPr lang="en-US" dirty="0"/>
                        <a:t>1010000</a:t>
                      </a:r>
                    </a:p>
                  </a:txBody>
                  <a:tcPr/>
                </a:tc>
                <a:extLst>
                  <a:ext uri="{0D108BD9-81ED-4DB2-BD59-A6C34878D82A}">
                    <a16:rowId xmlns:a16="http://schemas.microsoft.com/office/drawing/2014/main" val="1510528425"/>
                  </a:ext>
                </a:extLst>
              </a:tr>
              <a:tr h="322358">
                <a:tc>
                  <a:txBody>
                    <a:bodyPr/>
                    <a:lstStyle/>
                    <a:p>
                      <a:pPr algn="ctr"/>
                      <a:r>
                        <a:rPr lang="en-US" dirty="0"/>
                        <a:t>Firefighting</a:t>
                      </a:r>
                    </a:p>
                  </a:txBody>
                  <a:tcPr/>
                </a:tc>
                <a:tc>
                  <a:txBody>
                    <a:bodyPr/>
                    <a:lstStyle/>
                    <a:p>
                      <a:pPr algn="ctr"/>
                      <a:r>
                        <a:rPr lang="en-US" dirty="0"/>
                        <a:t>65000</a:t>
                      </a:r>
                    </a:p>
                  </a:txBody>
                  <a:tcPr/>
                </a:tc>
                <a:extLst>
                  <a:ext uri="{0D108BD9-81ED-4DB2-BD59-A6C34878D82A}">
                    <a16:rowId xmlns:a16="http://schemas.microsoft.com/office/drawing/2014/main" val="1856191515"/>
                  </a:ext>
                </a:extLst>
              </a:tr>
              <a:tr h="322358">
                <a:tc>
                  <a:txBody>
                    <a:bodyPr/>
                    <a:lstStyle/>
                    <a:p>
                      <a:pPr algn="ctr"/>
                      <a:r>
                        <a:rPr lang="en-US" dirty="0"/>
                        <a:t>Lumpsum</a:t>
                      </a:r>
                    </a:p>
                  </a:txBody>
                  <a:tcPr/>
                </a:tc>
                <a:tc>
                  <a:txBody>
                    <a:bodyPr/>
                    <a:lstStyle/>
                    <a:p>
                      <a:pPr algn="ctr"/>
                      <a:r>
                        <a:rPr lang="en-US" dirty="0"/>
                        <a:t>80000</a:t>
                      </a:r>
                    </a:p>
                  </a:txBody>
                  <a:tcPr/>
                </a:tc>
                <a:extLst>
                  <a:ext uri="{0D108BD9-81ED-4DB2-BD59-A6C34878D82A}">
                    <a16:rowId xmlns:a16="http://schemas.microsoft.com/office/drawing/2014/main" val="1968788475"/>
                  </a:ext>
                </a:extLst>
              </a:tr>
            </a:tbl>
          </a:graphicData>
        </a:graphic>
      </p:graphicFrame>
    </p:spTree>
    <p:extLst>
      <p:ext uri="{BB962C8B-B14F-4D97-AF65-F5344CB8AC3E}">
        <p14:creationId xmlns:p14="http://schemas.microsoft.com/office/powerpoint/2010/main" val="21703064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5" name="Google Shape;915;p61"/>
          <p:cNvSpPr/>
          <p:nvPr/>
        </p:nvSpPr>
        <p:spPr>
          <a:xfrm>
            <a:off x="794494" y="321200"/>
            <a:ext cx="7848900" cy="4447500"/>
          </a:xfrm>
          <a:prstGeom prst="rect">
            <a:avLst/>
          </a:prstGeom>
          <a:solidFill>
            <a:schemeClr val="accent1"/>
          </a:solidFill>
          <a:ln>
            <a:noFill/>
          </a:ln>
        </p:spPr>
        <p:txBody>
          <a:bodyPr spcFirstLastPara="1" wrap="square" lIns="91425" tIns="91425" rIns="91425" bIns="91425" anchor="ctr" anchorCtr="0">
            <a:noAutofit/>
          </a:bodyPr>
          <a:lstStyle/>
          <a:p>
            <a:endParaRPr/>
          </a:p>
        </p:txBody>
      </p:sp>
      <p:sp>
        <p:nvSpPr>
          <p:cNvPr id="916" name="Google Shape;916;p61"/>
          <p:cNvSpPr/>
          <p:nvPr/>
        </p:nvSpPr>
        <p:spPr>
          <a:xfrm>
            <a:off x="676300" y="321200"/>
            <a:ext cx="2029200" cy="4447500"/>
          </a:xfrm>
          <a:prstGeom prst="rect">
            <a:avLst/>
          </a:prstGeom>
          <a:solidFill>
            <a:schemeClr val="accent1"/>
          </a:solidFill>
          <a:ln>
            <a:noFill/>
          </a:ln>
        </p:spPr>
        <p:txBody>
          <a:bodyPr spcFirstLastPara="1" wrap="square" lIns="91425" tIns="91425" rIns="91425" bIns="91425" anchor="ctr" anchorCtr="0">
            <a:noAutofit/>
          </a:bodyPr>
          <a:lstStyle/>
          <a:p>
            <a:endParaRPr/>
          </a:p>
        </p:txBody>
      </p:sp>
      <p:cxnSp>
        <p:nvCxnSpPr>
          <p:cNvPr id="918" name="Google Shape;918;p61"/>
          <p:cNvCxnSpPr/>
          <p:nvPr/>
        </p:nvCxnSpPr>
        <p:spPr>
          <a:xfrm>
            <a:off x="4233850" y="3374100"/>
            <a:ext cx="676200" cy="0"/>
          </a:xfrm>
          <a:prstGeom prst="straightConnector1">
            <a:avLst/>
          </a:prstGeom>
          <a:noFill/>
          <a:ln w="76200" cap="flat" cmpd="sng">
            <a:solidFill>
              <a:schemeClr val="accent1"/>
            </a:solidFill>
            <a:prstDash val="solid"/>
            <a:round/>
            <a:headEnd type="none" w="med" len="med"/>
            <a:tailEnd type="none" w="med" len="med"/>
          </a:ln>
        </p:spPr>
      </p:cxnSp>
      <p:sp>
        <p:nvSpPr>
          <p:cNvPr id="919" name="Google Shape;919;p61"/>
          <p:cNvSpPr txBox="1">
            <a:spLocks noGrp="1"/>
          </p:cNvSpPr>
          <p:nvPr>
            <p:ph type="sldNum" idx="4294967295"/>
          </p:nvPr>
        </p:nvSpPr>
        <p:spPr>
          <a:xfrm>
            <a:off x="8548658" y="4663217"/>
            <a:ext cx="548700" cy="393600"/>
          </a:xfrm>
          <a:prstGeom prst="rect">
            <a:avLst/>
          </a:prstGeom>
        </p:spPr>
        <p:txBody>
          <a:bodyPr spcFirstLastPara="1" wrap="square" lIns="91425" tIns="91425" rIns="91425" bIns="91425" anchor="ctr" anchorCtr="0">
            <a:noAutofit/>
          </a:bodyPr>
          <a:lstStyle/>
          <a:p>
            <a:fld id="{00000000-1234-1234-1234-123412341234}" type="slidenum">
              <a:rPr lang="es">
                <a:solidFill>
                  <a:srgbClr val="CCCCCC"/>
                </a:solidFill>
              </a:rPr>
              <a:pPr/>
              <a:t>81</a:t>
            </a:fld>
            <a:endParaRPr>
              <a:solidFill>
                <a:srgbClr val="CCCCCC"/>
              </a:solidFill>
            </a:endParaRPr>
          </a:p>
        </p:txBody>
      </p:sp>
      <p:sp>
        <p:nvSpPr>
          <p:cNvPr id="920" name="Google Shape;920;p61"/>
          <p:cNvSpPr txBox="1">
            <a:spLocks noGrp="1"/>
          </p:cNvSpPr>
          <p:nvPr>
            <p:ph type="ctrTitle"/>
          </p:nvPr>
        </p:nvSpPr>
        <p:spPr>
          <a:xfrm>
            <a:off x="2705500" y="1673530"/>
            <a:ext cx="4290464" cy="1531873"/>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s" sz="3600" dirty="0"/>
              <a:t>T</a:t>
            </a:r>
            <a:r>
              <a:rPr lang="es" dirty="0"/>
              <a:t>hank you for listening </a:t>
            </a:r>
            <a:endParaRPr i="1" dirty="0"/>
          </a:p>
        </p:txBody>
      </p:sp>
    </p:spTree>
    <p:extLst>
      <p:ext uri="{BB962C8B-B14F-4D97-AF65-F5344CB8AC3E}">
        <p14:creationId xmlns:p14="http://schemas.microsoft.com/office/powerpoint/2010/main" val="3751375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93A5-0321-BE17-DD40-C502FBB8E243}"/>
              </a:ext>
            </a:extLst>
          </p:cNvPr>
          <p:cNvSpPr>
            <a:spLocks noGrp="1"/>
          </p:cNvSpPr>
          <p:nvPr>
            <p:ph type="title"/>
          </p:nvPr>
        </p:nvSpPr>
        <p:spPr>
          <a:xfrm>
            <a:off x="-53340" y="399105"/>
            <a:ext cx="9144000" cy="913800"/>
          </a:xfrm>
        </p:spPr>
        <p:txBody>
          <a:bodyPr/>
          <a:lstStyle/>
          <a:p>
            <a:r>
              <a:rPr lang="en-US" dirty="0"/>
              <a:t>Topography and contour</a:t>
            </a:r>
            <a:br>
              <a:rPr lang="en-US" dirty="0"/>
            </a:br>
            <a:endParaRPr lang="en-US" dirty="0"/>
          </a:p>
        </p:txBody>
      </p:sp>
      <p:pic>
        <p:nvPicPr>
          <p:cNvPr id="3" name="Picture 2">
            <a:extLst>
              <a:ext uri="{FF2B5EF4-FFF2-40B4-BE49-F238E27FC236}">
                <a16:creationId xmlns:a16="http://schemas.microsoft.com/office/drawing/2014/main" id="{DA314377-3E7A-8593-EFBC-C595BC6B095C}"/>
              </a:ext>
            </a:extLst>
          </p:cNvPr>
          <p:cNvPicPr>
            <a:picLocks noChangeAspect="1"/>
          </p:cNvPicPr>
          <p:nvPr/>
        </p:nvPicPr>
        <p:blipFill>
          <a:blip r:embed="rId2"/>
          <a:stretch>
            <a:fillRect/>
          </a:stretch>
        </p:blipFill>
        <p:spPr>
          <a:xfrm>
            <a:off x="3271747" y="1130026"/>
            <a:ext cx="5001083" cy="2998520"/>
          </a:xfrm>
          <a:prstGeom prst="rect">
            <a:avLst/>
          </a:prstGeom>
        </p:spPr>
      </p:pic>
      <p:sp>
        <p:nvSpPr>
          <p:cNvPr id="4" name="TextBox 3">
            <a:extLst>
              <a:ext uri="{FF2B5EF4-FFF2-40B4-BE49-F238E27FC236}">
                <a16:creationId xmlns:a16="http://schemas.microsoft.com/office/drawing/2014/main" id="{57313655-CBD5-478B-6695-1299E41E1618}"/>
              </a:ext>
            </a:extLst>
          </p:cNvPr>
          <p:cNvSpPr txBox="1"/>
          <p:nvPr/>
        </p:nvSpPr>
        <p:spPr>
          <a:xfrm>
            <a:off x="800100" y="1722120"/>
            <a:ext cx="2225040" cy="2031325"/>
          </a:xfrm>
          <a:prstGeom prst="rect">
            <a:avLst/>
          </a:prstGeom>
          <a:noFill/>
        </p:spPr>
        <p:txBody>
          <a:bodyPr wrap="square" rtlCol="0">
            <a:spAutoFit/>
          </a:bodyPr>
          <a:lstStyle/>
          <a:p>
            <a:r>
              <a:rPr lang="en-US" dirty="0"/>
              <a:t>In order to the sloped land, the stairs and ramp was designed. The level difference between the highest and lowest point is around 7 meters, reference level (0.00 m) while the subsequent at level </a:t>
            </a:r>
            <a:r>
              <a:rPr lang="ar-JO" dirty="0"/>
              <a:t>)</a:t>
            </a:r>
            <a:r>
              <a:rPr lang="en-US" dirty="0"/>
              <a:t>+7.00 m).</a:t>
            </a:r>
          </a:p>
        </p:txBody>
      </p:sp>
    </p:spTree>
    <p:extLst>
      <p:ext uri="{BB962C8B-B14F-4D97-AF65-F5344CB8AC3E}">
        <p14:creationId xmlns:p14="http://schemas.microsoft.com/office/powerpoint/2010/main" val="286349974"/>
      </p:ext>
    </p:extLst>
  </p:cSld>
  <p:clrMapOvr>
    <a:masterClrMapping/>
  </p:clrMapOvr>
</p:sld>
</file>

<file path=ppt/theme/theme1.xml><?xml version="1.0" encoding="utf-8"?>
<a:theme xmlns:a="http://schemas.openxmlformats.org/drawingml/2006/main" name="Real Estate Marketing Plan ">
  <a:themeElements>
    <a:clrScheme name="Simple Light">
      <a:dk1>
        <a:srgbClr val="000000"/>
      </a:dk1>
      <a:lt1>
        <a:srgbClr val="FFFFFF"/>
      </a:lt1>
      <a:dk2>
        <a:srgbClr val="D39C2D"/>
      </a:dk2>
      <a:lt2>
        <a:srgbClr val="F9BF3E"/>
      </a:lt2>
      <a:accent1>
        <a:srgbClr val="FFCB64"/>
      </a:accent1>
      <a:accent2>
        <a:srgbClr val="FCD977"/>
      </a:accent2>
      <a:accent3>
        <a:srgbClr val="FFE48D"/>
      </a:accent3>
      <a:accent4>
        <a:srgbClr val="74C1B9"/>
      </a:accent4>
      <a:accent5>
        <a:srgbClr val="9AD7D2"/>
      </a:accent5>
      <a:accent6>
        <a:srgbClr val="E2A334"/>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rt Center by Slidesgo">
  <a:themeElements>
    <a:clrScheme name="Simple Light">
      <a:dk1>
        <a:srgbClr val="000000"/>
      </a:dk1>
      <a:lt1>
        <a:srgbClr val="FFFFFF"/>
      </a:lt1>
      <a:dk2>
        <a:srgbClr val="595959"/>
      </a:dk2>
      <a:lt2>
        <a:srgbClr val="EEEEEE"/>
      </a:lt2>
      <a:accent1>
        <a:srgbClr val="434343"/>
      </a:accent1>
      <a:accent2>
        <a:srgbClr val="F3F3F3"/>
      </a:accent2>
      <a:accent3>
        <a:srgbClr val="96EDC7"/>
      </a:accent3>
      <a:accent4>
        <a:srgbClr val="434343"/>
      </a:accent4>
      <a:accent5>
        <a:srgbClr val="F3F3F3"/>
      </a:accent5>
      <a:accent6>
        <a:srgbClr val="F3F3F3"/>
      </a:accent6>
      <a:hlink>
        <a:srgbClr val="96EDC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inimal Charm">
  <a:themeElements>
    <a:clrScheme name="Simple Light">
      <a:dk1>
        <a:srgbClr val="434343"/>
      </a:dk1>
      <a:lt1>
        <a:srgbClr val="FFFFFF"/>
      </a:lt1>
      <a:dk2>
        <a:srgbClr val="666666"/>
      </a:dk2>
      <a:lt2>
        <a:srgbClr val="999999"/>
      </a:lt2>
      <a:accent1>
        <a:srgbClr val="73F5AD"/>
      </a:accent1>
      <a:accent2>
        <a:srgbClr val="94FCC2"/>
      </a:accent2>
      <a:accent3>
        <a:srgbClr val="1CC768"/>
      </a:accent3>
      <a:accent4>
        <a:srgbClr val="1D8A4D"/>
      </a:accent4>
      <a:accent5>
        <a:srgbClr val="2BC36F"/>
      </a:accent5>
      <a:accent6>
        <a:srgbClr val="ADECCA"/>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Minimal Charm">
  <a:themeElements>
    <a:clrScheme name="Simple Light">
      <a:dk1>
        <a:srgbClr val="434343"/>
      </a:dk1>
      <a:lt1>
        <a:srgbClr val="FFFFFF"/>
      </a:lt1>
      <a:dk2>
        <a:srgbClr val="666666"/>
      </a:dk2>
      <a:lt2>
        <a:srgbClr val="999999"/>
      </a:lt2>
      <a:accent1>
        <a:srgbClr val="73F5AD"/>
      </a:accent1>
      <a:accent2>
        <a:srgbClr val="94FCC2"/>
      </a:accent2>
      <a:accent3>
        <a:srgbClr val="1CC768"/>
      </a:accent3>
      <a:accent4>
        <a:srgbClr val="1D8A4D"/>
      </a:accent4>
      <a:accent5>
        <a:srgbClr val="2BC36F"/>
      </a:accent5>
      <a:accent6>
        <a:srgbClr val="ADECCA"/>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7" Type="http://schemas.microsoft.com/office/2011/relationships/webextension" Target="webextension7.xml"/><Relationship Id="rId2" Type="http://schemas.microsoft.com/office/2011/relationships/webextension" Target="webextension2.xml"/><Relationship Id="rId1" Type="http://schemas.microsoft.com/office/2011/relationships/webextension" Target="webextension1.xml"/><Relationship Id="rId6" Type="http://schemas.microsoft.com/office/2011/relationships/webextension" Target="webextension6.xml"/><Relationship Id="rId5" Type="http://schemas.microsoft.com/office/2011/relationships/webextension" Target="webextension5.xml"/><Relationship Id="rId4" Type="http://schemas.microsoft.com/office/2011/relationships/webextension" Target="webextension4.xml"/></Relationships>
</file>

<file path=ppt/webextensions/taskpanes.xml><?xml version="1.0" encoding="utf-8"?>
<wetp:taskpanes xmlns:wetp="http://schemas.microsoft.com/office/webextensions/taskpanes/2010/11">
  <wetp:taskpane dockstate="right" visibility="0" width="438" row="1">
    <wetp:webextensionref xmlns:r="http://schemas.openxmlformats.org/officeDocument/2006/relationships" r:id="rId1"/>
  </wetp:taskpane>
  <wetp:taskpane dockstate="right" visibility="0" width="438" row="4">
    <wetp:webextensionref xmlns:r="http://schemas.openxmlformats.org/officeDocument/2006/relationships" r:id="rId2"/>
  </wetp:taskpane>
  <wetp:taskpane dockstate="right" visibility="0" width="438" row="5">
    <wetp:webextensionref xmlns:r="http://schemas.openxmlformats.org/officeDocument/2006/relationships" r:id="rId3"/>
  </wetp:taskpane>
  <wetp:taskpane dockstate="right" visibility="0" width="438" row="0">
    <wetp:webextensionref xmlns:r="http://schemas.openxmlformats.org/officeDocument/2006/relationships" r:id="rId4"/>
  </wetp:taskpane>
  <wetp:taskpane dockstate="right" visibility="0" width="438" row="7">
    <wetp:webextensionref xmlns:r="http://schemas.openxmlformats.org/officeDocument/2006/relationships" r:id="rId5"/>
  </wetp:taskpane>
  <wetp:taskpane dockstate="right" visibility="0" width="438" row="9">
    <wetp:webextensionref xmlns:r="http://schemas.openxmlformats.org/officeDocument/2006/relationships" r:id="rId6"/>
  </wetp:taskpane>
  <wetp:taskpane dockstate="right" visibility="0" width="438" row="2">
    <wetp:webextensionref xmlns:r="http://schemas.openxmlformats.org/officeDocument/2006/relationships" r:id="rId7"/>
  </wetp:taskpane>
</wetp:taskpanes>
</file>

<file path=ppt/webextensions/webextension1.xml><?xml version="1.0" encoding="utf-8"?>
<we:webextension xmlns:we="http://schemas.microsoft.com/office/webextensions/webextension/2010/11" id="{200A7117-0BF8-4BDD-B30F-C5E9307E9D66}">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DE750B19-974B-471B-89EE-A381771DD5DE}">
  <we:reference id="wa104381411" version="1.0.0.0" store="en-US" storeType="OMEX"/>
  <we:alternateReferences>
    <we:reference id="wa104381411" version="1.0.0.0" store="WA104381411"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8CFF9CB3-C7A0-496F-908C-764ED35AA24D}">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ppt/webextensions/webextension4.xml><?xml version="1.0" encoding="utf-8"?>
<we:webextension xmlns:we="http://schemas.microsoft.com/office/webextensions/webextension/2010/11" id="{7AC13C47-0EE4-41EC-9740-00CB31853340}">
  <we:reference id="wa200002185" version="1.0.0.0" store="en-US" storeType="OMEX"/>
  <we:alternateReferences>
    <we:reference id="wa200002185" version="1.0.0.0" store="WA200002185" storeType="OMEX"/>
  </we:alternateReferences>
  <we:properties>
    <we:property name="userStatus" value="true"/>
  </we:properties>
  <we:bindings/>
  <we:snapshot xmlns:r="http://schemas.openxmlformats.org/officeDocument/2006/relationships"/>
</we:webextension>
</file>

<file path=ppt/webextensions/webextension5.xml><?xml version="1.0" encoding="utf-8"?>
<we:webextension xmlns:we="http://schemas.microsoft.com/office/webextensions/webextension/2010/11" id="{9848ED21-04B1-474C-A2D8-08BB87E3AC13}">
  <we:reference id="wa104178141" version="4.3.3.0" store="en-US" storeType="OMEX"/>
  <we:alternateReferences>
    <we:reference id="wa104178141" version="4.3.3.0" store="WA104178141" storeType="OMEX"/>
  </we:alternateReferences>
  <we:properties/>
  <we:bindings/>
  <we:snapshot xmlns:r="http://schemas.openxmlformats.org/officeDocument/2006/relationships"/>
</we:webextension>
</file>

<file path=ppt/webextensions/webextension6.xml><?xml version="1.0" encoding="utf-8"?>
<we:webextension xmlns:we="http://schemas.microsoft.com/office/webextensions/webextension/2010/11" id="{C5435DEA-7B88-4A5C-A54E-F0C560F0DB61}">
  <we:reference id="wa200001409" version="1.0.0.3" store="en-US" storeType="OMEX"/>
  <we:alternateReferences>
    <we:reference id="wa200001409" version="1.0.0.3" store="WA200001409" storeType="OMEX"/>
  </we:alternateReferences>
  <we:properties/>
  <we:bindings/>
  <we:snapshot xmlns:r="http://schemas.openxmlformats.org/officeDocument/2006/relationships"/>
</we:webextension>
</file>

<file path=ppt/webextensions/webextension7.xml><?xml version="1.0" encoding="utf-8"?>
<we:webextension xmlns:we="http://schemas.microsoft.com/office/webextensions/webextension/2010/11" id="{0BB38950-00C1-4FD7-B017-1D72A66BC18C}">
  <we:reference id="wa200000113" version="1.0.0.0" store="en-US" storeType="OMEX"/>
  <we:alternateReferences>
    <we:reference id="wa200000113" version="1.0.0.0" store="WA200000113"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9415</TotalTime>
  <Words>1795</Words>
  <Application>Microsoft Office PowerPoint</Application>
  <PresentationFormat>On-screen Show (16:9)</PresentationFormat>
  <Paragraphs>436</Paragraphs>
  <Slides>81</Slides>
  <Notes>58</Notes>
  <HiddenSlides>0</HiddenSlides>
  <MMClips>0</MMClips>
  <ScaleCrop>false</ScaleCrop>
  <HeadingPairs>
    <vt:vector size="6" baseType="variant">
      <vt:variant>
        <vt:lpstr>Fonts Used</vt:lpstr>
      </vt:variant>
      <vt:variant>
        <vt:i4>18</vt:i4>
      </vt:variant>
      <vt:variant>
        <vt:lpstr>Theme</vt:lpstr>
      </vt:variant>
      <vt:variant>
        <vt:i4>4</vt:i4>
      </vt:variant>
      <vt:variant>
        <vt:lpstr>Slide Titles</vt:lpstr>
      </vt:variant>
      <vt:variant>
        <vt:i4>81</vt:i4>
      </vt:variant>
    </vt:vector>
  </HeadingPairs>
  <TitlesOfParts>
    <vt:vector size="103" baseType="lpstr">
      <vt:lpstr>Montserrat ExtraBold</vt:lpstr>
      <vt:lpstr>Ubuntu</vt:lpstr>
      <vt:lpstr>Bodoni</vt:lpstr>
      <vt:lpstr>Livvic</vt:lpstr>
      <vt:lpstr>Arial</vt:lpstr>
      <vt:lpstr>Montserrat</vt:lpstr>
      <vt:lpstr>Arvo</vt:lpstr>
      <vt:lpstr>Times New Roman</vt:lpstr>
      <vt:lpstr>Patrick Hand</vt:lpstr>
      <vt:lpstr>Cambria Math</vt:lpstr>
      <vt:lpstr>Calibri</vt:lpstr>
      <vt:lpstr>Bebas Neue</vt:lpstr>
      <vt:lpstr>Quicksand</vt:lpstr>
      <vt:lpstr>Tw Cen MT</vt:lpstr>
      <vt:lpstr>Ubuntu Medium</vt:lpstr>
      <vt:lpstr>Ubuntu Light</vt:lpstr>
      <vt:lpstr>EB Garamond</vt:lpstr>
      <vt:lpstr>Roboto Condensed Light</vt:lpstr>
      <vt:lpstr>Real Estate Marketing Plan </vt:lpstr>
      <vt:lpstr>Art Center by Slidesgo</vt:lpstr>
      <vt:lpstr>Minimal Charm</vt:lpstr>
      <vt:lpstr>1_Minimal Charm</vt:lpstr>
      <vt:lpstr>PowerPoint Presentation</vt:lpstr>
      <vt:lpstr>2</vt:lpstr>
      <vt:lpstr>1</vt:lpstr>
      <vt:lpstr>Objectives</vt:lpstr>
      <vt:lpstr>Methodology </vt:lpstr>
      <vt:lpstr>Site Analysis </vt:lpstr>
      <vt:lpstr>Climate</vt:lpstr>
      <vt:lpstr>Sun path and wind direction</vt:lpstr>
      <vt:lpstr>Topography and contour </vt:lpstr>
      <vt:lpstr>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vt:lpstr>
      <vt:lpstr>Daylight Factor </vt:lpstr>
      <vt:lpstr>Heating and cooling Load </vt:lpstr>
      <vt:lpstr>Thermal modification on exterior wall:</vt:lpstr>
      <vt:lpstr>Thermal modification on internal floor</vt:lpstr>
      <vt:lpstr>Thermal modification on Roof</vt:lpstr>
      <vt:lpstr>Thermal modification on glazing</vt:lpstr>
      <vt:lpstr>Design Builder Simulation Result</vt:lpstr>
      <vt:lpstr>Design Builder Simulation Result</vt:lpstr>
      <vt:lpstr>Shading Analysis</vt:lpstr>
      <vt:lpstr>Shading Analysis</vt:lpstr>
      <vt:lpstr>environmental treatments</vt:lpstr>
      <vt:lpstr>3</vt:lpstr>
      <vt:lpstr>PowerPoint Presentation</vt:lpstr>
      <vt:lpstr>Structural System</vt:lpstr>
      <vt:lpstr>Structural Checks</vt:lpstr>
      <vt:lpstr>Structural Checks</vt:lpstr>
      <vt:lpstr>Structural Checks</vt:lpstr>
      <vt:lpstr>Structural Checks</vt:lpstr>
      <vt:lpstr>Seismic Design</vt:lpstr>
      <vt:lpstr>Seismic Design</vt:lpstr>
      <vt:lpstr>PowerPoint Presentation</vt:lpstr>
      <vt:lpstr>Design &amp; Detailing</vt:lpstr>
      <vt:lpstr>Design &amp; Detailing</vt:lpstr>
      <vt:lpstr>Design &amp; Detailing</vt:lpstr>
      <vt:lpstr>Design &amp; Detailing</vt:lpstr>
      <vt:lpstr>Design &amp; Detailing</vt:lpstr>
      <vt:lpstr>Design &amp; Detailing</vt:lpstr>
      <vt:lpstr>Design &amp; Detailing</vt:lpstr>
      <vt:lpstr>Design &amp; Detailing</vt:lpstr>
      <vt:lpstr>Design &amp; Detailing</vt:lpstr>
      <vt:lpstr>Design &amp; Detailing</vt:lpstr>
      <vt:lpstr>Design &amp; Detailing</vt:lpstr>
      <vt:lpstr>Design &amp; Detailing</vt:lpstr>
      <vt:lpstr>Design &amp; Detailing</vt:lpstr>
      <vt:lpstr>04</vt:lpstr>
      <vt:lpstr>HVAC System  </vt:lpstr>
      <vt:lpstr>HVAC System  </vt:lpstr>
      <vt:lpstr>HVAC System  </vt:lpstr>
      <vt:lpstr>HVAC System  </vt:lpstr>
      <vt:lpstr>HAVC System  </vt:lpstr>
      <vt:lpstr>HAVC System  </vt:lpstr>
      <vt:lpstr>Cassette unit ,Diffuser and duct distribution </vt:lpstr>
      <vt:lpstr>Water Supply and Drainage  </vt:lpstr>
      <vt:lpstr>Water Supply and Drainage  </vt:lpstr>
      <vt:lpstr>Water Supply and Drainage  </vt:lpstr>
      <vt:lpstr>Artificial Lighting  </vt:lpstr>
      <vt:lpstr>Artificial Lighting  </vt:lpstr>
      <vt:lpstr>Artificial Lighting  </vt:lpstr>
      <vt:lpstr>Artificial Lighting  </vt:lpstr>
      <vt:lpstr>Acoustical Design  </vt:lpstr>
      <vt:lpstr>Acoustical Design  </vt:lpstr>
      <vt:lpstr>Acoustical Design  </vt:lpstr>
      <vt:lpstr>Acoustical Design  </vt:lpstr>
      <vt:lpstr>Power Design  </vt:lpstr>
      <vt:lpstr>Power Design  </vt:lpstr>
      <vt:lpstr>Power Design  </vt:lpstr>
      <vt:lpstr>Fire Fighting System  </vt:lpstr>
      <vt:lpstr>Fire Fighting System  </vt:lpstr>
      <vt:lpstr>5</vt:lpstr>
      <vt:lpstr>Cost Estimation </vt:lpstr>
      <vt:lpstr>Thank you for listening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ESTATE MARKETING PLAN</dc:title>
  <dc:creator>Ahmad Asfour</dc:creator>
  <cp:lastModifiedBy>Amro Jawabreh</cp:lastModifiedBy>
  <cp:revision>383</cp:revision>
  <dcterms:modified xsi:type="dcterms:W3CDTF">2022-05-30T20:10:31Z</dcterms:modified>
</cp:coreProperties>
</file>