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0E806-52B2-4EE5-A97D-6F2878B9CEC2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40055-2471-461B-8F56-31E34B196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40055-2471-461B-8F56-31E34B196B0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9E2266-B60C-4FCF-A7F2-0976B51C0408}" type="datetimeFigureOut">
              <a:rPr lang="en-US" smtClean="0"/>
              <a:pPr/>
              <a:t>12/20/2015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E57EB5C-31E3-4E06-BCB1-8A3FC83D6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4294967295"/>
          </p:nvPr>
        </p:nvSpPr>
        <p:spPr>
          <a:xfrm>
            <a:off x="1219200" y="2819400"/>
            <a:ext cx="6248400" cy="3562350"/>
          </a:xfrm>
        </p:spPr>
        <p:txBody>
          <a:bodyPr/>
          <a:lstStyle/>
          <a:p>
            <a:pPr algn="ctr">
              <a:buNone/>
            </a:pPr>
            <a:endParaRPr lang="en-US" sz="25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5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Solar Power Refrigerator </a:t>
            </a:r>
          </a:p>
          <a:p>
            <a:pPr algn="ctr">
              <a:buNone/>
            </a:pPr>
            <a:endParaRPr lang="en-US" sz="25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5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Prepared by : </a:t>
            </a:r>
            <a:r>
              <a:rPr lang="en-US" sz="25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Saadi</a:t>
            </a:r>
            <a:r>
              <a:rPr lang="en-US" sz="25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Jamous</a:t>
            </a:r>
            <a:endParaRPr lang="en-US" sz="25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5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                   </a:t>
            </a:r>
            <a:r>
              <a:rPr lang="en-US" sz="25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Ameen</a:t>
            </a:r>
            <a:r>
              <a:rPr lang="en-US" sz="25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Qassi</a:t>
            </a:r>
            <a:endParaRPr lang="en-US" sz="25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/>
            <a:endParaRPr lang="en-US" sz="25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5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Supervised by : Dr. </a:t>
            </a:r>
            <a:r>
              <a:rPr lang="en-US" sz="25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Kamel</a:t>
            </a:r>
            <a:r>
              <a:rPr lang="en-US" sz="25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Subhi</a:t>
            </a:r>
            <a:endParaRPr lang="en-US" sz="250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endParaRPr lang="en-US" dirty="0" smtClean="0"/>
          </a:p>
        </p:txBody>
      </p:sp>
      <p:pic>
        <p:nvPicPr>
          <p:cNvPr id="14" name="Picture 13" descr="usp1-ps-blla3a-eda7ea9cec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304800"/>
            <a:ext cx="1981200" cy="19644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Drive Gates:</a:t>
            </a:r>
          </a:p>
          <a:p>
            <a:pPr lvl="0">
              <a:buNone/>
            </a:pPr>
            <a:endParaRPr lang="en-US" sz="3200" dirty="0" smtClean="0"/>
          </a:p>
          <a:p>
            <a:pPr lvl="0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IR2110.</a:t>
            </a: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IR2110-Lead-Assignment-and-Datasheet-1_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95600" y="2514600"/>
            <a:ext cx="28956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H-bridge:</a:t>
            </a: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057400"/>
            <a:ext cx="6005513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H-bridge output: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6800" y="2057400"/>
            <a:ext cx="6858000" cy="3276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143000"/>
            <a:ext cx="7467600" cy="4873752"/>
          </a:xfrm>
        </p:spPr>
        <p:txBody>
          <a:bodyPr/>
          <a:lstStyle/>
          <a:p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LC Filters: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133600"/>
            <a:ext cx="5105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LC Filters Output (Inverter output):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20151202_1034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56388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Step-up Transformer:</a:t>
            </a: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$_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400" y="1981200"/>
            <a:ext cx="38100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5102352"/>
          </a:xfrm>
        </p:spPr>
        <p:txBody>
          <a:bodyPr/>
          <a:lstStyle/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Refrigerator Motor: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=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P/V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           = 0.318A = 318mA.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mpD45_thumb_thum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114800" cy="2971800"/>
          </a:xfrm>
          <a:prstGeom prst="rect">
            <a:avLst/>
          </a:prstGeom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5181600"/>
            <a:ext cx="581025" cy="55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Feasibility Study: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Availability of the items in the Palestinian market.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6019800" cy="365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4873752"/>
          </a:xfrm>
        </p:spPr>
        <p:txBody>
          <a:bodyPr>
            <a:normAutofit lnSpcReduction="10000"/>
          </a:bodyPr>
          <a:lstStyle/>
          <a:p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Strengths and Weaknesses of our product:</a:t>
            </a:r>
          </a:p>
          <a:p>
            <a:pPr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Strengths: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Availability of all of the items at the Palestinian market.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product idea at Palestinian market which provides a large market share.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Anyone can carry the refrigerator for his journey.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Weaknesses: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If we want to apply it in the market we need to do some modifications on the hardware part, and it will be more complex sometimes.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/>
          <a:lstStyle/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Conclusion:</a:t>
            </a: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the end of our project we learned how to design a small solar system which is consisting of four parts: Solar Panel, Battery, Inverter and load.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48737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Outlines:</a:t>
            </a:r>
          </a:p>
          <a:p>
            <a:pPr>
              <a:buNone/>
            </a:pPr>
            <a:endParaRPr lang="en-US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 smtClean="0"/>
              <a:t>Overview</a:t>
            </a:r>
          </a:p>
          <a:p>
            <a:pPr lvl="0"/>
            <a:r>
              <a:rPr lang="en-US" dirty="0" smtClean="0"/>
              <a:t>Design</a:t>
            </a:r>
          </a:p>
          <a:p>
            <a:pPr lvl="0"/>
            <a:r>
              <a:rPr lang="en-US" dirty="0" smtClean="0"/>
              <a:t>Solar Panel</a:t>
            </a:r>
          </a:p>
          <a:p>
            <a:pPr lvl="0"/>
            <a:r>
              <a:rPr lang="en-US" dirty="0" smtClean="0"/>
              <a:t>Battery</a:t>
            </a:r>
          </a:p>
          <a:p>
            <a:pPr lvl="0"/>
            <a:r>
              <a:rPr lang="en-US" dirty="0" smtClean="0"/>
              <a:t>Inverter circuit</a:t>
            </a:r>
          </a:p>
          <a:p>
            <a:pPr lvl="0"/>
            <a:r>
              <a:rPr lang="en-US" dirty="0" smtClean="0"/>
              <a:t>Step-up Transformer</a:t>
            </a:r>
          </a:p>
          <a:p>
            <a:pPr lvl="0"/>
            <a:r>
              <a:rPr lang="en-US" dirty="0" smtClean="0"/>
              <a:t>Refrigerator motor</a:t>
            </a:r>
          </a:p>
          <a:p>
            <a:pPr lvl="0"/>
            <a:r>
              <a:rPr lang="en-US" dirty="0" smtClean="0"/>
              <a:t>Feasibility Study</a:t>
            </a:r>
          </a:p>
          <a:p>
            <a:pPr lvl="0"/>
            <a:r>
              <a:rPr lang="en-US" dirty="0" smtClean="0"/>
              <a:t>Conclusion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thank-you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374" r="7374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410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300" u="sng" dirty="0" smtClean="0">
                <a:latin typeface="Times New Roman" pitchFamily="18" charset="0"/>
                <a:cs typeface="Times New Roman" pitchFamily="18" charset="0"/>
              </a:rPr>
              <a:t>Overview:</a:t>
            </a:r>
          </a:p>
          <a:p>
            <a:pPr>
              <a:buNone/>
            </a:pPr>
            <a:endParaRPr lang="en-US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Our project consists of five parts: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Solar Panel.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Battery.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Inverter.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Transformer.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Refrigerator motor.</a:t>
            </a:r>
          </a:p>
          <a:p>
            <a:pPr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Design: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design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752600"/>
            <a:ext cx="78486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Solar Panel:</a:t>
            </a:r>
          </a:p>
          <a:p>
            <a:pPr>
              <a:buNone/>
            </a:pPr>
            <a:endParaRPr lang="en-US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Solar panel gives current =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P/I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53W/12V = 4.42A.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solar-panel-small_15w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3200" y="1295400"/>
            <a:ext cx="29718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48737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Battery:</a:t>
            </a:r>
          </a:p>
          <a:p>
            <a:pPr>
              <a:buNone/>
            </a:pPr>
            <a:endParaRPr lang="en-US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Battery Specifications: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12VDC 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Capacity  = 7.2Amp.hour.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Charging time =                        = an hour and 37.8 minutes.</a:t>
            </a: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12-volt-battery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00400" y="1371600"/>
            <a:ext cx="2619375" cy="222885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4953000"/>
            <a:ext cx="1552575" cy="55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Inverter Circuit: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inverter consists of: </a:t>
            </a:r>
          </a:p>
          <a:p>
            <a:pPr lvl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Nano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Drive Gates.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H-bridge.</a:t>
            </a:r>
          </a:p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LC Filters.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286000"/>
            <a:ext cx="5410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7467600" cy="4873752"/>
          </a:xfrm>
        </p:spPr>
        <p:txBody>
          <a:bodyPr/>
          <a:lstStyle/>
          <a:p>
            <a:r>
              <a:rPr lang="en-US" sz="3000" u="sng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u="sng" dirty="0" err="1" smtClean="0">
                <a:latin typeface="Times New Roman" pitchFamily="18" charset="0"/>
                <a:cs typeface="Times New Roman" pitchFamily="18" charset="0"/>
              </a:rPr>
              <a:t>Nano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RDUINO_NANO_0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7400" y="2133600"/>
            <a:ext cx="47244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Arduino</a:t>
            </a:r>
            <a:r>
              <a:rPr lang="en-US" dirty="0" smtClean="0"/>
              <a:t> Output: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52600"/>
            <a:ext cx="495299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152</TotalTime>
  <Words>273</Words>
  <Application>Microsoft Office PowerPoint</Application>
  <PresentationFormat>On-screen Show (4:3)</PresentationFormat>
  <Paragraphs>98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Corporate Edition</dc:creator>
  <cp:lastModifiedBy>Corporate Edition</cp:lastModifiedBy>
  <cp:revision>32</cp:revision>
  <dcterms:created xsi:type="dcterms:W3CDTF">2015-12-18T16:05:51Z</dcterms:created>
  <dcterms:modified xsi:type="dcterms:W3CDTF">2015-12-20T05:29:44Z</dcterms:modified>
</cp:coreProperties>
</file>