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72" r:id="rId1"/>
  </p:sldMasterIdLst>
  <p:notesMasterIdLst>
    <p:notesMasterId r:id="rId21"/>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3" r:id="rId18"/>
    <p:sldId id="274" r:id="rId19"/>
    <p:sldId id="275" r:id="rId20"/>
  </p:sldIdLst>
  <p:sldSz cx="9144000" cy="6858000" type="screen4x3"/>
  <p:notesSz cx="6858000" cy="9144000"/>
  <p:defaultTextStyle>
    <a:defPPr>
      <a:defRPr lang="ar-JO"/>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4660"/>
  </p:normalViewPr>
  <p:slideViewPr>
    <p:cSldViewPr>
      <p:cViewPr varScale="1">
        <p:scale>
          <a:sx n="66" d="100"/>
          <a:sy n="66" d="100"/>
        </p:scale>
        <p:origin x="-1506" y="-114"/>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ar-JO"/>
          </a:p>
        </p:txBody>
      </p:sp>
      <p:sp>
        <p:nvSpPr>
          <p:cNvPr id="3" name="Date Placeholder 2"/>
          <p:cNvSpPr>
            <a:spLocks noGrp="1"/>
          </p:cNvSpPr>
          <p:nvPr>
            <p:ph type="dt" idx="1"/>
          </p:nvPr>
        </p:nvSpPr>
        <p:spPr>
          <a:xfrm>
            <a:off x="1588" y="0"/>
            <a:ext cx="2971800" cy="457200"/>
          </a:xfrm>
          <a:prstGeom prst="rect">
            <a:avLst/>
          </a:prstGeom>
        </p:spPr>
        <p:txBody>
          <a:bodyPr vert="horz" lIns="91440" tIns="45720" rIns="91440" bIns="45720" rtlCol="1"/>
          <a:lstStyle>
            <a:lvl1pPr algn="l">
              <a:defRPr sz="1200"/>
            </a:lvl1pPr>
          </a:lstStyle>
          <a:p>
            <a:fld id="{2E071E27-6AA4-41D3-B900-2313C1302988}" type="datetimeFigureOut">
              <a:rPr lang="ar-JO" smtClean="0"/>
              <a:t>11/08/1437</a:t>
            </a:fld>
            <a:endParaRPr lang="ar-JO"/>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1" anchor="ctr"/>
          <a:lstStyle/>
          <a:p>
            <a:endParaRPr lang="ar-JO"/>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1"/>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JO"/>
          </a:p>
        </p:txBody>
      </p:sp>
      <p:sp>
        <p:nvSpPr>
          <p:cNvPr id="6" name="Footer Placeholder 5"/>
          <p:cNvSpPr>
            <a:spLocks noGrp="1"/>
          </p:cNvSpPr>
          <p:nvPr>
            <p:ph type="ftr" sz="quarter" idx="4"/>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ar-JO"/>
          </a:p>
        </p:txBody>
      </p:sp>
      <p:sp>
        <p:nvSpPr>
          <p:cNvPr id="7" name="Slide Number Placeholder 6"/>
          <p:cNvSpPr>
            <a:spLocks noGrp="1"/>
          </p:cNvSpPr>
          <p:nvPr>
            <p:ph type="sldNum" sz="quarter" idx="5"/>
          </p:nvPr>
        </p:nvSpPr>
        <p:spPr>
          <a:xfrm>
            <a:off x="1588" y="8685213"/>
            <a:ext cx="2971800" cy="457200"/>
          </a:xfrm>
          <a:prstGeom prst="rect">
            <a:avLst/>
          </a:prstGeom>
        </p:spPr>
        <p:txBody>
          <a:bodyPr vert="horz" lIns="91440" tIns="45720" rIns="91440" bIns="45720" rtlCol="1" anchor="b"/>
          <a:lstStyle>
            <a:lvl1pPr algn="l">
              <a:defRPr sz="1200"/>
            </a:lvl1pPr>
          </a:lstStyle>
          <a:p>
            <a:fld id="{1641AD5C-271B-4D81-A3A6-2E9CAAB9855E}" type="slidenum">
              <a:rPr lang="ar-JO" smtClean="0"/>
              <a:t>‹#›</a:t>
            </a:fld>
            <a:endParaRPr lang="ar-JO"/>
          </a:p>
        </p:txBody>
      </p:sp>
    </p:spTree>
    <p:extLst>
      <p:ext uri="{BB962C8B-B14F-4D97-AF65-F5344CB8AC3E}">
        <p14:creationId xmlns:p14="http://schemas.microsoft.com/office/powerpoint/2010/main" val="1357083870"/>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ight Triangle 6"/>
          <p:cNvSpPr/>
          <p:nvPr/>
        </p:nvSpPr>
        <p:spPr>
          <a:xfrm>
            <a:off x="0" y="2647950"/>
            <a:ext cx="3571875" cy="4210050"/>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Freeform 7"/>
          <p:cNvSpPr/>
          <p:nvPr/>
        </p:nvSpPr>
        <p:spPr>
          <a:xfrm>
            <a:off x="-2380" y="-925"/>
            <a:ext cx="9146380" cy="6858925"/>
          </a:xfrm>
          <a:custGeom>
            <a:avLst/>
            <a:gdLst>
              <a:gd name="connsiteX0" fmla="*/ 0 w 3350419"/>
              <a:gd name="connsiteY0" fmla="*/ 2081213 h 2083594"/>
              <a:gd name="connsiteX1" fmla="*/ 3031331 w 3350419"/>
              <a:gd name="connsiteY1" fmla="*/ 0 h 2083594"/>
              <a:gd name="connsiteX2" fmla="*/ 3350419 w 3350419"/>
              <a:gd name="connsiteY2" fmla="*/ 80963 h 2083594"/>
              <a:gd name="connsiteX3" fmla="*/ 3350419 w 3350419"/>
              <a:gd name="connsiteY3" fmla="*/ 2083594 h 2083594"/>
              <a:gd name="connsiteX4" fmla="*/ 0 w 3350419"/>
              <a:gd name="connsiteY4" fmla="*/ 2081213 h 2083594"/>
              <a:gd name="connsiteX0" fmla="*/ 0 w 3112294"/>
              <a:gd name="connsiteY0" fmla="*/ 2019301 h 2083594"/>
              <a:gd name="connsiteX1" fmla="*/ 2793206 w 3112294"/>
              <a:gd name="connsiteY1" fmla="*/ 0 h 2083594"/>
              <a:gd name="connsiteX2" fmla="*/ 3112294 w 3112294"/>
              <a:gd name="connsiteY2" fmla="*/ 80963 h 2083594"/>
              <a:gd name="connsiteX3" fmla="*/ 3112294 w 3112294"/>
              <a:gd name="connsiteY3" fmla="*/ 2083594 h 2083594"/>
              <a:gd name="connsiteX4" fmla="*/ 0 w 3112294"/>
              <a:gd name="connsiteY4" fmla="*/ 2019301 h 2083594"/>
              <a:gd name="connsiteX0" fmla="*/ 0 w 3345656"/>
              <a:gd name="connsiteY0" fmla="*/ 2097882 h 2097882"/>
              <a:gd name="connsiteX1" fmla="*/ 3026568 w 3345656"/>
              <a:gd name="connsiteY1" fmla="*/ 0 h 2097882"/>
              <a:gd name="connsiteX2" fmla="*/ 3345656 w 3345656"/>
              <a:gd name="connsiteY2" fmla="*/ 80963 h 2097882"/>
              <a:gd name="connsiteX3" fmla="*/ 3345656 w 3345656"/>
              <a:gd name="connsiteY3" fmla="*/ 2083594 h 2097882"/>
              <a:gd name="connsiteX4" fmla="*/ 0 w 3345656"/>
              <a:gd name="connsiteY4" fmla="*/ 2097882 h 2097882"/>
              <a:gd name="connsiteX0" fmla="*/ 0 w 2800350"/>
              <a:gd name="connsiteY0" fmla="*/ 1935957 h 2083594"/>
              <a:gd name="connsiteX1" fmla="*/ 2481262 w 2800350"/>
              <a:gd name="connsiteY1" fmla="*/ 0 h 2083594"/>
              <a:gd name="connsiteX2" fmla="*/ 2800350 w 2800350"/>
              <a:gd name="connsiteY2" fmla="*/ 80963 h 2083594"/>
              <a:gd name="connsiteX3" fmla="*/ 2800350 w 2800350"/>
              <a:gd name="connsiteY3" fmla="*/ 2083594 h 2083594"/>
              <a:gd name="connsiteX4" fmla="*/ 0 w 2800350"/>
              <a:gd name="connsiteY4" fmla="*/ 1935957 h 2083594"/>
              <a:gd name="connsiteX0" fmla="*/ 0 w 3352800"/>
              <a:gd name="connsiteY0" fmla="*/ 2083594 h 2083594"/>
              <a:gd name="connsiteX1" fmla="*/ 3033712 w 3352800"/>
              <a:gd name="connsiteY1" fmla="*/ 0 h 2083594"/>
              <a:gd name="connsiteX2" fmla="*/ 3352800 w 3352800"/>
              <a:gd name="connsiteY2" fmla="*/ 80963 h 2083594"/>
              <a:gd name="connsiteX3" fmla="*/ 3352800 w 3352800"/>
              <a:gd name="connsiteY3" fmla="*/ 2083594 h 2083594"/>
              <a:gd name="connsiteX4" fmla="*/ 0 w 3352800"/>
              <a:gd name="connsiteY4" fmla="*/ 2083594 h 2083594"/>
              <a:gd name="connsiteX0" fmla="*/ 0 w 3352800"/>
              <a:gd name="connsiteY0" fmla="*/ 2002631 h 2002631"/>
              <a:gd name="connsiteX1" fmla="*/ 3033712 w 3352800"/>
              <a:gd name="connsiteY1" fmla="*/ 15716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988469 w 3352800"/>
              <a:gd name="connsiteY1" fmla="*/ 59530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3966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45314 w 3352800"/>
              <a:gd name="connsiteY1" fmla="*/ 1224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4839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75865 w 3352800"/>
              <a:gd name="connsiteY1" fmla="*/ 8178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901 h 2002901"/>
              <a:gd name="connsiteX1" fmla="*/ 2836585 w 3352800"/>
              <a:gd name="connsiteY1" fmla="*/ 0 h 2002901"/>
              <a:gd name="connsiteX2" fmla="*/ 3352800 w 3352800"/>
              <a:gd name="connsiteY2" fmla="*/ 270 h 2002901"/>
              <a:gd name="connsiteX3" fmla="*/ 3352800 w 3352800"/>
              <a:gd name="connsiteY3" fmla="*/ 2002901 h 2002901"/>
              <a:gd name="connsiteX4" fmla="*/ 0 w 3352800"/>
              <a:gd name="connsiteY4" fmla="*/ 2002901 h 20029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2800" h="2002901">
                <a:moveTo>
                  <a:pt x="0" y="2002901"/>
                </a:moveTo>
                <a:lnTo>
                  <a:pt x="2836585" y="0"/>
                </a:lnTo>
                <a:lnTo>
                  <a:pt x="3352800" y="270"/>
                </a:lnTo>
                <a:lnTo>
                  <a:pt x="3352800" y="2002901"/>
                </a:lnTo>
                <a:lnTo>
                  <a:pt x="0" y="2002901"/>
                </a:lnTo>
                <a:close/>
              </a:path>
            </a:pathLst>
          </a:cu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rot="19140000">
            <a:off x="817112" y="1730403"/>
            <a:ext cx="5648623" cy="1204306"/>
          </a:xfrm>
        </p:spPr>
        <p:txBody>
          <a:bodyPr bIns="9144" anchor="b"/>
          <a:lstStyle>
            <a:lvl1pPr>
              <a:defRPr sz="3200"/>
            </a:lvl1pPr>
          </a:lstStyle>
          <a:p>
            <a:r>
              <a:rPr lang="en-US" smtClean="0"/>
              <a:t>Click to edit Master title style</a:t>
            </a:r>
            <a:endParaRPr lang="en-US" dirty="0"/>
          </a:p>
        </p:txBody>
      </p:sp>
      <p:sp>
        <p:nvSpPr>
          <p:cNvPr id="3" name="Subtitle 2"/>
          <p:cNvSpPr>
            <a:spLocks noGrp="1"/>
          </p:cNvSpPr>
          <p:nvPr>
            <p:ph type="subTitle" idx="1"/>
          </p:nvPr>
        </p:nvSpPr>
        <p:spPr>
          <a:xfrm rot="19140000">
            <a:off x="1212277" y="2470925"/>
            <a:ext cx="6511131" cy="329259"/>
          </a:xfrm>
        </p:spPr>
        <p:txBody>
          <a:bodyPr tIns="9144">
            <a:normAutofit/>
          </a:bodyPr>
          <a:lstStyle>
            <a:lvl1pPr marL="0" indent="0" algn="l">
              <a:buNone/>
              <a:defRPr kumimoji="0" lang="en-US" sz="1400" b="0" i="0" u="none" strike="noStrike" kern="1200" cap="all" spc="400" normalizeH="0" baseline="0" noProof="0" dirty="0" smtClean="0">
                <a:ln>
                  <a:noFill/>
                </a:ln>
                <a:solidFill>
                  <a:schemeClr val="tx1"/>
                </a:solidFill>
                <a:effectLst/>
                <a:uLnTx/>
                <a:uFillTx/>
                <a:latin typeface="+mn-lt"/>
                <a:ea typeface="+mj-ea"/>
                <a:cs typeface="Tunga" pitchFamily="2"/>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marL="0" marR="0" lvl="0" indent="0" algn="l" defTabSz="914400" rtl="0" eaLnBrk="1" fontAlgn="auto" latinLnBrk="0" hangingPunct="1">
              <a:lnSpc>
                <a:spcPct val="100000"/>
              </a:lnSpc>
              <a:spcBef>
                <a:spcPts val="0"/>
              </a:spcBef>
              <a:spcAft>
                <a:spcPts val="0"/>
              </a:spcAft>
              <a:buClr>
                <a:schemeClr val="accent1"/>
              </a:buClr>
              <a:buSzPct val="100000"/>
              <a:buFont typeface="Arial" pitchFamily="34" charset="0"/>
              <a:buNone/>
              <a:tabLst/>
              <a:defRPr/>
            </a:pPr>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071DC248-4083-4B38-94B6-CC521ECEDEDE}" type="datetimeFigureOut">
              <a:rPr lang="ar-JO" smtClean="0"/>
              <a:t>11/08/1437</a:t>
            </a:fld>
            <a:endParaRPr lang="ar-JO"/>
          </a:p>
        </p:txBody>
      </p:sp>
      <p:sp>
        <p:nvSpPr>
          <p:cNvPr id="5" name="Footer Placeholder 4"/>
          <p:cNvSpPr>
            <a:spLocks noGrp="1"/>
          </p:cNvSpPr>
          <p:nvPr>
            <p:ph type="ftr" sz="quarter" idx="11"/>
          </p:nvPr>
        </p:nvSpPr>
        <p:spPr/>
        <p:txBody>
          <a:bodyPr/>
          <a:lstStyle/>
          <a:p>
            <a:endParaRPr lang="ar-JO"/>
          </a:p>
        </p:txBody>
      </p:sp>
      <p:sp>
        <p:nvSpPr>
          <p:cNvPr id="6" name="Slide Number Placeholder 5"/>
          <p:cNvSpPr>
            <a:spLocks noGrp="1"/>
          </p:cNvSpPr>
          <p:nvPr>
            <p:ph type="sldNum" sz="quarter" idx="12"/>
          </p:nvPr>
        </p:nvSpPr>
        <p:spPr/>
        <p:txBody>
          <a:bodyPr/>
          <a:lstStyle/>
          <a:p>
            <a:fld id="{E694C239-BFC3-4173-90DE-6BE06A868028}" type="slidenum">
              <a:rPr lang="ar-JO" smtClean="0"/>
              <a:t>‹#›</a:t>
            </a:fld>
            <a:endParaRPr lang="ar-JO"/>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071DC248-4083-4B38-94B6-CC521ECEDEDE}" type="datetimeFigureOut">
              <a:rPr lang="ar-JO" smtClean="0"/>
              <a:t>11/08/1437</a:t>
            </a:fld>
            <a:endParaRPr lang="ar-JO"/>
          </a:p>
        </p:txBody>
      </p:sp>
      <p:sp>
        <p:nvSpPr>
          <p:cNvPr id="5" name="Footer Placeholder 4"/>
          <p:cNvSpPr>
            <a:spLocks noGrp="1"/>
          </p:cNvSpPr>
          <p:nvPr>
            <p:ph type="ftr" sz="quarter" idx="11"/>
          </p:nvPr>
        </p:nvSpPr>
        <p:spPr/>
        <p:txBody>
          <a:bodyPr/>
          <a:lstStyle/>
          <a:p>
            <a:endParaRPr lang="ar-JO"/>
          </a:p>
        </p:txBody>
      </p:sp>
      <p:sp>
        <p:nvSpPr>
          <p:cNvPr id="6" name="Slide Number Placeholder 5"/>
          <p:cNvSpPr>
            <a:spLocks noGrp="1"/>
          </p:cNvSpPr>
          <p:nvPr>
            <p:ph type="sldNum" sz="quarter" idx="12"/>
          </p:nvPr>
        </p:nvSpPr>
        <p:spPr/>
        <p:txBody>
          <a:bodyPr/>
          <a:lstStyle/>
          <a:p>
            <a:fld id="{E694C239-BFC3-4173-90DE-6BE06A868028}" type="slidenum">
              <a:rPr lang="ar-JO" smtClean="0"/>
              <a:t>‹#›</a:t>
            </a:fld>
            <a:endParaRPr lang="ar-JO"/>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8" name="Freeform 7"/>
          <p:cNvSpPr/>
          <p:nvPr/>
        </p:nvSpPr>
        <p:spPr>
          <a:xfrm>
            <a:off x="-2380" y="-925"/>
            <a:ext cx="9146380" cy="6858925"/>
          </a:xfrm>
          <a:custGeom>
            <a:avLst/>
            <a:gdLst>
              <a:gd name="connsiteX0" fmla="*/ 0 w 3350419"/>
              <a:gd name="connsiteY0" fmla="*/ 2081213 h 2083594"/>
              <a:gd name="connsiteX1" fmla="*/ 3031331 w 3350419"/>
              <a:gd name="connsiteY1" fmla="*/ 0 h 2083594"/>
              <a:gd name="connsiteX2" fmla="*/ 3350419 w 3350419"/>
              <a:gd name="connsiteY2" fmla="*/ 80963 h 2083594"/>
              <a:gd name="connsiteX3" fmla="*/ 3350419 w 3350419"/>
              <a:gd name="connsiteY3" fmla="*/ 2083594 h 2083594"/>
              <a:gd name="connsiteX4" fmla="*/ 0 w 3350419"/>
              <a:gd name="connsiteY4" fmla="*/ 2081213 h 2083594"/>
              <a:gd name="connsiteX0" fmla="*/ 0 w 3112294"/>
              <a:gd name="connsiteY0" fmla="*/ 2019301 h 2083594"/>
              <a:gd name="connsiteX1" fmla="*/ 2793206 w 3112294"/>
              <a:gd name="connsiteY1" fmla="*/ 0 h 2083594"/>
              <a:gd name="connsiteX2" fmla="*/ 3112294 w 3112294"/>
              <a:gd name="connsiteY2" fmla="*/ 80963 h 2083594"/>
              <a:gd name="connsiteX3" fmla="*/ 3112294 w 3112294"/>
              <a:gd name="connsiteY3" fmla="*/ 2083594 h 2083594"/>
              <a:gd name="connsiteX4" fmla="*/ 0 w 3112294"/>
              <a:gd name="connsiteY4" fmla="*/ 2019301 h 2083594"/>
              <a:gd name="connsiteX0" fmla="*/ 0 w 3345656"/>
              <a:gd name="connsiteY0" fmla="*/ 2097882 h 2097882"/>
              <a:gd name="connsiteX1" fmla="*/ 3026568 w 3345656"/>
              <a:gd name="connsiteY1" fmla="*/ 0 h 2097882"/>
              <a:gd name="connsiteX2" fmla="*/ 3345656 w 3345656"/>
              <a:gd name="connsiteY2" fmla="*/ 80963 h 2097882"/>
              <a:gd name="connsiteX3" fmla="*/ 3345656 w 3345656"/>
              <a:gd name="connsiteY3" fmla="*/ 2083594 h 2097882"/>
              <a:gd name="connsiteX4" fmla="*/ 0 w 3345656"/>
              <a:gd name="connsiteY4" fmla="*/ 2097882 h 2097882"/>
              <a:gd name="connsiteX0" fmla="*/ 0 w 2800350"/>
              <a:gd name="connsiteY0" fmla="*/ 1935957 h 2083594"/>
              <a:gd name="connsiteX1" fmla="*/ 2481262 w 2800350"/>
              <a:gd name="connsiteY1" fmla="*/ 0 h 2083594"/>
              <a:gd name="connsiteX2" fmla="*/ 2800350 w 2800350"/>
              <a:gd name="connsiteY2" fmla="*/ 80963 h 2083594"/>
              <a:gd name="connsiteX3" fmla="*/ 2800350 w 2800350"/>
              <a:gd name="connsiteY3" fmla="*/ 2083594 h 2083594"/>
              <a:gd name="connsiteX4" fmla="*/ 0 w 2800350"/>
              <a:gd name="connsiteY4" fmla="*/ 1935957 h 2083594"/>
              <a:gd name="connsiteX0" fmla="*/ 0 w 3352800"/>
              <a:gd name="connsiteY0" fmla="*/ 2083594 h 2083594"/>
              <a:gd name="connsiteX1" fmla="*/ 3033712 w 3352800"/>
              <a:gd name="connsiteY1" fmla="*/ 0 h 2083594"/>
              <a:gd name="connsiteX2" fmla="*/ 3352800 w 3352800"/>
              <a:gd name="connsiteY2" fmla="*/ 80963 h 2083594"/>
              <a:gd name="connsiteX3" fmla="*/ 3352800 w 3352800"/>
              <a:gd name="connsiteY3" fmla="*/ 2083594 h 2083594"/>
              <a:gd name="connsiteX4" fmla="*/ 0 w 3352800"/>
              <a:gd name="connsiteY4" fmla="*/ 2083594 h 2083594"/>
              <a:gd name="connsiteX0" fmla="*/ 0 w 3352800"/>
              <a:gd name="connsiteY0" fmla="*/ 2002631 h 2002631"/>
              <a:gd name="connsiteX1" fmla="*/ 3033712 w 3352800"/>
              <a:gd name="connsiteY1" fmla="*/ 15716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988469 w 3352800"/>
              <a:gd name="connsiteY1" fmla="*/ 59530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3966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45314 w 3352800"/>
              <a:gd name="connsiteY1" fmla="*/ 1224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4839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75865 w 3352800"/>
              <a:gd name="connsiteY1" fmla="*/ 8178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901 h 2002901"/>
              <a:gd name="connsiteX1" fmla="*/ 2836585 w 3352800"/>
              <a:gd name="connsiteY1" fmla="*/ 0 h 2002901"/>
              <a:gd name="connsiteX2" fmla="*/ 3352800 w 3352800"/>
              <a:gd name="connsiteY2" fmla="*/ 270 h 2002901"/>
              <a:gd name="connsiteX3" fmla="*/ 3352800 w 3352800"/>
              <a:gd name="connsiteY3" fmla="*/ 2002901 h 2002901"/>
              <a:gd name="connsiteX4" fmla="*/ 0 w 3352800"/>
              <a:gd name="connsiteY4" fmla="*/ 2002901 h 20029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2800" h="2002901">
                <a:moveTo>
                  <a:pt x="0" y="2002901"/>
                </a:moveTo>
                <a:lnTo>
                  <a:pt x="2836585" y="0"/>
                </a:lnTo>
                <a:lnTo>
                  <a:pt x="3352800" y="270"/>
                </a:lnTo>
                <a:lnTo>
                  <a:pt x="3352800" y="2002901"/>
                </a:lnTo>
                <a:lnTo>
                  <a:pt x="0" y="2002901"/>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ight Triangle 6"/>
          <p:cNvSpPr/>
          <p:nvPr/>
        </p:nvSpPr>
        <p:spPr>
          <a:xfrm>
            <a:off x="0" y="2647950"/>
            <a:ext cx="3571875" cy="4210050"/>
          </a:xfrm>
          <a:prstGeom prst="rtTriangle">
            <a:avLst/>
          </a:pr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rot="19140000">
            <a:off x="819399" y="1726737"/>
            <a:ext cx="5650992" cy="1207509"/>
          </a:xfrm>
        </p:spPr>
        <p:txBody>
          <a:bodyPr bIns="9144" anchor="b"/>
          <a:lstStyle>
            <a:lvl1pPr algn="l">
              <a:defRPr kumimoji="0" lang="en-US" sz="3200" b="0" i="0" u="none" strike="noStrike" kern="1200" cap="all" spc="0" normalizeH="0" baseline="0" noProof="0" dirty="0" smtClean="0">
                <a:ln>
                  <a:noFill/>
                </a:ln>
                <a:solidFill>
                  <a:schemeClr val="tx1"/>
                </a:solidFill>
                <a:effectLst/>
                <a:uLnTx/>
                <a:uFillTx/>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lang="en-US" smtClean="0"/>
              <a:t>Click to edit Master title style</a:t>
            </a:r>
            <a:endParaRPr lang="en-US" dirty="0"/>
          </a:p>
        </p:txBody>
      </p:sp>
      <p:sp>
        <p:nvSpPr>
          <p:cNvPr id="3" name="Text Placeholder 2"/>
          <p:cNvSpPr>
            <a:spLocks noGrp="1"/>
          </p:cNvSpPr>
          <p:nvPr>
            <p:ph type="body" idx="1"/>
          </p:nvPr>
        </p:nvSpPr>
        <p:spPr>
          <a:xfrm rot="19140000">
            <a:off x="1216152" y="2468304"/>
            <a:ext cx="6510528" cy="329184"/>
          </a:xfrm>
        </p:spPr>
        <p:txBody>
          <a:bodyPr anchor="t">
            <a:normAutofit/>
          </a:bodyPr>
          <a:lstStyle>
            <a:lvl1pPr marL="0" indent="0">
              <a:buNone/>
              <a:defRPr kumimoji="0" lang="en-US" sz="1400" b="0" i="0" u="none" strike="noStrike" kern="1200" cap="all" spc="400" normalizeH="0" baseline="0" noProof="0" dirty="0" smtClean="0">
                <a:ln>
                  <a:noFill/>
                </a:ln>
                <a:solidFill>
                  <a:schemeClr val="tx1"/>
                </a:solidFill>
                <a:effectLst/>
                <a:uLnTx/>
                <a:uFillTx/>
                <a:latin typeface="+mn-lt"/>
                <a:ea typeface="+mj-ea"/>
                <a:cs typeface="Tunga" pitchFamily="2"/>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100000"/>
              </a:lnSpc>
              <a:spcBef>
                <a:spcPts val="0"/>
              </a:spcBef>
              <a:spcAft>
                <a:spcPts val="0"/>
              </a:spcAft>
              <a:buClr>
                <a:schemeClr val="accent1"/>
              </a:buClr>
              <a:buSzPct val="100000"/>
              <a:buFont typeface="Arial" pitchFamily="34" charset="0"/>
              <a:buNone/>
              <a:tabLst/>
              <a:defRPr/>
            </a:pPr>
            <a:r>
              <a:rPr lang="en-US" smtClean="0"/>
              <a:t>Click to edit Master text styles</a:t>
            </a:r>
          </a:p>
        </p:txBody>
      </p:sp>
      <p:sp>
        <p:nvSpPr>
          <p:cNvPr id="4" name="Date Placeholder 3"/>
          <p:cNvSpPr>
            <a:spLocks noGrp="1"/>
          </p:cNvSpPr>
          <p:nvPr>
            <p:ph type="dt" sz="half" idx="10"/>
          </p:nvPr>
        </p:nvSpPr>
        <p:spPr/>
        <p:txBody>
          <a:bodyPr/>
          <a:lstStyle/>
          <a:p>
            <a:fld id="{071DC248-4083-4B38-94B6-CC521ECEDEDE}" type="datetimeFigureOut">
              <a:rPr lang="ar-JO" smtClean="0"/>
              <a:t>11/08/1437</a:t>
            </a:fld>
            <a:endParaRPr lang="ar-JO"/>
          </a:p>
        </p:txBody>
      </p:sp>
      <p:sp>
        <p:nvSpPr>
          <p:cNvPr id="5" name="Footer Placeholder 4"/>
          <p:cNvSpPr>
            <a:spLocks noGrp="1"/>
          </p:cNvSpPr>
          <p:nvPr>
            <p:ph type="ftr" sz="quarter" idx="11"/>
          </p:nvPr>
        </p:nvSpPr>
        <p:spPr/>
        <p:txBody>
          <a:bodyPr/>
          <a:lstStyle/>
          <a:p>
            <a:endParaRPr lang="ar-JO"/>
          </a:p>
        </p:txBody>
      </p:sp>
      <p:sp>
        <p:nvSpPr>
          <p:cNvPr id="6" name="Slide Number Placeholder 5"/>
          <p:cNvSpPr>
            <a:spLocks noGrp="1"/>
          </p:cNvSpPr>
          <p:nvPr>
            <p:ph type="sldNum" sz="quarter" idx="12"/>
          </p:nvPr>
        </p:nvSpPr>
        <p:spPr/>
        <p:txBody>
          <a:bodyPr/>
          <a:lstStyle/>
          <a:p>
            <a:fld id="{E694C239-BFC3-4173-90DE-6BE06A868028}" type="slidenum">
              <a:rPr lang="ar-JO" smtClean="0"/>
              <a:t>‹#›</a:t>
            </a:fld>
            <a:endParaRPr lang="ar-JO"/>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822960" y="1097280"/>
            <a:ext cx="3200400" cy="371246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700016" y="1097280"/>
            <a:ext cx="3200400" cy="371246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071DC248-4083-4B38-94B6-CC521ECEDEDE}" type="datetimeFigureOut">
              <a:rPr lang="ar-JO" smtClean="0"/>
              <a:t>11/08/1437</a:t>
            </a:fld>
            <a:endParaRPr lang="ar-JO"/>
          </a:p>
        </p:txBody>
      </p:sp>
      <p:sp>
        <p:nvSpPr>
          <p:cNvPr id="6" name="Footer Placeholder 5"/>
          <p:cNvSpPr>
            <a:spLocks noGrp="1"/>
          </p:cNvSpPr>
          <p:nvPr>
            <p:ph type="ftr" sz="quarter" idx="11"/>
          </p:nvPr>
        </p:nvSpPr>
        <p:spPr/>
        <p:txBody>
          <a:bodyPr/>
          <a:lstStyle/>
          <a:p>
            <a:endParaRPr lang="ar-JO"/>
          </a:p>
        </p:txBody>
      </p:sp>
      <p:sp>
        <p:nvSpPr>
          <p:cNvPr id="7" name="Slide Number Placeholder 6"/>
          <p:cNvSpPr>
            <a:spLocks noGrp="1"/>
          </p:cNvSpPr>
          <p:nvPr>
            <p:ph type="sldNum" sz="quarter" idx="12"/>
          </p:nvPr>
        </p:nvSpPr>
        <p:spPr/>
        <p:txBody>
          <a:bodyPr/>
          <a:lstStyle/>
          <a:p>
            <a:fld id="{E694C239-BFC3-4173-90DE-6BE06A868028}" type="slidenum">
              <a:rPr lang="ar-JO" smtClean="0"/>
              <a:t>‹#›</a:t>
            </a:fld>
            <a:endParaRPr lang="ar-JO"/>
          </a:p>
        </p:txBody>
      </p:sp>
      <p:sp>
        <p:nvSpPr>
          <p:cNvPr id="8" name="Title 7"/>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822960" y="1097280"/>
            <a:ext cx="3200400" cy="548640"/>
          </a:xfrm>
        </p:spPr>
        <p:txBody>
          <a:bodyPr anchor="b">
            <a:normAutofit/>
          </a:bodyPr>
          <a:lstStyle>
            <a:lvl1pPr marL="0" indent="0">
              <a:buNone/>
              <a:defRPr lang="en-US" sz="1400" b="0" kern="1200" cap="all" spc="400" baseline="0" dirty="0" smtClean="0">
                <a:solidFill>
                  <a:schemeClr val="tx1"/>
                </a:solidFill>
                <a:latin typeface="+mn-lt"/>
                <a:ea typeface="+mj-ea"/>
                <a:cs typeface="Tunga" pitchFamily="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0"/>
              </a:spcBef>
              <a:spcAft>
                <a:spcPts val="0"/>
              </a:spcAft>
              <a:buClr>
                <a:schemeClr val="accent1"/>
              </a:buClr>
              <a:buFont typeface="Arial" pitchFamily="34" charset="0"/>
              <a:buNone/>
            </a:pPr>
            <a:r>
              <a:rPr lang="en-US" smtClean="0"/>
              <a:t>Click to edit Master text styles</a:t>
            </a:r>
          </a:p>
        </p:txBody>
      </p:sp>
      <p:sp>
        <p:nvSpPr>
          <p:cNvPr id="4" name="Content Placeholder 3"/>
          <p:cNvSpPr>
            <a:spLocks noGrp="1"/>
          </p:cNvSpPr>
          <p:nvPr>
            <p:ph sz="half" idx="2"/>
          </p:nvPr>
        </p:nvSpPr>
        <p:spPr>
          <a:xfrm>
            <a:off x="819150" y="1701848"/>
            <a:ext cx="3200400" cy="310896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700016" y="1097280"/>
            <a:ext cx="3200400" cy="548640"/>
          </a:xfrm>
        </p:spPr>
        <p:txBody>
          <a:bodyPr anchor="b">
            <a:normAutofit/>
          </a:bodyPr>
          <a:lstStyle>
            <a:lvl1pPr marL="0" indent="0">
              <a:buNone/>
              <a:defRPr lang="en-US" sz="1400" b="0" kern="1200" cap="all" spc="400" baseline="0" dirty="0" smtClean="0">
                <a:solidFill>
                  <a:schemeClr val="tx1"/>
                </a:solidFill>
                <a:latin typeface="+mn-lt"/>
                <a:ea typeface="+mj-ea"/>
                <a:cs typeface="Tunga" pitchFamily="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0"/>
              </a:spcBef>
              <a:spcAft>
                <a:spcPts val="0"/>
              </a:spcAft>
              <a:buClr>
                <a:schemeClr val="accent1"/>
              </a:buClr>
              <a:buFont typeface="Arial" pitchFamily="34" charset="0"/>
              <a:buNone/>
            </a:pPr>
            <a:r>
              <a:rPr lang="en-US" smtClean="0"/>
              <a:t>Click to edit Master text styles</a:t>
            </a:r>
          </a:p>
        </p:txBody>
      </p:sp>
      <p:sp>
        <p:nvSpPr>
          <p:cNvPr id="6" name="Content Placeholder 5"/>
          <p:cNvSpPr>
            <a:spLocks noGrp="1"/>
          </p:cNvSpPr>
          <p:nvPr>
            <p:ph sz="quarter" idx="4"/>
          </p:nvPr>
        </p:nvSpPr>
        <p:spPr>
          <a:xfrm>
            <a:off x="4700016" y="1701848"/>
            <a:ext cx="3200400" cy="310896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071DC248-4083-4B38-94B6-CC521ECEDEDE}" type="datetimeFigureOut">
              <a:rPr lang="ar-JO" smtClean="0"/>
              <a:t>11/08/1437</a:t>
            </a:fld>
            <a:endParaRPr lang="ar-JO"/>
          </a:p>
        </p:txBody>
      </p:sp>
      <p:sp>
        <p:nvSpPr>
          <p:cNvPr id="8" name="Footer Placeholder 7"/>
          <p:cNvSpPr>
            <a:spLocks noGrp="1"/>
          </p:cNvSpPr>
          <p:nvPr>
            <p:ph type="ftr" sz="quarter" idx="11"/>
          </p:nvPr>
        </p:nvSpPr>
        <p:spPr/>
        <p:txBody>
          <a:bodyPr/>
          <a:lstStyle/>
          <a:p>
            <a:endParaRPr lang="ar-JO"/>
          </a:p>
        </p:txBody>
      </p:sp>
      <p:sp>
        <p:nvSpPr>
          <p:cNvPr id="9" name="Slide Number Placeholder 8"/>
          <p:cNvSpPr>
            <a:spLocks noGrp="1"/>
          </p:cNvSpPr>
          <p:nvPr>
            <p:ph type="sldNum" sz="quarter" idx="12"/>
          </p:nvPr>
        </p:nvSpPr>
        <p:spPr/>
        <p:txBody>
          <a:bodyPr/>
          <a:lstStyle/>
          <a:p>
            <a:fld id="{E694C239-BFC3-4173-90DE-6BE06A868028}" type="slidenum">
              <a:rPr lang="ar-JO" smtClean="0"/>
              <a:t>‹#›</a:t>
            </a:fld>
            <a:endParaRPr lang="ar-JO"/>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71DC248-4083-4B38-94B6-CC521ECEDEDE}" type="datetimeFigureOut">
              <a:rPr lang="ar-JO" smtClean="0"/>
              <a:t>11/08/1437</a:t>
            </a:fld>
            <a:endParaRPr lang="ar-JO"/>
          </a:p>
        </p:txBody>
      </p:sp>
      <p:sp>
        <p:nvSpPr>
          <p:cNvPr id="4" name="Footer Placeholder 3"/>
          <p:cNvSpPr>
            <a:spLocks noGrp="1"/>
          </p:cNvSpPr>
          <p:nvPr>
            <p:ph type="ftr" sz="quarter" idx="11"/>
          </p:nvPr>
        </p:nvSpPr>
        <p:spPr/>
        <p:txBody>
          <a:bodyPr/>
          <a:lstStyle/>
          <a:p>
            <a:endParaRPr lang="ar-JO"/>
          </a:p>
        </p:txBody>
      </p:sp>
      <p:sp>
        <p:nvSpPr>
          <p:cNvPr id="5" name="Slide Number Placeholder 4"/>
          <p:cNvSpPr>
            <a:spLocks noGrp="1"/>
          </p:cNvSpPr>
          <p:nvPr>
            <p:ph type="sldNum" sz="quarter" idx="12"/>
          </p:nvPr>
        </p:nvSpPr>
        <p:spPr/>
        <p:txBody>
          <a:bodyPr/>
          <a:lstStyle/>
          <a:p>
            <a:fld id="{E694C239-BFC3-4173-90DE-6BE06A868028}" type="slidenum">
              <a:rPr lang="ar-JO" smtClean="0"/>
              <a:t>‹#›</a:t>
            </a:fld>
            <a:endParaRPr lang="ar-JO"/>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71DC248-4083-4B38-94B6-CC521ECEDEDE}" type="datetimeFigureOut">
              <a:rPr lang="ar-JO" smtClean="0"/>
              <a:t>11/08/1437</a:t>
            </a:fld>
            <a:endParaRPr lang="ar-JO"/>
          </a:p>
        </p:txBody>
      </p:sp>
      <p:sp>
        <p:nvSpPr>
          <p:cNvPr id="3" name="Footer Placeholder 2"/>
          <p:cNvSpPr>
            <a:spLocks noGrp="1"/>
          </p:cNvSpPr>
          <p:nvPr>
            <p:ph type="ftr" sz="quarter" idx="11"/>
          </p:nvPr>
        </p:nvSpPr>
        <p:spPr/>
        <p:txBody>
          <a:bodyPr/>
          <a:lstStyle/>
          <a:p>
            <a:endParaRPr lang="ar-JO"/>
          </a:p>
        </p:txBody>
      </p:sp>
      <p:sp>
        <p:nvSpPr>
          <p:cNvPr id="4" name="Slide Number Placeholder 3"/>
          <p:cNvSpPr>
            <a:spLocks noGrp="1"/>
          </p:cNvSpPr>
          <p:nvPr>
            <p:ph type="sldNum" sz="quarter" idx="12"/>
          </p:nvPr>
        </p:nvSpPr>
        <p:spPr/>
        <p:txBody>
          <a:bodyPr/>
          <a:lstStyle/>
          <a:p>
            <a:fld id="{E694C239-BFC3-4173-90DE-6BE06A868028}" type="slidenum">
              <a:rPr lang="ar-JO" smtClean="0"/>
              <a:t>‹#›</a:t>
            </a:fld>
            <a:endParaRPr lang="ar-JO"/>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7" name="Right Triangle 16"/>
          <p:cNvSpPr/>
          <p:nvPr/>
        </p:nvSpPr>
        <p:spPr>
          <a:xfrm>
            <a:off x="0" y="2647950"/>
            <a:ext cx="3571875" cy="4210050"/>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ight Triangle 17"/>
          <p:cNvSpPr/>
          <p:nvPr/>
        </p:nvSpPr>
        <p:spPr>
          <a:xfrm rot="5400000">
            <a:off x="433389" y="-433387"/>
            <a:ext cx="6858000" cy="7724778"/>
          </a:xfrm>
          <a:prstGeom prst="rtTriangle">
            <a:avLst/>
          </a:pr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2" name="Title 1"/>
          <p:cNvSpPr>
            <a:spLocks noGrp="1"/>
          </p:cNvSpPr>
          <p:nvPr>
            <p:ph type="title"/>
          </p:nvPr>
        </p:nvSpPr>
        <p:spPr>
          <a:xfrm rot="19140000">
            <a:off x="784930" y="1576103"/>
            <a:ext cx="5212080" cy="1089427"/>
          </a:xfrm>
        </p:spPr>
        <p:txBody>
          <a:bodyPr bIns="0" anchor="b"/>
          <a:lstStyle>
            <a:lvl1pPr algn="l">
              <a:defRPr kumimoji="0" lang="en-US" sz="2800" b="0" i="0" u="none" strike="noStrike" kern="1200" cap="all" spc="0" normalizeH="0" baseline="0" noProof="0" dirty="0" smtClean="0">
                <a:ln>
                  <a:noFill/>
                </a:ln>
                <a:solidFill>
                  <a:srgbClr val="FFFFFF"/>
                </a:solidFill>
                <a:effectLst/>
                <a:uLnTx/>
                <a:uFillTx/>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lang="en-US" smtClean="0"/>
              <a:t>Click to edit Master title style</a:t>
            </a:r>
            <a:endParaRPr lang="en-US" dirty="0"/>
          </a:p>
        </p:txBody>
      </p:sp>
      <p:sp>
        <p:nvSpPr>
          <p:cNvPr id="3" name="Content Placeholder 2"/>
          <p:cNvSpPr>
            <a:spLocks noGrp="1"/>
          </p:cNvSpPr>
          <p:nvPr>
            <p:ph idx="1"/>
          </p:nvPr>
        </p:nvSpPr>
        <p:spPr>
          <a:xfrm>
            <a:off x="4749552" y="2618912"/>
            <a:ext cx="3807779" cy="3324687"/>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rot="19140000">
            <a:off x="1297954" y="2253385"/>
            <a:ext cx="5794760" cy="623314"/>
          </a:xfrm>
        </p:spPr>
        <p:txBody>
          <a:bodyPr>
            <a:normAutofit/>
          </a:bodyPr>
          <a:lstStyle>
            <a:lvl1pPr marL="0" indent="0">
              <a:buNone/>
              <a:defRPr lang="en-US" sz="1400" b="1" kern="1200" dirty="0" smtClean="0">
                <a:solidFill>
                  <a:srgbClr val="FFFFFF"/>
                </a:solidFill>
                <a:latin typeface="+mn-lt"/>
                <a:ea typeface="+mn-ea"/>
                <a:cs typeface="+mn-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300"/>
              </a:spcBef>
              <a:spcAft>
                <a:spcPts val="0"/>
              </a:spcAft>
              <a:buClr>
                <a:schemeClr val="accent1"/>
              </a:buClr>
              <a:buSzPct val="100000"/>
              <a:buFont typeface="Arial" pitchFamily="34" charset="0"/>
              <a:buNone/>
              <a:tabLst/>
              <a:defRPr/>
            </a:pPr>
            <a:r>
              <a:rPr lang="en-US" smtClean="0"/>
              <a:t>Click to edit Master text styles</a:t>
            </a:r>
          </a:p>
        </p:txBody>
      </p:sp>
      <p:sp>
        <p:nvSpPr>
          <p:cNvPr id="5" name="Date Placeholder 4"/>
          <p:cNvSpPr>
            <a:spLocks noGrp="1"/>
          </p:cNvSpPr>
          <p:nvPr>
            <p:ph type="dt" sz="half" idx="10"/>
          </p:nvPr>
        </p:nvSpPr>
        <p:spPr/>
        <p:txBody>
          <a:bodyPr/>
          <a:lstStyle/>
          <a:p>
            <a:fld id="{071DC248-4083-4B38-94B6-CC521ECEDEDE}" type="datetimeFigureOut">
              <a:rPr lang="ar-JO" smtClean="0"/>
              <a:t>11/08/1437</a:t>
            </a:fld>
            <a:endParaRPr lang="ar-JO"/>
          </a:p>
        </p:txBody>
      </p:sp>
      <p:sp>
        <p:nvSpPr>
          <p:cNvPr id="6" name="Footer Placeholder 5"/>
          <p:cNvSpPr>
            <a:spLocks noGrp="1"/>
          </p:cNvSpPr>
          <p:nvPr>
            <p:ph type="ftr" sz="quarter" idx="11"/>
          </p:nvPr>
        </p:nvSpPr>
        <p:spPr/>
        <p:txBody>
          <a:bodyPr/>
          <a:lstStyle>
            <a:lvl1pPr>
              <a:defRPr>
                <a:solidFill>
                  <a:schemeClr val="tx2"/>
                </a:solidFill>
              </a:defRPr>
            </a:lvl1pPr>
          </a:lstStyle>
          <a:p>
            <a:endParaRPr lang="ar-JO"/>
          </a:p>
        </p:txBody>
      </p:sp>
      <p:sp>
        <p:nvSpPr>
          <p:cNvPr id="7" name="Slide Number Placeholder 6"/>
          <p:cNvSpPr>
            <a:spLocks noGrp="1"/>
          </p:cNvSpPr>
          <p:nvPr>
            <p:ph type="sldNum" sz="quarter" idx="12"/>
          </p:nvPr>
        </p:nvSpPr>
        <p:spPr>
          <a:ln>
            <a:solidFill>
              <a:schemeClr val="tx2"/>
            </a:solidFill>
          </a:ln>
        </p:spPr>
        <p:txBody>
          <a:bodyPr/>
          <a:lstStyle>
            <a:lvl1pPr>
              <a:defRPr>
                <a:solidFill>
                  <a:schemeClr val="tx2"/>
                </a:solidFill>
              </a:defRPr>
            </a:lvl1pPr>
          </a:lstStyle>
          <a:p>
            <a:fld id="{E694C239-BFC3-4173-90DE-6BE06A868028}" type="slidenum">
              <a:rPr lang="ar-JO" smtClean="0"/>
              <a:t>‹#›</a:t>
            </a:fld>
            <a:endParaRPr lang="ar-JO"/>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1" name="Picture Placeholder 10"/>
          <p:cNvSpPr>
            <a:spLocks noGrp="1"/>
          </p:cNvSpPr>
          <p:nvPr>
            <p:ph type="pic" sz="quarter" idx="14"/>
          </p:nvPr>
        </p:nvSpPr>
        <p:spPr>
          <a:xfrm>
            <a:off x="2028825" y="0"/>
            <a:ext cx="7115175" cy="6858000"/>
          </a:xfrm>
          <a:custGeom>
            <a:avLst/>
            <a:gdLst>
              <a:gd name="connsiteX0" fmla="*/ 0 w 7104888"/>
              <a:gd name="connsiteY0" fmla="*/ 0 h 6858000"/>
              <a:gd name="connsiteX1" fmla="*/ 7104888 w 7104888"/>
              <a:gd name="connsiteY1" fmla="*/ 0 h 6858000"/>
              <a:gd name="connsiteX2" fmla="*/ 7104888 w 7104888"/>
              <a:gd name="connsiteY2" fmla="*/ 6858000 h 6858000"/>
              <a:gd name="connsiteX3" fmla="*/ 0 w 7104888"/>
              <a:gd name="connsiteY3" fmla="*/ 6858000 h 6858000"/>
              <a:gd name="connsiteX4" fmla="*/ 0 w 7104888"/>
              <a:gd name="connsiteY4" fmla="*/ 0 h 6858000"/>
              <a:gd name="connsiteX0" fmla="*/ 0 w 7104888"/>
              <a:gd name="connsiteY0" fmla="*/ 0 h 6858000"/>
              <a:gd name="connsiteX1" fmla="*/ 5695188 w 7104888"/>
              <a:gd name="connsiteY1" fmla="*/ 0 h 6858000"/>
              <a:gd name="connsiteX2" fmla="*/ 7104888 w 7104888"/>
              <a:gd name="connsiteY2" fmla="*/ 0 h 6858000"/>
              <a:gd name="connsiteX3" fmla="*/ 7104888 w 7104888"/>
              <a:gd name="connsiteY3" fmla="*/ 6858000 h 6858000"/>
              <a:gd name="connsiteX4" fmla="*/ 0 w 7104888"/>
              <a:gd name="connsiteY4" fmla="*/ 6858000 h 6858000"/>
              <a:gd name="connsiteX5" fmla="*/ 0 w 7104888"/>
              <a:gd name="connsiteY5" fmla="*/ 0 h 6858000"/>
              <a:gd name="connsiteX0" fmla="*/ 10287 w 7115175"/>
              <a:gd name="connsiteY0" fmla="*/ 0 h 6858000"/>
              <a:gd name="connsiteX1" fmla="*/ 5705475 w 7115175"/>
              <a:gd name="connsiteY1" fmla="*/ 0 h 6858000"/>
              <a:gd name="connsiteX2" fmla="*/ 7115175 w 7115175"/>
              <a:gd name="connsiteY2" fmla="*/ 0 h 6858000"/>
              <a:gd name="connsiteX3" fmla="*/ 7115175 w 7115175"/>
              <a:gd name="connsiteY3" fmla="*/ 6858000 h 6858000"/>
              <a:gd name="connsiteX4" fmla="*/ 10287 w 7115175"/>
              <a:gd name="connsiteY4" fmla="*/ 6858000 h 6858000"/>
              <a:gd name="connsiteX5" fmla="*/ 0 w 7115175"/>
              <a:gd name="connsiteY5" fmla="*/ 5048250 h 6858000"/>
              <a:gd name="connsiteX6" fmla="*/ 10287 w 7115175"/>
              <a:gd name="connsiteY6" fmla="*/ 0 h 6858000"/>
              <a:gd name="connsiteX0" fmla="*/ 10287 w 7115175"/>
              <a:gd name="connsiteY0" fmla="*/ 0 h 6858000"/>
              <a:gd name="connsiteX1" fmla="*/ 5705475 w 7115175"/>
              <a:gd name="connsiteY1" fmla="*/ 0 h 6858000"/>
              <a:gd name="connsiteX2" fmla="*/ 7115175 w 7115175"/>
              <a:gd name="connsiteY2" fmla="*/ 0 h 6858000"/>
              <a:gd name="connsiteX3" fmla="*/ 7115175 w 7115175"/>
              <a:gd name="connsiteY3" fmla="*/ 6858000 h 6858000"/>
              <a:gd name="connsiteX4" fmla="*/ 1533526 w 7115175"/>
              <a:gd name="connsiteY4" fmla="*/ 6848475 h 6858000"/>
              <a:gd name="connsiteX5" fmla="*/ 10287 w 7115175"/>
              <a:gd name="connsiteY5" fmla="*/ 6858000 h 6858000"/>
              <a:gd name="connsiteX6" fmla="*/ 0 w 7115175"/>
              <a:gd name="connsiteY6" fmla="*/ 5048250 h 6858000"/>
              <a:gd name="connsiteX7" fmla="*/ 10287 w 7115175"/>
              <a:gd name="connsiteY7" fmla="*/ 0 h 6858000"/>
              <a:gd name="connsiteX0" fmla="*/ 10287 w 7115175"/>
              <a:gd name="connsiteY0" fmla="*/ 0 h 6858000"/>
              <a:gd name="connsiteX1" fmla="*/ 5705475 w 7115175"/>
              <a:gd name="connsiteY1" fmla="*/ 0 h 6858000"/>
              <a:gd name="connsiteX2" fmla="*/ 7115175 w 7115175"/>
              <a:gd name="connsiteY2" fmla="*/ 0 h 6858000"/>
              <a:gd name="connsiteX3" fmla="*/ 7115175 w 7115175"/>
              <a:gd name="connsiteY3" fmla="*/ 6858000 h 6858000"/>
              <a:gd name="connsiteX4" fmla="*/ 1533526 w 7115175"/>
              <a:gd name="connsiteY4" fmla="*/ 6848475 h 6858000"/>
              <a:gd name="connsiteX5" fmla="*/ 0 w 7115175"/>
              <a:gd name="connsiteY5" fmla="*/ 5048250 h 6858000"/>
              <a:gd name="connsiteX6" fmla="*/ 10287 w 7115175"/>
              <a:gd name="connsiteY6" fmla="*/ 0 h 6858000"/>
              <a:gd name="connsiteX0" fmla="*/ 0 w 7115175"/>
              <a:gd name="connsiteY0" fmla="*/ 5048250 h 6858000"/>
              <a:gd name="connsiteX1" fmla="*/ 5705475 w 7115175"/>
              <a:gd name="connsiteY1" fmla="*/ 0 h 6858000"/>
              <a:gd name="connsiteX2" fmla="*/ 7115175 w 7115175"/>
              <a:gd name="connsiteY2" fmla="*/ 0 h 6858000"/>
              <a:gd name="connsiteX3" fmla="*/ 7115175 w 7115175"/>
              <a:gd name="connsiteY3" fmla="*/ 6858000 h 6858000"/>
              <a:gd name="connsiteX4" fmla="*/ 1533526 w 7115175"/>
              <a:gd name="connsiteY4" fmla="*/ 6848475 h 6858000"/>
              <a:gd name="connsiteX5" fmla="*/ 0 w 7115175"/>
              <a:gd name="connsiteY5" fmla="*/ 504825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115175" h="6858000">
                <a:moveTo>
                  <a:pt x="0" y="5048250"/>
                </a:moveTo>
                <a:lnTo>
                  <a:pt x="5705475" y="0"/>
                </a:lnTo>
                <a:lnTo>
                  <a:pt x="7115175" y="0"/>
                </a:lnTo>
                <a:lnTo>
                  <a:pt x="7115175" y="6858000"/>
                </a:lnTo>
                <a:lnTo>
                  <a:pt x="1533526" y="6848475"/>
                </a:lnTo>
                <a:lnTo>
                  <a:pt x="0" y="5048250"/>
                </a:lnTo>
                <a:close/>
              </a:path>
            </a:pathLst>
          </a:custGeom>
          <a:solidFill>
            <a:schemeClr val="accent3">
              <a:alpha val="80000"/>
            </a:schemeClr>
          </a:solidFill>
        </p:spPr>
        <p:txBody>
          <a:bodyPr rIns="182880" anchor="ctr"/>
          <a:lstStyle>
            <a:lvl1pPr algn="r">
              <a:defRPr/>
            </a:lvl1pPr>
          </a:lstStyle>
          <a:p>
            <a:r>
              <a:rPr lang="en-US" smtClean="0"/>
              <a:t>Click icon to add picture</a:t>
            </a:r>
            <a:endParaRPr lang="en-US" dirty="0"/>
          </a:p>
        </p:txBody>
      </p:sp>
      <p:sp>
        <p:nvSpPr>
          <p:cNvPr id="9" name="Right Triangle 8"/>
          <p:cNvSpPr/>
          <p:nvPr/>
        </p:nvSpPr>
        <p:spPr>
          <a:xfrm>
            <a:off x="0" y="2647950"/>
            <a:ext cx="3571875" cy="4210050"/>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9"/>
          <p:cNvSpPr/>
          <p:nvPr/>
        </p:nvSpPr>
        <p:spPr>
          <a:xfrm>
            <a:off x="0" y="5048250"/>
            <a:ext cx="3571875" cy="1809750"/>
          </a:xfrm>
          <a:custGeom>
            <a:avLst/>
            <a:gdLst>
              <a:gd name="connsiteX0" fmla="*/ 0 w 3571875"/>
              <a:gd name="connsiteY0" fmla="*/ 4210050 h 4210050"/>
              <a:gd name="connsiteX1" fmla="*/ 0 w 3571875"/>
              <a:gd name="connsiteY1" fmla="*/ 0 h 4210050"/>
              <a:gd name="connsiteX2" fmla="*/ 3571875 w 3571875"/>
              <a:gd name="connsiteY2" fmla="*/ 4210050 h 4210050"/>
              <a:gd name="connsiteX3" fmla="*/ 0 w 3571875"/>
              <a:gd name="connsiteY3" fmla="*/ 4210050 h 4210050"/>
              <a:gd name="connsiteX0" fmla="*/ 0 w 3571875"/>
              <a:gd name="connsiteY0" fmla="*/ 1809750 h 1809750"/>
              <a:gd name="connsiteX1" fmla="*/ 1895475 w 3571875"/>
              <a:gd name="connsiteY1" fmla="*/ 0 h 1809750"/>
              <a:gd name="connsiteX2" fmla="*/ 3571875 w 3571875"/>
              <a:gd name="connsiteY2" fmla="*/ 1809750 h 1809750"/>
              <a:gd name="connsiteX3" fmla="*/ 0 w 3571875"/>
              <a:gd name="connsiteY3" fmla="*/ 1809750 h 1809750"/>
              <a:gd name="connsiteX0" fmla="*/ 0 w 3571875"/>
              <a:gd name="connsiteY0" fmla="*/ 1809750 h 1809750"/>
              <a:gd name="connsiteX1" fmla="*/ 2038350 w 3571875"/>
              <a:gd name="connsiteY1" fmla="*/ 0 h 1809750"/>
              <a:gd name="connsiteX2" fmla="*/ 3571875 w 3571875"/>
              <a:gd name="connsiteY2" fmla="*/ 1809750 h 1809750"/>
              <a:gd name="connsiteX3" fmla="*/ 0 w 3571875"/>
              <a:gd name="connsiteY3" fmla="*/ 1809750 h 1809750"/>
            </a:gdLst>
            <a:ahLst/>
            <a:cxnLst>
              <a:cxn ang="0">
                <a:pos x="connsiteX0" y="connsiteY0"/>
              </a:cxn>
              <a:cxn ang="0">
                <a:pos x="connsiteX1" y="connsiteY1"/>
              </a:cxn>
              <a:cxn ang="0">
                <a:pos x="connsiteX2" y="connsiteY2"/>
              </a:cxn>
              <a:cxn ang="0">
                <a:pos x="connsiteX3" y="connsiteY3"/>
              </a:cxn>
            </a:cxnLst>
            <a:rect l="l" t="t" r="r" b="b"/>
            <a:pathLst>
              <a:path w="3571875" h="1809750">
                <a:moveTo>
                  <a:pt x="0" y="1809750"/>
                </a:moveTo>
                <a:lnTo>
                  <a:pt x="2038350" y="0"/>
                </a:lnTo>
                <a:lnTo>
                  <a:pt x="3571875" y="1809750"/>
                </a:lnTo>
                <a:lnTo>
                  <a:pt x="0" y="1809750"/>
                </a:lnTo>
                <a:close/>
              </a:path>
            </a:pathLst>
          </a:cu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rot="19140000">
            <a:off x="671197" y="1717501"/>
            <a:ext cx="5486400" cy="867444"/>
          </a:xfrm>
        </p:spPr>
        <p:txBody>
          <a:bodyPr anchor="b"/>
          <a:lstStyle>
            <a:lvl1pPr algn="l">
              <a:defRPr sz="2800" b="0">
                <a:latin typeface="+mj-lt"/>
              </a:defRPr>
            </a:lvl1pPr>
          </a:lstStyle>
          <a:p>
            <a:r>
              <a:rPr lang="en-US" smtClean="0"/>
              <a:t>Click to edit Master title style</a:t>
            </a:r>
            <a:endParaRPr lang="en-US" dirty="0"/>
          </a:p>
        </p:txBody>
      </p:sp>
      <p:sp>
        <p:nvSpPr>
          <p:cNvPr id="4" name="Text Placeholder 3"/>
          <p:cNvSpPr>
            <a:spLocks noGrp="1"/>
          </p:cNvSpPr>
          <p:nvPr>
            <p:ph type="body" sz="half" idx="2"/>
          </p:nvPr>
        </p:nvSpPr>
        <p:spPr>
          <a:xfrm rot="19140000">
            <a:off x="1143479" y="2180529"/>
            <a:ext cx="6096545" cy="740664"/>
          </a:xfrm>
        </p:spPr>
        <p:txBody>
          <a:bodyPr/>
          <a:lstStyle>
            <a:lvl1pPr marL="0" indent="0">
              <a:buNone/>
              <a:defRPr sz="14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71DC248-4083-4B38-94B6-CC521ECEDEDE}" type="datetimeFigureOut">
              <a:rPr lang="ar-JO" smtClean="0"/>
              <a:t>11/08/1437</a:t>
            </a:fld>
            <a:endParaRPr lang="ar-JO"/>
          </a:p>
        </p:txBody>
      </p:sp>
      <p:sp>
        <p:nvSpPr>
          <p:cNvPr id="6" name="Footer Placeholder 5"/>
          <p:cNvSpPr>
            <a:spLocks noGrp="1"/>
          </p:cNvSpPr>
          <p:nvPr>
            <p:ph type="ftr" sz="quarter" idx="11"/>
          </p:nvPr>
        </p:nvSpPr>
        <p:spPr/>
        <p:txBody>
          <a:bodyPr/>
          <a:lstStyle/>
          <a:p>
            <a:endParaRPr lang="ar-JO"/>
          </a:p>
        </p:txBody>
      </p:sp>
      <p:sp>
        <p:nvSpPr>
          <p:cNvPr id="7" name="Slide Number Placeholder 6"/>
          <p:cNvSpPr>
            <a:spLocks noGrp="1"/>
          </p:cNvSpPr>
          <p:nvPr>
            <p:ph type="sldNum" sz="quarter" idx="12"/>
          </p:nvPr>
        </p:nvSpPr>
        <p:spPr/>
        <p:txBody>
          <a:bodyPr/>
          <a:lstStyle/>
          <a:p>
            <a:fld id="{E694C239-BFC3-4173-90DE-6BE06A868028}" type="slidenum">
              <a:rPr lang="ar-JO" smtClean="0"/>
              <a:t>‹#›</a:t>
            </a:fld>
            <a:endParaRPr lang="ar-JO"/>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71DC248-4083-4B38-94B6-CC521ECEDEDE}" type="datetimeFigureOut">
              <a:rPr lang="ar-JO" smtClean="0"/>
              <a:t>11/08/1437</a:t>
            </a:fld>
            <a:endParaRPr lang="ar-JO"/>
          </a:p>
        </p:txBody>
      </p:sp>
      <p:sp>
        <p:nvSpPr>
          <p:cNvPr id="5" name="Footer Placeholder 4"/>
          <p:cNvSpPr>
            <a:spLocks noGrp="1"/>
          </p:cNvSpPr>
          <p:nvPr>
            <p:ph type="ftr" sz="quarter" idx="11"/>
          </p:nvPr>
        </p:nvSpPr>
        <p:spPr/>
        <p:txBody>
          <a:bodyPr/>
          <a:lstStyle/>
          <a:p>
            <a:endParaRPr lang="ar-JO"/>
          </a:p>
        </p:txBody>
      </p:sp>
      <p:sp>
        <p:nvSpPr>
          <p:cNvPr id="6" name="Slide Number Placeholder 5"/>
          <p:cNvSpPr>
            <a:spLocks noGrp="1"/>
          </p:cNvSpPr>
          <p:nvPr>
            <p:ph type="sldNum" sz="quarter" idx="12"/>
          </p:nvPr>
        </p:nvSpPr>
        <p:spPr/>
        <p:txBody>
          <a:bodyPr/>
          <a:lstStyle/>
          <a:p>
            <a:fld id="{E694C239-BFC3-4173-90DE-6BE06A868028}" type="slidenum">
              <a:rPr lang="ar-JO" smtClean="0"/>
              <a:t>‹#›</a:t>
            </a:fld>
            <a:endParaRPr lang="ar-JO"/>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2057400" cy="4678362"/>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274639"/>
            <a:ext cx="6019800" cy="467836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71DC248-4083-4B38-94B6-CC521ECEDEDE}" type="datetimeFigureOut">
              <a:rPr lang="ar-JO" smtClean="0"/>
              <a:t>11/08/1437</a:t>
            </a:fld>
            <a:endParaRPr lang="ar-JO"/>
          </a:p>
        </p:txBody>
      </p:sp>
      <p:sp>
        <p:nvSpPr>
          <p:cNvPr id="5" name="Footer Placeholder 4"/>
          <p:cNvSpPr>
            <a:spLocks noGrp="1"/>
          </p:cNvSpPr>
          <p:nvPr>
            <p:ph type="ftr" sz="quarter" idx="11"/>
          </p:nvPr>
        </p:nvSpPr>
        <p:spPr/>
        <p:txBody>
          <a:bodyPr/>
          <a:lstStyle/>
          <a:p>
            <a:endParaRPr lang="ar-JO"/>
          </a:p>
        </p:txBody>
      </p:sp>
      <p:sp>
        <p:nvSpPr>
          <p:cNvPr id="6" name="Slide Number Placeholder 5"/>
          <p:cNvSpPr>
            <a:spLocks noGrp="1"/>
          </p:cNvSpPr>
          <p:nvPr>
            <p:ph type="sldNum" sz="quarter" idx="12"/>
          </p:nvPr>
        </p:nvSpPr>
        <p:spPr/>
        <p:txBody>
          <a:bodyPr/>
          <a:lstStyle/>
          <a:p>
            <a:fld id="{E694C239-BFC3-4173-90DE-6BE06A868028}" type="slidenum">
              <a:rPr lang="ar-JO" smtClean="0"/>
              <a:t>‹#›</a:t>
            </a:fld>
            <a:endParaRPr lang="ar-JO"/>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Freeform 6"/>
          <p:cNvSpPr/>
          <p:nvPr/>
        </p:nvSpPr>
        <p:spPr>
          <a:xfrm>
            <a:off x="-2382" y="5050633"/>
            <a:ext cx="3574257" cy="1807368"/>
          </a:xfrm>
          <a:custGeom>
            <a:avLst/>
            <a:gdLst>
              <a:gd name="connsiteX0" fmla="*/ 0 w 3571875"/>
              <a:gd name="connsiteY0" fmla="*/ 4210050 h 4210050"/>
              <a:gd name="connsiteX1" fmla="*/ 0 w 3571875"/>
              <a:gd name="connsiteY1" fmla="*/ 0 h 4210050"/>
              <a:gd name="connsiteX2" fmla="*/ 3571875 w 3571875"/>
              <a:gd name="connsiteY2" fmla="*/ 4210050 h 4210050"/>
              <a:gd name="connsiteX3" fmla="*/ 0 w 3571875"/>
              <a:gd name="connsiteY3" fmla="*/ 4210050 h 4210050"/>
              <a:gd name="connsiteX0" fmla="*/ 0 w 3571875"/>
              <a:gd name="connsiteY0" fmla="*/ 4210050 h 4210050"/>
              <a:gd name="connsiteX1" fmla="*/ 0 w 3571875"/>
              <a:gd name="connsiteY1" fmla="*/ 0 h 4210050"/>
              <a:gd name="connsiteX2" fmla="*/ 2028825 w 3571875"/>
              <a:gd name="connsiteY2" fmla="*/ 2388394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205038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281238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76450 w 3571875"/>
              <a:gd name="connsiteY2" fmla="*/ 2274094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245519 w 3571875"/>
              <a:gd name="connsiteY2" fmla="*/ 2405063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38350 w 3571875"/>
              <a:gd name="connsiteY2" fmla="*/ 2405063 h 4210050"/>
              <a:gd name="connsiteX3" fmla="*/ 3571875 w 3571875"/>
              <a:gd name="connsiteY3" fmla="*/ 4210050 h 4210050"/>
              <a:gd name="connsiteX4" fmla="*/ 0 w 3571875"/>
              <a:gd name="connsiteY4" fmla="*/ 4210050 h 4210050"/>
              <a:gd name="connsiteX0" fmla="*/ 0 w 3571875"/>
              <a:gd name="connsiteY0" fmla="*/ 2433637 h 2433637"/>
              <a:gd name="connsiteX1" fmla="*/ 257175 w 3571875"/>
              <a:gd name="connsiteY1" fmla="*/ 0 h 2433637"/>
              <a:gd name="connsiteX2" fmla="*/ 2038350 w 3571875"/>
              <a:gd name="connsiteY2" fmla="*/ 628650 h 2433637"/>
              <a:gd name="connsiteX3" fmla="*/ 3571875 w 3571875"/>
              <a:gd name="connsiteY3" fmla="*/ 2433637 h 2433637"/>
              <a:gd name="connsiteX4" fmla="*/ 0 w 3571875"/>
              <a:gd name="connsiteY4" fmla="*/ 2433637 h 2433637"/>
              <a:gd name="connsiteX0" fmla="*/ 2382 w 3574257"/>
              <a:gd name="connsiteY0" fmla="*/ 1807368 h 1807368"/>
              <a:gd name="connsiteX1" fmla="*/ 0 w 3574257"/>
              <a:gd name="connsiteY1" fmla="*/ 0 h 1807368"/>
              <a:gd name="connsiteX2" fmla="*/ 2040732 w 3574257"/>
              <a:gd name="connsiteY2" fmla="*/ 2381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924051 w 3574257"/>
              <a:gd name="connsiteY2" fmla="*/ 307181 h 1807368"/>
              <a:gd name="connsiteX3" fmla="*/ 3574257 w 3574257"/>
              <a:gd name="connsiteY3" fmla="*/ 1807368 h 1807368"/>
              <a:gd name="connsiteX4" fmla="*/ 2382 w 3574257"/>
              <a:gd name="connsiteY4" fmla="*/ 1807368 h 1807368"/>
              <a:gd name="connsiteX0" fmla="*/ 2382 w 3574257"/>
              <a:gd name="connsiteY0" fmla="*/ 1809749 h 1809749"/>
              <a:gd name="connsiteX1" fmla="*/ 0 w 3574257"/>
              <a:gd name="connsiteY1" fmla="*/ 2381 h 1809749"/>
              <a:gd name="connsiteX2" fmla="*/ 2038351 w 3574257"/>
              <a:gd name="connsiteY2" fmla="*/ 0 h 1809749"/>
              <a:gd name="connsiteX3" fmla="*/ 3574257 w 3574257"/>
              <a:gd name="connsiteY3" fmla="*/ 1809749 h 1809749"/>
              <a:gd name="connsiteX4" fmla="*/ 2382 w 3574257"/>
              <a:gd name="connsiteY4" fmla="*/ 1809749 h 1809749"/>
              <a:gd name="connsiteX0" fmla="*/ 2382 w 3574257"/>
              <a:gd name="connsiteY0" fmla="*/ 1807368 h 1807368"/>
              <a:gd name="connsiteX1" fmla="*/ 0 w 3574257"/>
              <a:gd name="connsiteY1" fmla="*/ 0 h 1807368"/>
              <a:gd name="connsiteX2" fmla="*/ 1640682 w 3574257"/>
              <a:gd name="connsiteY2" fmla="*/ 450057 h 1807368"/>
              <a:gd name="connsiteX3" fmla="*/ 3574257 w 3574257"/>
              <a:gd name="connsiteY3" fmla="*/ 1807368 h 1807368"/>
              <a:gd name="connsiteX4" fmla="*/ 2382 w 3574257"/>
              <a:gd name="connsiteY4" fmla="*/ 1807368 h 1807368"/>
              <a:gd name="connsiteX0" fmla="*/ 2382 w 3574257"/>
              <a:gd name="connsiteY0" fmla="*/ 1809749 h 1809749"/>
              <a:gd name="connsiteX1" fmla="*/ 0 w 3574257"/>
              <a:gd name="connsiteY1" fmla="*/ 2381 h 1809749"/>
              <a:gd name="connsiteX2" fmla="*/ 2038351 w 3574257"/>
              <a:gd name="connsiteY2" fmla="*/ 0 h 1809749"/>
              <a:gd name="connsiteX3" fmla="*/ 3574257 w 3574257"/>
              <a:gd name="connsiteY3" fmla="*/ 1809749 h 1809749"/>
              <a:gd name="connsiteX4" fmla="*/ 2382 w 3574257"/>
              <a:gd name="connsiteY4" fmla="*/ 1809749 h 1809749"/>
              <a:gd name="connsiteX0" fmla="*/ 2382 w 3574257"/>
              <a:gd name="connsiteY0" fmla="*/ 1807368 h 1807368"/>
              <a:gd name="connsiteX1" fmla="*/ 0 w 3574257"/>
              <a:gd name="connsiteY1" fmla="*/ 0 h 1807368"/>
              <a:gd name="connsiteX2" fmla="*/ 1657351 w 3574257"/>
              <a:gd name="connsiteY2" fmla="*/ 230982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2040732 w 3574257"/>
              <a:gd name="connsiteY2" fmla="*/ 2382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774032 w 3574257"/>
              <a:gd name="connsiteY2" fmla="*/ 161925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969294 w 3574257"/>
              <a:gd name="connsiteY2" fmla="*/ 21432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819275 w 3574257"/>
              <a:gd name="connsiteY2" fmla="*/ 200026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2045494 w 3574257"/>
              <a:gd name="connsiteY2" fmla="*/ 1 h 1807368"/>
              <a:gd name="connsiteX3" fmla="*/ 3574257 w 3574257"/>
              <a:gd name="connsiteY3" fmla="*/ 1807368 h 1807368"/>
              <a:gd name="connsiteX4" fmla="*/ 2382 w 3574257"/>
              <a:gd name="connsiteY4" fmla="*/ 1807368 h 18073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74257" h="1807368">
                <a:moveTo>
                  <a:pt x="2382" y="1807368"/>
                </a:moveTo>
                <a:lnTo>
                  <a:pt x="0" y="0"/>
                </a:lnTo>
                <a:lnTo>
                  <a:pt x="2045494" y="1"/>
                </a:lnTo>
                <a:lnTo>
                  <a:pt x="3574257" y="1807368"/>
                </a:lnTo>
                <a:lnTo>
                  <a:pt x="2382" y="180736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Freeform 7"/>
          <p:cNvSpPr/>
          <p:nvPr/>
        </p:nvSpPr>
        <p:spPr>
          <a:xfrm>
            <a:off x="-2380" y="5051292"/>
            <a:ext cx="9146380" cy="1806709"/>
          </a:xfrm>
          <a:custGeom>
            <a:avLst/>
            <a:gdLst>
              <a:gd name="connsiteX0" fmla="*/ 0 w 3350419"/>
              <a:gd name="connsiteY0" fmla="*/ 2081213 h 2083594"/>
              <a:gd name="connsiteX1" fmla="*/ 3031331 w 3350419"/>
              <a:gd name="connsiteY1" fmla="*/ 0 h 2083594"/>
              <a:gd name="connsiteX2" fmla="*/ 3350419 w 3350419"/>
              <a:gd name="connsiteY2" fmla="*/ 80963 h 2083594"/>
              <a:gd name="connsiteX3" fmla="*/ 3350419 w 3350419"/>
              <a:gd name="connsiteY3" fmla="*/ 2083594 h 2083594"/>
              <a:gd name="connsiteX4" fmla="*/ 0 w 3350419"/>
              <a:gd name="connsiteY4" fmla="*/ 2081213 h 2083594"/>
              <a:gd name="connsiteX0" fmla="*/ 0 w 3112294"/>
              <a:gd name="connsiteY0" fmla="*/ 2019301 h 2083594"/>
              <a:gd name="connsiteX1" fmla="*/ 2793206 w 3112294"/>
              <a:gd name="connsiteY1" fmla="*/ 0 h 2083594"/>
              <a:gd name="connsiteX2" fmla="*/ 3112294 w 3112294"/>
              <a:gd name="connsiteY2" fmla="*/ 80963 h 2083594"/>
              <a:gd name="connsiteX3" fmla="*/ 3112294 w 3112294"/>
              <a:gd name="connsiteY3" fmla="*/ 2083594 h 2083594"/>
              <a:gd name="connsiteX4" fmla="*/ 0 w 3112294"/>
              <a:gd name="connsiteY4" fmla="*/ 2019301 h 2083594"/>
              <a:gd name="connsiteX0" fmla="*/ 0 w 3345656"/>
              <a:gd name="connsiteY0" fmla="*/ 2097882 h 2097882"/>
              <a:gd name="connsiteX1" fmla="*/ 3026568 w 3345656"/>
              <a:gd name="connsiteY1" fmla="*/ 0 h 2097882"/>
              <a:gd name="connsiteX2" fmla="*/ 3345656 w 3345656"/>
              <a:gd name="connsiteY2" fmla="*/ 80963 h 2097882"/>
              <a:gd name="connsiteX3" fmla="*/ 3345656 w 3345656"/>
              <a:gd name="connsiteY3" fmla="*/ 2083594 h 2097882"/>
              <a:gd name="connsiteX4" fmla="*/ 0 w 3345656"/>
              <a:gd name="connsiteY4" fmla="*/ 2097882 h 2097882"/>
              <a:gd name="connsiteX0" fmla="*/ 0 w 2800350"/>
              <a:gd name="connsiteY0" fmla="*/ 1935957 h 2083594"/>
              <a:gd name="connsiteX1" fmla="*/ 2481262 w 2800350"/>
              <a:gd name="connsiteY1" fmla="*/ 0 h 2083594"/>
              <a:gd name="connsiteX2" fmla="*/ 2800350 w 2800350"/>
              <a:gd name="connsiteY2" fmla="*/ 80963 h 2083594"/>
              <a:gd name="connsiteX3" fmla="*/ 2800350 w 2800350"/>
              <a:gd name="connsiteY3" fmla="*/ 2083594 h 2083594"/>
              <a:gd name="connsiteX4" fmla="*/ 0 w 2800350"/>
              <a:gd name="connsiteY4" fmla="*/ 1935957 h 2083594"/>
              <a:gd name="connsiteX0" fmla="*/ 0 w 3352800"/>
              <a:gd name="connsiteY0" fmla="*/ 2083594 h 2083594"/>
              <a:gd name="connsiteX1" fmla="*/ 3033712 w 3352800"/>
              <a:gd name="connsiteY1" fmla="*/ 0 h 2083594"/>
              <a:gd name="connsiteX2" fmla="*/ 3352800 w 3352800"/>
              <a:gd name="connsiteY2" fmla="*/ 80963 h 2083594"/>
              <a:gd name="connsiteX3" fmla="*/ 3352800 w 3352800"/>
              <a:gd name="connsiteY3" fmla="*/ 2083594 h 2083594"/>
              <a:gd name="connsiteX4" fmla="*/ 0 w 3352800"/>
              <a:gd name="connsiteY4" fmla="*/ 2083594 h 2083594"/>
              <a:gd name="connsiteX0" fmla="*/ 0 w 3352800"/>
              <a:gd name="connsiteY0" fmla="*/ 2002631 h 2002631"/>
              <a:gd name="connsiteX1" fmla="*/ 3033712 w 3352800"/>
              <a:gd name="connsiteY1" fmla="*/ 15716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988469 w 3352800"/>
              <a:gd name="connsiteY1" fmla="*/ 59530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3966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45314 w 3352800"/>
              <a:gd name="connsiteY1" fmla="*/ 1224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4839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75865 w 3352800"/>
              <a:gd name="connsiteY1" fmla="*/ 8178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901 h 2002901"/>
              <a:gd name="connsiteX1" fmla="*/ 2836585 w 3352800"/>
              <a:gd name="connsiteY1" fmla="*/ 0 h 2002901"/>
              <a:gd name="connsiteX2" fmla="*/ 3352800 w 3352800"/>
              <a:gd name="connsiteY2" fmla="*/ 270 h 2002901"/>
              <a:gd name="connsiteX3" fmla="*/ 3352800 w 3352800"/>
              <a:gd name="connsiteY3" fmla="*/ 2002901 h 2002901"/>
              <a:gd name="connsiteX4" fmla="*/ 0 w 3352800"/>
              <a:gd name="connsiteY4" fmla="*/ 2002901 h 2002901"/>
              <a:gd name="connsiteX0" fmla="*/ 0 w 3352800"/>
              <a:gd name="connsiteY0" fmla="*/ 2002631 h 2002631"/>
              <a:gd name="connsiteX1" fmla="*/ 754045 w 3352800"/>
              <a:gd name="connsiteY1" fmla="*/ 146832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534305 h 534305"/>
              <a:gd name="connsiteX1" fmla="*/ 754045 w 3352800"/>
              <a:gd name="connsiteY1" fmla="*/ 0 h 534305"/>
              <a:gd name="connsiteX2" fmla="*/ 3352800 w 3352800"/>
              <a:gd name="connsiteY2" fmla="*/ 7687 h 534305"/>
              <a:gd name="connsiteX3" fmla="*/ 3352800 w 3352800"/>
              <a:gd name="connsiteY3" fmla="*/ 534305 h 534305"/>
              <a:gd name="connsiteX4" fmla="*/ 0 w 3352800"/>
              <a:gd name="connsiteY4" fmla="*/ 534305 h 534305"/>
              <a:gd name="connsiteX0" fmla="*/ 0 w 3352800"/>
              <a:gd name="connsiteY0" fmla="*/ 534305 h 534305"/>
              <a:gd name="connsiteX1" fmla="*/ 754045 w 3352800"/>
              <a:gd name="connsiteY1" fmla="*/ 0 h 534305"/>
              <a:gd name="connsiteX2" fmla="*/ 3352800 w 3352800"/>
              <a:gd name="connsiteY2" fmla="*/ 7687 h 534305"/>
              <a:gd name="connsiteX3" fmla="*/ 3352800 w 3352800"/>
              <a:gd name="connsiteY3" fmla="*/ 534305 h 534305"/>
              <a:gd name="connsiteX4" fmla="*/ 0 w 3352800"/>
              <a:gd name="connsiteY4" fmla="*/ 534305 h 534305"/>
              <a:gd name="connsiteX0" fmla="*/ 0 w 3352800"/>
              <a:gd name="connsiteY0" fmla="*/ 526618 h 526618"/>
              <a:gd name="connsiteX1" fmla="*/ 980611 w 3352800"/>
              <a:gd name="connsiteY1" fmla="*/ 93681 h 526618"/>
              <a:gd name="connsiteX2" fmla="*/ 3352800 w 3352800"/>
              <a:gd name="connsiteY2" fmla="*/ 0 h 526618"/>
              <a:gd name="connsiteX3" fmla="*/ 3352800 w 3352800"/>
              <a:gd name="connsiteY3" fmla="*/ 526618 h 526618"/>
              <a:gd name="connsiteX4" fmla="*/ 0 w 3352800"/>
              <a:gd name="connsiteY4" fmla="*/ 526618 h 526618"/>
              <a:gd name="connsiteX0" fmla="*/ 0 w 3352800"/>
              <a:gd name="connsiteY0" fmla="*/ 526888 h 526888"/>
              <a:gd name="connsiteX1" fmla="*/ 744735 w 3352800"/>
              <a:gd name="connsiteY1" fmla="*/ 0 h 526888"/>
              <a:gd name="connsiteX2" fmla="*/ 3352800 w 3352800"/>
              <a:gd name="connsiteY2" fmla="*/ 270 h 526888"/>
              <a:gd name="connsiteX3" fmla="*/ 3352800 w 3352800"/>
              <a:gd name="connsiteY3" fmla="*/ 526888 h 526888"/>
              <a:gd name="connsiteX4" fmla="*/ 0 w 3352800"/>
              <a:gd name="connsiteY4" fmla="*/ 526888 h 526888"/>
              <a:gd name="connsiteX0" fmla="*/ 0 w 3352800"/>
              <a:gd name="connsiteY0" fmla="*/ 526618 h 526618"/>
              <a:gd name="connsiteX1" fmla="*/ 811948 w 3352800"/>
              <a:gd name="connsiteY1" fmla="*/ 60921 h 526618"/>
              <a:gd name="connsiteX2" fmla="*/ 3352800 w 3352800"/>
              <a:gd name="connsiteY2" fmla="*/ 0 h 526618"/>
              <a:gd name="connsiteX3" fmla="*/ 3352800 w 3352800"/>
              <a:gd name="connsiteY3" fmla="*/ 526618 h 526618"/>
              <a:gd name="connsiteX4" fmla="*/ 0 w 3352800"/>
              <a:gd name="connsiteY4" fmla="*/ 526618 h 526618"/>
              <a:gd name="connsiteX0" fmla="*/ 0 w 3352800"/>
              <a:gd name="connsiteY0" fmla="*/ 527584 h 527584"/>
              <a:gd name="connsiteX1" fmla="*/ 751718 w 3352800"/>
              <a:gd name="connsiteY1" fmla="*/ 0 h 527584"/>
              <a:gd name="connsiteX2" fmla="*/ 3352800 w 3352800"/>
              <a:gd name="connsiteY2" fmla="*/ 966 h 527584"/>
              <a:gd name="connsiteX3" fmla="*/ 3352800 w 3352800"/>
              <a:gd name="connsiteY3" fmla="*/ 527584 h 527584"/>
              <a:gd name="connsiteX4" fmla="*/ 0 w 3352800"/>
              <a:gd name="connsiteY4" fmla="*/ 527584 h 527584"/>
              <a:gd name="connsiteX0" fmla="*/ 0 w 3352800"/>
              <a:gd name="connsiteY0" fmla="*/ 527584 h 527584"/>
              <a:gd name="connsiteX1" fmla="*/ 751718 w 3352800"/>
              <a:gd name="connsiteY1" fmla="*/ 0 h 527584"/>
              <a:gd name="connsiteX2" fmla="*/ 3241069 w 3352800"/>
              <a:gd name="connsiteY2" fmla="*/ 94144 h 527584"/>
              <a:gd name="connsiteX3" fmla="*/ 3352800 w 3352800"/>
              <a:gd name="connsiteY3" fmla="*/ 527584 h 527584"/>
              <a:gd name="connsiteX4" fmla="*/ 0 w 3352800"/>
              <a:gd name="connsiteY4" fmla="*/ 527584 h 527584"/>
              <a:gd name="connsiteX0" fmla="*/ 0 w 3352800"/>
              <a:gd name="connsiteY0" fmla="*/ 527584 h 527584"/>
              <a:gd name="connsiteX1" fmla="*/ 751718 w 3352800"/>
              <a:gd name="connsiteY1" fmla="*/ 0 h 527584"/>
              <a:gd name="connsiteX2" fmla="*/ 3352800 w 3352800"/>
              <a:gd name="connsiteY2" fmla="*/ 271 h 527584"/>
              <a:gd name="connsiteX3" fmla="*/ 3352800 w 3352800"/>
              <a:gd name="connsiteY3" fmla="*/ 527584 h 527584"/>
              <a:gd name="connsiteX4" fmla="*/ 0 w 3352800"/>
              <a:gd name="connsiteY4" fmla="*/ 527584 h 527584"/>
              <a:gd name="connsiteX0" fmla="*/ 0 w 3352800"/>
              <a:gd name="connsiteY0" fmla="*/ 527313 h 527313"/>
              <a:gd name="connsiteX1" fmla="*/ 900984 w 3352800"/>
              <a:gd name="connsiteY1" fmla="*/ 97774 h 527313"/>
              <a:gd name="connsiteX2" fmla="*/ 3352800 w 3352800"/>
              <a:gd name="connsiteY2" fmla="*/ 0 h 527313"/>
              <a:gd name="connsiteX3" fmla="*/ 3352800 w 3352800"/>
              <a:gd name="connsiteY3" fmla="*/ 527313 h 527313"/>
              <a:gd name="connsiteX4" fmla="*/ 0 w 3352800"/>
              <a:gd name="connsiteY4" fmla="*/ 527313 h 527313"/>
              <a:gd name="connsiteX0" fmla="*/ 0 w 3352800"/>
              <a:gd name="connsiteY0" fmla="*/ 527584 h 527584"/>
              <a:gd name="connsiteX1" fmla="*/ 748227 w 3352800"/>
              <a:gd name="connsiteY1" fmla="*/ 0 h 527584"/>
              <a:gd name="connsiteX2" fmla="*/ 3352800 w 3352800"/>
              <a:gd name="connsiteY2" fmla="*/ 271 h 527584"/>
              <a:gd name="connsiteX3" fmla="*/ 3352800 w 3352800"/>
              <a:gd name="connsiteY3" fmla="*/ 527584 h 527584"/>
              <a:gd name="connsiteX4" fmla="*/ 0 w 3352800"/>
              <a:gd name="connsiteY4" fmla="*/ 527584 h 5275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2800" h="527584">
                <a:moveTo>
                  <a:pt x="0" y="527584"/>
                </a:moveTo>
                <a:lnTo>
                  <a:pt x="748227" y="0"/>
                </a:lnTo>
                <a:lnTo>
                  <a:pt x="3352800" y="271"/>
                </a:lnTo>
                <a:lnTo>
                  <a:pt x="3352800" y="527584"/>
                </a:lnTo>
                <a:lnTo>
                  <a:pt x="0" y="527584"/>
                </a:lnTo>
                <a:close/>
              </a:path>
            </a:pathLst>
          </a:cu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822960" y="365760"/>
            <a:ext cx="7520940" cy="548640"/>
          </a:xfrm>
          <a:prstGeom prst="rect">
            <a:avLst/>
          </a:prstGeom>
        </p:spPr>
        <p:txBody>
          <a:bodyPr vert="horz" lIns="91440" tIns="45720" rIns="91440" bIns="45720" rtlCol="0" anchor="ctr">
            <a:noAutofit/>
          </a:bodyPr>
          <a:lstStyle/>
          <a:p>
            <a:r>
              <a:rPr lang="en-US" smtClean="0"/>
              <a:t>Click to edit Master title style</a:t>
            </a:r>
            <a:endParaRPr lang="en-US" dirty="0"/>
          </a:p>
        </p:txBody>
      </p:sp>
      <p:sp>
        <p:nvSpPr>
          <p:cNvPr id="3" name="Text Placeholder 2"/>
          <p:cNvSpPr>
            <a:spLocks noGrp="1"/>
          </p:cNvSpPr>
          <p:nvPr>
            <p:ph type="body" idx="1"/>
          </p:nvPr>
        </p:nvSpPr>
        <p:spPr>
          <a:xfrm>
            <a:off x="822960" y="1100628"/>
            <a:ext cx="7520940" cy="3579849"/>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rot="19140000">
            <a:off x="201168" y="5870448"/>
            <a:ext cx="2176272" cy="201168"/>
          </a:xfrm>
          <a:prstGeom prst="rect">
            <a:avLst/>
          </a:prstGeom>
        </p:spPr>
        <p:txBody>
          <a:bodyPr vert="horz" lIns="91440" tIns="45720" rIns="91440" bIns="45720" rtlCol="0" anchor="ctr"/>
          <a:lstStyle>
            <a:lvl1pPr algn="l">
              <a:defRPr sz="1200">
                <a:solidFill>
                  <a:srgbClr val="FFFFFF"/>
                </a:solidFill>
              </a:defRPr>
            </a:lvl1pPr>
          </a:lstStyle>
          <a:p>
            <a:fld id="{071DC248-4083-4B38-94B6-CC521ECEDEDE}" type="datetimeFigureOut">
              <a:rPr lang="ar-JO" smtClean="0"/>
              <a:t>11/08/1437</a:t>
            </a:fld>
            <a:endParaRPr lang="ar-JO"/>
          </a:p>
        </p:txBody>
      </p:sp>
      <p:sp>
        <p:nvSpPr>
          <p:cNvPr id="5" name="Footer Placeholder 4"/>
          <p:cNvSpPr>
            <a:spLocks noGrp="1"/>
          </p:cNvSpPr>
          <p:nvPr>
            <p:ph type="ftr" sz="quarter" idx="3"/>
          </p:nvPr>
        </p:nvSpPr>
        <p:spPr>
          <a:xfrm>
            <a:off x="3517514" y="6285122"/>
            <a:ext cx="4724400" cy="274320"/>
          </a:xfrm>
          <a:prstGeom prst="rect">
            <a:avLst/>
          </a:prstGeom>
        </p:spPr>
        <p:txBody>
          <a:bodyPr vert="horz" lIns="91440" tIns="45720" rIns="91440" bIns="45720" rtlCol="0" anchor="ctr"/>
          <a:lstStyle>
            <a:lvl1pPr algn="r">
              <a:defRPr sz="1000" cap="all" spc="200" baseline="0">
                <a:solidFill>
                  <a:srgbClr val="FFFFFF"/>
                </a:solidFill>
              </a:defRPr>
            </a:lvl1pPr>
          </a:lstStyle>
          <a:p>
            <a:endParaRPr lang="ar-JO"/>
          </a:p>
        </p:txBody>
      </p:sp>
      <p:sp>
        <p:nvSpPr>
          <p:cNvPr id="6" name="Slide Number Placeholder 5"/>
          <p:cNvSpPr>
            <a:spLocks noGrp="1"/>
          </p:cNvSpPr>
          <p:nvPr>
            <p:ph type="sldNum" sz="quarter" idx="4"/>
          </p:nvPr>
        </p:nvSpPr>
        <p:spPr>
          <a:xfrm>
            <a:off x="8401038" y="6170822"/>
            <a:ext cx="502920" cy="502920"/>
          </a:xfrm>
          <a:prstGeom prst="ellipse">
            <a:avLst/>
          </a:prstGeom>
          <a:ln w="19050">
            <a:solidFill>
              <a:srgbClr val="FFFFFF"/>
            </a:solidFill>
          </a:ln>
        </p:spPr>
        <p:txBody>
          <a:bodyPr vert="horz" lIns="9144" tIns="9144" rIns="9144" bIns="9144" rtlCol="0" anchor="ctr">
            <a:normAutofit/>
          </a:bodyPr>
          <a:lstStyle>
            <a:lvl1pPr algn="ctr">
              <a:defRPr sz="1650">
                <a:solidFill>
                  <a:srgbClr val="FFFFFF"/>
                </a:solidFill>
              </a:defRPr>
            </a:lvl1pPr>
          </a:lstStyle>
          <a:p>
            <a:fld id="{E694C239-BFC3-4173-90DE-6BE06A868028}" type="slidenum">
              <a:rPr lang="ar-JO" smtClean="0"/>
              <a:t>‹#›</a:t>
            </a:fld>
            <a:endParaRPr lang="ar-JO"/>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1" eaLnBrk="1" latinLnBrk="0" hangingPunct="1">
        <a:spcBef>
          <a:spcPct val="0"/>
        </a:spcBef>
        <a:buNone/>
        <a:defRPr sz="2800" kern="1200" cap="all" baseline="0">
          <a:solidFill>
            <a:schemeClr val="tx1"/>
          </a:solidFill>
          <a:latin typeface="+mj-lt"/>
          <a:ea typeface="+mj-ea"/>
          <a:cs typeface="+mj-cs"/>
        </a:defRPr>
      </a:lvl1pPr>
    </p:titleStyle>
    <p:bodyStyle>
      <a:lvl1pPr marL="342900" indent="-342900" algn="r" defTabSz="914400" rtl="1" eaLnBrk="1" latinLnBrk="0" hangingPunct="1">
        <a:spcBef>
          <a:spcPts val="800"/>
        </a:spcBef>
        <a:buFont typeface="Arial" pitchFamily="34" charset="0"/>
        <a:buNone/>
        <a:defRPr sz="1600" b="1" kern="1200">
          <a:solidFill>
            <a:schemeClr val="tx1"/>
          </a:solidFill>
          <a:latin typeface="+mn-lt"/>
          <a:ea typeface="+mn-ea"/>
          <a:cs typeface="+mn-cs"/>
        </a:defRPr>
      </a:lvl1pPr>
      <a:lvl2pPr marL="173736" indent="-173736" algn="r" defTabSz="914400" rtl="1"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2pPr>
      <a:lvl3pPr marL="402336" indent="-164592" algn="r" defTabSz="914400" rtl="1"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3pPr>
      <a:lvl4pPr marL="630936" indent="-164592" algn="r" defTabSz="914400" rtl="1"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4pPr>
      <a:lvl5pPr marL="859536" indent="-173736" algn="r" defTabSz="914400" rtl="1"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5pPr>
      <a:lvl6pPr marL="1097280" indent="-173736" algn="r" defTabSz="914400" rtl="1"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6pPr>
      <a:lvl7pPr marL="1353312" indent="-164592" algn="r" defTabSz="914400" rtl="1"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7pPr>
      <a:lvl8pPr marL="1581912" indent="-164592" algn="r" defTabSz="914400" rtl="1"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8pPr>
      <a:lvl9pPr marL="1792224" indent="-164592" algn="r" defTabSz="914400" rtl="1"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rc_mi" descr="http://blog.amin.org/khaledmufleh1/files/2010/03/nnu-seal-logo-300x297.jpg"/>
          <p:cNvPicPr>
            <a:picLocks noChangeAspect="1" noChangeArrowheads="1"/>
          </p:cNvPicPr>
          <p:nvPr/>
        </p:nvPicPr>
        <p:blipFill>
          <a:blip r:embed="rId2"/>
          <a:srcRect/>
          <a:stretch>
            <a:fillRect/>
          </a:stretch>
        </p:blipFill>
        <p:spPr bwMode="auto">
          <a:xfrm>
            <a:off x="3657600" y="762000"/>
            <a:ext cx="1828800" cy="1810512"/>
          </a:xfrm>
          <a:prstGeom prst="rect">
            <a:avLst/>
          </a:prstGeom>
          <a:ln>
            <a:noFill/>
          </a:ln>
          <a:effectLst>
            <a:softEdge rad="112500"/>
          </a:effectLst>
        </p:spPr>
      </p:pic>
      <p:sp>
        <p:nvSpPr>
          <p:cNvPr id="5" name="Rectangle 4"/>
          <p:cNvSpPr/>
          <p:nvPr/>
        </p:nvSpPr>
        <p:spPr>
          <a:xfrm>
            <a:off x="685800" y="2514600"/>
            <a:ext cx="7848600" cy="1477328"/>
          </a:xfrm>
          <a:prstGeom prst="rect">
            <a:avLst/>
          </a:prstGeom>
          <a:solidFill>
            <a:schemeClr val="bg1"/>
          </a:solidFill>
        </p:spPr>
        <p:txBody>
          <a:bodyPr wrap="square">
            <a:spAutoFit/>
          </a:bodyPr>
          <a:lstStyle/>
          <a:p>
            <a:pPr lvl="0" algn="ctr" fontAlgn="base">
              <a:spcBef>
                <a:spcPct val="0"/>
              </a:spcBef>
              <a:spcAft>
                <a:spcPct val="0"/>
              </a:spcAft>
            </a:pPr>
            <a:r>
              <a:rPr lang="en-US" dirty="0">
                <a:solidFill>
                  <a:srgbClr val="000000"/>
                </a:solidFill>
                <a:latin typeface="Times New Roman" pitchFamily="18" charset="0"/>
                <a:ea typeface="Calibri" pitchFamily="34" charset="0"/>
                <a:cs typeface="Times New Roman" pitchFamily="18" charset="0"/>
              </a:rPr>
              <a:t>An-</a:t>
            </a:r>
            <a:r>
              <a:rPr lang="en-US" dirty="0" err="1">
                <a:solidFill>
                  <a:srgbClr val="000000"/>
                </a:solidFill>
                <a:latin typeface="Times New Roman" pitchFamily="18" charset="0"/>
                <a:ea typeface="Calibri" pitchFamily="34" charset="0"/>
                <a:cs typeface="Times New Roman" pitchFamily="18" charset="0"/>
              </a:rPr>
              <a:t>Najah</a:t>
            </a:r>
            <a:r>
              <a:rPr lang="en-US" dirty="0">
                <a:solidFill>
                  <a:srgbClr val="000000"/>
                </a:solidFill>
                <a:latin typeface="Times New Roman" pitchFamily="18" charset="0"/>
                <a:ea typeface="Calibri" pitchFamily="34" charset="0"/>
                <a:cs typeface="Times New Roman" pitchFamily="18" charset="0"/>
              </a:rPr>
              <a:t> National University</a:t>
            </a:r>
            <a:endParaRPr lang="en-US" dirty="0">
              <a:latin typeface="Arial" pitchFamily="34" charset="0"/>
              <a:cs typeface="Arial" pitchFamily="34" charset="0"/>
            </a:endParaRPr>
          </a:p>
          <a:p>
            <a:pPr lvl="0" algn="ctr" eaLnBrk="0" fontAlgn="base" hangingPunct="0">
              <a:spcBef>
                <a:spcPct val="0"/>
              </a:spcBef>
              <a:spcAft>
                <a:spcPct val="0"/>
              </a:spcAft>
            </a:pPr>
            <a:r>
              <a:rPr lang="en-US" dirty="0">
                <a:solidFill>
                  <a:srgbClr val="000000"/>
                </a:solidFill>
                <a:latin typeface="Times New Roman" pitchFamily="18" charset="0"/>
                <a:ea typeface="Calibri" pitchFamily="34" charset="0"/>
                <a:cs typeface="Times New Roman" pitchFamily="18" charset="0"/>
              </a:rPr>
              <a:t>Faculty of Engineering</a:t>
            </a:r>
            <a:endParaRPr lang="en-US" dirty="0">
              <a:latin typeface="Arial" pitchFamily="34" charset="0"/>
              <a:cs typeface="Arial" pitchFamily="34" charset="0"/>
            </a:endParaRPr>
          </a:p>
          <a:p>
            <a:pPr lvl="0" algn="ctr"/>
            <a:r>
              <a:rPr lang="en-US" dirty="0" smtClean="0">
                <a:solidFill>
                  <a:srgbClr val="000000"/>
                </a:solidFill>
                <a:latin typeface="Times New Roman" pitchFamily="18" charset="0"/>
                <a:ea typeface="Calibri" pitchFamily="34" charset="0"/>
                <a:cs typeface="Times New Roman" pitchFamily="18" charset="0"/>
              </a:rPr>
              <a:t>Department Of </a:t>
            </a:r>
            <a:r>
              <a:rPr lang="en-US" dirty="0">
                <a:solidFill>
                  <a:srgbClr val="000000"/>
                </a:solidFill>
                <a:latin typeface="Times New Roman" pitchFamily="18" charset="0"/>
                <a:ea typeface="Calibri" pitchFamily="34" charset="0"/>
                <a:cs typeface="Times New Roman" pitchFamily="18" charset="0"/>
              </a:rPr>
              <a:t>Mechanical  Engineering</a:t>
            </a:r>
          </a:p>
          <a:p>
            <a:pPr algn="ctr"/>
            <a:r>
              <a:rPr lang="en-US" dirty="0"/>
              <a:t> </a:t>
            </a:r>
          </a:p>
          <a:p>
            <a:pPr algn="ctr"/>
            <a:r>
              <a:rPr lang="en-US" dirty="0"/>
              <a:t> </a:t>
            </a:r>
          </a:p>
        </p:txBody>
      </p:sp>
      <p:sp>
        <p:nvSpPr>
          <p:cNvPr id="6" name="Rectangle 5"/>
          <p:cNvSpPr/>
          <p:nvPr/>
        </p:nvSpPr>
        <p:spPr>
          <a:xfrm>
            <a:off x="1187624" y="3622596"/>
            <a:ext cx="6203530" cy="646331"/>
          </a:xfrm>
          <a:prstGeom prst="rect">
            <a:avLst/>
          </a:prstGeom>
          <a:solidFill>
            <a:schemeClr val="tx2">
              <a:lumMod val="20000"/>
              <a:lumOff val="80000"/>
            </a:schemeClr>
          </a:solidFill>
        </p:spPr>
        <p:txBody>
          <a:bodyPr wrap="square">
            <a:spAutoFit/>
          </a:bodyPr>
          <a:lstStyle/>
          <a:p>
            <a:pPr algn="ctr"/>
            <a:r>
              <a:rPr lang="en-US" b="1" dirty="0"/>
              <a:t>Hydraulic lift with the aid of energy storage (accumulators)</a:t>
            </a:r>
            <a:endParaRPr lang="en-US" dirty="0"/>
          </a:p>
        </p:txBody>
      </p:sp>
    </p:spTree>
    <p:extLst>
      <p:ext uri="{BB962C8B-B14F-4D97-AF65-F5344CB8AC3E}">
        <p14:creationId xmlns:p14="http://schemas.microsoft.com/office/powerpoint/2010/main" val="386131287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lgn="ctr"/>
            <a:r>
              <a:rPr lang="en-US" b="1" dirty="0">
                <a:solidFill>
                  <a:schemeClr val="tx1">
                    <a:lumMod val="95000"/>
                    <a:lumOff val="5000"/>
                  </a:schemeClr>
                </a:solidFill>
                <a:latin typeface="Gabriola" pitchFamily="82" charset="0"/>
                <a:cs typeface="Andalus" pitchFamily="18" charset="-78"/>
              </a:rPr>
              <a:t>Submitted by:</a:t>
            </a:r>
            <a:r>
              <a:rPr lang="en-US" b="1" dirty="0">
                <a:solidFill>
                  <a:schemeClr val="accent5">
                    <a:lumMod val="50000"/>
                  </a:schemeClr>
                </a:solidFill>
                <a:latin typeface="Gabriola" pitchFamily="82" charset="0"/>
                <a:cs typeface="Andalus" pitchFamily="18" charset="-78"/>
              </a:rPr>
              <a:t/>
            </a:r>
            <a:br>
              <a:rPr lang="en-US" b="1" dirty="0">
                <a:solidFill>
                  <a:schemeClr val="accent5">
                    <a:lumMod val="50000"/>
                  </a:schemeClr>
                </a:solidFill>
                <a:latin typeface="Gabriola" pitchFamily="82" charset="0"/>
                <a:cs typeface="Andalus" pitchFamily="18" charset="-78"/>
              </a:rPr>
            </a:br>
            <a:endParaRPr lang="ar-JO" dirty="0"/>
          </a:p>
        </p:txBody>
      </p:sp>
      <p:sp>
        <p:nvSpPr>
          <p:cNvPr id="3" name="Content Placeholder 2"/>
          <p:cNvSpPr>
            <a:spLocks noGrp="1"/>
          </p:cNvSpPr>
          <p:nvPr>
            <p:ph idx="1"/>
          </p:nvPr>
        </p:nvSpPr>
        <p:spPr/>
        <p:txBody>
          <a:bodyPr/>
          <a:lstStyle/>
          <a:p>
            <a:pPr algn="ctr"/>
            <a:r>
              <a:rPr lang="en-US" sz="1800" dirty="0" smtClean="0"/>
              <a:t>Ahmad Qasem</a:t>
            </a:r>
          </a:p>
          <a:p>
            <a:pPr algn="ctr"/>
            <a:r>
              <a:rPr lang="en-US" sz="1800" dirty="0" smtClean="0"/>
              <a:t>Nidal Khalil </a:t>
            </a:r>
          </a:p>
          <a:p>
            <a:pPr algn="ctr"/>
            <a:r>
              <a:rPr lang="en-US" sz="1800" dirty="0" smtClean="0"/>
              <a:t>Numan Shahrour</a:t>
            </a:r>
          </a:p>
          <a:p>
            <a:pPr algn="ctr"/>
            <a:r>
              <a:rPr lang="en-US" sz="1800" dirty="0" smtClean="0"/>
              <a:t>Raya Khateeb</a:t>
            </a:r>
          </a:p>
          <a:p>
            <a:pPr algn="ctr"/>
            <a:endParaRPr lang="en-US" dirty="0"/>
          </a:p>
          <a:p>
            <a:pPr algn="ctr"/>
            <a:endParaRPr lang="en-US" dirty="0" smtClean="0"/>
          </a:p>
          <a:p>
            <a:pPr algn="ctr"/>
            <a:endParaRPr lang="en-US" dirty="0"/>
          </a:p>
          <a:p>
            <a:pPr lvl="0" algn="ctr"/>
            <a:r>
              <a:rPr lang="en-US" sz="2800" dirty="0">
                <a:solidFill>
                  <a:schemeClr val="tx1">
                    <a:lumMod val="95000"/>
                    <a:lumOff val="5000"/>
                  </a:schemeClr>
                </a:solidFill>
                <a:latin typeface="Gabriola" pitchFamily="82" charset="0"/>
                <a:cs typeface="Andalus" pitchFamily="18" charset="-78"/>
              </a:rPr>
              <a:t>Submitted to :</a:t>
            </a:r>
            <a:endParaRPr lang="en-US" sz="2800" dirty="0">
              <a:solidFill>
                <a:schemeClr val="tx1">
                  <a:lumMod val="95000"/>
                  <a:lumOff val="5000"/>
                </a:schemeClr>
              </a:solidFill>
              <a:latin typeface="Gabriola" pitchFamily="82" charset="0"/>
              <a:cs typeface="Aldhabi" pitchFamily="2" charset="-78"/>
            </a:endParaRPr>
          </a:p>
          <a:p>
            <a:pPr algn="ctr"/>
            <a:r>
              <a:rPr lang="en-US" sz="1800" dirty="0" smtClean="0"/>
              <a:t>Dr. Luqman Hirzallah</a:t>
            </a:r>
            <a:endParaRPr lang="ar-JO" sz="1800" dirty="0"/>
          </a:p>
        </p:txBody>
      </p:sp>
    </p:spTree>
    <p:extLst>
      <p:ext uri="{BB962C8B-B14F-4D97-AF65-F5344CB8AC3E}">
        <p14:creationId xmlns:p14="http://schemas.microsoft.com/office/powerpoint/2010/main" val="277736452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scene3d>
              <a:camera prst="orthographicFront"/>
              <a:lightRig rig="glow" dir="tl">
                <a:rot lat="0" lon="0" rev="5400000"/>
              </a:lightRig>
            </a:scene3d>
            <a:sp3d contourW="12700">
              <a:bevelT w="25400" h="25400"/>
              <a:contourClr>
                <a:schemeClr val="accent6">
                  <a:shade val="73000"/>
                </a:schemeClr>
              </a:contourClr>
            </a:sp3d>
          </a:bodyPr>
          <a:lstStyle/>
          <a:p>
            <a:pPr algn="ctr"/>
            <a:r>
              <a:rPr lang="en-US" sz="4000" b="1" dirty="0">
                <a:ln w="17780" cmpd="sng">
                  <a:solidFill>
                    <a:schemeClr val="accent1">
                      <a:tint val="3000"/>
                    </a:schemeClr>
                  </a:solidFill>
                  <a:prstDash val="solid"/>
                  <a:miter lim="800000"/>
                </a:ln>
                <a:gradFill>
                  <a:gsLst>
                    <a:gs pos="10000">
                      <a:schemeClr val="accent1">
                        <a:tint val="63000"/>
                        <a:sat val="105000"/>
                      </a:schemeClr>
                    </a:gs>
                    <a:gs pos="90000">
                      <a:schemeClr val="accent1">
                        <a:shade val="50000"/>
                        <a:satMod val="100000"/>
                      </a:schemeClr>
                    </a:gs>
                  </a:gsLst>
                  <a:lin ang="5400000"/>
                </a:gradFill>
                <a:effectLst>
                  <a:outerShdw blurRad="55000" dist="50800" dir="5400000" algn="tl">
                    <a:srgbClr val="000000">
                      <a:alpha val="33000"/>
                    </a:srgbClr>
                  </a:outerShdw>
                </a:effectLst>
                <a:latin typeface="Gabriola" pitchFamily="82" charset="0"/>
              </a:rPr>
              <a:t>Outline</a:t>
            </a:r>
            <a:endParaRPr lang="ar-JO" sz="4000" b="1" cap="none"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endParaRPr>
          </a:p>
        </p:txBody>
      </p:sp>
      <p:sp>
        <p:nvSpPr>
          <p:cNvPr id="3" name="Content Placeholder 2"/>
          <p:cNvSpPr>
            <a:spLocks noGrp="1"/>
          </p:cNvSpPr>
          <p:nvPr>
            <p:ph idx="1"/>
          </p:nvPr>
        </p:nvSpPr>
        <p:spPr/>
        <p:txBody>
          <a:bodyPr>
            <a:normAutofit/>
          </a:bodyPr>
          <a:lstStyle/>
          <a:p>
            <a:pPr marL="525780" indent="-457200" algn="l" rtl="0">
              <a:buFont typeface="+mj-lt"/>
              <a:buAutoNum type="arabicPeriod"/>
            </a:pPr>
            <a:r>
              <a:rPr lang="en-US" sz="2800" dirty="0">
                <a:solidFill>
                  <a:srgbClr val="002060"/>
                </a:solidFill>
                <a:latin typeface="Comic Sans MS" pitchFamily="66" charset="0"/>
              </a:rPr>
              <a:t>Introduction .</a:t>
            </a:r>
          </a:p>
          <a:p>
            <a:pPr marL="525780" indent="-457200" algn="l" rtl="0">
              <a:buFont typeface="+mj-lt"/>
              <a:buAutoNum type="arabicPeriod"/>
            </a:pPr>
            <a:r>
              <a:rPr lang="en-US" sz="2800" dirty="0">
                <a:solidFill>
                  <a:srgbClr val="002060"/>
                </a:solidFill>
                <a:latin typeface="Comic Sans MS" pitchFamily="66" charset="0"/>
              </a:rPr>
              <a:t>Objectives .</a:t>
            </a:r>
          </a:p>
          <a:p>
            <a:pPr marL="525780" indent="-457200" algn="l" rtl="0">
              <a:buFont typeface="+mj-lt"/>
              <a:buAutoNum type="arabicPeriod"/>
            </a:pPr>
            <a:r>
              <a:rPr lang="en-US" sz="2800" dirty="0" smtClean="0">
                <a:solidFill>
                  <a:srgbClr val="002060"/>
                </a:solidFill>
                <a:latin typeface="Comic Sans MS" pitchFamily="66" charset="0"/>
              </a:rPr>
              <a:t>Methodology</a:t>
            </a:r>
          </a:p>
          <a:p>
            <a:pPr marL="525780" indent="-457200" algn="l" rtl="0">
              <a:buFont typeface="+mj-lt"/>
              <a:buAutoNum type="arabicPeriod"/>
            </a:pPr>
            <a:r>
              <a:rPr lang="en-US" sz="2800" dirty="0" smtClean="0">
                <a:solidFill>
                  <a:srgbClr val="002060"/>
                </a:solidFill>
                <a:latin typeface="Comic Sans MS" pitchFamily="66" charset="0"/>
              </a:rPr>
              <a:t>Practical Side</a:t>
            </a:r>
            <a:endParaRPr lang="en-US" sz="2800" dirty="0">
              <a:solidFill>
                <a:srgbClr val="002060"/>
              </a:solidFill>
              <a:latin typeface="Comic Sans MS" pitchFamily="66" charset="0"/>
            </a:endParaRPr>
          </a:p>
          <a:p>
            <a:pPr marL="525780" indent="-457200" algn="l" rtl="0">
              <a:buFont typeface="+mj-lt"/>
              <a:buAutoNum type="arabicPeriod"/>
            </a:pPr>
            <a:r>
              <a:rPr lang="en-US" sz="2800" dirty="0">
                <a:solidFill>
                  <a:srgbClr val="002060"/>
                </a:solidFill>
                <a:latin typeface="Comic Sans MS" pitchFamily="66" charset="0"/>
              </a:rPr>
              <a:t>Result and analysis .</a:t>
            </a:r>
            <a:endParaRPr lang="ar-AE" sz="2800" dirty="0">
              <a:solidFill>
                <a:srgbClr val="002060"/>
              </a:solidFill>
              <a:latin typeface="Comic Sans MS" pitchFamily="66" charset="0"/>
            </a:endParaRPr>
          </a:p>
          <a:p>
            <a:pPr marL="525780" indent="-457200" algn="l" rtl="0">
              <a:buFont typeface="+mj-lt"/>
              <a:buAutoNum type="arabicPeriod"/>
            </a:pPr>
            <a:r>
              <a:rPr lang="en-US" sz="2800" dirty="0">
                <a:solidFill>
                  <a:srgbClr val="002060"/>
                </a:solidFill>
                <a:latin typeface="Comic Sans MS" pitchFamily="66" charset="0"/>
              </a:rPr>
              <a:t>Recommendation and </a:t>
            </a:r>
            <a:r>
              <a:rPr lang="ar-AE" sz="2800" dirty="0">
                <a:solidFill>
                  <a:srgbClr val="002060"/>
                </a:solidFill>
                <a:latin typeface="Comic Sans MS" pitchFamily="66" charset="0"/>
              </a:rPr>
              <a:t> </a:t>
            </a:r>
            <a:r>
              <a:rPr lang="en-US" sz="2800" dirty="0">
                <a:solidFill>
                  <a:srgbClr val="002060"/>
                </a:solidFill>
                <a:latin typeface="Comic Sans MS" pitchFamily="66" charset="0"/>
              </a:rPr>
              <a:t>Conclusions</a:t>
            </a:r>
          </a:p>
          <a:p>
            <a:pPr algn="r" rtl="0"/>
            <a:endParaRPr lang="ar-JO" sz="2800" dirty="0"/>
          </a:p>
        </p:txBody>
      </p:sp>
    </p:spTree>
    <p:extLst>
      <p:ext uri="{BB962C8B-B14F-4D97-AF65-F5344CB8AC3E}">
        <p14:creationId xmlns:p14="http://schemas.microsoft.com/office/powerpoint/2010/main" val="302252735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scene3d>
              <a:camera prst="orthographicFront"/>
              <a:lightRig rig="glow" dir="tl">
                <a:rot lat="0" lon="0" rev="5400000"/>
              </a:lightRig>
            </a:scene3d>
            <a:sp3d contourW="12700">
              <a:bevelT w="25400" h="25400"/>
              <a:contourClr>
                <a:schemeClr val="accent6">
                  <a:shade val="73000"/>
                </a:schemeClr>
              </a:contourClr>
            </a:sp3d>
          </a:bodyPr>
          <a:lstStyle/>
          <a:p>
            <a:pPr algn="ctr"/>
            <a:r>
              <a:rPr lang="en-US" sz="4000" b="1" cap="none" dirty="0"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Introduction</a:t>
            </a:r>
            <a:endParaRPr lang="ar-JO" sz="4000" b="1" cap="none"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endParaRPr>
          </a:p>
        </p:txBody>
      </p:sp>
      <p:sp>
        <p:nvSpPr>
          <p:cNvPr id="3" name="Content Placeholder 2"/>
          <p:cNvSpPr>
            <a:spLocks noGrp="1"/>
          </p:cNvSpPr>
          <p:nvPr>
            <p:ph idx="1"/>
          </p:nvPr>
        </p:nvSpPr>
        <p:spPr/>
        <p:txBody>
          <a:bodyPr>
            <a:normAutofit/>
          </a:bodyPr>
          <a:lstStyle/>
          <a:p>
            <a:pPr marL="457200" indent="-457200" algn="just" rtl="0">
              <a:buFont typeface="Arial" pitchFamily="34" charset="0"/>
              <a:buChar char="•"/>
            </a:pPr>
            <a:r>
              <a:rPr lang="en-US" sz="2800" dirty="0"/>
              <a:t>Hydraulics is a branch of science and engineering concerned with the mechanical properties of liquids.</a:t>
            </a:r>
          </a:p>
          <a:p>
            <a:pPr marL="0" indent="0" algn="just" rtl="0"/>
            <a:endParaRPr lang="en-US" sz="2800" dirty="0"/>
          </a:p>
          <a:p>
            <a:pPr marL="457200" indent="-457200" algn="just" rtl="0">
              <a:buFont typeface="Arial" pitchFamily="34" charset="0"/>
              <a:buChar char="•"/>
            </a:pPr>
            <a:r>
              <a:rPr lang="en-US" sz="2800" dirty="0"/>
              <a:t>Hydraulic accumulator is used to store hydraulic energy.</a:t>
            </a:r>
          </a:p>
          <a:p>
            <a:pPr marL="0" indent="0" algn="just" rtl="0"/>
            <a:endParaRPr lang="ar-JO" sz="2800" dirty="0"/>
          </a:p>
        </p:txBody>
      </p:sp>
    </p:spTree>
    <p:extLst>
      <p:ext uri="{BB962C8B-B14F-4D97-AF65-F5344CB8AC3E}">
        <p14:creationId xmlns:p14="http://schemas.microsoft.com/office/powerpoint/2010/main" val="298448039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scene3d>
              <a:camera prst="orthographicFront"/>
              <a:lightRig rig="glow" dir="tl">
                <a:rot lat="0" lon="0" rev="5400000"/>
              </a:lightRig>
            </a:scene3d>
            <a:sp3d contourW="12700">
              <a:bevelT w="25400" h="25400"/>
              <a:contourClr>
                <a:schemeClr val="accent6">
                  <a:shade val="73000"/>
                </a:schemeClr>
              </a:contourClr>
            </a:sp3d>
          </a:bodyPr>
          <a:lstStyle/>
          <a:p>
            <a:pPr algn="ctr"/>
            <a:r>
              <a:rPr lang="en-US" sz="4000" b="1" cap="none" dirty="0"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Objectives</a:t>
            </a:r>
            <a:endParaRPr lang="ar-JO" sz="4000" b="1" cap="none"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endParaRPr>
          </a:p>
        </p:txBody>
      </p:sp>
      <p:sp>
        <p:nvSpPr>
          <p:cNvPr id="3" name="Content Placeholder 2"/>
          <p:cNvSpPr>
            <a:spLocks noGrp="1"/>
          </p:cNvSpPr>
          <p:nvPr>
            <p:ph idx="1"/>
          </p:nvPr>
        </p:nvSpPr>
        <p:spPr/>
        <p:txBody>
          <a:bodyPr>
            <a:noAutofit/>
          </a:bodyPr>
          <a:lstStyle/>
          <a:p>
            <a:pPr marL="285750" indent="-285750" algn="l">
              <a:buFont typeface="Arial" pitchFamily="34" charset="0"/>
              <a:buChar char="•"/>
            </a:pPr>
            <a:endParaRPr lang="en-US" sz="2800" b="0" dirty="0"/>
          </a:p>
          <a:p>
            <a:pPr algn="l" rtl="0">
              <a:buFont typeface="Arial" pitchFamily="34" charset="0"/>
              <a:buChar char="•"/>
            </a:pPr>
            <a:r>
              <a:rPr lang="en-US" sz="2800" b="0" dirty="0"/>
              <a:t> Design and build a hydraulic lift to raise a heavy weight like cars up to four tons by hydraulic fluid power system.</a:t>
            </a:r>
          </a:p>
          <a:p>
            <a:pPr algn="l" rtl="0">
              <a:buFont typeface="Arial" pitchFamily="34" charset="0"/>
              <a:buChar char="•"/>
            </a:pPr>
            <a:endParaRPr lang="en-US" sz="2800" b="0" dirty="0"/>
          </a:p>
          <a:p>
            <a:pPr algn="l" rtl="0">
              <a:buFont typeface="Arial" pitchFamily="34" charset="0"/>
              <a:buChar char="•"/>
            </a:pPr>
            <a:r>
              <a:rPr lang="en-US" sz="2800" b="0" dirty="0"/>
              <a:t> Reducing the capacity of the pump, lowering energy consumption, and producing more efficiency, therefore less expensive.</a:t>
            </a:r>
          </a:p>
          <a:p>
            <a:pPr marL="285750" indent="-285750" algn="l" rtl="0">
              <a:buFont typeface="Arial" pitchFamily="34" charset="0"/>
              <a:buChar char="•"/>
            </a:pPr>
            <a:endParaRPr lang="ar-JO" sz="2800" b="0" dirty="0"/>
          </a:p>
          <a:p>
            <a:pPr algn="l">
              <a:buFont typeface="Arial" pitchFamily="34" charset="0"/>
              <a:buChar char="•"/>
            </a:pPr>
            <a:endParaRPr lang="ar-JO" sz="2800" b="0" dirty="0"/>
          </a:p>
        </p:txBody>
      </p:sp>
    </p:spTree>
    <p:extLst>
      <p:ext uri="{BB962C8B-B14F-4D97-AF65-F5344CB8AC3E}">
        <p14:creationId xmlns:p14="http://schemas.microsoft.com/office/powerpoint/2010/main" val="406528309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scene3d>
              <a:camera prst="orthographicFront"/>
              <a:lightRig rig="glow" dir="tl">
                <a:rot lat="0" lon="0" rev="5400000"/>
              </a:lightRig>
            </a:scene3d>
            <a:sp3d contourW="12700">
              <a:bevelT w="25400" h="25400"/>
              <a:contourClr>
                <a:schemeClr val="accent6">
                  <a:shade val="73000"/>
                </a:schemeClr>
              </a:contourClr>
            </a:sp3d>
          </a:bodyPr>
          <a:lstStyle/>
          <a:p>
            <a:pPr algn="ctr"/>
            <a:r>
              <a:rPr lang="en-US" sz="4000" b="1" cap="none"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latin typeface="Comic Sans MS" pitchFamily="66" charset="0"/>
              </a:rPr>
              <a:t>Methodology</a:t>
            </a:r>
            <a:r>
              <a:rPr lang="en-US" b="1" cap="none"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latin typeface="Comic Sans MS" pitchFamily="66" charset="0"/>
              </a:rPr>
              <a:t/>
            </a:r>
            <a:br>
              <a:rPr lang="en-US" b="1" cap="none"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latin typeface="Comic Sans MS" pitchFamily="66" charset="0"/>
              </a:rPr>
            </a:br>
            <a:endParaRPr lang="ar-JO" b="1" cap="none"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endParaRPr>
          </a:p>
        </p:txBody>
      </p:sp>
      <p:sp>
        <p:nvSpPr>
          <p:cNvPr id="3" name="Content Placeholder 2"/>
          <p:cNvSpPr>
            <a:spLocks noGrp="1"/>
          </p:cNvSpPr>
          <p:nvPr>
            <p:ph idx="1"/>
          </p:nvPr>
        </p:nvSpPr>
        <p:spPr>
          <a:xfrm>
            <a:off x="827584" y="980728"/>
            <a:ext cx="7520940" cy="3579849"/>
          </a:xfrm>
        </p:spPr>
        <p:txBody>
          <a:bodyPr>
            <a:noAutofit/>
          </a:bodyPr>
          <a:lstStyle/>
          <a:p>
            <a:pPr algn="l" rtl="0">
              <a:buFont typeface="Arial" pitchFamily="34" charset="0"/>
              <a:buChar char="•"/>
            </a:pPr>
            <a:r>
              <a:rPr lang="en-US" sz="2400" b="0" dirty="0"/>
              <a:t>The mechanism of the system starts with the hydraulic pump which pumps hydraulic fluid into the accumulator, where the gas which is contained in the bladder will be compressed. The gas volume is reduced and pressure is increased, Which accumulates energy in the accumulator to be used fully at ones, and when we open the valve to allow the bladder in accumulator push the fluid to flow in pipes pushing piston up and so to lift the weight; we predict that this amount of energy if collected will be able to raise heavier loads.</a:t>
            </a:r>
          </a:p>
          <a:p>
            <a:pPr algn="l" rtl="0">
              <a:buFont typeface="Arial" pitchFamily="34" charset="0"/>
              <a:buChar char="•"/>
            </a:pPr>
            <a:endParaRPr lang="ar-JO" sz="2400" b="0" dirty="0"/>
          </a:p>
        </p:txBody>
      </p:sp>
    </p:spTree>
    <p:extLst>
      <p:ext uri="{BB962C8B-B14F-4D97-AF65-F5344CB8AC3E}">
        <p14:creationId xmlns:p14="http://schemas.microsoft.com/office/powerpoint/2010/main" val="316214577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scene3d>
              <a:camera prst="orthographicFront"/>
              <a:lightRig rig="glow" dir="tl">
                <a:rot lat="0" lon="0" rev="5400000"/>
              </a:lightRig>
            </a:scene3d>
            <a:sp3d contourW="12700">
              <a:bevelT w="25400" h="25400"/>
              <a:contourClr>
                <a:schemeClr val="accent6">
                  <a:shade val="73000"/>
                </a:schemeClr>
              </a:contourClr>
            </a:sp3d>
          </a:bodyPr>
          <a:lstStyle/>
          <a:p>
            <a:pPr algn="ctr" rtl="0"/>
            <a:endParaRPr lang="en-US" dirty="0"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endParaRPr>
          </a:p>
          <a:p>
            <a:pPr algn="ctr" rtl="0"/>
            <a:endParaRPr lang="en-US"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endParaRPr>
          </a:p>
          <a:p>
            <a:pPr algn="ctr" rtl="0"/>
            <a:endParaRPr lang="en-US" dirty="0"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endParaRPr>
          </a:p>
          <a:p>
            <a:pPr algn="ctr" rtl="0"/>
            <a:r>
              <a:rPr lang="en-US" sz="8000" dirty="0"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Practical side</a:t>
            </a:r>
            <a:endParaRPr lang="ar-JO" sz="8000" dirty="0"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endParaRPr>
          </a:p>
          <a:p>
            <a:pPr algn="ctr"/>
            <a:endParaRPr lang="ar-JO"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endParaRPr>
          </a:p>
        </p:txBody>
      </p:sp>
    </p:spTree>
    <p:extLst>
      <p:ext uri="{BB962C8B-B14F-4D97-AF65-F5344CB8AC3E}">
        <p14:creationId xmlns:p14="http://schemas.microsoft.com/office/powerpoint/2010/main" val="158673619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scene3d>
              <a:camera prst="orthographicFront"/>
              <a:lightRig rig="glow" dir="tl">
                <a:rot lat="0" lon="0" rev="5400000"/>
              </a:lightRig>
            </a:scene3d>
            <a:sp3d contourW="12700">
              <a:bevelT w="25400" h="25400"/>
              <a:contourClr>
                <a:schemeClr val="accent6">
                  <a:shade val="73000"/>
                </a:schemeClr>
              </a:contourClr>
            </a:sp3d>
          </a:bodyPr>
          <a:lstStyle/>
          <a:p>
            <a:pPr algn="ctr"/>
            <a:r>
              <a:rPr lang="en-US" sz="4000" b="1" cap="none" dirty="0"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Components</a:t>
            </a:r>
            <a:endParaRPr lang="ar-JO" sz="4000" b="1" cap="none"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endParaRPr>
          </a:p>
        </p:txBody>
      </p:sp>
      <p:sp>
        <p:nvSpPr>
          <p:cNvPr id="3" name="Content Placeholder 2"/>
          <p:cNvSpPr>
            <a:spLocks noGrp="1"/>
          </p:cNvSpPr>
          <p:nvPr>
            <p:ph idx="1"/>
          </p:nvPr>
        </p:nvSpPr>
        <p:spPr/>
        <p:txBody>
          <a:bodyPr/>
          <a:lstStyle/>
          <a:p>
            <a:pPr algn="l" rtl="0"/>
            <a:r>
              <a:rPr lang="en-US" sz="3200" b="0" dirty="0"/>
              <a:t>1 – three gate </a:t>
            </a:r>
            <a:r>
              <a:rPr lang="en-US" sz="3200" b="0" dirty="0" smtClean="0"/>
              <a:t>valves</a:t>
            </a:r>
          </a:p>
          <a:p>
            <a:pPr algn="l" rtl="0"/>
            <a:endParaRPr lang="en-US" sz="3200" dirty="0"/>
          </a:p>
          <a:p>
            <a:pPr algn="l" rtl="0"/>
            <a:endParaRPr lang="en-US" sz="3200" dirty="0"/>
          </a:p>
          <a:p>
            <a:pPr algn="l" rtl="0"/>
            <a:endParaRPr lang="ar-JO" dirty="0"/>
          </a:p>
        </p:txBody>
      </p:sp>
      <p:pic>
        <p:nvPicPr>
          <p:cNvPr id="4" name="Picture 3" descr="watercop-dqwcmvlfx-dqwcmvlf12-water-shut-off-valve-with-lever-handle-for-rough-in-44-lead-free-44-0-50-in-3.gif"/>
          <p:cNvPicPr>
            <a:picLocks noChangeAspect="1"/>
          </p:cNvPicPr>
          <p:nvPr/>
        </p:nvPicPr>
        <p:blipFill>
          <a:blip r:embed="rId2" cstate="print"/>
          <a:stretch>
            <a:fillRect/>
          </a:stretch>
        </p:blipFill>
        <p:spPr>
          <a:xfrm>
            <a:off x="3131840" y="1685471"/>
            <a:ext cx="3175000" cy="3175000"/>
          </a:xfrm>
          <a:prstGeom prst="rect">
            <a:avLst/>
          </a:prstGeom>
        </p:spPr>
      </p:pic>
    </p:spTree>
    <p:extLst>
      <p:ext uri="{BB962C8B-B14F-4D97-AF65-F5344CB8AC3E}">
        <p14:creationId xmlns:p14="http://schemas.microsoft.com/office/powerpoint/2010/main" val="218190218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08482" y="496075"/>
            <a:ext cx="7520940" cy="3579849"/>
          </a:xfrm>
        </p:spPr>
        <p:txBody>
          <a:bodyPr/>
          <a:lstStyle/>
          <a:p>
            <a:pPr algn="l"/>
            <a:r>
              <a:rPr lang="en-US" sz="3200" b="0" dirty="0"/>
              <a:t>2- Electrical motor </a:t>
            </a:r>
          </a:p>
          <a:p>
            <a:pPr algn="l"/>
            <a:endParaRPr lang="ar-JO" dirty="0"/>
          </a:p>
        </p:txBody>
      </p:sp>
      <p:pic>
        <p:nvPicPr>
          <p:cNvPr id="4" name="Picture 3" descr="0_57457c57.jpg"/>
          <p:cNvPicPr>
            <a:picLocks noChangeAspect="1"/>
          </p:cNvPicPr>
          <p:nvPr/>
        </p:nvPicPr>
        <p:blipFill>
          <a:blip r:embed="rId2" cstate="print"/>
          <a:stretch>
            <a:fillRect/>
          </a:stretch>
        </p:blipFill>
        <p:spPr>
          <a:xfrm>
            <a:off x="1447800" y="1700808"/>
            <a:ext cx="6242304" cy="2943200"/>
          </a:xfrm>
          <a:prstGeom prst="rect">
            <a:avLst/>
          </a:prstGeom>
        </p:spPr>
      </p:pic>
    </p:spTree>
    <p:extLst>
      <p:ext uri="{BB962C8B-B14F-4D97-AF65-F5344CB8AC3E}">
        <p14:creationId xmlns:p14="http://schemas.microsoft.com/office/powerpoint/2010/main" val="317565570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27584" y="548680"/>
            <a:ext cx="7520940" cy="3579849"/>
          </a:xfrm>
        </p:spPr>
        <p:txBody>
          <a:bodyPr/>
          <a:lstStyle/>
          <a:p>
            <a:pPr algn="l"/>
            <a:r>
              <a:rPr lang="en-US" sz="3200" b="0" dirty="0"/>
              <a:t>3-Hydrolic pump(</a:t>
            </a:r>
            <a:r>
              <a:rPr lang="en-US" sz="3200" b="0" dirty="0" err="1"/>
              <a:t>Trumpa</a:t>
            </a:r>
            <a:r>
              <a:rPr lang="en-US" sz="3200" b="0" dirty="0"/>
              <a:t> </a:t>
            </a:r>
            <a:r>
              <a:rPr lang="en-US" sz="3200" b="0" dirty="0" smtClean="0"/>
              <a:t>)</a:t>
            </a:r>
          </a:p>
          <a:p>
            <a:pPr algn="l"/>
            <a:endParaRPr lang="en-US" sz="3200" b="0" dirty="0"/>
          </a:p>
          <a:p>
            <a:pPr algn="l"/>
            <a:endParaRPr lang="ar-JO" dirty="0"/>
          </a:p>
        </p:txBody>
      </p:sp>
      <p:pic>
        <p:nvPicPr>
          <p:cNvPr id="4" name="Picture 3" descr="55985947a189c.jpg"/>
          <p:cNvPicPr>
            <a:picLocks noChangeAspect="1"/>
          </p:cNvPicPr>
          <p:nvPr/>
        </p:nvPicPr>
        <p:blipFill>
          <a:blip r:embed="rId2" cstate="print"/>
          <a:stretch>
            <a:fillRect/>
          </a:stretch>
        </p:blipFill>
        <p:spPr>
          <a:xfrm>
            <a:off x="1403648" y="1412776"/>
            <a:ext cx="6192688" cy="3312368"/>
          </a:xfrm>
          <a:prstGeom prst="rect">
            <a:avLst/>
          </a:prstGeom>
        </p:spPr>
      </p:pic>
    </p:spTree>
    <p:extLst>
      <p:ext uri="{BB962C8B-B14F-4D97-AF65-F5344CB8AC3E}">
        <p14:creationId xmlns:p14="http://schemas.microsoft.com/office/powerpoint/2010/main" val="63755626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11530" y="13342"/>
            <a:ext cx="7520940" cy="3579849"/>
          </a:xfrm>
        </p:spPr>
        <p:txBody>
          <a:bodyPr>
            <a:normAutofit/>
          </a:bodyPr>
          <a:lstStyle/>
          <a:p>
            <a:pPr algn="l"/>
            <a:r>
              <a:rPr lang="en-US" sz="3200" b="0" dirty="0"/>
              <a:t>4- Two </a:t>
            </a:r>
            <a:r>
              <a:rPr lang="en-US" sz="3200" b="0" dirty="0" smtClean="0"/>
              <a:t>accumulators</a:t>
            </a:r>
          </a:p>
          <a:p>
            <a:pPr algn="l"/>
            <a:r>
              <a:rPr lang="en-US" sz="3200" b="0" dirty="0" smtClean="0"/>
              <a:t> </a:t>
            </a:r>
            <a:endParaRPr lang="en-US" sz="3200" b="0" dirty="0"/>
          </a:p>
          <a:p>
            <a:pPr algn="l"/>
            <a:endParaRPr lang="ar-JO" sz="3200" b="0" dirty="0"/>
          </a:p>
        </p:txBody>
      </p:sp>
      <p:pic>
        <p:nvPicPr>
          <p:cNvPr id="1026" name="Picture 2" descr="D:\university\Graduation Project 2\13153440_726793657460983_1861196614_n.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881200"/>
            <a:ext cx="9144000" cy="59767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8838070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algn="l"/>
            <a:r>
              <a:rPr lang="en-US" sz="3200" b="0" dirty="0" smtClean="0"/>
              <a:t>5- Reservoir tank</a:t>
            </a:r>
          </a:p>
          <a:p>
            <a:pPr algn="l"/>
            <a:endParaRPr lang="en-US" sz="3200" b="0" dirty="0"/>
          </a:p>
          <a:p>
            <a:pPr algn="l" rtl="0"/>
            <a:r>
              <a:rPr lang="en-US" sz="3200" b="0" dirty="0" smtClean="0"/>
              <a:t>6-  </a:t>
            </a:r>
            <a:r>
              <a:rPr lang="en-US" sz="3200" b="0" dirty="0"/>
              <a:t>Two </a:t>
            </a:r>
            <a:r>
              <a:rPr lang="en-US" sz="3200" b="0" dirty="0" smtClean="0"/>
              <a:t>hoses</a:t>
            </a:r>
          </a:p>
          <a:p>
            <a:pPr algn="l"/>
            <a:endParaRPr lang="en-US" sz="3200" b="0" dirty="0" smtClean="0"/>
          </a:p>
          <a:p>
            <a:pPr algn="l"/>
            <a:r>
              <a:rPr lang="en-US" sz="3200" b="0" dirty="0" smtClean="0"/>
              <a:t>7- </a:t>
            </a:r>
            <a:r>
              <a:rPr lang="en-US" sz="3200" b="0" dirty="0"/>
              <a:t>Piston</a:t>
            </a:r>
          </a:p>
          <a:p>
            <a:pPr algn="l"/>
            <a:endParaRPr lang="ar-JO" sz="3200" b="0" dirty="0"/>
          </a:p>
        </p:txBody>
      </p:sp>
    </p:spTree>
    <p:extLst>
      <p:ext uri="{BB962C8B-B14F-4D97-AF65-F5344CB8AC3E}">
        <p14:creationId xmlns:p14="http://schemas.microsoft.com/office/powerpoint/2010/main" val="295919282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27584" y="188640"/>
            <a:ext cx="7520940" cy="3579849"/>
          </a:xfrm>
        </p:spPr>
        <p:txBody>
          <a:bodyPr>
            <a:norm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n-US" sz="4000" dirty="0"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Final Shape</a:t>
            </a:r>
            <a:endParaRPr lang="ar-JO" sz="4000"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endParaRPr>
          </a:p>
        </p:txBody>
      </p:sp>
      <p:pic>
        <p:nvPicPr>
          <p:cNvPr id="2050" name="Picture 2" descr="D:\university\Graduation Project 2\13100970_726796484127367_1560289771_n.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124744"/>
            <a:ext cx="9144000" cy="573325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0244866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scene3d>
              <a:camera prst="orthographicFront"/>
              <a:lightRig rig="glow" dir="tl">
                <a:rot lat="0" lon="0" rev="5400000"/>
              </a:lightRig>
            </a:scene3d>
            <a:sp3d contourW="12700">
              <a:bevelT w="25400" h="25400"/>
              <a:contourClr>
                <a:schemeClr val="accent6">
                  <a:shade val="73000"/>
                </a:schemeClr>
              </a:contourClr>
            </a:sp3d>
          </a:bodyPr>
          <a:lstStyle/>
          <a:p>
            <a:pPr algn="ctr"/>
            <a:r>
              <a:rPr lang="en-US" sz="4000" b="1" cap="none" dirty="0"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Result and analysis</a:t>
            </a:r>
            <a:endParaRPr lang="ar-JO" sz="4000" b="1" cap="none"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endParaRPr>
          </a:p>
        </p:txBody>
      </p:sp>
      <p:sp>
        <p:nvSpPr>
          <p:cNvPr id="3" name="Content Placeholder 2"/>
          <p:cNvSpPr>
            <a:spLocks noGrp="1"/>
          </p:cNvSpPr>
          <p:nvPr>
            <p:ph idx="1"/>
          </p:nvPr>
        </p:nvSpPr>
        <p:spPr/>
        <p:txBody>
          <a:bodyPr>
            <a:normAutofit/>
          </a:bodyPr>
          <a:lstStyle/>
          <a:p>
            <a:pPr algn="l" rtl="0">
              <a:buFont typeface="Arial" pitchFamily="34" charset="0"/>
              <a:buChar char="•"/>
            </a:pPr>
            <a:r>
              <a:rPr lang="en-US" sz="3200" b="0" dirty="0" smtClean="0"/>
              <a:t>Calculations</a:t>
            </a:r>
          </a:p>
          <a:p>
            <a:pPr marL="514350" indent="-514350" algn="l" rtl="0">
              <a:buFont typeface="+mj-lt"/>
              <a:buAutoNum type="arabicPeriod"/>
            </a:pPr>
            <a:r>
              <a:rPr lang="en-US" sz="2000" b="0" dirty="0" smtClean="0"/>
              <a:t>Column </a:t>
            </a:r>
            <a:r>
              <a:rPr lang="en-US" sz="2000" b="0" dirty="0"/>
              <a:t>of the Piston </a:t>
            </a:r>
            <a:endParaRPr lang="en-US" sz="2000" b="0" dirty="0" smtClean="0"/>
          </a:p>
          <a:p>
            <a:pPr marL="0" indent="0" algn="ctr" rtl="0"/>
            <a:r>
              <a:rPr lang="en-US" sz="2000" b="0" dirty="0"/>
              <a:t>Material: </a:t>
            </a:r>
            <a:r>
              <a:rPr lang="en-US" sz="2000" b="0" dirty="0" smtClean="0"/>
              <a:t>Low </a:t>
            </a:r>
            <a:r>
              <a:rPr lang="en-US" sz="2000" b="0" dirty="0"/>
              <a:t>carbon steel #1018 steel </a:t>
            </a:r>
            <a:endParaRPr lang="en-US" sz="2000" b="0" dirty="0" smtClean="0"/>
          </a:p>
          <a:p>
            <a:pPr marL="0" indent="0" algn="ctr" rtl="0"/>
            <a:r>
              <a:rPr lang="en-US" sz="2000" b="0" dirty="0" smtClean="0"/>
              <a:t>We used Euler Equation to find the diameter of the arm of the piston to avoid buckling.</a:t>
            </a:r>
          </a:p>
          <a:p>
            <a:pPr marL="0" indent="0" algn="ctr" rtl="0"/>
            <a:r>
              <a:rPr lang="en-US" sz="2000" b="0" dirty="0" smtClean="0"/>
              <a:t>D =  60 mm</a:t>
            </a:r>
          </a:p>
          <a:p>
            <a:pPr marL="0" indent="0" algn="ctr" rtl="0"/>
            <a:endParaRPr lang="ar-JO" sz="2000" b="0" dirty="0"/>
          </a:p>
        </p:txBody>
      </p:sp>
    </p:spTree>
    <p:extLst>
      <p:ext uri="{BB962C8B-B14F-4D97-AF65-F5344CB8AC3E}">
        <p14:creationId xmlns:p14="http://schemas.microsoft.com/office/powerpoint/2010/main" val="5520372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marL="0" indent="0" algn="l" rtl="0"/>
            <a:r>
              <a:rPr lang="en-US" sz="2000" b="0" dirty="0" smtClean="0"/>
              <a:t>2. Piston</a:t>
            </a:r>
          </a:p>
          <a:p>
            <a:pPr algn="ctr" rtl="0">
              <a:buFont typeface="Arial" pitchFamily="34" charset="0"/>
              <a:buChar char="•"/>
            </a:pPr>
            <a:r>
              <a:rPr lang="en-US" sz="2000" b="0" dirty="0"/>
              <a:t>Assume outer diameter of piston is 30 cm </a:t>
            </a:r>
            <a:endParaRPr lang="en-US" sz="2000" b="0" dirty="0" smtClean="0"/>
          </a:p>
          <a:p>
            <a:pPr algn="ctr" rtl="0">
              <a:buFont typeface="Arial" pitchFamily="34" charset="0"/>
              <a:buChar char="•"/>
            </a:pPr>
            <a:r>
              <a:rPr lang="en-US" sz="2000" b="0" dirty="0" smtClean="0"/>
              <a:t>We used pressurized vessel theory to find the thickness of the piston vessel to prevent failure.</a:t>
            </a:r>
          </a:p>
          <a:p>
            <a:pPr algn="ctr" rtl="0">
              <a:buFont typeface="Arial" pitchFamily="34" charset="0"/>
              <a:buChar char="•"/>
            </a:pPr>
            <a:r>
              <a:rPr lang="en-US" sz="2000" b="0" dirty="0" smtClean="0"/>
              <a:t>t = 0.75 cm</a:t>
            </a:r>
            <a:endParaRPr lang="ar-JO" sz="2000" b="0" dirty="0"/>
          </a:p>
        </p:txBody>
      </p:sp>
    </p:spTree>
    <p:extLst>
      <p:ext uri="{BB962C8B-B14F-4D97-AF65-F5344CB8AC3E}">
        <p14:creationId xmlns:p14="http://schemas.microsoft.com/office/powerpoint/2010/main" val="194581139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7544" y="260648"/>
            <a:ext cx="8208912" cy="4608512"/>
          </a:xfrm>
        </p:spPr>
        <p:txBody>
          <a:bodyPr>
            <a:normAutofit/>
          </a:bodyPr>
          <a:lstStyle/>
          <a:p>
            <a:pPr algn="l" rtl="0"/>
            <a:r>
              <a:rPr lang="en-US" sz="2000" b="0" dirty="0" smtClean="0"/>
              <a:t>3. Fluid Calculation</a:t>
            </a:r>
          </a:p>
          <a:p>
            <a:pPr algn="l" rtl="0"/>
            <a:endParaRPr lang="en-US" sz="2000" b="0" dirty="0" smtClean="0"/>
          </a:p>
          <a:p>
            <a:pPr algn="l" rtl="0">
              <a:buFont typeface="Arial" pitchFamily="34" charset="0"/>
              <a:buChar char="•"/>
            </a:pPr>
            <a:r>
              <a:rPr lang="en-US" sz="2000" b="0" dirty="0"/>
              <a:t>Pump model [H </a:t>
            </a:r>
            <a:r>
              <a:rPr lang="en-US" sz="2000" b="0" dirty="0" err="1"/>
              <a:t>H</a:t>
            </a:r>
            <a:r>
              <a:rPr lang="en-US" sz="2000" b="0" dirty="0"/>
              <a:t> LF 1.5] </a:t>
            </a:r>
            <a:r>
              <a:rPr lang="en-US" sz="2000" b="0" dirty="0" smtClean="0"/>
              <a:t>                                   </a:t>
            </a:r>
          </a:p>
          <a:p>
            <a:pPr algn="l" rtl="0">
              <a:buFont typeface="Arial" pitchFamily="34" charset="0"/>
              <a:buChar char="•"/>
            </a:pPr>
            <a:r>
              <a:rPr lang="en-US" sz="2000" b="0" dirty="0" smtClean="0"/>
              <a:t>Max </a:t>
            </a:r>
            <a:r>
              <a:rPr lang="en-US" sz="2000" b="0" dirty="0"/>
              <a:t>flow (14 </a:t>
            </a:r>
            <a:r>
              <a:rPr lang="en-US" sz="2000" b="0" dirty="0" err="1"/>
              <a:t>gpm</a:t>
            </a:r>
            <a:r>
              <a:rPr lang="en-US" sz="2000" b="0" dirty="0"/>
              <a:t>) </a:t>
            </a:r>
            <a:endParaRPr lang="en-US" sz="2000" b="0" dirty="0" smtClean="0"/>
          </a:p>
          <a:p>
            <a:pPr algn="l" rtl="0">
              <a:buFont typeface="Arial" pitchFamily="34" charset="0"/>
              <a:buChar char="•"/>
            </a:pPr>
            <a:r>
              <a:rPr lang="en-US" sz="2000" b="0" dirty="0" smtClean="0"/>
              <a:t>Max </a:t>
            </a:r>
            <a:r>
              <a:rPr lang="en-US" sz="2000" b="0" dirty="0"/>
              <a:t>pressure 130 psi = 8.96 bar </a:t>
            </a:r>
            <a:endParaRPr lang="en-US" sz="2000" b="0" dirty="0" smtClean="0"/>
          </a:p>
          <a:p>
            <a:pPr algn="l" rtl="0">
              <a:buFont typeface="Arial" pitchFamily="34" charset="0"/>
              <a:buChar char="•"/>
            </a:pPr>
            <a:r>
              <a:rPr lang="en-US" sz="2000" b="0" dirty="0"/>
              <a:t>SAE oil [10 W] </a:t>
            </a:r>
            <a:endParaRPr lang="en-US" sz="2000" b="0" dirty="0" smtClean="0"/>
          </a:p>
          <a:p>
            <a:pPr algn="l" rtl="0">
              <a:buFont typeface="Arial" pitchFamily="34" charset="0"/>
              <a:buChar char="•"/>
            </a:pPr>
            <a:r>
              <a:rPr lang="en-US" sz="2000" b="0" dirty="0" smtClean="0"/>
              <a:t>Depending on the flow of the pump and selected hose </a:t>
            </a:r>
          </a:p>
          <a:p>
            <a:pPr marL="0" indent="0" algn="ctr" rtl="0"/>
            <a:r>
              <a:rPr lang="en-US" sz="2000" b="0" dirty="0" smtClean="0"/>
              <a:t>V = 0.784 m/s </a:t>
            </a:r>
          </a:p>
          <a:p>
            <a:pPr algn="l" rtl="0">
              <a:buFont typeface="Arial" pitchFamily="34" charset="0"/>
              <a:buChar char="•"/>
            </a:pPr>
            <a:r>
              <a:rPr lang="en-US" sz="2000" b="0" dirty="0"/>
              <a:t>By Bernoulli Equation, Reynolds Number, and Moody Chart :</a:t>
            </a:r>
          </a:p>
          <a:p>
            <a:pPr algn="ctr" rtl="0"/>
            <a:r>
              <a:rPr lang="en-US" sz="2000" b="0" dirty="0"/>
              <a:t>hp = 8.04 m</a:t>
            </a:r>
          </a:p>
          <a:p>
            <a:pPr marL="0" indent="0" algn="ctr" rtl="0"/>
            <a:endParaRPr lang="ar-JO" sz="2000" b="0" dirty="0"/>
          </a:p>
        </p:txBody>
      </p:sp>
    </p:spTree>
    <p:extLst>
      <p:ext uri="{BB962C8B-B14F-4D97-AF65-F5344CB8AC3E}">
        <p14:creationId xmlns:p14="http://schemas.microsoft.com/office/powerpoint/2010/main" val="399102846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95536" y="260648"/>
            <a:ext cx="8352928" cy="4608512"/>
          </a:xfrm>
        </p:spPr>
        <p:txBody>
          <a:bodyPr>
            <a:normAutofit/>
          </a:bodyPr>
          <a:lstStyle/>
          <a:p>
            <a:pPr algn="l" rtl="0"/>
            <a:r>
              <a:rPr lang="en-US" sz="2000" b="0" dirty="0" smtClean="0"/>
              <a:t>4. Accumulator</a:t>
            </a:r>
          </a:p>
          <a:p>
            <a:pPr algn="l" rtl="0"/>
            <a:endParaRPr lang="en-US" sz="2000" b="0" dirty="0" smtClean="0"/>
          </a:p>
          <a:p>
            <a:pPr algn="l" rtl="0">
              <a:buFont typeface="Arial" pitchFamily="34" charset="0"/>
              <a:buChar char="•"/>
            </a:pPr>
            <a:r>
              <a:rPr lang="en-US" sz="2000" b="0" dirty="0" smtClean="0"/>
              <a:t>Using ideal gas theory, we find the volume of the bladder before and after compression.</a:t>
            </a:r>
          </a:p>
          <a:p>
            <a:pPr marL="0" indent="0" algn="ctr" rtl="0"/>
            <a:r>
              <a:rPr lang="en-US" sz="2000" b="0" dirty="0" smtClean="0"/>
              <a:t>P1 = 101 </a:t>
            </a:r>
            <a:r>
              <a:rPr lang="en-US" sz="2000" b="0" dirty="0" err="1" smtClean="0"/>
              <a:t>Kpa</a:t>
            </a:r>
            <a:r>
              <a:rPr lang="en-US" sz="2000" b="0" dirty="0" smtClean="0"/>
              <a:t>                     V1 = 10 L</a:t>
            </a:r>
          </a:p>
          <a:p>
            <a:pPr marL="0" indent="0" algn="ctr" rtl="0"/>
            <a:r>
              <a:rPr lang="en-US" sz="2000" b="0" dirty="0" smtClean="0"/>
              <a:t>P2 = 896 </a:t>
            </a:r>
            <a:r>
              <a:rPr lang="en-US" sz="2000" b="0" dirty="0" err="1" smtClean="0"/>
              <a:t>Kpa</a:t>
            </a:r>
            <a:r>
              <a:rPr lang="en-US" sz="2000" b="0" dirty="0" smtClean="0"/>
              <a:t>                V2 = 1.12 L</a:t>
            </a:r>
          </a:p>
          <a:p>
            <a:pPr marL="0" indent="0" algn="ctr" rtl="0"/>
            <a:endParaRPr lang="en-US" sz="2000" b="0" dirty="0" smtClean="0"/>
          </a:p>
          <a:p>
            <a:pPr algn="l" rtl="0">
              <a:buFont typeface="Arial" pitchFamily="34" charset="0"/>
              <a:buChar char="•"/>
            </a:pPr>
            <a:r>
              <a:rPr lang="en-US" sz="2000" b="0" dirty="0" smtClean="0"/>
              <a:t>Power of the Accumulator = 4.22 KJ</a:t>
            </a:r>
          </a:p>
          <a:p>
            <a:pPr marL="0" indent="0" algn="l" rtl="0"/>
            <a:r>
              <a:rPr lang="en-US" sz="2000" b="0" dirty="0" smtClean="0"/>
              <a:t>  </a:t>
            </a:r>
          </a:p>
          <a:p>
            <a:pPr algn="l" rtl="0">
              <a:buFont typeface="Arial" pitchFamily="34" charset="0"/>
              <a:buChar char="•"/>
            </a:pPr>
            <a:r>
              <a:rPr lang="en-US" sz="2000" b="0" dirty="0" smtClean="0"/>
              <a:t>Power of the Pump =  0.681 KJ              </a:t>
            </a:r>
            <a:endParaRPr lang="ar-JO" sz="2000" b="0" dirty="0"/>
          </a:p>
        </p:txBody>
      </p:sp>
    </p:spTree>
    <p:extLst>
      <p:ext uri="{BB962C8B-B14F-4D97-AF65-F5344CB8AC3E}">
        <p14:creationId xmlns:p14="http://schemas.microsoft.com/office/powerpoint/2010/main" val="82034896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4000" b="1" cap="none"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latin typeface="Comic Sans MS" pitchFamily="66" charset="0"/>
              </a:rPr>
              <a:t>Recommendation and Conclusions</a:t>
            </a:r>
            <a:endParaRPr lang="ar-JO" sz="4000" dirty="0"/>
          </a:p>
        </p:txBody>
      </p:sp>
      <p:sp>
        <p:nvSpPr>
          <p:cNvPr id="3" name="Content Placeholder 2"/>
          <p:cNvSpPr>
            <a:spLocks noGrp="1"/>
          </p:cNvSpPr>
          <p:nvPr>
            <p:ph idx="1"/>
          </p:nvPr>
        </p:nvSpPr>
        <p:spPr>
          <a:xfrm>
            <a:off x="822960" y="1268760"/>
            <a:ext cx="7520940" cy="3411717"/>
          </a:xfrm>
        </p:spPr>
        <p:txBody>
          <a:bodyPr>
            <a:normAutofit/>
          </a:bodyPr>
          <a:lstStyle/>
          <a:p>
            <a:pPr algn="l" rtl="0"/>
            <a:endParaRPr lang="en-US" sz="3200" b="0" dirty="0" smtClean="0"/>
          </a:p>
          <a:p>
            <a:pPr marL="457200" indent="-457200" algn="l" rtl="0">
              <a:buFont typeface="Arial" pitchFamily="34" charset="0"/>
              <a:buChar char="•"/>
            </a:pPr>
            <a:r>
              <a:rPr lang="en-US" sz="2400" b="0" dirty="0" smtClean="0"/>
              <a:t>Increase </a:t>
            </a:r>
            <a:r>
              <a:rPr lang="en-US" sz="2400" b="0" dirty="0"/>
              <a:t>the number of accumulators and increase their size in order to increase its effect</a:t>
            </a:r>
            <a:r>
              <a:rPr lang="en-US" sz="2400" b="0" dirty="0" smtClean="0"/>
              <a:t>.</a:t>
            </a:r>
          </a:p>
          <a:p>
            <a:pPr marL="457200" indent="-457200" algn="l" rtl="0">
              <a:buFont typeface="Arial" pitchFamily="34" charset="0"/>
              <a:buChar char="•"/>
            </a:pPr>
            <a:endParaRPr lang="en-US" sz="2400" b="0" dirty="0"/>
          </a:p>
          <a:p>
            <a:pPr marL="457200" indent="-457200" algn="l" rtl="0">
              <a:buFont typeface="Arial" pitchFamily="34" charset="0"/>
              <a:buChar char="•"/>
            </a:pPr>
            <a:r>
              <a:rPr lang="en-US" sz="2400" b="0" dirty="0"/>
              <a:t>Add sensors to control the charging automatically not manually, this will save time to the user. </a:t>
            </a:r>
            <a:endParaRPr lang="ar-JO" sz="2400" dirty="0"/>
          </a:p>
        </p:txBody>
      </p:sp>
    </p:spTree>
    <p:extLst>
      <p:ext uri="{BB962C8B-B14F-4D97-AF65-F5344CB8AC3E}">
        <p14:creationId xmlns:p14="http://schemas.microsoft.com/office/powerpoint/2010/main" val="140880878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Users\2015\Desktop\9d1bf3a50d020ff23000dcdf6435d812.jp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043608" y="332656"/>
            <a:ext cx="7272808" cy="46805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6678032"/>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Angles">
  <a:themeElements>
    <a:clrScheme name="Angles">
      <a:dk1>
        <a:srgbClr val="000000"/>
      </a:dk1>
      <a:lt1>
        <a:srgbClr val="FFFFFF"/>
      </a:lt1>
      <a:dk2>
        <a:srgbClr val="434342"/>
      </a:dk2>
      <a:lt2>
        <a:srgbClr val="CDD7D9"/>
      </a:lt2>
      <a:accent1>
        <a:srgbClr val="797B7E"/>
      </a:accent1>
      <a:accent2>
        <a:srgbClr val="F96A1B"/>
      </a:accent2>
      <a:accent3>
        <a:srgbClr val="08A1D9"/>
      </a:accent3>
      <a:accent4>
        <a:srgbClr val="7C984A"/>
      </a:accent4>
      <a:accent5>
        <a:srgbClr val="C2AD8D"/>
      </a:accent5>
      <a:accent6>
        <a:srgbClr val="506E94"/>
      </a:accent6>
      <a:hlink>
        <a:srgbClr val="5F5F5F"/>
      </a:hlink>
      <a:folHlink>
        <a:srgbClr val="969696"/>
      </a:folHlink>
    </a:clrScheme>
    <a:fontScheme name="Angles">
      <a:majorFont>
        <a:latin typeface="Franklin Gothic Medium"/>
        <a:ea typeface=""/>
        <a:cs typeface=""/>
        <a:font script="Jpan" typeface="HG創英角ｺﾞｼｯｸUB"/>
        <a:font script="Hang" typeface="돋움"/>
        <a:font script="Hans" typeface="微软雅黑"/>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Franklin Gothic Book"/>
        <a:ea typeface=""/>
        <a:cs typeface=""/>
        <a:font script="Jpan" typeface="ＭＳ Ｐゴシック"/>
        <a:font script="Hang" typeface="맑은 고딕"/>
        <a:font script="Hans" typeface="隶书"/>
        <a:font script="Hant" typeface="新細明體"/>
        <a:font script="Arab" typeface="Arial"/>
        <a:font script="Hebr" typeface="Arial"/>
        <a:font script="Thai" typeface="Cord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Angle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20400000"/>
            </a:lightRig>
          </a:scene3d>
          <a:sp3d contourW="6350">
            <a:bevelT w="41275" h="19050" prst="angle"/>
            <a:contourClr>
              <a:schemeClr val="phClr">
                <a:shade val="25000"/>
                <a:satMod val="150000"/>
              </a:schemeClr>
            </a:contourClr>
          </a:sp3d>
        </a:effectStyle>
      </a:effectStyleLst>
      <a:bgFillStyleLst>
        <a:solidFill>
          <a:schemeClr val="phClr"/>
        </a:solidFill>
        <a:blipFill rotWithShape="1">
          <a:blip xmlns:r="http://schemas.openxmlformats.org/officeDocument/2006/relationships" r:embed="rId1">
            <a:duotone>
              <a:schemeClr val="phClr">
                <a:tint val="90000"/>
                <a:shade val="85000"/>
              </a:schemeClr>
              <a:schemeClr val="phClr">
                <a:tint val="95000"/>
                <a:shade val="99000"/>
              </a:schemeClr>
            </a:duotone>
          </a:blip>
          <a:tile tx="0" ty="0" sx="100000" sy="100000" flip="none" algn="tl"/>
        </a:blipFill>
        <a:blipFill rotWithShape="1">
          <a:blip xmlns:r="http://schemas.openxmlformats.org/officeDocument/2006/relationships" r:embed="rId2">
            <a:duotone>
              <a:schemeClr val="phClr">
                <a:tint val="93000"/>
                <a:shade val="85000"/>
              </a:schemeClr>
              <a:schemeClr val="phClr">
                <a:tint val="96000"/>
                <a:shade val="99000"/>
              </a:schemeClr>
            </a:duotone>
          </a:blip>
          <a:tile tx="0" ty="0" sx="90000" sy="9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Angles</Template>
  <TotalTime>130</TotalTime>
  <Words>473</Words>
  <Application>Microsoft Office PowerPoint</Application>
  <PresentationFormat>On-screen Show (4:3)</PresentationFormat>
  <Paragraphs>85</Paragraphs>
  <Slides>19</Slides>
  <Notes>0</Notes>
  <HiddenSlides>0</HiddenSlides>
  <MMClips>0</MMClips>
  <ScaleCrop>false</ScaleCrop>
  <HeadingPairs>
    <vt:vector size="4" baseType="variant">
      <vt:variant>
        <vt:lpstr>Theme</vt:lpstr>
      </vt:variant>
      <vt:variant>
        <vt:i4>1</vt:i4>
      </vt:variant>
      <vt:variant>
        <vt:lpstr>Slide Titles</vt:lpstr>
      </vt:variant>
      <vt:variant>
        <vt:i4>19</vt:i4>
      </vt:variant>
    </vt:vector>
  </HeadingPairs>
  <TitlesOfParts>
    <vt:vector size="20" baseType="lpstr">
      <vt:lpstr>Angles</vt:lpstr>
      <vt:lpstr>PowerPoint Presentation</vt:lpstr>
      <vt:lpstr>Submitted by: </vt:lpstr>
      <vt:lpstr>Outline</vt:lpstr>
      <vt:lpstr>Introduction</vt:lpstr>
      <vt:lpstr>Objectives</vt:lpstr>
      <vt:lpstr>Methodology </vt:lpstr>
      <vt:lpstr>PowerPoint Presentation</vt:lpstr>
      <vt:lpstr>Components</vt:lpstr>
      <vt:lpstr>PowerPoint Presentation</vt:lpstr>
      <vt:lpstr>PowerPoint Presentation</vt:lpstr>
      <vt:lpstr>PowerPoint Presentation</vt:lpstr>
      <vt:lpstr>PowerPoint Presentation</vt:lpstr>
      <vt:lpstr>PowerPoint Presentation</vt:lpstr>
      <vt:lpstr>Result and analysis</vt:lpstr>
      <vt:lpstr>PowerPoint Presentation</vt:lpstr>
      <vt:lpstr>PowerPoint Presentation</vt:lpstr>
      <vt:lpstr>PowerPoint Presentation</vt:lpstr>
      <vt:lpstr>Recommendation and Conclusions</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2015</dc:creator>
  <cp:lastModifiedBy>2015</cp:lastModifiedBy>
  <cp:revision>12</cp:revision>
  <dcterms:created xsi:type="dcterms:W3CDTF">2016-05-18T06:06:18Z</dcterms:created>
  <dcterms:modified xsi:type="dcterms:W3CDTF">2016-05-18T08:16:30Z</dcterms:modified>
</cp:coreProperties>
</file>