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slide+xml" PartName="/ppt/slides/slide64.xml"/>
  <Override ContentType="application/vnd.openxmlformats-officedocument.presentationml.slide+xml" PartName="/ppt/slides/slide65.xml"/>
  <Override ContentType="application/vnd.openxmlformats-officedocument.presentationml.slide+xml" PartName="/ppt/slides/slide66.xml"/>
  <Override ContentType="application/vnd.openxmlformats-officedocument.presentationml.slide+xml" PartName="/ppt/slides/slide67.xml"/>
  <Override ContentType="application/vnd.openxmlformats-officedocument.presentationml.slide+xml" PartName="/ppt/slides/slide68.xml"/>
  <Override ContentType="application/vnd.openxmlformats-officedocument.presentationml.slide+xml" PartName="/ppt/slides/slide69.xml"/>
  <Override ContentType="application/vnd.openxmlformats-officedocument.presentationml.slide+xml" PartName="/ppt/slides/slide70.xml"/>
  <Override ContentType="application/vnd.openxmlformats-officedocument.presentationml.slide+xml" PartName="/ppt/slides/slide71.xml"/>
  <Override ContentType="application/vnd.openxmlformats-officedocument.presentationml.slide+xml" PartName="/ppt/slides/slide72.xml"/>
  <Override ContentType="application/vnd.openxmlformats-officedocument.presentationml.slide+xml" PartName="/ppt/slides/slide73.xml"/>
  <Override ContentType="application/vnd.openxmlformats-officedocument.presentationml.slide+xml" PartName="/ppt/slides/slide74.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77.xml"/>
  <Override ContentType="application/vnd.openxmlformats-officedocument.presentationml.slide+xml" PartName="/ppt/slides/slide78.xml"/>
  <Override ContentType="application/vnd.openxmlformats-officedocument.presentationml.slide+xml" PartName="/ppt/slides/slide79.xml"/>
  <Override ContentType="application/vnd.openxmlformats-officedocument.presentationml.slide+xml" PartName="/ppt/slides/slide80.xml"/>
  <Override ContentType="application/vnd.openxmlformats-officedocument.presentationml.slide+xml" PartName="/ppt/slides/slide81.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Lst>
  <p:sldSz cx="18288000" cy="10287000"/>
  <p:notesSz cx="6858000" cy="9144000"/>
  <p:embeddedFontLst>
    <p:embeddedFont>
      <p:font typeface="DM Sans Bold" charset="1" panose="00000000000000000000"/>
      <p:regular r:id="rId87"/>
    </p:embeddedFont>
    <p:embeddedFont>
      <p:font typeface="Telegraf Bold Bold" charset="1" panose="00000A00000000000000"/>
      <p:regular r:id="rId88"/>
    </p:embeddedFont>
    <p:embeddedFont>
      <p:font typeface="TAN Astoria" charset="1" panose="00000000000000000000"/>
      <p:regular r:id="rId89"/>
    </p:embeddedFont>
    <p:embeddedFont>
      <p:font typeface="Roboto Bold" charset="1" panose="02000000000000000000"/>
      <p:regular r:id="rId90"/>
    </p:embeddedFont>
    <p:embeddedFont>
      <p:font typeface="Canva Sans Bold" charset="1" panose="020B0803030501040103"/>
      <p:regular r:id="rId91"/>
    </p:embeddedFont>
    <p:embeddedFont>
      <p:font typeface="Montserrat Bold" charset="1" panose="00000800000000000000"/>
      <p:regular r:id="rId92"/>
    </p:embeddedFont>
    <p:embeddedFont>
      <p:font typeface="Open Sauce" charset="1" panose="00000500000000000000"/>
      <p:regular r:id="rId93"/>
    </p:embeddedFont>
    <p:embeddedFont>
      <p:font typeface="Open Sauce Bold" charset="1" panose="00000800000000000000"/>
      <p:regular r:id="rId94"/>
    </p:embeddedFont>
    <p:embeddedFont>
      <p:font typeface="Lato 1 Bold" charset="1" panose="020F0502020204030203"/>
      <p:regular r:id="rId9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slides/slide48.xml" Type="http://schemas.openxmlformats.org/officeDocument/2006/relationships/slide"/><Relationship Id="rId54" Target="slides/slide49.xml" Type="http://schemas.openxmlformats.org/officeDocument/2006/relationships/slide"/><Relationship Id="rId55" Target="slides/slide50.xml" Type="http://schemas.openxmlformats.org/officeDocument/2006/relationships/slide"/><Relationship Id="rId56" Target="slides/slide51.xml" Type="http://schemas.openxmlformats.org/officeDocument/2006/relationships/slide"/><Relationship Id="rId57" Target="slides/slide52.xml" Type="http://schemas.openxmlformats.org/officeDocument/2006/relationships/slide"/><Relationship Id="rId58" Target="slides/slide53.xml" Type="http://schemas.openxmlformats.org/officeDocument/2006/relationships/slide"/><Relationship Id="rId59" Target="slides/slide54.xml" Type="http://schemas.openxmlformats.org/officeDocument/2006/relationships/slide"/><Relationship Id="rId6" Target="slides/slide1.xml" Type="http://schemas.openxmlformats.org/officeDocument/2006/relationships/slide"/><Relationship Id="rId60" Target="slides/slide55.xml" Type="http://schemas.openxmlformats.org/officeDocument/2006/relationships/slide"/><Relationship Id="rId61" Target="slides/slide56.xml" Type="http://schemas.openxmlformats.org/officeDocument/2006/relationships/slide"/><Relationship Id="rId62" Target="slides/slide57.xml" Type="http://schemas.openxmlformats.org/officeDocument/2006/relationships/slide"/><Relationship Id="rId63" Target="slides/slide58.xml" Type="http://schemas.openxmlformats.org/officeDocument/2006/relationships/slide"/><Relationship Id="rId64" Target="slides/slide59.xml" Type="http://schemas.openxmlformats.org/officeDocument/2006/relationships/slide"/><Relationship Id="rId65" Target="slides/slide60.xml" Type="http://schemas.openxmlformats.org/officeDocument/2006/relationships/slide"/><Relationship Id="rId66" Target="slides/slide61.xml" Type="http://schemas.openxmlformats.org/officeDocument/2006/relationships/slide"/><Relationship Id="rId67" Target="slides/slide62.xml" Type="http://schemas.openxmlformats.org/officeDocument/2006/relationships/slide"/><Relationship Id="rId68" Target="slides/slide63.xml" Type="http://schemas.openxmlformats.org/officeDocument/2006/relationships/slide"/><Relationship Id="rId69" Target="slides/slide64.xml" Type="http://schemas.openxmlformats.org/officeDocument/2006/relationships/slide"/><Relationship Id="rId7" Target="slides/slide2.xml" Type="http://schemas.openxmlformats.org/officeDocument/2006/relationships/slide"/><Relationship Id="rId70" Target="slides/slide65.xml" Type="http://schemas.openxmlformats.org/officeDocument/2006/relationships/slide"/><Relationship Id="rId71" Target="slides/slide66.xml" Type="http://schemas.openxmlformats.org/officeDocument/2006/relationships/slide"/><Relationship Id="rId72" Target="slides/slide67.xml" Type="http://schemas.openxmlformats.org/officeDocument/2006/relationships/slide"/><Relationship Id="rId73" Target="slides/slide68.xml" Type="http://schemas.openxmlformats.org/officeDocument/2006/relationships/slide"/><Relationship Id="rId74" Target="slides/slide69.xml" Type="http://schemas.openxmlformats.org/officeDocument/2006/relationships/slide"/><Relationship Id="rId75" Target="slides/slide70.xml" Type="http://schemas.openxmlformats.org/officeDocument/2006/relationships/slide"/><Relationship Id="rId76" Target="slides/slide71.xml" Type="http://schemas.openxmlformats.org/officeDocument/2006/relationships/slide"/><Relationship Id="rId77" Target="slides/slide72.xml" Type="http://schemas.openxmlformats.org/officeDocument/2006/relationships/slide"/><Relationship Id="rId78" Target="slides/slide73.xml" Type="http://schemas.openxmlformats.org/officeDocument/2006/relationships/slide"/><Relationship Id="rId79" Target="slides/slide74.xml" Type="http://schemas.openxmlformats.org/officeDocument/2006/relationships/slide"/><Relationship Id="rId8" Target="slides/slide3.xml" Type="http://schemas.openxmlformats.org/officeDocument/2006/relationships/slide"/><Relationship Id="rId80" Target="slides/slide75.xml" Type="http://schemas.openxmlformats.org/officeDocument/2006/relationships/slide"/><Relationship Id="rId81" Target="slides/slide76.xml" Type="http://schemas.openxmlformats.org/officeDocument/2006/relationships/slide"/><Relationship Id="rId82" Target="slides/slide77.xml" Type="http://schemas.openxmlformats.org/officeDocument/2006/relationships/slide"/><Relationship Id="rId83" Target="slides/slide78.xml" Type="http://schemas.openxmlformats.org/officeDocument/2006/relationships/slide"/><Relationship Id="rId84" Target="slides/slide79.xml" Type="http://schemas.openxmlformats.org/officeDocument/2006/relationships/slide"/><Relationship Id="rId85" Target="slides/slide80.xml" Type="http://schemas.openxmlformats.org/officeDocument/2006/relationships/slide"/><Relationship Id="rId86" Target="slides/slide81.xml" Type="http://schemas.openxmlformats.org/officeDocument/2006/relationships/slide"/><Relationship Id="rId87" Target="fonts/font87.fntdata" Type="http://schemas.openxmlformats.org/officeDocument/2006/relationships/font"/><Relationship Id="rId88" Target="fonts/font88.fntdata" Type="http://schemas.openxmlformats.org/officeDocument/2006/relationships/font"/><Relationship Id="rId89" Target="fonts/font89.fntdata" Type="http://schemas.openxmlformats.org/officeDocument/2006/relationships/font"/><Relationship Id="rId9" Target="slides/slide4.xml" Type="http://schemas.openxmlformats.org/officeDocument/2006/relationships/slide"/><Relationship Id="rId90" Target="fonts/font90.fntdata" Type="http://schemas.openxmlformats.org/officeDocument/2006/relationships/font"/><Relationship Id="rId91" Target="fonts/font91.fntdata" Type="http://schemas.openxmlformats.org/officeDocument/2006/relationships/font"/><Relationship Id="rId92" Target="fonts/font92.fntdata" Type="http://schemas.openxmlformats.org/officeDocument/2006/relationships/font"/><Relationship Id="rId93" Target="fonts/font93.fntdata" Type="http://schemas.openxmlformats.org/officeDocument/2006/relationships/font"/><Relationship Id="rId94" Target="fonts/font94.fntdata" Type="http://schemas.openxmlformats.org/officeDocument/2006/relationships/font"/><Relationship Id="rId95" Target="fonts/font95.fntdata" Type="http://schemas.openxmlformats.org/officeDocument/2006/relationships/font"/></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48.png" Type="http://schemas.openxmlformats.org/officeDocument/2006/relationships/image"/><Relationship Id="rId13" Target="../media/image49.png" Type="http://schemas.openxmlformats.org/officeDocument/2006/relationships/image"/><Relationship Id="rId14" Target="../media/image50.png" Type="http://schemas.openxmlformats.org/officeDocument/2006/relationships/image"/><Relationship Id="rId15" Target="../media/image51.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52.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53.png" Type="http://schemas.openxmlformats.org/officeDocument/2006/relationships/image"/><Relationship Id="rId13" Target="../media/image54.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55.png" Type="http://schemas.openxmlformats.org/officeDocument/2006/relationships/image"/><Relationship Id="rId13" Target="../media/image56.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57.png" Type="http://schemas.openxmlformats.org/officeDocument/2006/relationships/image"/><Relationship Id="rId13" Target="../media/image58.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59.png" Type="http://schemas.openxmlformats.org/officeDocument/2006/relationships/image"/><Relationship Id="rId13" Target="../media/image60.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61.png" Type="http://schemas.openxmlformats.org/officeDocument/2006/relationships/image"/><Relationship Id="rId13" Target="../media/image62.png" Type="http://schemas.openxmlformats.org/officeDocument/2006/relationships/image"/><Relationship Id="rId14" Target="../media/image63.png" Type="http://schemas.openxmlformats.org/officeDocument/2006/relationships/image"/><Relationship Id="rId15" Target="../media/image64.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65.png" Type="http://schemas.openxmlformats.org/officeDocument/2006/relationships/image"/><Relationship Id="rId13" Target="https://github.com/AdhamYaqoub/taxi_app/commit/5e379af7ba7751ce3d967d986949db11a60a6fbb" TargetMode="External" Type="http://schemas.openxmlformats.org/officeDocument/2006/relationships/hyperlink"/><Relationship Id="rId14" Target="https://github.com/AdhamYaqoub/taxi_app/commit/5e379af7ba7751ce3d967d986949db11a60a6fbb" TargetMode="External" Type="http://schemas.openxmlformats.org/officeDocument/2006/relationships/hyperlink"/><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66.png" Type="http://schemas.openxmlformats.org/officeDocument/2006/relationships/image"/><Relationship Id="rId13" Target="https://github.com/AdhamYaqoub/taxi_app/commit/5e379af7ba7751ce3d967d986949db11a60a6fbb" TargetMode="External" Type="http://schemas.openxmlformats.org/officeDocument/2006/relationships/hyperlink"/><Relationship Id="rId14" Target="https://github.com/AdhamYaqoub/taxi_app/commit/5e379af7ba7751ce3d967d986949db11a60a6fbb" TargetMode="External" Type="http://schemas.openxmlformats.org/officeDocument/2006/relationships/hyperlink"/><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67.png" Type="http://schemas.openxmlformats.org/officeDocument/2006/relationships/image"/><Relationship Id="rId13" Target="https://github.com/AdhamYaqoub/taxi_app/commit/5e379af7ba7751ce3d967d986949db11a60a6fbb" TargetMode="External" Type="http://schemas.openxmlformats.org/officeDocument/2006/relationships/hyperlink"/><Relationship Id="rId14" Target="https://github.com/AdhamYaqoub/taxi_app/commit/5e379af7ba7751ce3d967d986949db11a60a6fbb" TargetMode="External" Type="http://schemas.openxmlformats.org/officeDocument/2006/relationships/hyperlink"/><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68.png" Type="http://schemas.openxmlformats.org/officeDocument/2006/relationships/image"/><Relationship Id="rId13" Target="https://github.com/AdhamYaqoub/taxi_app/commit/5e379af7ba7751ce3d967d986949db11a60a6fbb" TargetMode="External" Type="http://schemas.openxmlformats.org/officeDocument/2006/relationships/hyperlink"/><Relationship Id="rId14" Target="https://github.com/AdhamYaqoub/taxi_app/commit/5e379af7ba7751ce3d967d986949db11a60a6fbb" TargetMode="External" Type="http://schemas.openxmlformats.org/officeDocument/2006/relationships/hyperlink"/><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69.png" Type="http://schemas.openxmlformats.org/officeDocument/2006/relationships/image"/><Relationship Id="rId13" Target="../media/image70.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71.png" Type="http://schemas.openxmlformats.org/officeDocument/2006/relationships/image"/><Relationship Id="rId13" Target="../media/image72.png" Type="http://schemas.openxmlformats.org/officeDocument/2006/relationships/image"/><Relationship Id="rId14" Target="../media/image73.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74.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75.png" Type="http://schemas.openxmlformats.org/officeDocument/2006/relationships/image"/><Relationship Id="rId13" Target="../media/image76.png" Type="http://schemas.openxmlformats.org/officeDocument/2006/relationships/image"/><Relationship Id="rId14" Target="../media/image77.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78.png" Type="http://schemas.openxmlformats.org/officeDocument/2006/relationships/image"/><Relationship Id="rId13" Target="../media/image79.png" Type="http://schemas.openxmlformats.org/officeDocument/2006/relationships/image"/><Relationship Id="rId14" Target="../media/image80.png" Type="http://schemas.openxmlformats.org/officeDocument/2006/relationships/image"/><Relationship Id="rId15" Target="../media/image81.png" Type="http://schemas.openxmlformats.org/officeDocument/2006/relationships/image"/><Relationship Id="rId16" Target="https://github.com/AdhamYaqoub/taxi_app/commit/5e379af7ba7751ce3d967d986949db11a60a6fbb" TargetMode="External" Type="http://schemas.openxmlformats.org/officeDocument/2006/relationships/hyperlink"/><Relationship Id="rId17" Target="https://github.com/AdhamYaqoub/taxi_app/commit/5e379af7ba7751ce3d967d986949db11a60a6fbb" TargetMode="External" Type="http://schemas.openxmlformats.org/officeDocument/2006/relationships/hyperlink"/><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82.png" Type="http://schemas.openxmlformats.org/officeDocument/2006/relationships/image"/><Relationship Id="rId13" Target="../media/image83.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84.png" Type="http://schemas.openxmlformats.org/officeDocument/2006/relationships/image"/><Relationship Id="rId13" Target="../media/image85.png" Type="http://schemas.openxmlformats.org/officeDocument/2006/relationships/image"/><Relationship Id="rId14" Target="../media/image86.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87.png" Type="http://schemas.openxmlformats.org/officeDocument/2006/relationships/image"/><Relationship Id="rId13" Target="../media/image88.png" Type="http://schemas.openxmlformats.org/officeDocument/2006/relationships/image"/><Relationship Id="rId14" Target="../media/image89.png" Type="http://schemas.openxmlformats.org/officeDocument/2006/relationships/image"/><Relationship Id="rId15" Target="../media/image90.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91.png" Type="http://schemas.openxmlformats.org/officeDocument/2006/relationships/image"/><Relationship Id="rId13" Target="../media/image92.png" Type="http://schemas.openxmlformats.org/officeDocument/2006/relationships/image"/><Relationship Id="rId14" Target="../media/image93.png" Type="http://schemas.openxmlformats.org/officeDocument/2006/relationships/image"/><Relationship Id="rId15" Target="../media/image94.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4.png" Type="http://schemas.openxmlformats.org/officeDocument/2006/relationships/image"/><Relationship Id="rId5" Target="../media/image5.pn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95.png" Type="http://schemas.openxmlformats.org/officeDocument/2006/relationships/image"/><Relationship Id="rId13" Target="../media/image96.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97.png" Type="http://schemas.openxmlformats.org/officeDocument/2006/relationships/image"/><Relationship Id="rId13" Target="../media/image98.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99.png" Type="http://schemas.openxmlformats.org/officeDocument/2006/relationships/image"/><Relationship Id="rId13" Target="../media/image100.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101.png" Type="http://schemas.openxmlformats.org/officeDocument/2006/relationships/image"/><Relationship Id="rId13" Target="../media/image102.png" Type="http://schemas.openxmlformats.org/officeDocument/2006/relationships/image"/><Relationship Id="rId14" Target="../media/image103.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104.png" Type="http://schemas.openxmlformats.org/officeDocument/2006/relationships/image"/><Relationship Id="rId13" Target="../media/image105.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106.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107.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108.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109.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110.png" Type="http://schemas.openxmlformats.org/officeDocument/2006/relationships/image"/><Relationship Id="rId13" Target="../media/image111.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png" Type="http://schemas.openxmlformats.org/officeDocument/2006/relationships/image"/><Relationship Id="rId4" Target="../media/image12.pn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112.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113.png" Type="http://schemas.openxmlformats.org/officeDocument/2006/relationships/image"/><Relationship Id="rId13" Target="../media/image114.png" Type="http://schemas.openxmlformats.org/officeDocument/2006/relationships/image"/><Relationship Id="rId14" Target="../media/image115.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116.png" Type="http://schemas.openxmlformats.org/officeDocument/2006/relationships/image"/><Relationship Id="rId13" Target="../media/image117.png" Type="http://schemas.openxmlformats.org/officeDocument/2006/relationships/image"/><Relationship Id="rId14" Target="../media/image118.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19.png" Type="http://schemas.openxmlformats.org/officeDocument/2006/relationships/image"/><Relationship Id="rId7" Target="../media/image120.pn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21.png" Type="http://schemas.openxmlformats.org/officeDocument/2006/relationships/image"/><Relationship Id="rId7" Target="../media/image122.png" Type="http://schemas.openxmlformats.org/officeDocument/2006/relationships/image"/><Relationship Id="rId8" Target="../media/image123.pn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24.png" Type="http://schemas.openxmlformats.org/officeDocument/2006/relationships/image"/><Relationship Id="rId7" Target="../media/image125.png" Type="http://schemas.openxmlformats.org/officeDocument/2006/relationships/image"/><Relationship Id="rId8" Target="../media/image126.pn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27.png" Type="http://schemas.openxmlformats.org/officeDocument/2006/relationships/image"/><Relationship Id="rId7" Target="../media/image128.png" Type="http://schemas.openxmlformats.org/officeDocument/2006/relationships/image"/><Relationship Id="rId8" Target="../media/image129.pn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30.png" Type="http://schemas.openxmlformats.org/officeDocument/2006/relationships/image"/><Relationship Id="rId7" Target="../media/image131.png" Type="http://schemas.openxmlformats.org/officeDocument/2006/relationships/image"/></Relationships>
</file>

<file path=ppt/slides/_rels/slide4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32.png" Type="http://schemas.openxmlformats.org/officeDocument/2006/relationships/image"/><Relationship Id="rId7" Target="../media/image133.png" Type="http://schemas.openxmlformats.org/officeDocument/2006/relationships/image"/><Relationship Id="rId8" Target="../media/image134.png" Type="http://schemas.openxmlformats.org/officeDocument/2006/relationships/image"/></Relationships>
</file>

<file path=ppt/slides/_rels/slide4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35.png" Type="http://schemas.openxmlformats.org/officeDocument/2006/relationships/image"/><Relationship Id="rId7" Target="../media/image136.png" Type="http://schemas.openxmlformats.org/officeDocument/2006/relationships/image"/><Relationship Id="rId8" Target="../media/image137.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media/image14.png" Type="http://schemas.openxmlformats.org/officeDocument/2006/relationships/image"/><Relationship Id="rId4" Target="../media/image15.png" Type="http://schemas.openxmlformats.org/officeDocument/2006/relationships/image"/></Relationships>
</file>

<file path=ppt/slides/_rels/slide5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38.png" Type="http://schemas.openxmlformats.org/officeDocument/2006/relationships/image"/><Relationship Id="rId7" Target="../media/image139.png" Type="http://schemas.openxmlformats.org/officeDocument/2006/relationships/image"/></Relationships>
</file>

<file path=ppt/slides/_rels/slide5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40.png" Type="http://schemas.openxmlformats.org/officeDocument/2006/relationships/image"/><Relationship Id="rId7" Target="../media/image141.png" Type="http://schemas.openxmlformats.org/officeDocument/2006/relationships/image"/><Relationship Id="rId8" Target="../media/image142.png" Type="http://schemas.openxmlformats.org/officeDocument/2006/relationships/image"/></Relationships>
</file>

<file path=ppt/slides/_rels/slide5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43.png" Type="http://schemas.openxmlformats.org/officeDocument/2006/relationships/image"/><Relationship Id="rId7" Target="../media/image144.png" Type="http://schemas.openxmlformats.org/officeDocument/2006/relationships/image"/></Relationships>
</file>

<file path=ppt/slides/_rels/slide5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45.png" Type="http://schemas.openxmlformats.org/officeDocument/2006/relationships/image"/><Relationship Id="rId7" Target="../media/image146.png" Type="http://schemas.openxmlformats.org/officeDocument/2006/relationships/image"/></Relationships>
</file>

<file path=ppt/slides/_rels/slide5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47.png" Type="http://schemas.openxmlformats.org/officeDocument/2006/relationships/image"/><Relationship Id="rId7" Target="../media/image148.png" Type="http://schemas.openxmlformats.org/officeDocument/2006/relationships/image"/><Relationship Id="rId8" Target="../media/image149.png" Type="http://schemas.openxmlformats.org/officeDocument/2006/relationships/image"/></Relationships>
</file>

<file path=ppt/slides/_rels/slide5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50.png" Type="http://schemas.openxmlformats.org/officeDocument/2006/relationships/image"/><Relationship Id="rId7" Target="../media/image151.png" Type="http://schemas.openxmlformats.org/officeDocument/2006/relationships/image"/><Relationship Id="rId8" Target="../media/image152.png" Type="http://schemas.openxmlformats.org/officeDocument/2006/relationships/image"/><Relationship Id="rId9" Target="../media/image137.png" Type="http://schemas.openxmlformats.org/officeDocument/2006/relationships/image"/></Relationships>
</file>

<file path=ppt/slides/_rels/slide5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53.png" Type="http://schemas.openxmlformats.org/officeDocument/2006/relationships/image"/><Relationship Id="rId7" Target="../media/image154.png" Type="http://schemas.openxmlformats.org/officeDocument/2006/relationships/image"/></Relationships>
</file>

<file path=ppt/slides/_rels/slide5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53.png" Type="http://schemas.openxmlformats.org/officeDocument/2006/relationships/image"/><Relationship Id="rId7" Target="../media/image154.png" Type="http://schemas.openxmlformats.org/officeDocument/2006/relationships/image"/></Relationships>
</file>

<file path=ppt/slides/_rels/slide5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55.png" Type="http://schemas.openxmlformats.org/officeDocument/2006/relationships/image"/><Relationship Id="rId7" Target="../media/image156.png" Type="http://schemas.openxmlformats.org/officeDocument/2006/relationships/image"/></Relationships>
</file>

<file path=ppt/slides/_rels/slide5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57.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png" Type="http://schemas.openxmlformats.org/officeDocument/2006/relationships/image"/><Relationship Id="rId3" Target="../media/image17.png" Type="http://schemas.openxmlformats.org/officeDocument/2006/relationships/image"/><Relationship Id="rId4" Target="../media/image18.png" Type="http://schemas.openxmlformats.org/officeDocument/2006/relationships/image"/><Relationship Id="rId5" Target="../media/image19.png" Type="http://schemas.openxmlformats.org/officeDocument/2006/relationships/image"/></Relationships>
</file>

<file path=ppt/slides/_rels/slide6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55.png" Type="http://schemas.openxmlformats.org/officeDocument/2006/relationships/image"/><Relationship Id="rId7" Target="../media/image158.png" Type="http://schemas.openxmlformats.org/officeDocument/2006/relationships/image"/></Relationships>
</file>

<file path=ppt/slides/_rels/slide6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59.png" Type="http://schemas.openxmlformats.org/officeDocument/2006/relationships/image"/><Relationship Id="rId7" Target="../media/image160.png" Type="http://schemas.openxmlformats.org/officeDocument/2006/relationships/image"/><Relationship Id="rId8" Target="../media/image161.png" Type="http://schemas.openxmlformats.org/officeDocument/2006/relationships/image"/></Relationships>
</file>

<file path=ppt/slides/_rels/slide6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62.png" Type="http://schemas.openxmlformats.org/officeDocument/2006/relationships/image"/></Relationships>
</file>

<file path=ppt/slides/_rels/slide6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63.png" Type="http://schemas.openxmlformats.org/officeDocument/2006/relationships/image"/></Relationships>
</file>

<file path=ppt/slides/_rels/slide6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64.png" Type="http://schemas.openxmlformats.org/officeDocument/2006/relationships/image"/><Relationship Id="rId7" Target="../media/image165.png" Type="http://schemas.openxmlformats.org/officeDocument/2006/relationships/image"/></Relationships>
</file>

<file path=ppt/slides/_rels/slide6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66.png" Type="http://schemas.openxmlformats.org/officeDocument/2006/relationships/image"/></Relationships>
</file>

<file path=ppt/slides/_rels/slide6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67.png" Type="http://schemas.openxmlformats.org/officeDocument/2006/relationships/image"/></Relationships>
</file>

<file path=ppt/slides/_rels/slide6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68.png" Type="http://schemas.openxmlformats.org/officeDocument/2006/relationships/image"/><Relationship Id="rId7" Target="../media/image169.png" Type="http://schemas.openxmlformats.org/officeDocument/2006/relationships/image"/><Relationship Id="rId8" Target="../media/image170.png" Type="http://schemas.openxmlformats.org/officeDocument/2006/relationships/image"/></Relationships>
</file>

<file path=ppt/slides/_rels/slide6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71.png" Type="http://schemas.openxmlformats.org/officeDocument/2006/relationships/image"/></Relationships>
</file>

<file path=ppt/slides/_rels/slide6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72.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8.png" Type="http://schemas.openxmlformats.org/officeDocument/2006/relationships/image"/><Relationship Id="rId11" Target="../media/image29.png" Type="http://schemas.openxmlformats.org/officeDocument/2006/relationships/image"/><Relationship Id="rId2" Target="../media/image20.png" Type="http://schemas.openxmlformats.org/officeDocument/2006/relationships/image"/><Relationship Id="rId3" Target="../media/image21.svg" Type="http://schemas.openxmlformats.org/officeDocument/2006/relationships/image"/><Relationship Id="rId4" Target="../media/image22.png" Type="http://schemas.openxmlformats.org/officeDocument/2006/relationships/image"/><Relationship Id="rId5" Target="../media/image23.svg" Type="http://schemas.openxmlformats.org/officeDocument/2006/relationships/image"/><Relationship Id="rId6" Target="../media/image24.png" Type="http://schemas.openxmlformats.org/officeDocument/2006/relationships/image"/><Relationship Id="rId7" Target="../media/image25.svg" Type="http://schemas.openxmlformats.org/officeDocument/2006/relationships/image"/><Relationship Id="rId8" Target="../media/image26.png" Type="http://schemas.openxmlformats.org/officeDocument/2006/relationships/image"/><Relationship Id="rId9" Target="../media/image27.png" Type="http://schemas.openxmlformats.org/officeDocument/2006/relationships/image"/></Relationships>
</file>

<file path=ppt/slides/_rels/slide7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73.png" Type="http://schemas.openxmlformats.org/officeDocument/2006/relationships/image"/></Relationships>
</file>

<file path=ppt/slides/_rels/slide7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74.png" Type="http://schemas.openxmlformats.org/officeDocument/2006/relationships/image"/><Relationship Id="rId7" Target="../media/image175.png" Type="http://schemas.openxmlformats.org/officeDocument/2006/relationships/image"/></Relationships>
</file>

<file path=ppt/slides/_rels/slide7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76.png" Type="http://schemas.openxmlformats.org/officeDocument/2006/relationships/image"/><Relationship Id="rId7" Target="../media/image177.png" Type="http://schemas.openxmlformats.org/officeDocument/2006/relationships/image"/></Relationships>
</file>

<file path=ppt/slides/_rels/slide7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76.png" Type="http://schemas.openxmlformats.org/officeDocument/2006/relationships/image"/><Relationship Id="rId7" Target="../media/image177.png" Type="http://schemas.openxmlformats.org/officeDocument/2006/relationships/image"/><Relationship Id="rId8" Target="../media/image178.png" Type="http://schemas.openxmlformats.org/officeDocument/2006/relationships/image"/></Relationships>
</file>

<file path=ppt/slides/_rels/slide7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79.png" Type="http://schemas.openxmlformats.org/officeDocument/2006/relationships/image"/><Relationship Id="rId7" Target="../media/image180.png" Type="http://schemas.openxmlformats.org/officeDocument/2006/relationships/image"/><Relationship Id="rId8" Target="../media/image181.png" Type="http://schemas.openxmlformats.org/officeDocument/2006/relationships/image"/></Relationships>
</file>

<file path=ppt/slides/_rels/slide7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82.png" Type="http://schemas.openxmlformats.org/officeDocument/2006/relationships/image"/></Relationships>
</file>

<file path=ppt/slides/_rels/slide7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83.png" Type="http://schemas.openxmlformats.org/officeDocument/2006/relationships/image"/></Relationships>
</file>

<file path=ppt/slides/_rels/slide7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84.png" Type="http://schemas.openxmlformats.org/officeDocument/2006/relationships/image"/></Relationships>
</file>

<file path=ppt/slides/_rels/slide7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185.png" Type="http://schemas.openxmlformats.org/officeDocument/2006/relationships/image"/></Relationships>
</file>

<file path=ppt/slides/_rels/slide7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6.png" Type="http://schemas.openxmlformats.org/officeDocument/2006/relationships/image"/><Relationship Id="rId3" Target="../media/image187.svg" Type="http://schemas.openxmlformats.org/officeDocument/2006/relationships/image"/><Relationship Id="rId4" Target="../media/image188.png" Type="http://schemas.openxmlformats.org/officeDocument/2006/relationships/image"/><Relationship Id="rId5" Target="../media/image189.svg" Type="http://schemas.openxmlformats.org/officeDocument/2006/relationships/image"/><Relationship Id="rId6" Target="../media/image190.png" Type="http://schemas.openxmlformats.org/officeDocument/2006/relationships/image"/><Relationship Id="rId7" Target="../media/image191.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40.png" Type="http://schemas.openxmlformats.org/officeDocument/2006/relationships/image"/><Relationship Id="rId13" Target="../media/image41.png" Type="http://schemas.openxmlformats.org/officeDocument/2006/relationships/image"/><Relationship Id="rId14" Target="../media/image42.png" Type="http://schemas.openxmlformats.org/officeDocument/2006/relationships/image"/><Relationship Id="rId15" Target="../media/image43.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8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6.png" Type="http://schemas.openxmlformats.org/officeDocument/2006/relationships/image"/><Relationship Id="rId3" Target="../media/image187.svg" Type="http://schemas.openxmlformats.org/officeDocument/2006/relationships/image"/><Relationship Id="rId4" Target="../media/image188.png" Type="http://schemas.openxmlformats.org/officeDocument/2006/relationships/image"/><Relationship Id="rId5" Target="../media/image189.svg" Type="http://schemas.openxmlformats.org/officeDocument/2006/relationships/image"/><Relationship Id="rId6" Target="../media/image190.png" Type="http://schemas.openxmlformats.org/officeDocument/2006/relationships/image"/><Relationship Id="rId7" Target="../media/image191.svg" Type="http://schemas.openxmlformats.org/officeDocument/2006/relationships/image"/><Relationship Id="rId8" Target="../media/image192.png" Type="http://schemas.openxmlformats.org/officeDocument/2006/relationships/image"/><Relationship Id="rId9" Target="../media/image193.svg" Type="http://schemas.openxmlformats.org/officeDocument/2006/relationships/image"/></Relationships>
</file>

<file path=ppt/slides/_rels/slide81.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png" Type="http://schemas.openxmlformats.org/officeDocument/2006/relationships/image"/><Relationship Id="rId11" Target="../media/image39.svg" Type="http://schemas.openxmlformats.org/officeDocument/2006/relationships/image"/><Relationship Id="rId12" Target="../media/image44.png" Type="http://schemas.openxmlformats.org/officeDocument/2006/relationships/image"/><Relationship Id="rId13" Target="../media/image45.png" Type="http://schemas.openxmlformats.org/officeDocument/2006/relationships/image"/><Relationship Id="rId14" Target="../media/image46.png" Type="http://schemas.openxmlformats.org/officeDocument/2006/relationships/image"/><Relationship Id="rId15" Target="../media/image47.png" Type="http://schemas.openxmlformats.org/officeDocument/2006/relationships/image"/><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DFBFB"/>
        </a:solidFill>
      </p:bgPr>
    </p:bg>
    <p:spTree>
      <p:nvGrpSpPr>
        <p:cNvPr id="1" name=""/>
        <p:cNvGrpSpPr/>
        <p:nvPr/>
      </p:nvGrpSpPr>
      <p:grpSpPr>
        <a:xfrm>
          <a:off x="0" y="0"/>
          <a:ext cx="0" cy="0"/>
          <a:chOff x="0" y="0"/>
          <a:chExt cx="0" cy="0"/>
        </a:xfrm>
      </p:grpSpPr>
      <p:sp>
        <p:nvSpPr>
          <p:cNvPr name="Freeform 2" id="2"/>
          <p:cNvSpPr/>
          <p:nvPr/>
        </p:nvSpPr>
        <p:spPr>
          <a:xfrm flipH="false" flipV="false" rot="0">
            <a:off x="10780696" y="6635638"/>
            <a:ext cx="11109843" cy="7494094"/>
          </a:xfrm>
          <a:custGeom>
            <a:avLst/>
            <a:gdLst/>
            <a:ahLst/>
            <a:cxnLst/>
            <a:rect r="r" b="b" t="t" l="l"/>
            <a:pathLst>
              <a:path h="7494094" w="11109843">
                <a:moveTo>
                  <a:pt x="0" y="0"/>
                </a:moveTo>
                <a:lnTo>
                  <a:pt x="11109842" y="0"/>
                </a:lnTo>
                <a:lnTo>
                  <a:pt x="11109842" y="7494094"/>
                </a:lnTo>
                <a:lnTo>
                  <a:pt x="0" y="749409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2076909">
            <a:off x="-4770220" y="-4094631"/>
            <a:ext cx="9540441" cy="6435461"/>
          </a:xfrm>
          <a:custGeom>
            <a:avLst/>
            <a:gdLst/>
            <a:ahLst/>
            <a:cxnLst/>
            <a:rect r="r" b="b" t="t" l="l"/>
            <a:pathLst>
              <a:path h="6435461" w="9540441">
                <a:moveTo>
                  <a:pt x="0" y="0"/>
                </a:moveTo>
                <a:lnTo>
                  <a:pt x="9540440" y="0"/>
                </a:lnTo>
                <a:lnTo>
                  <a:pt x="9540440" y="6435461"/>
                </a:lnTo>
                <a:lnTo>
                  <a:pt x="0" y="643546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5267983" y="296325"/>
            <a:ext cx="2703483" cy="2719575"/>
          </a:xfrm>
          <a:custGeom>
            <a:avLst/>
            <a:gdLst/>
            <a:ahLst/>
            <a:cxnLst/>
            <a:rect r="r" b="b" t="t" l="l"/>
            <a:pathLst>
              <a:path h="2719575" w="2703483">
                <a:moveTo>
                  <a:pt x="0" y="0"/>
                </a:moveTo>
                <a:lnTo>
                  <a:pt x="2703483" y="0"/>
                </a:lnTo>
                <a:lnTo>
                  <a:pt x="2703483" y="2719575"/>
                </a:lnTo>
                <a:lnTo>
                  <a:pt x="0" y="2719575"/>
                </a:lnTo>
                <a:lnTo>
                  <a:pt x="0" y="0"/>
                </a:lnTo>
                <a:close/>
              </a:path>
            </a:pathLst>
          </a:custGeom>
          <a:blipFill>
            <a:blip r:embed="rId4"/>
            <a:stretch>
              <a:fillRect l="0" t="0" r="0" b="0"/>
            </a:stretch>
          </a:blipFill>
        </p:spPr>
      </p:sp>
      <p:sp>
        <p:nvSpPr>
          <p:cNvPr name="TextBox 5" id="5"/>
          <p:cNvSpPr txBox="true"/>
          <p:nvPr/>
        </p:nvSpPr>
        <p:spPr>
          <a:xfrm rot="0">
            <a:off x="4276306" y="1326146"/>
            <a:ext cx="9735388" cy="2266196"/>
          </a:xfrm>
          <a:prstGeom prst="rect">
            <a:avLst/>
          </a:prstGeom>
        </p:spPr>
        <p:txBody>
          <a:bodyPr anchor="t" rtlCol="false" tIns="0" lIns="0" bIns="0" rIns="0">
            <a:spAutoFit/>
          </a:bodyPr>
          <a:lstStyle/>
          <a:p>
            <a:pPr algn="ctr">
              <a:lnSpc>
                <a:spcPts val="6052"/>
              </a:lnSpc>
              <a:spcBef>
                <a:spcPct val="0"/>
              </a:spcBef>
            </a:pPr>
            <a:r>
              <a:rPr lang="en-US" b="true" sz="4385" spc="692">
                <a:solidFill>
                  <a:srgbClr val="939520"/>
                </a:solidFill>
                <a:latin typeface="DM Sans Bold"/>
                <a:ea typeface="DM Sans Bold"/>
                <a:cs typeface="DM Sans Bold"/>
                <a:sym typeface="DM Sans Bold"/>
              </a:rPr>
              <a:t>SMART TAXI MANAGEMENT &amp; BOOKING SYSTEM</a:t>
            </a:r>
          </a:p>
          <a:p>
            <a:pPr algn="ctr">
              <a:lnSpc>
                <a:spcPts val="6052"/>
              </a:lnSpc>
              <a:spcBef>
                <a:spcPct val="0"/>
              </a:spcBef>
            </a:pPr>
          </a:p>
        </p:txBody>
      </p:sp>
      <p:grpSp>
        <p:nvGrpSpPr>
          <p:cNvPr name="Group 6" id="6"/>
          <p:cNvGrpSpPr/>
          <p:nvPr/>
        </p:nvGrpSpPr>
        <p:grpSpPr>
          <a:xfrm rot="0">
            <a:off x="4880723" y="3592342"/>
            <a:ext cx="7756300" cy="3102315"/>
            <a:chOff x="0" y="0"/>
            <a:chExt cx="10341733" cy="4136420"/>
          </a:xfrm>
        </p:grpSpPr>
        <p:sp>
          <p:nvSpPr>
            <p:cNvPr name="TextBox 7" id="7"/>
            <p:cNvSpPr txBox="true"/>
            <p:nvPr/>
          </p:nvSpPr>
          <p:spPr>
            <a:xfrm rot="0">
              <a:off x="0" y="1510264"/>
              <a:ext cx="10341733" cy="2626156"/>
            </a:xfrm>
            <a:prstGeom prst="rect">
              <a:avLst/>
            </a:prstGeom>
          </p:spPr>
          <p:txBody>
            <a:bodyPr anchor="t" rtlCol="false" tIns="0" lIns="0" bIns="0" rIns="0">
              <a:spAutoFit/>
            </a:bodyPr>
            <a:lstStyle/>
            <a:p>
              <a:pPr algn="l" marL="0" indent="0" lvl="0">
                <a:lnSpc>
                  <a:spcPts val="13514"/>
                </a:lnSpc>
              </a:pPr>
              <a:r>
                <a:rPr lang="en-US" b="true" sz="13514">
                  <a:solidFill>
                    <a:srgbClr val="A58069"/>
                  </a:solidFill>
                  <a:latin typeface="Telegraf Bold Bold"/>
                  <a:ea typeface="Telegraf Bold Bold"/>
                  <a:cs typeface="Telegraf Bold Bold"/>
                  <a:sym typeface="Telegraf Bold Bold"/>
                </a:rPr>
                <a:t>TAXI</a:t>
              </a:r>
              <a:r>
                <a:rPr lang="en-US" b="true" sz="13514">
                  <a:solidFill>
                    <a:srgbClr val="F4C303"/>
                  </a:solidFill>
                  <a:latin typeface="Telegraf Bold Bold"/>
                  <a:ea typeface="Telegraf Bold Bold"/>
                  <a:cs typeface="Telegraf Bold Bold"/>
                  <a:sym typeface="Telegraf Bold Bold"/>
                </a:rPr>
                <a:t>GO</a:t>
              </a:r>
            </a:p>
          </p:txBody>
        </p:sp>
        <p:sp>
          <p:nvSpPr>
            <p:cNvPr name="TextBox 8" id="8"/>
            <p:cNvSpPr txBox="true"/>
            <p:nvPr/>
          </p:nvSpPr>
          <p:spPr>
            <a:xfrm rot="0">
              <a:off x="0" y="-38100"/>
              <a:ext cx="8409557" cy="690317"/>
            </a:xfrm>
            <a:prstGeom prst="rect">
              <a:avLst/>
            </a:prstGeom>
          </p:spPr>
          <p:txBody>
            <a:bodyPr anchor="t" rtlCol="false" tIns="0" lIns="0" bIns="0" rIns="0">
              <a:spAutoFit/>
            </a:bodyPr>
            <a:lstStyle/>
            <a:p>
              <a:pPr algn="l">
                <a:lnSpc>
                  <a:spcPts val="3892"/>
                </a:lnSpc>
              </a:pPr>
            </a:p>
          </p:txBody>
        </p:sp>
      </p:grpSp>
      <p:grpSp>
        <p:nvGrpSpPr>
          <p:cNvPr name="Group 9" id="9"/>
          <p:cNvGrpSpPr>
            <a:grpSpLocks noChangeAspect="true"/>
          </p:cNvGrpSpPr>
          <p:nvPr/>
        </p:nvGrpSpPr>
        <p:grpSpPr>
          <a:xfrm rot="-78645">
            <a:off x="406459" y="8138905"/>
            <a:ext cx="931445" cy="1892930"/>
            <a:chOff x="0" y="0"/>
            <a:chExt cx="5001260" cy="10163810"/>
          </a:xfrm>
        </p:grpSpPr>
        <p:sp>
          <p:nvSpPr>
            <p:cNvPr name="Freeform 10" id="10"/>
            <p:cNvSpPr/>
            <p:nvPr/>
          </p:nvSpPr>
          <p:spPr>
            <a:xfrm flipH="false" flipV="false" rot="0">
              <a:off x="0" y="0"/>
              <a:ext cx="5000993" cy="10163632"/>
            </a:xfrm>
            <a:custGeom>
              <a:avLst/>
              <a:gdLst/>
              <a:ahLst/>
              <a:cxnLst/>
              <a:rect r="r" b="b" t="t" l="l"/>
              <a:pathLst>
                <a:path h="10163632" w="5000993">
                  <a:moveTo>
                    <a:pt x="0" y="0"/>
                  </a:moveTo>
                  <a:lnTo>
                    <a:pt x="5000993" y="0"/>
                  </a:lnTo>
                  <a:lnTo>
                    <a:pt x="5000993" y="10163632"/>
                  </a:lnTo>
                  <a:lnTo>
                    <a:pt x="0" y="10163632"/>
                  </a:lnTo>
                  <a:close/>
                </a:path>
              </a:pathLst>
            </a:custGeom>
            <a:blipFill>
              <a:blip r:embed="rId5">
                <a:alphaModFix amt="50000"/>
              </a:blip>
              <a:stretch>
                <a:fillRect l="-45" t="0" r="-45" b="0"/>
              </a:stretch>
            </a:blipFill>
          </p:spPr>
        </p:sp>
        <p:sp>
          <p:nvSpPr>
            <p:cNvPr name="Freeform 11" id="11"/>
            <p:cNvSpPr/>
            <p:nvPr/>
          </p:nvSpPr>
          <p:spPr>
            <a:xfrm flipH="false" flipV="false" rot="0">
              <a:off x="338760" y="288798"/>
              <a:ext cx="4330776" cy="9398000"/>
            </a:xfrm>
            <a:custGeom>
              <a:avLst/>
              <a:gdLst/>
              <a:ahLst/>
              <a:cxnLst/>
              <a:rect r="r" b="b" t="t" l="l"/>
              <a:pathLst>
                <a:path h="9398000" w="4330776">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blipFill>
              <a:blip r:embed="rId6">
                <a:alphaModFix amt="50000"/>
              </a:blip>
              <a:stretch>
                <a:fillRect l="-57860" t="0" r="-57860" b="0"/>
              </a:stretch>
            </a:blipFill>
          </p:spPr>
        </p:sp>
      </p:gr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837268" y="2911123"/>
            <a:ext cx="2962192" cy="6090100"/>
          </a:xfrm>
          <a:custGeom>
            <a:avLst/>
            <a:gdLst/>
            <a:ahLst/>
            <a:cxnLst/>
            <a:rect r="r" b="b" t="t" l="l"/>
            <a:pathLst>
              <a:path h="6090100" w="2962192">
                <a:moveTo>
                  <a:pt x="0" y="0"/>
                </a:moveTo>
                <a:lnTo>
                  <a:pt x="2962192" y="0"/>
                </a:lnTo>
                <a:lnTo>
                  <a:pt x="2962192" y="6090100"/>
                </a:lnTo>
                <a:lnTo>
                  <a:pt x="0" y="6090100"/>
                </a:lnTo>
                <a:lnTo>
                  <a:pt x="0" y="0"/>
                </a:lnTo>
                <a:close/>
              </a:path>
            </a:pathLst>
          </a:custGeom>
          <a:blipFill>
            <a:blip r:embed="rId12"/>
            <a:stretch>
              <a:fillRect l="0" t="0" r="0" b="0"/>
            </a:stretch>
          </a:blipFill>
        </p:spPr>
      </p:sp>
      <p:sp>
        <p:nvSpPr>
          <p:cNvPr name="Freeform 8" id="8"/>
          <p:cNvSpPr/>
          <p:nvPr/>
        </p:nvSpPr>
        <p:spPr>
          <a:xfrm flipH="false" flipV="false" rot="0">
            <a:off x="5259296" y="2911123"/>
            <a:ext cx="2993264" cy="6090100"/>
          </a:xfrm>
          <a:custGeom>
            <a:avLst/>
            <a:gdLst/>
            <a:ahLst/>
            <a:cxnLst/>
            <a:rect r="r" b="b" t="t" l="l"/>
            <a:pathLst>
              <a:path h="6090100" w="2993264">
                <a:moveTo>
                  <a:pt x="0" y="0"/>
                </a:moveTo>
                <a:lnTo>
                  <a:pt x="2993264" y="0"/>
                </a:lnTo>
                <a:lnTo>
                  <a:pt x="2993264" y="6090100"/>
                </a:lnTo>
                <a:lnTo>
                  <a:pt x="0" y="6090100"/>
                </a:lnTo>
                <a:lnTo>
                  <a:pt x="0" y="0"/>
                </a:lnTo>
                <a:close/>
              </a:path>
            </a:pathLst>
          </a:custGeom>
          <a:blipFill>
            <a:blip r:embed="rId13"/>
            <a:stretch>
              <a:fillRect l="0" t="0" r="0" b="0"/>
            </a:stretch>
          </a:blipFill>
        </p:spPr>
      </p:sp>
      <p:sp>
        <p:nvSpPr>
          <p:cNvPr name="Freeform 9" id="9"/>
          <p:cNvSpPr/>
          <p:nvPr/>
        </p:nvSpPr>
        <p:spPr>
          <a:xfrm flipH="false" flipV="false" rot="0">
            <a:off x="9950930" y="2911123"/>
            <a:ext cx="2926143" cy="6090100"/>
          </a:xfrm>
          <a:custGeom>
            <a:avLst/>
            <a:gdLst/>
            <a:ahLst/>
            <a:cxnLst/>
            <a:rect r="r" b="b" t="t" l="l"/>
            <a:pathLst>
              <a:path h="6090100" w="2926143">
                <a:moveTo>
                  <a:pt x="0" y="0"/>
                </a:moveTo>
                <a:lnTo>
                  <a:pt x="2926143" y="0"/>
                </a:lnTo>
                <a:lnTo>
                  <a:pt x="2926143" y="6090100"/>
                </a:lnTo>
                <a:lnTo>
                  <a:pt x="0" y="6090100"/>
                </a:lnTo>
                <a:lnTo>
                  <a:pt x="0" y="0"/>
                </a:lnTo>
                <a:close/>
              </a:path>
            </a:pathLst>
          </a:custGeom>
          <a:blipFill>
            <a:blip r:embed="rId14"/>
            <a:stretch>
              <a:fillRect l="0" t="0" r="0" b="0"/>
            </a:stretch>
          </a:blipFill>
        </p:spPr>
      </p:sp>
      <p:sp>
        <p:nvSpPr>
          <p:cNvPr name="Freeform 10" id="10"/>
          <p:cNvSpPr/>
          <p:nvPr/>
        </p:nvSpPr>
        <p:spPr>
          <a:xfrm flipH="false" flipV="false" rot="0">
            <a:off x="14334398" y="2911123"/>
            <a:ext cx="2740545" cy="6090100"/>
          </a:xfrm>
          <a:custGeom>
            <a:avLst/>
            <a:gdLst/>
            <a:ahLst/>
            <a:cxnLst/>
            <a:rect r="r" b="b" t="t" l="l"/>
            <a:pathLst>
              <a:path h="6090100" w="2740545">
                <a:moveTo>
                  <a:pt x="0" y="0"/>
                </a:moveTo>
                <a:lnTo>
                  <a:pt x="2740545" y="0"/>
                </a:lnTo>
                <a:lnTo>
                  <a:pt x="2740545" y="6090100"/>
                </a:lnTo>
                <a:lnTo>
                  <a:pt x="0" y="6090100"/>
                </a:lnTo>
                <a:lnTo>
                  <a:pt x="0" y="0"/>
                </a:lnTo>
                <a:close/>
              </a:path>
            </a:pathLst>
          </a:custGeom>
          <a:blipFill>
            <a:blip r:embed="rId15"/>
            <a:stretch>
              <a:fillRect l="0" t="0" r="0" b="0"/>
            </a:stretch>
          </a:blipFill>
        </p:spPr>
      </p:sp>
      <p:sp>
        <p:nvSpPr>
          <p:cNvPr name="TextBox 11" id="11"/>
          <p:cNvSpPr txBox="true"/>
          <p:nvPr/>
        </p:nvSpPr>
        <p:spPr>
          <a:xfrm rot="0">
            <a:off x="12243340" y="8963123"/>
            <a:ext cx="3933468" cy="697562"/>
          </a:xfrm>
          <a:prstGeom prst="rect">
            <a:avLst/>
          </a:prstGeom>
        </p:spPr>
        <p:txBody>
          <a:bodyPr anchor="t" rtlCol="false" tIns="0" lIns="0" bIns="0" rIns="0">
            <a:spAutoFit/>
          </a:bodyPr>
          <a:lstStyle/>
          <a:p>
            <a:pPr algn="ctr" marL="0" indent="0" lvl="0">
              <a:lnSpc>
                <a:spcPts val="2825"/>
              </a:lnSpc>
              <a:spcBef>
                <a:spcPct val="0"/>
              </a:spcBef>
            </a:pPr>
            <a:r>
              <a:rPr lang="en-US" sz="2047" spc="200">
                <a:solidFill>
                  <a:srgbClr val="FFFFFF"/>
                </a:solidFill>
                <a:latin typeface="Open Sauce"/>
                <a:ea typeface="Open Sauce"/>
                <a:cs typeface="Open Sauce"/>
                <a:sym typeface="Open Sauce"/>
              </a:rPr>
              <a:t>Further elaborate on the channel.</a:t>
            </a:r>
          </a:p>
        </p:txBody>
      </p:sp>
      <p:sp>
        <p:nvSpPr>
          <p:cNvPr name="TextBox 12" id="12"/>
          <p:cNvSpPr txBox="true"/>
          <p:nvPr/>
        </p:nvSpPr>
        <p:spPr>
          <a:xfrm rot="0">
            <a:off x="2242190" y="8963123"/>
            <a:ext cx="3933468" cy="697562"/>
          </a:xfrm>
          <a:prstGeom prst="rect">
            <a:avLst/>
          </a:prstGeom>
        </p:spPr>
        <p:txBody>
          <a:bodyPr anchor="t" rtlCol="false" tIns="0" lIns="0" bIns="0" rIns="0">
            <a:spAutoFit/>
          </a:bodyPr>
          <a:lstStyle/>
          <a:p>
            <a:pPr algn="ctr" marL="0" indent="0" lvl="0">
              <a:lnSpc>
                <a:spcPts val="2825"/>
              </a:lnSpc>
              <a:spcBef>
                <a:spcPct val="0"/>
              </a:spcBef>
            </a:pPr>
            <a:r>
              <a:rPr lang="en-US" sz="2047" spc="200">
                <a:solidFill>
                  <a:srgbClr val="FFFFFF"/>
                </a:solidFill>
                <a:latin typeface="Open Sauce"/>
                <a:ea typeface="Open Sauce"/>
                <a:cs typeface="Open Sauce"/>
                <a:sym typeface="Open Sauce"/>
              </a:rPr>
              <a:t>Further elaborate on the channel.</a:t>
            </a:r>
          </a:p>
        </p:txBody>
      </p:sp>
      <p:sp>
        <p:nvSpPr>
          <p:cNvPr name="TextBox 13" id="13"/>
          <p:cNvSpPr txBox="true"/>
          <p:nvPr/>
        </p:nvSpPr>
        <p:spPr>
          <a:xfrm rot="0">
            <a:off x="3154468" y="532623"/>
            <a:ext cx="13022340"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Trip Price Estimation Feature </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7724876" y="2189808"/>
            <a:ext cx="3049667" cy="6777037"/>
          </a:xfrm>
          <a:custGeom>
            <a:avLst/>
            <a:gdLst/>
            <a:ahLst/>
            <a:cxnLst/>
            <a:rect r="r" b="b" t="t" l="l"/>
            <a:pathLst>
              <a:path h="6777037" w="3049667">
                <a:moveTo>
                  <a:pt x="0" y="0"/>
                </a:moveTo>
                <a:lnTo>
                  <a:pt x="3049666" y="0"/>
                </a:lnTo>
                <a:lnTo>
                  <a:pt x="3049666" y="6777037"/>
                </a:lnTo>
                <a:lnTo>
                  <a:pt x="0" y="6777037"/>
                </a:lnTo>
                <a:lnTo>
                  <a:pt x="0" y="0"/>
                </a:lnTo>
                <a:close/>
              </a:path>
            </a:pathLst>
          </a:custGeom>
          <a:blipFill>
            <a:blip r:embed="rId12"/>
            <a:stretch>
              <a:fillRect l="0" t="0" r="0" b="0"/>
            </a:stretch>
          </a:blipFill>
        </p:spPr>
      </p:sp>
      <p:sp>
        <p:nvSpPr>
          <p:cNvPr name="TextBox 8" id="8"/>
          <p:cNvSpPr txBox="true"/>
          <p:nvPr/>
        </p:nvSpPr>
        <p:spPr>
          <a:xfrm rot="0">
            <a:off x="4644161" y="532623"/>
            <a:ext cx="931762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Side Menu </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5014101" y="2329926"/>
            <a:ext cx="3063351" cy="6671298"/>
          </a:xfrm>
          <a:custGeom>
            <a:avLst/>
            <a:gdLst/>
            <a:ahLst/>
            <a:cxnLst/>
            <a:rect r="r" b="b" t="t" l="l"/>
            <a:pathLst>
              <a:path h="6671298" w="3063351">
                <a:moveTo>
                  <a:pt x="0" y="0"/>
                </a:moveTo>
                <a:lnTo>
                  <a:pt x="3063351" y="0"/>
                </a:lnTo>
                <a:lnTo>
                  <a:pt x="3063351" y="6671297"/>
                </a:lnTo>
                <a:lnTo>
                  <a:pt x="0" y="6671297"/>
                </a:lnTo>
                <a:lnTo>
                  <a:pt x="0" y="0"/>
                </a:lnTo>
                <a:close/>
              </a:path>
            </a:pathLst>
          </a:custGeom>
          <a:blipFill>
            <a:blip r:embed="rId12"/>
            <a:stretch>
              <a:fillRect l="0" t="0" r="0" b="0"/>
            </a:stretch>
          </a:blipFill>
        </p:spPr>
      </p:sp>
      <p:sp>
        <p:nvSpPr>
          <p:cNvPr name="Freeform 8" id="8"/>
          <p:cNvSpPr/>
          <p:nvPr/>
        </p:nvSpPr>
        <p:spPr>
          <a:xfrm flipH="false" flipV="false" rot="0">
            <a:off x="10341235" y="2329926"/>
            <a:ext cx="3188154" cy="6671298"/>
          </a:xfrm>
          <a:custGeom>
            <a:avLst/>
            <a:gdLst/>
            <a:ahLst/>
            <a:cxnLst/>
            <a:rect r="r" b="b" t="t" l="l"/>
            <a:pathLst>
              <a:path h="6671298" w="3188154">
                <a:moveTo>
                  <a:pt x="0" y="0"/>
                </a:moveTo>
                <a:lnTo>
                  <a:pt x="3188154" y="0"/>
                </a:lnTo>
                <a:lnTo>
                  <a:pt x="3188154" y="6671297"/>
                </a:lnTo>
                <a:lnTo>
                  <a:pt x="0" y="6671297"/>
                </a:lnTo>
                <a:lnTo>
                  <a:pt x="0" y="0"/>
                </a:lnTo>
                <a:close/>
              </a:path>
            </a:pathLst>
          </a:custGeom>
          <a:blipFill>
            <a:blip r:embed="rId13"/>
            <a:stretch>
              <a:fillRect l="0" t="0" r="0" b="0"/>
            </a:stretch>
          </a:blipFill>
        </p:spPr>
      </p:sp>
      <p:sp>
        <p:nvSpPr>
          <p:cNvPr name="TextBox 9" id="9"/>
          <p:cNvSpPr txBox="true"/>
          <p:nvPr/>
        </p:nvSpPr>
        <p:spPr>
          <a:xfrm rot="0">
            <a:off x="12243340" y="8963123"/>
            <a:ext cx="3933468" cy="697562"/>
          </a:xfrm>
          <a:prstGeom prst="rect">
            <a:avLst/>
          </a:prstGeom>
        </p:spPr>
        <p:txBody>
          <a:bodyPr anchor="t" rtlCol="false" tIns="0" lIns="0" bIns="0" rIns="0">
            <a:spAutoFit/>
          </a:bodyPr>
          <a:lstStyle/>
          <a:p>
            <a:pPr algn="ctr" marL="0" indent="0" lvl="0">
              <a:lnSpc>
                <a:spcPts val="2825"/>
              </a:lnSpc>
              <a:spcBef>
                <a:spcPct val="0"/>
              </a:spcBef>
            </a:pPr>
            <a:r>
              <a:rPr lang="en-US" sz="2047" spc="200">
                <a:solidFill>
                  <a:srgbClr val="FFFFFF"/>
                </a:solidFill>
                <a:latin typeface="Open Sauce"/>
                <a:ea typeface="Open Sauce"/>
                <a:cs typeface="Open Sauce"/>
                <a:sym typeface="Open Sauce"/>
              </a:rPr>
              <a:t>Further elaborate on the channel.</a:t>
            </a:r>
          </a:p>
        </p:txBody>
      </p:sp>
      <p:sp>
        <p:nvSpPr>
          <p:cNvPr name="TextBox 10" id="10"/>
          <p:cNvSpPr txBox="true"/>
          <p:nvPr/>
        </p:nvSpPr>
        <p:spPr>
          <a:xfrm rot="0">
            <a:off x="2242190" y="8963123"/>
            <a:ext cx="3933468" cy="697562"/>
          </a:xfrm>
          <a:prstGeom prst="rect">
            <a:avLst/>
          </a:prstGeom>
        </p:spPr>
        <p:txBody>
          <a:bodyPr anchor="t" rtlCol="false" tIns="0" lIns="0" bIns="0" rIns="0">
            <a:spAutoFit/>
          </a:bodyPr>
          <a:lstStyle/>
          <a:p>
            <a:pPr algn="ctr" marL="0" indent="0" lvl="0">
              <a:lnSpc>
                <a:spcPts val="2825"/>
              </a:lnSpc>
              <a:spcBef>
                <a:spcPct val="0"/>
              </a:spcBef>
            </a:pPr>
            <a:r>
              <a:rPr lang="en-US" sz="2047" spc="200">
                <a:solidFill>
                  <a:srgbClr val="FFFFFF"/>
                </a:solidFill>
                <a:latin typeface="Open Sauce"/>
                <a:ea typeface="Open Sauce"/>
                <a:cs typeface="Open Sauce"/>
                <a:sym typeface="Open Sauce"/>
              </a:rPr>
              <a:t>Further elaborate on the channel.</a:t>
            </a:r>
          </a:p>
        </p:txBody>
      </p:sp>
      <p:sp>
        <p:nvSpPr>
          <p:cNvPr name="TextBox 11" id="11"/>
          <p:cNvSpPr txBox="true"/>
          <p:nvPr/>
        </p:nvSpPr>
        <p:spPr>
          <a:xfrm rot="0">
            <a:off x="3154468" y="532623"/>
            <a:ext cx="13022340"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View Taxi Offices on the Map</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5064594" y="2882885"/>
            <a:ext cx="3050626" cy="6775813"/>
          </a:xfrm>
          <a:custGeom>
            <a:avLst/>
            <a:gdLst/>
            <a:ahLst/>
            <a:cxnLst/>
            <a:rect r="r" b="b" t="t" l="l"/>
            <a:pathLst>
              <a:path h="6775813" w="3050626">
                <a:moveTo>
                  <a:pt x="0" y="0"/>
                </a:moveTo>
                <a:lnTo>
                  <a:pt x="3050626" y="0"/>
                </a:lnTo>
                <a:lnTo>
                  <a:pt x="3050626" y="6775813"/>
                </a:lnTo>
                <a:lnTo>
                  <a:pt x="0" y="6775813"/>
                </a:lnTo>
                <a:lnTo>
                  <a:pt x="0" y="0"/>
                </a:lnTo>
                <a:close/>
              </a:path>
            </a:pathLst>
          </a:custGeom>
          <a:blipFill>
            <a:blip r:embed="rId12"/>
            <a:stretch>
              <a:fillRect l="0" t="0" r="0" b="0"/>
            </a:stretch>
          </a:blipFill>
        </p:spPr>
      </p:sp>
      <p:sp>
        <p:nvSpPr>
          <p:cNvPr name="Freeform 8" id="8"/>
          <p:cNvSpPr/>
          <p:nvPr/>
        </p:nvSpPr>
        <p:spPr>
          <a:xfrm flipH="false" flipV="false" rot="0">
            <a:off x="10303135" y="2882885"/>
            <a:ext cx="3050626" cy="6775813"/>
          </a:xfrm>
          <a:custGeom>
            <a:avLst/>
            <a:gdLst/>
            <a:ahLst/>
            <a:cxnLst/>
            <a:rect r="r" b="b" t="t" l="l"/>
            <a:pathLst>
              <a:path h="6775813" w="3050626">
                <a:moveTo>
                  <a:pt x="0" y="0"/>
                </a:moveTo>
                <a:lnTo>
                  <a:pt x="3050626" y="0"/>
                </a:lnTo>
                <a:lnTo>
                  <a:pt x="3050626" y="6775813"/>
                </a:lnTo>
                <a:lnTo>
                  <a:pt x="0" y="6775813"/>
                </a:lnTo>
                <a:lnTo>
                  <a:pt x="0" y="0"/>
                </a:lnTo>
                <a:close/>
              </a:path>
            </a:pathLst>
          </a:custGeom>
          <a:blipFill>
            <a:blip r:embed="rId13"/>
            <a:stretch>
              <a:fillRect l="0" t="0" r="0" b="0"/>
            </a:stretch>
          </a:blipFill>
        </p:spPr>
      </p:sp>
      <p:sp>
        <p:nvSpPr>
          <p:cNvPr name="TextBox 9" id="9"/>
          <p:cNvSpPr txBox="true"/>
          <p:nvPr/>
        </p:nvSpPr>
        <p:spPr>
          <a:xfrm rot="0">
            <a:off x="5912833" y="532623"/>
            <a:ext cx="6790479"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Map Page</a:t>
            </a:r>
          </a:p>
        </p:txBody>
      </p:sp>
      <p:sp>
        <p:nvSpPr>
          <p:cNvPr name="TextBox 10" id="10"/>
          <p:cNvSpPr txBox="true"/>
          <p:nvPr/>
        </p:nvSpPr>
        <p:spPr>
          <a:xfrm rot="0">
            <a:off x="1511820" y="1717943"/>
            <a:ext cx="15264359" cy="717409"/>
          </a:xfrm>
          <a:prstGeom prst="rect">
            <a:avLst/>
          </a:prstGeom>
        </p:spPr>
        <p:txBody>
          <a:bodyPr anchor="t" rtlCol="false" tIns="0" lIns="0" bIns="0" rIns="0">
            <a:spAutoFit/>
          </a:bodyPr>
          <a:lstStyle/>
          <a:p>
            <a:pPr algn="ctr">
              <a:lnSpc>
                <a:spcPts val="2982"/>
              </a:lnSpc>
            </a:pPr>
            <a:r>
              <a:rPr lang="en-US" sz="2130" b="true">
                <a:solidFill>
                  <a:srgbClr val="131211"/>
                </a:solidFill>
                <a:latin typeface="Open Sauce Bold"/>
                <a:ea typeface="Open Sauce Bold"/>
                <a:cs typeface="Open Sauce Bold"/>
                <a:sym typeface="Open Sauce Bold"/>
              </a:rPr>
              <a:t>"Allows visitors to explore routes from their current </a:t>
            </a:r>
          </a:p>
          <a:p>
            <a:pPr algn="ctr" marL="0" indent="0" lvl="0">
              <a:lnSpc>
                <a:spcPts val="2982"/>
              </a:lnSpc>
              <a:spcBef>
                <a:spcPct val="0"/>
              </a:spcBef>
            </a:pPr>
            <a:r>
              <a:rPr lang="en-US" b="true" sz="2130">
                <a:solidFill>
                  <a:srgbClr val="131211"/>
                </a:solidFill>
                <a:latin typeface="Open Sauce Bold"/>
                <a:ea typeface="Open Sauce Bold"/>
                <a:cs typeface="Open Sauce Bold"/>
                <a:sym typeface="Open Sauce Bold"/>
              </a:rPr>
              <a:t>location to any desired destination."</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5051413" y="3281173"/>
            <a:ext cx="2812564" cy="6410029"/>
          </a:xfrm>
          <a:custGeom>
            <a:avLst/>
            <a:gdLst/>
            <a:ahLst/>
            <a:cxnLst/>
            <a:rect r="r" b="b" t="t" l="l"/>
            <a:pathLst>
              <a:path h="6410029" w="2812564">
                <a:moveTo>
                  <a:pt x="0" y="0"/>
                </a:moveTo>
                <a:lnTo>
                  <a:pt x="2812564" y="0"/>
                </a:lnTo>
                <a:lnTo>
                  <a:pt x="2812564" y="6410029"/>
                </a:lnTo>
                <a:lnTo>
                  <a:pt x="0" y="6410029"/>
                </a:lnTo>
                <a:lnTo>
                  <a:pt x="0" y="0"/>
                </a:lnTo>
                <a:close/>
              </a:path>
            </a:pathLst>
          </a:custGeom>
          <a:blipFill>
            <a:blip r:embed="rId12"/>
            <a:stretch>
              <a:fillRect l="0" t="0" r="0" b="0"/>
            </a:stretch>
          </a:blipFill>
        </p:spPr>
      </p:sp>
      <p:sp>
        <p:nvSpPr>
          <p:cNvPr name="Freeform 8" id="8"/>
          <p:cNvSpPr/>
          <p:nvPr/>
        </p:nvSpPr>
        <p:spPr>
          <a:xfrm flipH="false" flipV="false" rot="0">
            <a:off x="10550785" y="3307986"/>
            <a:ext cx="2865934" cy="6383216"/>
          </a:xfrm>
          <a:custGeom>
            <a:avLst/>
            <a:gdLst/>
            <a:ahLst/>
            <a:cxnLst/>
            <a:rect r="r" b="b" t="t" l="l"/>
            <a:pathLst>
              <a:path h="6383216" w="2865934">
                <a:moveTo>
                  <a:pt x="0" y="0"/>
                </a:moveTo>
                <a:lnTo>
                  <a:pt x="2865934" y="0"/>
                </a:lnTo>
                <a:lnTo>
                  <a:pt x="2865934" y="6383216"/>
                </a:lnTo>
                <a:lnTo>
                  <a:pt x="0" y="6383216"/>
                </a:lnTo>
                <a:lnTo>
                  <a:pt x="0" y="0"/>
                </a:lnTo>
                <a:close/>
              </a:path>
            </a:pathLst>
          </a:custGeom>
          <a:blipFill>
            <a:blip r:embed="rId13"/>
            <a:stretch>
              <a:fillRect l="0" t="0" r="0" b="0"/>
            </a:stretch>
          </a:blipFill>
        </p:spPr>
      </p:sp>
      <p:sp>
        <p:nvSpPr>
          <p:cNvPr name="TextBox 9" id="9"/>
          <p:cNvSpPr txBox="true"/>
          <p:nvPr/>
        </p:nvSpPr>
        <p:spPr>
          <a:xfrm rot="0">
            <a:off x="5912833" y="532623"/>
            <a:ext cx="6790479"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Roads Page</a:t>
            </a:r>
          </a:p>
        </p:txBody>
      </p:sp>
      <p:sp>
        <p:nvSpPr>
          <p:cNvPr name="TextBox 10" id="10"/>
          <p:cNvSpPr txBox="true"/>
          <p:nvPr/>
        </p:nvSpPr>
        <p:spPr>
          <a:xfrm rot="0">
            <a:off x="2460064" y="1873661"/>
            <a:ext cx="13963274" cy="2574784"/>
          </a:xfrm>
          <a:prstGeom prst="rect">
            <a:avLst/>
          </a:prstGeom>
        </p:spPr>
        <p:txBody>
          <a:bodyPr anchor="t" rtlCol="false" tIns="0" lIns="0" bIns="0" rIns="0">
            <a:spAutoFit/>
          </a:bodyPr>
          <a:lstStyle/>
          <a:p>
            <a:pPr algn="ctr">
              <a:lnSpc>
                <a:spcPts val="2982"/>
              </a:lnSpc>
            </a:pPr>
            <a:r>
              <a:rPr lang="en-US" sz="2130" b="true">
                <a:solidFill>
                  <a:srgbClr val="131211"/>
                </a:solidFill>
                <a:latin typeface="Open Sauce Bold"/>
                <a:ea typeface="Open Sauce Bold"/>
                <a:cs typeface="Open Sauce Bold"/>
                <a:sym typeface="Open Sauce Bold"/>
              </a:rPr>
              <a:t>The "Roads" page shows real-time road conditions in major Palestinian cities, automatically analyzed using Gemini AI to help visitors plan safe and informed routes.</a:t>
            </a:r>
          </a:p>
          <a:p>
            <a:pPr algn="ctr">
              <a:lnSpc>
                <a:spcPts val="2982"/>
              </a:lnSpc>
            </a:pPr>
          </a:p>
          <a:p>
            <a:pPr algn="ctr">
              <a:lnSpc>
                <a:spcPts val="2982"/>
              </a:lnSpc>
            </a:pPr>
          </a:p>
          <a:p>
            <a:pPr algn="ctr">
              <a:lnSpc>
                <a:spcPts val="2982"/>
              </a:lnSpc>
            </a:pPr>
          </a:p>
          <a:p>
            <a:pPr algn="ctr">
              <a:lnSpc>
                <a:spcPts val="2982"/>
              </a:lnSpc>
            </a:pPr>
          </a:p>
          <a:p>
            <a:pPr algn="ctr" marL="0" indent="0" lvl="0">
              <a:lnSpc>
                <a:spcPts val="2982"/>
              </a:lnSpc>
              <a:spcBef>
                <a:spcPct val="0"/>
              </a:spcBef>
            </a:pP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5024873" y="3084629"/>
            <a:ext cx="3090347" cy="6444211"/>
          </a:xfrm>
          <a:custGeom>
            <a:avLst/>
            <a:gdLst/>
            <a:ahLst/>
            <a:cxnLst/>
            <a:rect r="r" b="b" t="t" l="l"/>
            <a:pathLst>
              <a:path h="6444211" w="3090347">
                <a:moveTo>
                  <a:pt x="0" y="0"/>
                </a:moveTo>
                <a:lnTo>
                  <a:pt x="3090347" y="0"/>
                </a:lnTo>
                <a:lnTo>
                  <a:pt x="3090347" y="6444211"/>
                </a:lnTo>
                <a:lnTo>
                  <a:pt x="0" y="6444211"/>
                </a:lnTo>
                <a:lnTo>
                  <a:pt x="0" y="0"/>
                </a:lnTo>
                <a:close/>
              </a:path>
            </a:pathLst>
          </a:custGeom>
          <a:blipFill>
            <a:blip r:embed="rId12"/>
            <a:stretch>
              <a:fillRect l="0" t="0" r="0" b="0"/>
            </a:stretch>
          </a:blipFill>
        </p:spPr>
      </p:sp>
      <p:sp>
        <p:nvSpPr>
          <p:cNvPr name="Freeform 8" id="8"/>
          <p:cNvSpPr/>
          <p:nvPr/>
        </p:nvSpPr>
        <p:spPr>
          <a:xfrm flipH="false" flipV="false" rot="0">
            <a:off x="10303135" y="3084629"/>
            <a:ext cx="3090347" cy="6444211"/>
          </a:xfrm>
          <a:custGeom>
            <a:avLst/>
            <a:gdLst/>
            <a:ahLst/>
            <a:cxnLst/>
            <a:rect r="r" b="b" t="t" l="l"/>
            <a:pathLst>
              <a:path h="6444211" w="3090347">
                <a:moveTo>
                  <a:pt x="0" y="0"/>
                </a:moveTo>
                <a:lnTo>
                  <a:pt x="3090347" y="0"/>
                </a:lnTo>
                <a:lnTo>
                  <a:pt x="3090347" y="6444211"/>
                </a:lnTo>
                <a:lnTo>
                  <a:pt x="0" y="6444211"/>
                </a:lnTo>
                <a:lnTo>
                  <a:pt x="0" y="0"/>
                </a:lnTo>
                <a:close/>
              </a:path>
            </a:pathLst>
          </a:custGeom>
          <a:blipFill>
            <a:blip r:embed="rId13"/>
            <a:stretch>
              <a:fillRect l="0" t="0" r="0" b="0"/>
            </a:stretch>
          </a:blipFill>
        </p:spPr>
      </p:sp>
      <p:sp>
        <p:nvSpPr>
          <p:cNvPr name="TextBox 9" id="9"/>
          <p:cNvSpPr txBox="true"/>
          <p:nvPr/>
        </p:nvSpPr>
        <p:spPr>
          <a:xfrm rot="0">
            <a:off x="5912833" y="532623"/>
            <a:ext cx="6790479"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About Page</a:t>
            </a:r>
          </a:p>
        </p:txBody>
      </p:sp>
      <p:sp>
        <p:nvSpPr>
          <p:cNvPr name="TextBox 10" id="10"/>
          <p:cNvSpPr txBox="true"/>
          <p:nvPr/>
        </p:nvSpPr>
        <p:spPr>
          <a:xfrm rot="0">
            <a:off x="3236821" y="1806131"/>
            <a:ext cx="12627677" cy="717409"/>
          </a:xfrm>
          <a:prstGeom prst="rect">
            <a:avLst/>
          </a:prstGeom>
        </p:spPr>
        <p:txBody>
          <a:bodyPr anchor="t" rtlCol="false" tIns="0" lIns="0" bIns="0" rIns="0">
            <a:spAutoFit/>
          </a:bodyPr>
          <a:lstStyle/>
          <a:p>
            <a:pPr algn="ctr">
              <a:lnSpc>
                <a:spcPts val="2982"/>
              </a:lnSpc>
            </a:pPr>
            <a:r>
              <a:rPr lang="en-US" sz="2130" b="true">
                <a:solidFill>
                  <a:srgbClr val="131211"/>
                </a:solidFill>
                <a:latin typeface="Open Sauce Bold"/>
                <a:ea typeface="Open Sauce Bold"/>
                <a:cs typeface="Open Sauce Bold"/>
                <a:sym typeface="Open Sauce Bold"/>
              </a:rPr>
              <a:t>The "About" page briefly introduces the TaxiGo project, </a:t>
            </a:r>
          </a:p>
          <a:p>
            <a:pPr algn="ctr" marL="0" indent="0" lvl="0">
              <a:lnSpc>
                <a:spcPts val="2982"/>
              </a:lnSpc>
              <a:spcBef>
                <a:spcPct val="0"/>
              </a:spcBef>
            </a:pPr>
            <a:r>
              <a:rPr lang="en-US" b="true" sz="2130">
                <a:solidFill>
                  <a:srgbClr val="131211"/>
                </a:solidFill>
                <a:latin typeface="Open Sauce Bold"/>
                <a:ea typeface="Open Sauce Bold"/>
                <a:cs typeface="Open Sauce Bold"/>
                <a:sym typeface="Open Sauce Bold"/>
              </a:rPr>
              <a:t>its goals, and the team behind it.</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387949" y="3084629"/>
            <a:ext cx="2820975" cy="5945281"/>
          </a:xfrm>
          <a:custGeom>
            <a:avLst/>
            <a:gdLst/>
            <a:ahLst/>
            <a:cxnLst/>
            <a:rect r="r" b="b" t="t" l="l"/>
            <a:pathLst>
              <a:path h="5945281" w="2820975">
                <a:moveTo>
                  <a:pt x="0" y="0"/>
                </a:moveTo>
                <a:lnTo>
                  <a:pt x="2820975" y="0"/>
                </a:lnTo>
                <a:lnTo>
                  <a:pt x="2820975" y="5945280"/>
                </a:lnTo>
                <a:lnTo>
                  <a:pt x="0" y="5945280"/>
                </a:lnTo>
                <a:lnTo>
                  <a:pt x="0" y="0"/>
                </a:lnTo>
                <a:close/>
              </a:path>
            </a:pathLst>
          </a:custGeom>
          <a:blipFill>
            <a:blip r:embed="rId12"/>
            <a:stretch>
              <a:fillRect l="0" t="0" r="0" b="0"/>
            </a:stretch>
          </a:blipFill>
        </p:spPr>
      </p:sp>
      <p:sp>
        <p:nvSpPr>
          <p:cNvPr name="Freeform 8" id="8"/>
          <p:cNvSpPr/>
          <p:nvPr/>
        </p:nvSpPr>
        <p:spPr>
          <a:xfrm flipH="false" flipV="false" rot="0">
            <a:off x="5739733" y="3084629"/>
            <a:ext cx="2790642" cy="5945281"/>
          </a:xfrm>
          <a:custGeom>
            <a:avLst/>
            <a:gdLst/>
            <a:ahLst/>
            <a:cxnLst/>
            <a:rect r="r" b="b" t="t" l="l"/>
            <a:pathLst>
              <a:path h="5945281" w="2790642">
                <a:moveTo>
                  <a:pt x="0" y="0"/>
                </a:moveTo>
                <a:lnTo>
                  <a:pt x="2790642" y="0"/>
                </a:lnTo>
                <a:lnTo>
                  <a:pt x="2790642" y="5945280"/>
                </a:lnTo>
                <a:lnTo>
                  <a:pt x="0" y="5945280"/>
                </a:lnTo>
                <a:lnTo>
                  <a:pt x="0" y="0"/>
                </a:lnTo>
                <a:close/>
              </a:path>
            </a:pathLst>
          </a:custGeom>
          <a:blipFill>
            <a:blip r:embed="rId13"/>
            <a:stretch>
              <a:fillRect l="0" t="0" r="0" b="0"/>
            </a:stretch>
          </a:blipFill>
        </p:spPr>
      </p:sp>
      <p:sp>
        <p:nvSpPr>
          <p:cNvPr name="Freeform 9" id="9"/>
          <p:cNvSpPr/>
          <p:nvPr/>
        </p:nvSpPr>
        <p:spPr>
          <a:xfrm flipH="false" flipV="false" rot="0">
            <a:off x="9884035" y="3084629"/>
            <a:ext cx="2790642" cy="5945281"/>
          </a:xfrm>
          <a:custGeom>
            <a:avLst/>
            <a:gdLst/>
            <a:ahLst/>
            <a:cxnLst/>
            <a:rect r="r" b="b" t="t" l="l"/>
            <a:pathLst>
              <a:path h="5945281" w="2790642">
                <a:moveTo>
                  <a:pt x="0" y="0"/>
                </a:moveTo>
                <a:lnTo>
                  <a:pt x="2790642" y="0"/>
                </a:lnTo>
                <a:lnTo>
                  <a:pt x="2790642" y="5945280"/>
                </a:lnTo>
                <a:lnTo>
                  <a:pt x="0" y="5945280"/>
                </a:lnTo>
                <a:lnTo>
                  <a:pt x="0" y="0"/>
                </a:lnTo>
                <a:close/>
              </a:path>
            </a:pathLst>
          </a:custGeom>
          <a:blipFill>
            <a:blip r:embed="rId14"/>
            <a:stretch>
              <a:fillRect l="0" t="0" r="0" b="0"/>
            </a:stretch>
          </a:blipFill>
        </p:spPr>
      </p:sp>
      <p:sp>
        <p:nvSpPr>
          <p:cNvPr name="Freeform 10" id="10"/>
          <p:cNvSpPr/>
          <p:nvPr/>
        </p:nvSpPr>
        <p:spPr>
          <a:xfrm flipH="false" flipV="false" rot="0">
            <a:off x="13770052" y="3084629"/>
            <a:ext cx="3464884" cy="5945281"/>
          </a:xfrm>
          <a:custGeom>
            <a:avLst/>
            <a:gdLst/>
            <a:ahLst/>
            <a:cxnLst/>
            <a:rect r="r" b="b" t="t" l="l"/>
            <a:pathLst>
              <a:path h="5945281" w="3464884">
                <a:moveTo>
                  <a:pt x="0" y="0"/>
                </a:moveTo>
                <a:lnTo>
                  <a:pt x="3464884" y="0"/>
                </a:lnTo>
                <a:lnTo>
                  <a:pt x="3464884" y="5945280"/>
                </a:lnTo>
                <a:lnTo>
                  <a:pt x="0" y="5945280"/>
                </a:lnTo>
                <a:lnTo>
                  <a:pt x="0" y="0"/>
                </a:lnTo>
                <a:close/>
              </a:path>
            </a:pathLst>
          </a:custGeom>
          <a:blipFill>
            <a:blip r:embed="rId15"/>
            <a:stretch>
              <a:fillRect l="0" t="0" r="0" b="0"/>
            </a:stretch>
          </a:blipFill>
        </p:spPr>
      </p:sp>
      <p:sp>
        <p:nvSpPr>
          <p:cNvPr name="TextBox 11" id="11"/>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User Registration Page</a:t>
            </a:r>
          </a:p>
        </p:txBody>
      </p:sp>
      <p:sp>
        <p:nvSpPr>
          <p:cNvPr name="TextBox 12" id="12"/>
          <p:cNvSpPr txBox="true"/>
          <p:nvPr/>
        </p:nvSpPr>
        <p:spPr>
          <a:xfrm rot="0">
            <a:off x="2547747" y="1851151"/>
            <a:ext cx="13803259" cy="717409"/>
          </a:xfrm>
          <a:prstGeom prst="rect">
            <a:avLst/>
          </a:prstGeom>
        </p:spPr>
        <p:txBody>
          <a:bodyPr anchor="t" rtlCol="false" tIns="0" lIns="0" bIns="0" rIns="0">
            <a:spAutoFit/>
          </a:bodyPr>
          <a:lstStyle/>
          <a:p>
            <a:pPr algn="ctr" marL="0" indent="0" lvl="0">
              <a:lnSpc>
                <a:spcPts val="2982"/>
              </a:lnSpc>
              <a:spcBef>
                <a:spcPct val="0"/>
              </a:spcBef>
            </a:pPr>
            <a:r>
              <a:rPr lang="en-US" b="true" sz="2130">
                <a:solidFill>
                  <a:srgbClr val="131211"/>
                </a:solidFill>
                <a:latin typeface="Open Sauce Bold"/>
                <a:ea typeface="Open Sauce Bold"/>
                <a:cs typeface="Open Sauce Bold"/>
                <a:sym typeface="Open Sauce Bold"/>
              </a:rPr>
              <a:t>The user registration page lets new users sign up with basic details and requires email verification for account activation. It includes separate links for driver registration and existing user login.</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493371" y="3024057"/>
            <a:ext cx="13406973" cy="6234243"/>
          </a:xfrm>
          <a:custGeom>
            <a:avLst/>
            <a:gdLst/>
            <a:ahLst/>
            <a:cxnLst/>
            <a:rect r="r" b="b" t="t" l="l"/>
            <a:pathLst>
              <a:path h="6234243" w="13406973">
                <a:moveTo>
                  <a:pt x="0" y="0"/>
                </a:moveTo>
                <a:lnTo>
                  <a:pt x="13406973" y="0"/>
                </a:lnTo>
                <a:lnTo>
                  <a:pt x="13406973" y="6234243"/>
                </a:lnTo>
                <a:lnTo>
                  <a:pt x="0" y="6234243"/>
                </a:lnTo>
                <a:lnTo>
                  <a:pt x="0" y="0"/>
                </a:lnTo>
                <a:close/>
              </a:path>
            </a:pathLst>
          </a:custGeom>
          <a:blipFill>
            <a:blip r:embed="rId12"/>
            <a:stretch>
              <a:fillRect l="0" t="0" r="0" b="0"/>
            </a:stretch>
          </a:blipFill>
        </p:spPr>
      </p:sp>
      <p:sp>
        <p:nvSpPr>
          <p:cNvPr name="TextBox 8" id="8"/>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User Registration Page</a:t>
            </a:r>
          </a:p>
        </p:txBody>
      </p:sp>
      <p:sp>
        <p:nvSpPr>
          <p:cNvPr name="TextBox 9" id="9"/>
          <p:cNvSpPr txBox="true"/>
          <p:nvPr/>
        </p:nvSpPr>
        <p:spPr>
          <a:xfrm rot="0">
            <a:off x="2547747" y="1851151"/>
            <a:ext cx="13803259" cy="1088884"/>
          </a:xfrm>
          <a:prstGeom prst="rect">
            <a:avLst/>
          </a:prstGeom>
        </p:spPr>
        <p:txBody>
          <a:bodyPr anchor="t" rtlCol="false" tIns="0" lIns="0" bIns="0" rIns="0">
            <a:spAutoFit/>
          </a:bodyPr>
          <a:lstStyle/>
          <a:p>
            <a:pPr algn="ctr">
              <a:lnSpc>
                <a:spcPts val="2982"/>
              </a:lnSpc>
            </a:pPr>
            <a:r>
              <a:rPr lang="en-US" b="true" sz="2130" u="sng">
                <a:solidFill>
                  <a:srgbClr val="131211"/>
                </a:solidFill>
                <a:latin typeface="Open Sauce Bold"/>
                <a:ea typeface="Open Sauce Bold"/>
                <a:cs typeface="Open Sauce Bold"/>
                <a:sym typeface="Open Sauce Bold"/>
                <a:hlinkClick r:id="rId13" tooltip="https://github.com/AdhamYaqoub/taxi_app/commit/5e379af7ba7751ce3d967d986949db11a60a6fbb"/>
              </a:rPr>
              <a:t>v</a:t>
            </a:r>
            <a:r>
              <a:rPr lang="en-US" b="true" sz="2130" u="sng">
                <a:solidFill>
                  <a:srgbClr val="131211"/>
                </a:solidFill>
                <a:latin typeface="Open Sauce Bold"/>
                <a:ea typeface="Open Sauce Bold"/>
                <a:cs typeface="Open Sauce Bold"/>
                <a:sym typeface="Open Sauce Bold"/>
                <a:hlinkClick r:id="rId14" tooltip="https://github.com/AdhamYaqoub/taxi_app/commit/5e379af7ba7751ce3d967d986949db11a60a6fbb"/>
              </a:rPr>
              <a:t>alidate Password Strength</a:t>
            </a:r>
          </a:p>
          <a:p>
            <a:pPr algn="ctr">
              <a:lnSpc>
                <a:spcPts val="2982"/>
              </a:lnSpc>
            </a:pPr>
            <a:r>
              <a:rPr lang="en-US" sz="2130" b="true">
                <a:solidFill>
                  <a:srgbClr val="131211"/>
                </a:solidFill>
                <a:latin typeface="Open Sauce Bold"/>
                <a:ea typeface="Open Sauce Bold"/>
                <a:cs typeface="Open Sauce Bold"/>
                <a:sym typeface="Open Sauce Bold"/>
              </a:rPr>
              <a:t>Password must be at least 8 characters long.</a:t>
            </a:r>
          </a:p>
          <a:p>
            <a:pPr algn="ctr" marL="0" indent="0" lvl="0">
              <a:lnSpc>
                <a:spcPts val="2982"/>
              </a:lnSpc>
              <a:spcBef>
                <a:spcPct val="0"/>
              </a:spcBef>
            </a:pP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824227" y="2940035"/>
            <a:ext cx="15452866" cy="7069686"/>
          </a:xfrm>
          <a:custGeom>
            <a:avLst/>
            <a:gdLst/>
            <a:ahLst/>
            <a:cxnLst/>
            <a:rect r="r" b="b" t="t" l="l"/>
            <a:pathLst>
              <a:path h="7069686" w="15452866">
                <a:moveTo>
                  <a:pt x="0" y="0"/>
                </a:moveTo>
                <a:lnTo>
                  <a:pt x="15452866" y="0"/>
                </a:lnTo>
                <a:lnTo>
                  <a:pt x="15452866" y="7069687"/>
                </a:lnTo>
                <a:lnTo>
                  <a:pt x="0" y="7069687"/>
                </a:lnTo>
                <a:lnTo>
                  <a:pt x="0" y="0"/>
                </a:lnTo>
                <a:close/>
              </a:path>
            </a:pathLst>
          </a:custGeom>
          <a:blipFill>
            <a:blip r:embed="rId12"/>
            <a:stretch>
              <a:fillRect l="0" t="0" r="0" b="0"/>
            </a:stretch>
          </a:blipFill>
        </p:spPr>
      </p:sp>
      <p:sp>
        <p:nvSpPr>
          <p:cNvPr name="TextBox 8" id="8"/>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User Registration Page</a:t>
            </a:r>
          </a:p>
        </p:txBody>
      </p:sp>
      <p:sp>
        <p:nvSpPr>
          <p:cNvPr name="TextBox 9" id="9"/>
          <p:cNvSpPr txBox="true"/>
          <p:nvPr/>
        </p:nvSpPr>
        <p:spPr>
          <a:xfrm rot="0">
            <a:off x="2547747" y="1851151"/>
            <a:ext cx="13803259" cy="1088884"/>
          </a:xfrm>
          <a:prstGeom prst="rect">
            <a:avLst/>
          </a:prstGeom>
        </p:spPr>
        <p:txBody>
          <a:bodyPr anchor="t" rtlCol="false" tIns="0" lIns="0" bIns="0" rIns="0">
            <a:spAutoFit/>
          </a:bodyPr>
          <a:lstStyle/>
          <a:p>
            <a:pPr algn="ctr">
              <a:lnSpc>
                <a:spcPts val="2982"/>
              </a:lnSpc>
            </a:pPr>
            <a:r>
              <a:rPr lang="en-US" b="true" sz="2130" u="sng">
                <a:solidFill>
                  <a:srgbClr val="131211"/>
                </a:solidFill>
                <a:latin typeface="Open Sauce Bold"/>
                <a:ea typeface="Open Sauce Bold"/>
                <a:cs typeface="Open Sauce Bold"/>
                <a:sym typeface="Open Sauce Bold"/>
                <a:hlinkClick r:id="rId13" tooltip="https://github.com/AdhamYaqoub/taxi_app/commit/5e379af7ba7751ce3d967d986949db11a60a6fbb"/>
              </a:rPr>
              <a:t>v</a:t>
            </a:r>
            <a:r>
              <a:rPr lang="en-US" b="true" sz="2130" u="sng">
                <a:solidFill>
                  <a:srgbClr val="131211"/>
                </a:solidFill>
                <a:latin typeface="Open Sauce Bold"/>
                <a:ea typeface="Open Sauce Bold"/>
                <a:cs typeface="Open Sauce Bold"/>
                <a:sym typeface="Open Sauce Bold"/>
                <a:hlinkClick r:id="rId14" tooltip="https://github.com/AdhamYaqoub/taxi_app/commit/5e379af7ba7751ce3d967d986949db11a60a6fbb"/>
              </a:rPr>
              <a:t>alidate Password Strength</a:t>
            </a:r>
          </a:p>
          <a:p>
            <a:pPr algn="ctr" marL="0" indent="0" lvl="0">
              <a:lnSpc>
                <a:spcPts val="2982"/>
              </a:lnSpc>
              <a:spcBef>
                <a:spcPct val="0"/>
              </a:spcBef>
            </a:pPr>
            <a:r>
              <a:rPr lang="en-US" b="true" sz="2130">
                <a:solidFill>
                  <a:srgbClr val="131211"/>
                </a:solidFill>
                <a:latin typeface="Open Sauce Bold"/>
                <a:ea typeface="Open Sauce Bold"/>
                <a:cs typeface="Open Sauce Bold"/>
                <a:sym typeface="Open Sauce Bold"/>
              </a:rPr>
              <a:t>Password must contain at least one uppercase letter</a:t>
            </a:r>
          </a:p>
          <a:p>
            <a:pPr algn="ctr" marL="0" indent="0" lvl="0">
              <a:lnSpc>
                <a:spcPts val="2982"/>
              </a:lnSpc>
              <a:spcBef>
                <a:spcPct val="0"/>
              </a:spcBef>
            </a:pP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561478" y="2940035"/>
            <a:ext cx="13318853" cy="6542886"/>
          </a:xfrm>
          <a:custGeom>
            <a:avLst/>
            <a:gdLst/>
            <a:ahLst/>
            <a:cxnLst/>
            <a:rect r="r" b="b" t="t" l="l"/>
            <a:pathLst>
              <a:path h="6542886" w="13318853">
                <a:moveTo>
                  <a:pt x="0" y="0"/>
                </a:moveTo>
                <a:lnTo>
                  <a:pt x="13318853" y="0"/>
                </a:lnTo>
                <a:lnTo>
                  <a:pt x="13318853" y="6542887"/>
                </a:lnTo>
                <a:lnTo>
                  <a:pt x="0" y="6542887"/>
                </a:lnTo>
                <a:lnTo>
                  <a:pt x="0" y="0"/>
                </a:lnTo>
                <a:close/>
              </a:path>
            </a:pathLst>
          </a:custGeom>
          <a:blipFill>
            <a:blip r:embed="rId12"/>
            <a:stretch>
              <a:fillRect l="0" t="0" r="0" b="0"/>
            </a:stretch>
          </a:blipFill>
        </p:spPr>
      </p:sp>
      <p:sp>
        <p:nvSpPr>
          <p:cNvPr name="TextBox 8" id="8"/>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User Registration Page</a:t>
            </a:r>
          </a:p>
        </p:txBody>
      </p:sp>
      <p:sp>
        <p:nvSpPr>
          <p:cNvPr name="TextBox 9" id="9"/>
          <p:cNvSpPr txBox="true"/>
          <p:nvPr/>
        </p:nvSpPr>
        <p:spPr>
          <a:xfrm rot="0">
            <a:off x="2547747" y="1851151"/>
            <a:ext cx="13803259" cy="1088884"/>
          </a:xfrm>
          <a:prstGeom prst="rect">
            <a:avLst/>
          </a:prstGeom>
        </p:spPr>
        <p:txBody>
          <a:bodyPr anchor="t" rtlCol="false" tIns="0" lIns="0" bIns="0" rIns="0">
            <a:spAutoFit/>
          </a:bodyPr>
          <a:lstStyle/>
          <a:p>
            <a:pPr algn="ctr">
              <a:lnSpc>
                <a:spcPts val="2982"/>
              </a:lnSpc>
            </a:pPr>
            <a:r>
              <a:rPr lang="en-US" b="true" sz="2130" u="sng">
                <a:solidFill>
                  <a:srgbClr val="131211"/>
                </a:solidFill>
                <a:latin typeface="Open Sauce Bold"/>
                <a:ea typeface="Open Sauce Bold"/>
                <a:cs typeface="Open Sauce Bold"/>
                <a:sym typeface="Open Sauce Bold"/>
                <a:hlinkClick r:id="rId13" tooltip="https://github.com/AdhamYaqoub/taxi_app/commit/5e379af7ba7751ce3d967d986949db11a60a6fbb"/>
              </a:rPr>
              <a:t>v</a:t>
            </a:r>
            <a:r>
              <a:rPr lang="en-US" b="true" sz="2130" u="sng">
                <a:solidFill>
                  <a:srgbClr val="131211"/>
                </a:solidFill>
                <a:latin typeface="Open Sauce Bold"/>
                <a:ea typeface="Open Sauce Bold"/>
                <a:cs typeface="Open Sauce Bold"/>
                <a:sym typeface="Open Sauce Bold"/>
                <a:hlinkClick r:id="rId14" tooltip="https://github.com/AdhamYaqoub/taxi_app/commit/5e379af7ba7751ce3d967d986949db11a60a6fbb"/>
              </a:rPr>
              <a:t>alidate Password Strength</a:t>
            </a:r>
          </a:p>
          <a:p>
            <a:pPr algn="ctr">
              <a:lnSpc>
                <a:spcPts val="2982"/>
              </a:lnSpc>
            </a:pPr>
            <a:r>
              <a:rPr lang="en-US" sz="2130" b="true">
                <a:solidFill>
                  <a:srgbClr val="131211"/>
                </a:solidFill>
                <a:latin typeface="Open Sauce Bold"/>
                <a:ea typeface="Open Sauce Bold"/>
                <a:cs typeface="Open Sauce Bold"/>
                <a:sym typeface="Open Sauce Bold"/>
              </a:rPr>
              <a:t>Password must contain at least one lowercase letter.</a:t>
            </a:r>
          </a:p>
          <a:p>
            <a:pPr algn="ctr" marL="0" indent="0" lvl="0">
              <a:lnSpc>
                <a:spcPts val="2982"/>
              </a:lnSpc>
              <a:spcBef>
                <a:spcPct val="0"/>
              </a:spcBef>
            </a:pP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EFFFF"/>
        </a:solidFill>
      </p:bgPr>
    </p:bg>
    <p:spTree>
      <p:nvGrpSpPr>
        <p:cNvPr id="1" name=""/>
        <p:cNvGrpSpPr/>
        <p:nvPr/>
      </p:nvGrpSpPr>
      <p:grpSpPr>
        <a:xfrm>
          <a:off x="0" y="0"/>
          <a:ext cx="0" cy="0"/>
          <a:chOff x="0" y="0"/>
          <a:chExt cx="0" cy="0"/>
        </a:xfrm>
      </p:grpSpPr>
      <p:sp>
        <p:nvSpPr>
          <p:cNvPr name="Freeform 2" id="2"/>
          <p:cNvSpPr/>
          <p:nvPr/>
        </p:nvSpPr>
        <p:spPr>
          <a:xfrm flipH="false" flipV="false" rot="0">
            <a:off x="5311020" y="793813"/>
            <a:ext cx="3142514" cy="3142514"/>
          </a:xfrm>
          <a:custGeom>
            <a:avLst/>
            <a:gdLst/>
            <a:ahLst/>
            <a:cxnLst/>
            <a:rect r="r" b="b" t="t" l="l"/>
            <a:pathLst>
              <a:path h="3142514" w="3142514">
                <a:moveTo>
                  <a:pt x="0" y="0"/>
                </a:moveTo>
                <a:lnTo>
                  <a:pt x="3142513" y="0"/>
                </a:lnTo>
                <a:lnTo>
                  <a:pt x="3142513" y="3142514"/>
                </a:lnTo>
                <a:lnTo>
                  <a:pt x="0" y="3142514"/>
                </a:lnTo>
                <a:lnTo>
                  <a:pt x="0" y="0"/>
                </a:lnTo>
                <a:close/>
              </a:path>
            </a:pathLst>
          </a:custGeom>
          <a:blipFill>
            <a:blip r:embed="rId2"/>
            <a:stretch>
              <a:fillRect l="0" t="0" r="0" b="0"/>
            </a:stretch>
          </a:blipFill>
        </p:spPr>
      </p:sp>
      <p:grpSp>
        <p:nvGrpSpPr>
          <p:cNvPr name="Group 3" id="3"/>
          <p:cNvGrpSpPr/>
          <p:nvPr/>
        </p:nvGrpSpPr>
        <p:grpSpPr>
          <a:xfrm rot="0">
            <a:off x="1863003" y="4986942"/>
            <a:ext cx="1986401" cy="624072"/>
            <a:chOff x="0" y="0"/>
            <a:chExt cx="5050207" cy="1586635"/>
          </a:xfrm>
        </p:grpSpPr>
        <p:sp>
          <p:nvSpPr>
            <p:cNvPr name="Freeform 4" id="4"/>
            <p:cNvSpPr/>
            <p:nvPr/>
          </p:nvSpPr>
          <p:spPr>
            <a:xfrm flipH="false" flipV="false" rot="0">
              <a:off x="31750" y="31750"/>
              <a:ext cx="4986707" cy="1523135"/>
            </a:xfrm>
            <a:custGeom>
              <a:avLst/>
              <a:gdLst/>
              <a:ahLst/>
              <a:cxnLst/>
              <a:rect r="r" b="b" t="t" l="l"/>
              <a:pathLst>
                <a:path h="1523135" w="4986707">
                  <a:moveTo>
                    <a:pt x="4893997" y="1523135"/>
                  </a:moveTo>
                  <a:lnTo>
                    <a:pt x="92710" y="1523135"/>
                  </a:lnTo>
                  <a:cubicBezTo>
                    <a:pt x="41910" y="1523135"/>
                    <a:pt x="0" y="1481225"/>
                    <a:pt x="0" y="1430425"/>
                  </a:cubicBezTo>
                  <a:lnTo>
                    <a:pt x="0" y="92710"/>
                  </a:lnTo>
                  <a:cubicBezTo>
                    <a:pt x="0" y="41910"/>
                    <a:pt x="41910" y="0"/>
                    <a:pt x="92710" y="0"/>
                  </a:cubicBezTo>
                  <a:lnTo>
                    <a:pt x="4892727" y="0"/>
                  </a:lnTo>
                  <a:cubicBezTo>
                    <a:pt x="4943527" y="0"/>
                    <a:pt x="4985437" y="41910"/>
                    <a:pt x="4985437" y="92710"/>
                  </a:cubicBezTo>
                  <a:lnTo>
                    <a:pt x="4985437" y="1429155"/>
                  </a:lnTo>
                  <a:cubicBezTo>
                    <a:pt x="4986707" y="1481225"/>
                    <a:pt x="4944797" y="1523135"/>
                    <a:pt x="4893997" y="1523135"/>
                  </a:cubicBezTo>
                  <a:close/>
                </a:path>
              </a:pathLst>
            </a:custGeom>
            <a:solidFill>
              <a:srgbClr val="000000">
                <a:alpha val="0"/>
              </a:srgbClr>
            </a:solidFill>
          </p:spPr>
        </p:sp>
        <p:sp>
          <p:nvSpPr>
            <p:cNvPr name="Freeform 5" id="5"/>
            <p:cNvSpPr/>
            <p:nvPr/>
          </p:nvSpPr>
          <p:spPr>
            <a:xfrm flipH="false" flipV="false" rot="0">
              <a:off x="0" y="0"/>
              <a:ext cx="5050207" cy="1586636"/>
            </a:xfrm>
            <a:custGeom>
              <a:avLst/>
              <a:gdLst/>
              <a:ahLst/>
              <a:cxnLst/>
              <a:rect r="r" b="b" t="t" l="l"/>
              <a:pathLst>
                <a:path h="1586636" w="5050207">
                  <a:moveTo>
                    <a:pt x="4925747" y="59690"/>
                  </a:moveTo>
                  <a:cubicBezTo>
                    <a:pt x="4961307" y="59690"/>
                    <a:pt x="4990517" y="88900"/>
                    <a:pt x="4990517" y="124460"/>
                  </a:cubicBezTo>
                  <a:lnTo>
                    <a:pt x="4990517" y="1462175"/>
                  </a:lnTo>
                  <a:cubicBezTo>
                    <a:pt x="4990517" y="1497736"/>
                    <a:pt x="4961307" y="1526945"/>
                    <a:pt x="4925747" y="1526945"/>
                  </a:cubicBezTo>
                  <a:lnTo>
                    <a:pt x="124460" y="1526945"/>
                  </a:lnTo>
                  <a:cubicBezTo>
                    <a:pt x="88900" y="1526945"/>
                    <a:pt x="59690" y="1497736"/>
                    <a:pt x="59690" y="1462175"/>
                  </a:cubicBezTo>
                  <a:lnTo>
                    <a:pt x="59690" y="124460"/>
                  </a:lnTo>
                  <a:cubicBezTo>
                    <a:pt x="59690" y="88900"/>
                    <a:pt x="88900" y="59690"/>
                    <a:pt x="124460" y="59690"/>
                  </a:cubicBezTo>
                  <a:lnTo>
                    <a:pt x="4925747" y="59690"/>
                  </a:lnTo>
                  <a:moveTo>
                    <a:pt x="4925747" y="0"/>
                  </a:moveTo>
                  <a:lnTo>
                    <a:pt x="124460" y="0"/>
                  </a:lnTo>
                  <a:cubicBezTo>
                    <a:pt x="55880" y="0"/>
                    <a:pt x="0" y="55880"/>
                    <a:pt x="0" y="124460"/>
                  </a:cubicBezTo>
                  <a:lnTo>
                    <a:pt x="0" y="1462175"/>
                  </a:lnTo>
                  <a:cubicBezTo>
                    <a:pt x="0" y="1530755"/>
                    <a:pt x="55880" y="1586636"/>
                    <a:pt x="124460" y="1586636"/>
                  </a:cubicBezTo>
                  <a:lnTo>
                    <a:pt x="4925747" y="1586636"/>
                  </a:lnTo>
                  <a:cubicBezTo>
                    <a:pt x="4994327" y="1586636"/>
                    <a:pt x="5050207" y="1530755"/>
                    <a:pt x="5050207" y="1462175"/>
                  </a:cubicBezTo>
                  <a:lnTo>
                    <a:pt x="5050207" y="124460"/>
                  </a:lnTo>
                  <a:cubicBezTo>
                    <a:pt x="5050207" y="55880"/>
                    <a:pt x="4994327" y="0"/>
                    <a:pt x="4925747" y="0"/>
                  </a:cubicBezTo>
                  <a:close/>
                </a:path>
              </a:pathLst>
            </a:custGeom>
            <a:solidFill>
              <a:srgbClr val="EDCC2D"/>
            </a:solidFill>
          </p:spPr>
        </p:sp>
      </p:grpSp>
      <p:grpSp>
        <p:nvGrpSpPr>
          <p:cNvPr name="Group 6" id="6"/>
          <p:cNvGrpSpPr/>
          <p:nvPr/>
        </p:nvGrpSpPr>
        <p:grpSpPr>
          <a:xfrm rot="0">
            <a:off x="7555578" y="4986942"/>
            <a:ext cx="1986401" cy="624072"/>
            <a:chOff x="0" y="0"/>
            <a:chExt cx="5050207" cy="1586635"/>
          </a:xfrm>
        </p:grpSpPr>
        <p:sp>
          <p:nvSpPr>
            <p:cNvPr name="Freeform 7" id="7"/>
            <p:cNvSpPr/>
            <p:nvPr/>
          </p:nvSpPr>
          <p:spPr>
            <a:xfrm flipH="false" flipV="false" rot="0">
              <a:off x="31750" y="31750"/>
              <a:ext cx="4986707" cy="1523135"/>
            </a:xfrm>
            <a:custGeom>
              <a:avLst/>
              <a:gdLst/>
              <a:ahLst/>
              <a:cxnLst/>
              <a:rect r="r" b="b" t="t" l="l"/>
              <a:pathLst>
                <a:path h="1523135" w="4986707">
                  <a:moveTo>
                    <a:pt x="4893997" y="1523135"/>
                  </a:moveTo>
                  <a:lnTo>
                    <a:pt x="92710" y="1523135"/>
                  </a:lnTo>
                  <a:cubicBezTo>
                    <a:pt x="41910" y="1523135"/>
                    <a:pt x="0" y="1481225"/>
                    <a:pt x="0" y="1430425"/>
                  </a:cubicBezTo>
                  <a:lnTo>
                    <a:pt x="0" y="92710"/>
                  </a:lnTo>
                  <a:cubicBezTo>
                    <a:pt x="0" y="41910"/>
                    <a:pt x="41910" y="0"/>
                    <a:pt x="92710" y="0"/>
                  </a:cubicBezTo>
                  <a:lnTo>
                    <a:pt x="4892727" y="0"/>
                  </a:lnTo>
                  <a:cubicBezTo>
                    <a:pt x="4943527" y="0"/>
                    <a:pt x="4985437" y="41910"/>
                    <a:pt x="4985437" y="92710"/>
                  </a:cubicBezTo>
                  <a:lnTo>
                    <a:pt x="4985437" y="1429155"/>
                  </a:lnTo>
                  <a:cubicBezTo>
                    <a:pt x="4986707" y="1481225"/>
                    <a:pt x="4944797" y="1523135"/>
                    <a:pt x="4893997" y="1523135"/>
                  </a:cubicBezTo>
                  <a:close/>
                </a:path>
              </a:pathLst>
            </a:custGeom>
            <a:solidFill>
              <a:srgbClr val="000000">
                <a:alpha val="0"/>
              </a:srgbClr>
            </a:solidFill>
          </p:spPr>
        </p:sp>
        <p:sp>
          <p:nvSpPr>
            <p:cNvPr name="Freeform 8" id="8"/>
            <p:cNvSpPr/>
            <p:nvPr/>
          </p:nvSpPr>
          <p:spPr>
            <a:xfrm flipH="false" flipV="false" rot="0">
              <a:off x="0" y="0"/>
              <a:ext cx="5050207" cy="1586636"/>
            </a:xfrm>
            <a:custGeom>
              <a:avLst/>
              <a:gdLst/>
              <a:ahLst/>
              <a:cxnLst/>
              <a:rect r="r" b="b" t="t" l="l"/>
              <a:pathLst>
                <a:path h="1586636" w="5050207">
                  <a:moveTo>
                    <a:pt x="4925747" y="59690"/>
                  </a:moveTo>
                  <a:cubicBezTo>
                    <a:pt x="4961307" y="59690"/>
                    <a:pt x="4990517" y="88900"/>
                    <a:pt x="4990517" y="124460"/>
                  </a:cubicBezTo>
                  <a:lnTo>
                    <a:pt x="4990517" y="1462175"/>
                  </a:lnTo>
                  <a:cubicBezTo>
                    <a:pt x="4990517" y="1497736"/>
                    <a:pt x="4961307" y="1526945"/>
                    <a:pt x="4925747" y="1526945"/>
                  </a:cubicBezTo>
                  <a:lnTo>
                    <a:pt x="124460" y="1526945"/>
                  </a:lnTo>
                  <a:cubicBezTo>
                    <a:pt x="88900" y="1526945"/>
                    <a:pt x="59690" y="1497736"/>
                    <a:pt x="59690" y="1462175"/>
                  </a:cubicBezTo>
                  <a:lnTo>
                    <a:pt x="59690" y="124460"/>
                  </a:lnTo>
                  <a:cubicBezTo>
                    <a:pt x="59690" y="88900"/>
                    <a:pt x="88900" y="59690"/>
                    <a:pt x="124460" y="59690"/>
                  </a:cubicBezTo>
                  <a:lnTo>
                    <a:pt x="4925747" y="59690"/>
                  </a:lnTo>
                  <a:moveTo>
                    <a:pt x="4925747" y="0"/>
                  </a:moveTo>
                  <a:lnTo>
                    <a:pt x="124460" y="0"/>
                  </a:lnTo>
                  <a:cubicBezTo>
                    <a:pt x="55880" y="0"/>
                    <a:pt x="0" y="55880"/>
                    <a:pt x="0" y="124460"/>
                  </a:cubicBezTo>
                  <a:lnTo>
                    <a:pt x="0" y="1462175"/>
                  </a:lnTo>
                  <a:cubicBezTo>
                    <a:pt x="0" y="1530755"/>
                    <a:pt x="55880" y="1586636"/>
                    <a:pt x="124460" y="1586636"/>
                  </a:cubicBezTo>
                  <a:lnTo>
                    <a:pt x="4925747" y="1586636"/>
                  </a:lnTo>
                  <a:cubicBezTo>
                    <a:pt x="4994327" y="1586636"/>
                    <a:pt x="5050207" y="1530755"/>
                    <a:pt x="5050207" y="1462175"/>
                  </a:cubicBezTo>
                  <a:lnTo>
                    <a:pt x="5050207" y="124460"/>
                  </a:lnTo>
                  <a:cubicBezTo>
                    <a:pt x="5050207" y="55880"/>
                    <a:pt x="4994327" y="0"/>
                    <a:pt x="4925747" y="0"/>
                  </a:cubicBezTo>
                  <a:close/>
                </a:path>
              </a:pathLst>
            </a:custGeom>
            <a:solidFill>
              <a:srgbClr val="EDCC2D"/>
            </a:solidFill>
          </p:spPr>
        </p:sp>
      </p:grpSp>
      <p:grpSp>
        <p:nvGrpSpPr>
          <p:cNvPr name="Group 9" id="9"/>
          <p:cNvGrpSpPr/>
          <p:nvPr/>
        </p:nvGrpSpPr>
        <p:grpSpPr>
          <a:xfrm rot="0">
            <a:off x="13899513" y="4877626"/>
            <a:ext cx="1986401" cy="624072"/>
            <a:chOff x="0" y="0"/>
            <a:chExt cx="5050207" cy="1586635"/>
          </a:xfrm>
        </p:grpSpPr>
        <p:sp>
          <p:nvSpPr>
            <p:cNvPr name="Freeform 10" id="10"/>
            <p:cNvSpPr/>
            <p:nvPr/>
          </p:nvSpPr>
          <p:spPr>
            <a:xfrm flipH="false" flipV="false" rot="0">
              <a:off x="31750" y="31750"/>
              <a:ext cx="4986707" cy="1523135"/>
            </a:xfrm>
            <a:custGeom>
              <a:avLst/>
              <a:gdLst/>
              <a:ahLst/>
              <a:cxnLst/>
              <a:rect r="r" b="b" t="t" l="l"/>
              <a:pathLst>
                <a:path h="1523135" w="4986707">
                  <a:moveTo>
                    <a:pt x="4893997" y="1523135"/>
                  </a:moveTo>
                  <a:lnTo>
                    <a:pt x="92710" y="1523135"/>
                  </a:lnTo>
                  <a:cubicBezTo>
                    <a:pt x="41910" y="1523135"/>
                    <a:pt x="0" y="1481225"/>
                    <a:pt x="0" y="1430425"/>
                  </a:cubicBezTo>
                  <a:lnTo>
                    <a:pt x="0" y="92710"/>
                  </a:lnTo>
                  <a:cubicBezTo>
                    <a:pt x="0" y="41910"/>
                    <a:pt x="41910" y="0"/>
                    <a:pt x="92710" y="0"/>
                  </a:cubicBezTo>
                  <a:lnTo>
                    <a:pt x="4892727" y="0"/>
                  </a:lnTo>
                  <a:cubicBezTo>
                    <a:pt x="4943527" y="0"/>
                    <a:pt x="4985437" y="41910"/>
                    <a:pt x="4985437" y="92710"/>
                  </a:cubicBezTo>
                  <a:lnTo>
                    <a:pt x="4985437" y="1429155"/>
                  </a:lnTo>
                  <a:cubicBezTo>
                    <a:pt x="4986707" y="1481225"/>
                    <a:pt x="4944797" y="1523135"/>
                    <a:pt x="4893997" y="1523135"/>
                  </a:cubicBezTo>
                  <a:close/>
                </a:path>
              </a:pathLst>
            </a:custGeom>
            <a:solidFill>
              <a:srgbClr val="000000">
                <a:alpha val="0"/>
              </a:srgbClr>
            </a:solidFill>
          </p:spPr>
        </p:sp>
        <p:sp>
          <p:nvSpPr>
            <p:cNvPr name="Freeform 11" id="11"/>
            <p:cNvSpPr/>
            <p:nvPr/>
          </p:nvSpPr>
          <p:spPr>
            <a:xfrm flipH="false" flipV="false" rot="0">
              <a:off x="0" y="0"/>
              <a:ext cx="5050207" cy="1586636"/>
            </a:xfrm>
            <a:custGeom>
              <a:avLst/>
              <a:gdLst/>
              <a:ahLst/>
              <a:cxnLst/>
              <a:rect r="r" b="b" t="t" l="l"/>
              <a:pathLst>
                <a:path h="1586636" w="5050207">
                  <a:moveTo>
                    <a:pt x="4925747" y="59690"/>
                  </a:moveTo>
                  <a:cubicBezTo>
                    <a:pt x="4961307" y="59690"/>
                    <a:pt x="4990517" y="88900"/>
                    <a:pt x="4990517" y="124460"/>
                  </a:cubicBezTo>
                  <a:lnTo>
                    <a:pt x="4990517" y="1462175"/>
                  </a:lnTo>
                  <a:cubicBezTo>
                    <a:pt x="4990517" y="1497736"/>
                    <a:pt x="4961307" y="1526945"/>
                    <a:pt x="4925747" y="1526945"/>
                  </a:cubicBezTo>
                  <a:lnTo>
                    <a:pt x="124460" y="1526945"/>
                  </a:lnTo>
                  <a:cubicBezTo>
                    <a:pt x="88900" y="1526945"/>
                    <a:pt x="59690" y="1497736"/>
                    <a:pt x="59690" y="1462175"/>
                  </a:cubicBezTo>
                  <a:lnTo>
                    <a:pt x="59690" y="124460"/>
                  </a:lnTo>
                  <a:cubicBezTo>
                    <a:pt x="59690" y="88900"/>
                    <a:pt x="88900" y="59690"/>
                    <a:pt x="124460" y="59690"/>
                  </a:cubicBezTo>
                  <a:lnTo>
                    <a:pt x="4925747" y="59690"/>
                  </a:lnTo>
                  <a:moveTo>
                    <a:pt x="4925747" y="0"/>
                  </a:moveTo>
                  <a:lnTo>
                    <a:pt x="124460" y="0"/>
                  </a:lnTo>
                  <a:cubicBezTo>
                    <a:pt x="55880" y="0"/>
                    <a:pt x="0" y="55880"/>
                    <a:pt x="0" y="124460"/>
                  </a:cubicBezTo>
                  <a:lnTo>
                    <a:pt x="0" y="1462175"/>
                  </a:lnTo>
                  <a:cubicBezTo>
                    <a:pt x="0" y="1530755"/>
                    <a:pt x="55880" y="1586636"/>
                    <a:pt x="124460" y="1586636"/>
                  </a:cubicBezTo>
                  <a:lnTo>
                    <a:pt x="4925747" y="1586636"/>
                  </a:lnTo>
                  <a:cubicBezTo>
                    <a:pt x="4994327" y="1586636"/>
                    <a:pt x="5050207" y="1530755"/>
                    <a:pt x="5050207" y="1462175"/>
                  </a:cubicBezTo>
                  <a:lnTo>
                    <a:pt x="5050207" y="124460"/>
                  </a:lnTo>
                  <a:cubicBezTo>
                    <a:pt x="5050207" y="55880"/>
                    <a:pt x="4994327" y="0"/>
                    <a:pt x="4925747" y="0"/>
                  </a:cubicBezTo>
                  <a:close/>
                </a:path>
              </a:pathLst>
            </a:custGeom>
            <a:solidFill>
              <a:srgbClr val="EDCC2D"/>
            </a:solidFill>
          </p:spPr>
        </p:sp>
      </p:grpSp>
      <p:sp>
        <p:nvSpPr>
          <p:cNvPr name="AutoShape 12" id="12"/>
          <p:cNvSpPr/>
          <p:nvPr/>
        </p:nvSpPr>
        <p:spPr>
          <a:xfrm>
            <a:off x="2865728" y="5611014"/>
            <a:ext cx="0" cy="723450"/>
          </a:xfrm>
          <a:prstGeom prst="line">
            <a:avLst/>
          </a:prstGeom>
          <a:ln cap="rnd" w="19050">
            <a:solidFill>
              <a:srgbClr val="000000"/>
            </a:solidFill>
            <a:prstDash val="solid"/>
            <a:headEnd type="none" len="sm" w="sm"/>
            <a:tailEnd type="triangle" len="med" w="lg"/>
          </a:ln>
        </p:spPr>
      </p:sp>
      <p:sp>
        <p:nvSpPr>
          <p:cNvPr name="AutoShape 13" id="13"/>
          <p:cNvSpPr/>
          <p:nvPr/>
        </p:nvSpPr>
        <p:spPr>
          <a:xfrm>
            <a:off x="8558303" y="5611014"/>
            <a:ext cx="0" cy="723450"/>
          </a:xfrm>
          <a:prstGeom prst="line">
            <a:avLst/>
          </a:prstGeom>
          <a:ln cap="rnd" w="19050">
            <a:solidFill>
              <a:srgbClr val="000000"/>
            </a:solidFill>
            <a:prstDash val="solid"/>
            <a:headEnd type="none" len="sm" w="sm"/>
            <a:tailEnd type="triangle" len="med" w="lg"/>
          </a:ln>
        </p:spPr>
      </p:sp>
      <p:sp>
        <p:nvSpPr>
          <p:cNvPr name="AutoShape 14" id="14"/>
          <p:cNvSpPr/>
          <p:nvPr/>
        </p:nvSpPr>
        <p:spPr>
          <a:xfrm>
            <a:off x="14902239" y="5501698"/>
            <a:ext cx="0" cy="723450"/>
          </a:xfrm>
          <a:prstGeom prst="line">
            <a:avLst/>
          </a:prstGeom>
          <a:ln cap="rnd" w="19050">
            <a:solidFill>
              <a:srgbClr val="000000"/>
            </a:solidFill>
            <a:prstDash val="solid"/>
            <a:headEnd type="none" len="sm" w="sm"/>
            <a:tailEnd type="triangle" len="med" w="lg"/>
          </a:ln>
        </p:spPr>
      </p:sp>
      <p:sp>
        <p:nvSpPr>
          <p:cNvPr name="Freeform 15" id="15"/>
          <p:cNvSpPr/>
          <p:nvPr/>
        </p:nvSpPr>
        <p:spPr>
          <a:xfrm flipH="false" flipV="false" rot="0">
            <a:off x="0" y="-5439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3">
              <a:alphaModFix amt="8999"/>
            </a:blip>
            <a:stretch>
              <a:fillRect l="-39311" t="-207296" r="0" b="-144198"/>
            </a:stretch>
          </a:blipFill>
        </p:spPr>
      </p:sp>
      <p:sp>
        <p:nvSpPr>
          <p:cNvPr name="TextBox 16" id="16"/>
          <p:cNvSpPr txBox="true"/>
          <p:nvPr/>
        </p:nvSpPr>
        <p:spPr>
          <a:xfrm rot="0">
            <a:off x="3421171" y="1698320"/>
            <a:ext cx="11445657" cy="1333500"/>
          </a:xfrm>
          <a:prstGeom prst="rect">
            <a:avLst/>
          </a:prstGeom>
        </p:spPr>
        <p:txBody>
          <a:bodyPr anchor="t" rtlCol="false" tIns="0" lIns="0" bIns="0" rIns="0">
            <a:spAutoFit/>
          </a:bodyPr>
          <a:lstStyle/>
          <a:p>
            <a:pPr algn="ctr" marL="0" indent="0" lvl="0">
              <a:lnSpc>
                <a:spcPts val="10560"/>
              </a:lnSpc>
            </a:pPr>
            <a:r>
              <a:rPr lang="en-US" sz="8800">
                <a:solidFill>
                  <a:srgbClr val="000000"/>
                </a:solidFill>
                <a:latin typeface="TAN Astoria"/>
                <a:ea typeface="TAN Astoria"/>
                <a:cs typeface="TAN Astoria"/>
                <a:sym typeface="TAN Astoria"/>
              </a:rPr>
              <a:t>Why?</a:t>
            </a:r>
          </a:p>
        </p:txBody>
      </p:sp>
      <p:sp>
        <p:nvSpPr>
          <p:cNvPr name="TextBox 17" id="17"/>
          <p:cNvSpPr txBox="true"/>
          <p:nvPr/>
        </p:nvSpPr>
        <p:spPr>
          <a:xfrm rot="0">
            <a:off x="1028700" y="6537440"/>
            <a:ext cx="3655006" cy="1805686"/>
          </a:xfrm>
          <a:prstGeom prst="rect">
            <a:avLst/>
          </a:prstGeom>
        </p:spPr>
        <p:txBody>
          <a:bodyPr anchor="t" rtlCol="false" tIns="0" lIns="0" bIns="0" rIns="0">
            <a:spAutoFit/>
          </a:bodyPr>
          <a:lstStyle/>
          <a:p>
            <a:pPr algn="ctr">
              <a:lnSpc>
                <a:spcPts val="3808"/>
              </a:lnSpc>
            </a:pPr>
            <a:r>
              <a:rPr lang="en-US" sz="2720" b="true">
                <a:solidFill>
                  <a:srgbClr val="000000"/>
                </a:solidFill>
                <a:latin typeface="Roboto Bold"/>
                <a:ea typeface="Roboto Bold"/>
                <a:cs typeface="Roboto Bold"/>
                <a:sym typeface="Roboto Bold"/>
              </a:rPr>
              <a:t>Lack of r</a:t>
            </a:r>
            <a:r>
              <a:rPr lang="en-US" sz="2720" b="true">
                <a:solidFill>
                  <a:srgbClr val="000000"/>
                </a:solidFill>
                <a:latin typeface="Roboto Bold"/>
                <a:ea typeface="Roboto Bold"/>
                <a:cs typeface="Roboto Bold"/>
                <a:sym typeface="Roboto Bold"/>
              </a:rPr>
              <a:t>eal-time taxi management in Palestine</a:t>
            </a:r>
          </a:p>
          <a:p>
            <a:pPr algn="ctr">
              <a:lnSpc>
                <a:spcPts val="2939"/>
              </a:lnSpc>
            </a:pPr>
          </a:p>
        </p:txBody>
      </p:sp>
      <p:sp>
        <p:nvSpPr>
          <p:cNvPr name="TextBox 18" id="18"/>
          <p:cNvSpPr txBox="true"/>
          <p:nvPr/>
        </p:nvSpPr>
        <p:spPr>
          <a:xfrm rot="0">
            <a:off x="6790237" y="6537440"/>
            <a:ext cx="4304935" cy="1902587"/>
          </a:xfrm>
          <a:prstGeom prst="rect">
            <a:avLst/>
          </a:prstGeom>
        </p:spPr>
        <p:txBody>
          <a:bodyPr anchor="t" rtlCol="false" tIns="0" lIns="0" bIns="0" rIns="0">
            <a:spAutoFit/>
          </a:bodyPr>
          <a:lstStyle/>
          <a:p>
            <a:pPr algn="ctr">
              <a:lnSpc>
                <a:spcPts val="3808"/>
              </a:lnSpc>
            </a:pPr>
            <a:r>
              <a:rPr lang="en-US" sz="2720" b="true">
                <a:solidFill>
                  <a:srgbClr val="000000"/>
                </a:solidFill>
                <a:latin typeface="Roboto Bold"/>
                <a:ea typeface="Roboto Bold"/>
                <a:cs typeface="Roboto Bold"/>
                <a:sym typeface="Roboto Bold"/>
              </a:rPr>
              <a:t>Need for secure, user-friendly transportation platform</a:t>
            </a:r>
          </a:p>
          <a:p>
            <a:pPr algn="ctr">
              <a:lnSpc>
                <a:spcPts val="3808"/>
              </a:lnSpc>
            </a:pPr>
          </a:p>
        </p:txBody>
      </p:sp>
      <p:sp>
        <p:nvSpPr>
          <p:cNvPr name="TextBox 19" id="19"/>
          <p:cNvSpPr txBox="true"/>
          <p:nvPr/>
        </p:nvSpPr>
        <p:spPr>
          <a:xfrm rot="0">
            <a:off x="13201702" y="6428124"/>
            <a:ext cx="3517523" cy="1902479"/>
          </a:xfrm>
          <a:prstGeom prst="rect">
            <a:avLst/>
          </a:prstGeom>
        </p:spPr>
        <p:txBody>
          <a:bodyPr anchor="t" rtlCol="false" tIns="0" lIns="0" bIns="0" rIns="0">
            <a:spAutoFit/>
          </a:bodyPr>
          <a:lstStyle/>
          <a:p>
            <a:pPr algn="ctr">
              <a:lnSpc>
                <a:spcPts val="3813"/>
              </a:lnSpc>
            </a:pPr>
            <a:r>
              <a:rPr lang="en-US" sz="2724" b="true">
                <a:solidFill>
                  <a:srgbClr val="000000"/>
                </a:solidFill>
                <a:latin typeface="Roboto Bold"/>
                <a:ea typeface="Roboto Bold"/>
                <a:cs typeface="Roboto Bold"/>
                <a:sym typeface="Roboto Bold"/>
              </a:rPr>
              <a:t>Enable better dr</a:t>
            </a:r>
            <a:r>
              <a:rPr lang="en-US" sz="2724" b="true">
                <a:solidFill>
                  <a:srgbClr val="000000"/>
                </a:solidFill>
                <a:latin typeface="Roboto Bold"/>
                <a:ea typeface="Roboto Bold"/>
                <a:cs typeface="Roboto Bold"/>
                <a:sym typeface="Roboto Bold"/>
              </a:rPr>
              <a:t>iver assignment and user safety</a:t>
            </a:r>
          </a:p>
          <a:p>
            <a:pPr algn="ctr">
              <a:lnSpc>
                <a:spcPts val="3813"/>
              </a:lnSpc>
            </a:pPr>
          </a:p>
        </p:txBody>
      </p:sp>
      <p:sp>
        <p:nvSpPr>
          <p:cNvPr name="TextBox 20" id="20"/>
          <p:cNvSpPr txBox="true"/>
          <p:nvPr/>
        </p:nvSpPr>
        <p:spPr>
          <a:xfrm rot="0">
            <a:off x="2082900" y="4965285"/>
            <a:ext cx="1546607" cy="543561"/>
          </a:xfrm>
          <a:prstGeom prst="rect">
            <a:avLst/>
          </a:prstGeom>
        </p:spPr>
        <p:txBody>
          <a:bodyPr anchor="t" rtlCol="false" tIns="0" lIns="0" bIns="0" rIns="0">
            <a:spAutoFit/>
          </a:bodyPr>
          <a:lstStyle/>
          <a:p>
            <a:pPr algn="ctr">
              <a:lnSpc>
                <a:spcPts val="4479"/>
              </a:lnSpc>
            </a:pPr>
            <a:r>
              <a:rPr lang="en-US" b="true" sz="2799" spc="338">
                <a:solidFill>
                  <a:srgbClr val="000000"/>
                </a:solidFill>
                <a:latin typeface="Roboto Bold"/>
                <a:ea typeface="Roboto Bold"/>
                <a:cs typeface="Roboto Bold"/>
                <a:sym typeface="Roboto Bold"/>
              </a:rPr>
              <a:t>1</a:t>
            </a:r>
          </a:p>
        </p:txBody>
      </p:sp>
      <p:sp>
        <p:nvSpPr>
          <p:cNvPr name="TextBox 21" id="21"/>
          <p:cNvSpPr txBox="true"/>
          <p:nvPr/>
        </p:nvSpPr>
        <p:spPr>
          <a:xfrm rot="0">
            <a:off x="7775475" y="4965285"/>
            <a:ext cx="1546607" cy="543561"/>
          </a:xfrm>
          <a:prstGeom prst="rect">
            <a:avLst/>
          </a:prstGeom>
        </p:spPr>
        <p:txBody>
          <a:bodyPr anchor="t" rtlCol="false" tIns="0" lIns="0" bIns="0" rIns="0">
            <a:spAutoFit/>
          </a:bodyPr>
          <a:lstStyle/>
          <a:p>
            <a:pPr algn="ctr">
              <a:lnSpc>
                <a:spcPts val="4479"/>
              </a:lnSpc>
            </a:pPr>
            <a:r>
              <a:rPr lang="en-US" b="true" sz="2799" spc="338">
                <a:solidFill>
                  <a:srgbClr val="000000"/>
                </a:solidFill>
                <a:latin typeface="Roboto Bold"/>
                <a:ea typeface="Roboto Bold"/>
                <a:cs typeface="Roboto Bold"/>
                <a:sym typeface="Roboto Bold"/>
              </a:rPr>
              <a:t>2</a:t>
            </a:r>
          </a:p>
        </p:txBody>
      </p:sp>
      <p:sp>
        <p:nvSpPr>
          <p:cNvPr name="TextBox 22" id="22"/>
          <p:cNvSpPr txBox="true"/>
          <p:nvPr/>
        </p:nvSpPr>
        <p:spPr>
          <a:xfrm rot="0">
            <a:off x="14119411" y="4855970"/>
            <a:ext cx="1546607" cy="543561"/>
          </a:xfrm>
          <a:prstGeom prst="rect">
            <a:avLst/>
          </a:prstGeom>
        </p:spPr>
        <p:txBody>
          <a:bodyPr anchor="t" rtlCol="false" tIns="0" lIns="0" bIns="0" rIns="0">
            <a:spAutoFit/>
          </a:bodyPr>
          <a:lstStyle/>
          <a:p>
            <a:pPr algn="ctr">
              <a:lnSpc>
                <a:spcPts val="4479"/>
              </a:lnSpc>
            </a:pPr>
            <a:r>
              <a:rPr lang="en-US" b="true" sz="2799" spc="338">
                <a:solidFill>
                  <a:srgbClr val="000000"/>
                </a:solidFill>
                <a:latin typeface="Roboto Bold"/>
                <a:ea typeface="Roboto Bold"/>
                <a:cs typeface="Roboto Bold"/>
                <a:sym typeface="Roboto Bold"/>
              </a:rPr>
              <a:t>3</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493371" y="3254360"/>
            <a:ext cx="13319444" cy="6576476"/>
          </a:xfrm>
          <a:custGeom>
            <a:avLst/>
            <a:gdLst/>
            <a:ahLst/>
            <a:cxnLst/>
            <a:rect r="r" b="b" t="t" l="l"/>
            <a:pathLst>
              <a:path h="6576476" w="13319444">
                <a:moveTo>
                  <a:pt x="0" y="0"/>
                </a:moveTo>
                <a:lnTo>
                  <a:pt x="13319444" y="0"/>
                </a:lnTo>
                <a:lnTo>
                  <a:pt x="13319444" y="6576476"/>
                </a:lnTo>
                <a:lnTo>
                  <a:pt x="0" y="6576476"/>
                </a:lnTo>
                <a:lnTo>
                  <a:pt x="0" y="0"/>
                </a:lnTo>
                <a:close/>
              </a:path>
            </a:pathLst>
          </a:custGeom>
          <a:blipFill>
            <a:blip r:embed="rId12"/>
            <a:stretch>
              <a:fillRect l="0" t="0" r="0" b="0"/>
            </a:stretch>
          </a:blipFill>
        </p:spPr>
      </p:sp>
      <p:sp>
        <p:nvSpPr>
          <p:cNvPr name="TextBox 8" id="8"/>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User Registration Page</a:t>
            </a:r>
          </a:p>
        </p:txBody>
      </p:sp>
      <p:sp>
        <p:nvSpPr>
          <p:cNvPr name="TextBox 9" id="9"/>
          <p:cNvSpPr txBox="true"/>
          <p:nvPr/>
        </p:nvSpPr>
        <p:spPr>
          <a:xfrm rot="0">
            <a:off x="2547747" y="1851151"/>
            <a:ext cx="13803259" cy="1088884"/>
          </a:xfrm>
          <a:prstGeom prst="rect">
            <a:avLst/>
          </a:prstGeom>
        </p:spPr>
        <p:txBody>
          <a:bodyPr anchor="t" rtlCol="false" tIns="0" lIns="0" bIns="0" rIns="0">
            <a:spAutoFit/>
          </a:bodyPr>
          <a:lstStyle/>
          <a:p>
            <a:pPr algn="ctr">
              <a:lnSpc>
                <a:spcPts val="2982"/>
              </a:lnSpc>
            </a:pPr>
            <a:r>
              <a:rPr lang="en-US" b="true" sz="2130" u="sng">
                <a:solidFill>
                  <a:srgbClr val="131211"/>
                </a:solidFill>
                <a:latin typeface="Open Sauce Bold"/>
                <a:ea typeface="Open Sauce Bold"/>
                <a:cs typeface="Open Sauce Bold"/>
                <a:sym typeface="Open Sauce Bold"/>
                <a:hlinkClick r:id="rId13" tooltip="https://github.com/AdhamYaqoub/taxi_app/commit/5e379af7ba7751ce3d967d986949db11a60a6fbb"/>
              </a:rPr>
              <a:t>v</a:t>
            </a:r>
            <a:r>
              <a:rPr lang="en-US" b="true" sz="2130" u="sng">
                <a:solidFill>
                  <a:srgbClr val="131211"/>
                </a:solidFill>
                <a:latin typeface="Open Sauce Bold"/>
                <a:ea typeface="Open Sauce Bold"/>
                <a:cs typeface="Open Sauce Bold"/>
                <a:sym typeface="Open Sauce Bold"/>
                <a:hlinkClick r:id="rId14" tooltip="https://github.com/AdhamYaqoub/taxi_app/commit/5e379af7ba7751ce3d967d986949db11a60a6fbb"/>
              </a:rPr>
              <a:t>alidate Password Strength</a:t>
            </a:r>
          </a:p>
          <a:p>
            <a:pPr algn="ctr">
              <a:lnSpc>
                <a:spcPts val="2982"/>
              </a:lnSpc>
            </a:pPr>
            <a:r>
              <a:rPr lang="en-US" sz="2130" b="true">
                <a:solidFill>
                  <a:srgbClr val="131211"/>
                </a:solidFill>
                <a:latin typeface="Open Sauce Bold"/>
                <a:ea typeface="Open Sauce Bold"/>
                <a:cs typeface="Open Sauce Bold"/>
                <a:sym typeface="Open Sauce Bold"/>
              </a:rPr>
              <a:t>Password must contain at least one special character (e.g., !@#\$%)</a:t>
            </a:r>
          </a:p>
          <a:p>
            <a:pPr algn="ctr" marL="0" indent="0" lvl="0">
              <a:lnSpc>
                <a:spcPts val="2982"/>
              </a:lnSpc>
              <a:spcBef>
                <a:spcPct val="0"/>
              </a:spcBef>
            </a:pP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4742779" y="2940035"/>
            <a:ext cx="2848565" cy="6318265"/>
          </a:xfrm>
          <a:custGeom>
            <a:avLst/>
            <a:gdLst/>
            <a:ahLst/>
            <a:cxnLst/>
            <a:rect r="r" b="b" t="t" l="l"/>
            <a:pathLst>
              <a:path h="6318265" w="2848565">
                <a:moveTo>
                  <a:pt x="0" y="0"/>
                </a:moveTo>
                <a:lnTo>
                  <a:pt x="2848566" y="0"/>
                </a:lnTo>
                <a:lnTo>
                  <a:pt x="2848566" y="6318265"/>
                </a:lnTo>
                <a:lnTo>
                  <a:pt x="0" y="6318265"/>
                </a:lnTo>
                <a:lnTo>
                  <a:pt x="0" y="0"/>
                </a:lnTo>
                <a:close/>
              </a:path>
            </a:pathLst>
          </a:custGeom>
          <a:blipFill>
            <a:blip r:embed="rId12"/>
            <a:stretch>
              <a:fillRect l="-547" t="0" r="-547" b="0"/>
            </a:stretch>
          </a:blipFill>
        </p:spPr>
      </p:sp>
      <p:sp>
        <p:nvSpPr>
          <p:cNvPr name="Freeform 8" id="8"/>
          <p:cNvSpPr/>
          <p:nvPr/>
        </p:nvSpPr>
        <p:spPr>
          <a:xfrm flipH="false" flipV="false" rot="0">
            <a:off x="9701749" y="2940035"/>
            <a:ext cx="2880452" cy="6318265"/>
          </a:xfrm>
          <a:custGeom>
            <a:avLst/>
            <a:gdLst/>
            <a:ahLst/>
            <a:cxnLst/>
            <a:rect r="r" b="b" t="t" l="l"/>
            <a:pathLst>
              <a:path h="6318265" w="2880452">
                <a:moveTo>
                  <a:pt x="0" y="0"/>
                </a:moveTo>
                <a:lnTo>
                  <a:pt x="2880452" y="0"/>
                </a:lnTo>
                <a:lnTo>
                  <a:pt x="2880452" y="6318265"/>
                </a:lnTo>
                <a:lnTo>
                  <a:pt x="0" y="6318265"/>
                </a:lnTo>
                <a:lnTo>
                  <a:pt x="0" y="0"/>
                </a:lnTo>
                <a:close/>
              </a:path>
            </a:pathLst>
          </a:custGeom>
          <a:blipFill>
            <a:blip r:embed="rId13"/>
            <a:stretch>
              <a:fillRect l="-547" t="0" r="-547" b="0"/>
            </a:stretch>
          </a:blipFill>
        </p:spPr>
      </p:sp>
      <p:sp>
        <p:nvSpPr>
          <p:cNvPr name="TextBox 9" id="9"/>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Driver Registration Page</a:t>
            </a:r>
          </a:p>
        </p:txBody>
      </p:sp>
      <p:sp>
        <p:nvSpPr>
          <p:cNvPr name="TextBox 10" id="10"/>
          <p:cNvSpPr txBox="true"/>
          <p:nvPr/>
        </p:nvSpPr>
        <p:spPr>
          <a:xfrm rot="0">
            <a:off x="1798561" y="1851151"/>
            <a:ext cx="14961091" cy="1088884"/>
          </a:xfrm>
          <a:prstGeom prst="rect">
            <a:avLst/>
          </a:prstGeom>
        </p:spPr>
        <p:txBody>
          <a:bodyPr anchor="t" rtlCol="false" tIns="0" lIns="0" bIns="0" rIns="0">
            <a:spAutoFit/>
          </a:bodyPr>
          <a:lstStyle/>
          <a:p>
            <a:pPr algn="ctr" marL="0" indent="0" lvl="0">
              <a:lnSpc>
                <a:spcPts val="2982"/>
              </a:lnSpc>
              <a:spcBef>
                <a:spcPct val="0"/>
              </a:spcBef>
            </a:pPr>
            <a:r>
              <a:rPr lang="en-US" b="true" sz="2130">
                <a:solidFill>
                  <a:srgbClr val="131211"/>
                </a:solidFill>
                <a:latin typeface="Open Sauce Bold"/>
                <a:ea typeface="Open Sauce Bold"/>
                <a:cs typeface="Open Sauce Bold"/>
                <a:sym typeface="Open Sauce Bold"/>
              </a:rPr>
              <a:t>The Driver Sign Up page collects both personal and vehicle-related information, including a valid Taxi Office ID, ensuring drivers are linked to registered offices. Email verification is required to activate the account</a:t>
            </a:r>
          </a:p>
          <a:p>
            <a:pPr algn="ctr" marL="0" indent="0" lvl="0">
              <a:lnSpc>
                <a:spcPts val="2982"/>
              </a:lnSpc>
              <a:spcBef>
                <a:spcPct val="0"/>
              </a:spcBef>
            </a:pP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547871" y="3099686"/>
            <a:ext cx="2875495" cy="6404512"/>
          </a:xfrm>
          <a:custGeom>
            <a:avLst/>
            <a:gdLst/>
            <a:ahLst/>
            <a:cxnLst/>
            <a:rect r="r" b="b" t="t" l="l"/>
            <a:pathLst>
              <a:path h="6404512" w="2875495">
                <a:moveTo>
                  <a:pt x="0" y="0"/>
                </a:moveTo>
                <a:lnTo>
                  <a:pt x="2875495" y="0"/>
                </a:lnTo>
                <a:lnTo>
                  <a:pt x="2875495" y="6404512"/>
                </a:lnTo>
                <a:lnTo>
                  <a:pt x="0" y="6404512"/>
                </a:lnTo>
                <a:lnTo>
                  <a:pt x="0" y="0"/>
                </a:lnTo>
                <a:close/>
              </a:path>
            </a:pathLst>
          </a:custGeom>
          <a:blipFill>
            <a:blip r:embed="rId12"/>
            <a:stretch>
              <a:fillRect l="0" t="0" r="0" b="0"/>
            </a:stretch>
          </a:blipFill>
        </p:spPr>
      </p:sp>
      <p:sp>
        <p:nvSpPr>
          <p:cNvPr name="Freeform 8" id="8"/>
          <p:cNvSpPr/>
          <p:nvPr/>
        </p:nvSpPr>
        <p:spPr>
          <a:xfrm flipH="false" flipV="false" rot="0">
            <a:off x="7761805" y="3099686"/>
            <a:ext cx="2875495" cy="6404512"/>
          </a:xfrm>
          <a:custGeom>
            <a:avLst/>
            <a:gdLst/>
            <a:ahLst/>
            <a:cxnLst/>
            <a:rect r="r" b="b" t="t" l="l"/>
            <a:pathLst>
              <a:path h="6404512" w="2875495">
                <a:moveTo>
                  <a:pt x="0" y="0"/>
                </a:moveTo>
                <a:lnTo>
                  <a:pt x="2875495" y="0"/>
                </a:lnTo>
                <a:lnTo>
                  <a:pt x="2875495" y="6404512"/>
                </a:lnTo>
                <a:lnTo>
                  <a:pt x="0" y="6404512"/>
                </a:lnTo>
                <a:lnTo>
                  <a:pt x="0" y="0"/>
                </a:lnTo>
                <a:close/>
              </a:path>
            </a:pathLst>
          </a:custGeom>
          <a:blipFill>
            <a:blip r:embed="rId13"/>
            <a:stretch>
              <a:fillRect l="0" t="0" r="0" b="0"/>
            </a:stretch>
          </a:blipFill>
        </p:spPr>
      </p:sp>
      <p:sp>
        <p:nvSpPr>
          <p:cNvPr name="Freeform 9" id="9"/>
          <p:cNvSpPr/>
          <p:nvPr/>
        </p:nvSpPr>
        <p:spPr>
          <a:xfrm flipH="false" flipV="false" rot="0">
            <a:off x="11975740" y="3099686"/>
            <a:ext cx="2916452" cy="6495735"/>
          </a:xfrm>
          <a:custGeom>
            <a:avLst/>
            <a:gdLst/>
            <a:ahLst/>
            <a:cxnLst/>
            <a:rect r="r" b="b" t="t" l="l"/>
            <a:pathLst>
              <a:path h="6495735" w="2916452">
                <a:moveTo>
                  <a:pt x="0" y="0"/>
                </a:moveTo>
                <a:lnTo>
                  <a:pt x="2916452" y="0"/>
                </a:lnTo>
                <a:lnTo>
                  <a:pt x="2916452" y="6495735"/>
                </a:lnTo>
                <a:lnTo>
                  <a:pt x="0" y="6495735"/>
                </a:lnTo>
                <a:lnTo>
                  <a:pt x="0" y="0"/>
                </a:lnTo>
                <a:close/>
              </a:path>
            </a:pathLst>
          </a:custGeom>
          <a:blipFill>
            <a:blip r:embed="rId14"/>
            <a:stretch>
              <a:fillRect l="0" t="0" r="0" b="0"/>
            </a:stretch>
          </a:blipFill>
        </p:spPr>
      </p:sp>
      <p:sp>
        <p:nvSpPr>
          <p:cNvPr name="TextBox 10" id="10"/>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Sign in</a:t>
            </a:r>
          </a:p>
        </p:txBody>
      </p:sp>
      <p:sp>
        <p:nvSpPr>
          <p:cNvPr name="TextBox 11" id="11"/>
          <p:cNvSpPr txBox="true"/>
          <p:nvPr/>
        </p:nvSpPr>
        <p:spPr>
          <a:xfrm rot="0">
            <a:off x="1798561" y="1851151"/>
            <a:ext cx="14961091" cy="717409"/>
          </a:xfrm>
          <a:prstGeom prst="rect">
            <a:avLst/>
          </a:prstGeom>
        </p:spPr>
        <p:txBody>
          <a:bodyPr anchor="t" rtlCol="false" tIns="0" lIns="0" bIns="0" rIns="0">
            <a:spAutoFit/>
          </a:bodyPr>
          <a:lstStyle/>
          <a:p>
            <a:pPr algn="ctr" marL="0" indent="0" lvl="0">
              <a:lnSpc>
                <a:spcPts val="2982"/>
              </a:lnSpc>
              <a:spcBef>
                <a:spcPct val="0"/>
              </a:spcBef>
            </a:pPr>
            <a:r>
              <a:rPr lang="en-US" b="true" sz="2130">
                <a:solidFill>
                  <a:srgbClr val="131211"/>
                </a:solidFill>
                <a:latin typeface="Open Sauce Bold"/>
                <a:ea typeface="Open Sauce Bold"/>
                <a:cs typeface="Open Sauce Bold"/>
                <a:sym typeface="Open Sauce Bold"/>
              </a:rPr>
              <a:t>The Sign In page allows all user types to log in using their email and password. Upon successful login, the system updates the isLogged field to manage session activity and enhance security.</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2372582" y="3145297"/>
            <a:ext cx="2918324" cy="6113003"/>
          </a:xfrm>
          <a:custGeom>
            <a:avLst/>
            <a:gdLst/>
            <a:ahLst/>
            <a:cxnLst/>
            <a:rect r="r" b="b" t="t" l="l"/>
            <a:pathLst>
              <a:path h="6113003" w="2918324">
                <a:moveTo>
                  <a:pt x="0" y="0"/>
                </a:moveTo>
                <a:lnTo>
                  <a:pt x="2918324" y="0"/>
                </a:lnTo>
                <a:lnTo>
                  <a:pt x="2918324" y="6113003"/>
                </a:lnTo>
                <a:lnTo>
                  <a:pt x="0" y="6113003"/>
                </a:lnTo>
                <a:lnTo>
                  <a:pt x="0" y="0"/>
                </a:lnTo>
                <a:close/>
              </a:path>
            </a:pathLst>
          </a:custGeom>
          <a:blipFill>
            <a:blip r:embed="rId12"/>
            <a:stretch>
              <a:fillRect l="0" t="0" r="0" b="0"/>
            </a:stretch>
          </a:blipFill>
        </p:spPr>
      </p:sp>
      <p:sp>
        <p:nvSpPr>
          <p:cNvPr name="Freeform 8" id="8"/>
          <p:cNvSpPr/>
          <p:nvPr/>
        </p:nvSpPr>
        <p:spPr>
          <a:xfrm flipH="false" flipV="false" rot="0">
            <a:off x="7500706" y="3145297"/>
            <a:ext cx="2918324" cy="6113003"/>
          </a:xfrm>
          <a:custGeom>
            <a:avLst/>
            <a:gdLst/>
            <a:ahLst/>
            <a:cxnLst/>
            <a:rect r="r" b="b" t="t" l="l"/>
            <a:pathLst>
              <a:path h="6113003" w="2918324">
                <a:moveTo>
                  <a:pt x="0" y="0"/>
                </a:moveTo>
                <a:lnTo>
                  <a:pt x="2918323" y="0"/>
                </a:lnTo>
                <a:lnTo>
                  <a:pt x="2918323" y="6113003"/>
                </a:lnTo>
                <a:lnTo>
                  <a:pt x="0" y="6113003"/>
                </a:lnTo>
                <a:lnTo>
                  <a:pt x="0" y="0"/>
                </a:lnTo>
                <a:close/>
              </a:path>
            </a:pathLst>
          </a:custGeom>
          <a:blipFill>
            <a:blip r:embed="rId12"/>
            <a:stretch>
              <a:fillRect l="0" t="0" r="0" b="0"/>
            </a:stretch>
          </a:blipFill>
        </p:spPr>
      </p:sp>
      <p:sp>
        <p:nvSpPr>
          <p:cNvPr name="Freeform 9" id="9"/>
          <p:cNvSpPr/>
          <p:nvPr/>
        </p:nvSpPr>
        <p:spPr>
          <a:xfrm flipH="false" flipV="false" rot="0">
            <a:off x="12628829" y="3145297"/>
            <a:ext cx="2918324" cy="6113003"/>
          </a:xfrm>
          <a:custGeom>
            <a:avLst/>
            <a:gdLst/>
            <a:ahLst/>
            <a:cxnLst/>
            <a:rect r="r" b="b" t="t" l="l"/>
            <a:pathLst>
              <a:path h="6113003" w="2918324">
                <a:moveTo>
                  <a:pt x="0" y="0"/>
                </a:moveTo>
                <a:lnTo>
                  <a:pt x="2918324" y="0"/>
                </a:lnTo>
                <a:lnTo>
                  <a:pt x="2918324" y="6113003"/>
                </a:lnTo>
                <a:lnTo>
                  <a:pt x="0" y="6113003"/>
                </a:lnTo>
                <a:lnTo>
                  <a:pt x="0" y="0"/>
                </a:lnTo>
                <a:close/>
              </a:path>
            </a:pathLst>
          </a:custGeom>
          <a:blipFill>
            <a:blip r:embed="rId12"/>
            <a:stretch>
              <a:fillRect l="0" t="0" r="0" b="0"/>
            </a:stretch>
          </a:blipFill>
        </p:spPr>
      </p:sp>
      <p:sp>
        <p:nvSpPr>
          <p:cNvPr name="TextBox 10" id="10"/>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Forgot Password</a:t>
            </a:r>
          </a:p>
        </p:txBody>
      </p:sp>
      <p:sp>
        <p:nvSpPr>
          <p:cNvPr name="TextBox 11" id="11"/>
          <p:cNvSpPr txBox="true"/>
          <p:nvPr/>
        </p:nvSpPr>
        <p:spPr>
          <a:xfrm rot="0">
            <a:off x="1798561" y="1851151"/>
            <a:ext cx="15231211" cy="717409"/>
          </a:xfrm>
          <a:prstGeom prst="rect">
            <a:avLst/>
          </a:prstGeom>
        </p:spPr>
        <p:txBody>
          <a:bodyPr anchor="t" rtlCol="false" tIns="0" lIns="0" bIns="0" rIns="0">
            <a:spAutoFit/>
          </a:bodyPr>
          <a:lstStyle/>
          <a:p>
            <a:pPr algn="ctr" marL="0" indent="0" lvl="0">
              <a:lnSpc>
                <a:spcPts val="2982"/>
              </a:lnSpc>
              <a:spcBef>
                <a:spcPct val="0"/>
              </a:spcBef>
            </a:pPr>
            <a:r>
              <a:rPr lang="en-US" b="true" sz="2130">
                <a:solidFill>
                  <a:srgbClr val="131211"/>
                </a:solidFill>
                <a:latin typeface="Open Sauce Bold"/>
                <a:ea typeface="Open Sauce Bold"/>
                <a:cs typeface="Open Sauce Bold"/>
                <a:sym typeface="Open Sauce Bold"/>
              </a:rPr>
              <a:t>The "Forgot Password" feature sends a reset link to the user's email, allowing secure password recovery. The link is valid for one-time use only to ensure account safety.</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904578" y="2956020"/>
            <a:ext cx="2924769" cy="5805223"/>
          </a:xfrm>
          <a:custGeom>
            <a:avLst/>
            <a:gdLst/>
            <a:ahLst/>
            <a:cxnLst/>
            <a:rect r="r" b="b" t="t" l="l"/>
            <a:pathLst>
              <a:path h="5805223" w="2924769">
                <a:moveTo>
                  <a:pt x="0" y="0"/>
                </a:moveTo>
                <a:lnTo>
                  <a:pt x="2924769" y="0"/>
                </a:lnTo>
                <a:lnTo>
                  <a:pt x="2924769" y="5805223"/>
                </a:lnTo>
                <a:lnTo>
                  <a:pt x="0" y="5805223"/>
                </a:lnTo>
                <a:lnTo>
                  <a:pt x="0" y="0"/>
                </a:lnTo>
                <a:close/>
              </a:path>
            </a:pathLst>
          </a:custGeom>
          <a:blipFill>
            <a:blip r:embed="rId12"/>
            <a:stretch>
              <a:fillRect l="0" t="0" r="0" b="0"/>
            </a:stretch>
          </a:blipFill>
        </p:spPr>
      </p:sp>
      <p:sp>
        <p:nvSpPr>
          <p:cNvPr name="Freeform 8" id="8"/>
          <p:cNvSpPr/>
          <p:nvPr/>
        </p:nvSpPr>
        <p:spPr>
          <a:xfrm flipH="false" flipV="false" rot="0">
            <a:off x="7981872" y="2960527"/>
            <a:ext cx="2933696" cy="5800717"/>
          </a:xfrm>
          <a:custGeom>
            <a:avLst/>
            <a:gdLst/>
            <a:ahLst/>
            <a:cxnLst/>
            <a:rect r="r" b="b" t="t" l="l"/>
            <a:pathLst>
              <a:path h="5800717" w="2933696">
                <a:moveTo>
                  <a:pt x="0" y="0"/>
                </a:moveTo>
                <a:lnTo>
                  <a:pt x="2933696" y="0"/>
                </a:lnTo>
                <a:lnTo>
                  <a:pt x="2933696" y="5800716"/>
                </a:lnTo>
                <a:lnTo>
                  <a:pt x="0" y="5800716"/>
                </a:lnTo>
                <a:lnTo>
                  <a:pt x="0" y="0"/>
                </a:lnTo>
                <a:close/>
              </a:path>
            </a:pathLst>
          </a:custGeom>
          <a:blipFill>
            <a:blip r:embed="rId13"/>
            <a:stretch>
              <a:fillRect l="0" t="0" r="0" b="0"/>
            </a:stretch>
          </a:blipFill>
        </p:spPr>
      </p:sp>
      <p:sp>
        <p:nvSpPr>
          <p:cNvPr name="Freeform 9" id="9"/>
          <p:cNvSpPr/>
          <p:nvPr/>
        </p:nvSpPr>
        <p:spPr>
          <a:xfrm flipH="false" flipV="false" rot="0">
            <a:off x="12068093" y="2956020"/>
            <a:ext cx="2929224" cy="5802971"/>
          </a:xfrm>
          <a:custGeom>
            <a:avLst/>
            <a:gdLst/>
            <a:ahLst/>
            <a:cxnLst/>
            <a:rect r="r" b="b" t="t" l="l"/>
            <a:pathLst>
              <a:path h="5802971" w="2929224">
                <a:moveTo>
                  <a:pt x="0" y="0"/>
                </a:moveTo>
                <a:lnTo>
                  <a:pt x="2929224" y="0"/>
                </a:lnTo>
                <a:lnTo>
                  <a:pt x="2929224" y="5802971"/>
                </a:lnTo>
                <a:lnTo>
                  <a:pt x="0" y="5802971"/>
                </a:lnTo>
                <a:lnTo>
                  <a:pt x="0" y="0"/>
                </a:lnTo>
                <a:close/>
              </a:path>
            </a:pathLst>
          </a:custGeom>
          <a:blipFill>
            <a:blip r:embed="rId14"/>
            <a:stretch>
              <a:fillRect l="0" t="0" r="0" b="0"/>
            </a:stretch>
          </a:blipFill>
        </p:spPr>
      </p:sp>
      <p:sp>
        <p:nvSpPr>
          <p:cNvPr name="TextBox 10" id="10"/>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Forgot Password</a:t>
            </a:r>
          </a:p>
        </p:txBody>
      </p:sp>
      <p:sp>
        <p:nvSpPr>
          <p:cNvPr name="TextBox 11" id="11"/>
          <p:cNvSpPr txBox="true"/>
          <p:nvPr/>
        </p:nvSpPr>
        <p:spPr>
          <a:xfrm rot="0">
            <a:off x="7151562" y="1864518"/>
            <a:ext cx="3984877" cy="762495"/>
          </a:xfrm>
          <a:prstGeom prst="rect">
            <a:avLst/>
          </a:prstGeom>
        </p:spPr>
        <p:txBody>
          <a:bodyPr anchor="t" rtlCol="false" tIns="0" lIns="0" bIns="0" rIns="0">
            <a:spAutoFit/>
          </a:bodyPr>
          <a:lstStyle/>
          <a:p>
            <a:pPr algn="ctr" marL="0" indent="0" lvl="0">
              <a:lnSpc>
                <a:spcPts val="3122"/>
              </a:lnSpc>
              <a:spcBef>
                <a:spcPct val="0"/>
              </a:spcBef>
            </a:pPr>
            <a:r>
              <a:rPr lang="en-US" b="true" sz="2230">
                <a:solidFill>
                  <a:srgbClr val="131211"/>
                </a:solidFill>
                <a:latin typeface="Open Sauce Bold"/>
                <a:ea typeface="Open Sauce Bold"/>
                <a:cs typeface="Open Sauce Bold"/>
                <a:sym typeface="Open Sauce Bold"/>
              </a:rPr>
              <a:t>continue</a:t>
            </a:r>
          </a:p>
          <a:p>
            <a:pPr algn="ctr" marL="0" indent="0" lvl="0">
              <a:lnSpc>
                <a:spcPts val="3122"/>
              </a:lnSpc>
              <a:spcBef>
                <a:spcPct val="0"/>
              </a:spcBef>
            </a:pP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934464" y="2736276"/>
            <a:ext cx="2691749" cy="6134684"/>
          </a:xfrm>
          <a:custGeom>
            <a:avLst/>
            <a:gdLst/>
            <a:ahLst/>
            <a:cxnLst/>
            <a:rect r="r" b="b" t="t" l="l"/>
            <a:pathLst>
              <a:path h="6134684" w="2691749">
                <a:moveTo>
                  <a:pt x="0" y="0"/>
                </a:moveTo>
                <a:lnTo>
                  <a:pt x="2691749" y="0"/>
                </a:lnTo>
                <a:lnTo>
                  <a:pt x="2691749" y="6134684"/>
                </a:lnTo>
                <a:lnTo>
                  <a:pt x="0" y="6134684"/>
                </a:lnTo>
                <a:lnTo>
                  <a:pt x="0" y="0"/>
                </a:lnTo>
                <a:close/>
              </a:path>
            </a:pathLst>
          </a:custGeom>
          <a:blipFill>
            <a:blip r:embed="rId12"/>
            <a:stretch>
              <a:fillRect l="0" t="0" r="0" b="0"/>
            </a:stretch>
          </a:blipFill>
        </p:spPr>
      </p:sp>
      <p:sp>
        <p:nvSpPr>
          <p:cNvPr name="Freeform 8" id="8"/>
          <p:cNvSpPr/>
          <p:nvPr/>
        </p:nvSpPr>
        <p:spPr>
          <a:xfrm flipH="false" flipV="false" rot="0">
            <a:off x="5795543" y="2736276"/>
            <a:ext cx="2712615" cy="6134684"/>
          </a:xfrm>
          <a:custGeom>
            <a:avLst/>
            <a:gdLst/>
            <a:ahLst/>
            <a:cxnLst/>
            <a:rect r="r" b="b" t="t" l="l"/>
            <a:pathLst>
              <a:path h="6134684" w="2712615">
                <a:moveTo>
                  <a:pt x="0" y="0"/>
                </a:moveTo>
                <a:lnTo>
                  <a:pt x="2712615" y="0"/>
                </a:lnTo>
                <a:lnTo>
                  <a:pt x="2712615" y="6134684"/>
                </a:lnTo>
                <a:lnTo>
                  <a:pt x="0" y="6134684"/>
                </a:lnTo>
                <a:lnTo>
                  <a:pt x="0" y="0"/>
                </a:lnTo>
                <a:close/>
              </a:path>
            </a:pathLst>
          </a:custGeom>
          <a:blipFill>
            <a:blip r:embed="rId13"/>
            <a:stretch>
              <a:fillRect l="0" t="0" r="0" b="0"/>
            </a:stretch>
          </a:blipFill>
        </p:spPr>
      </p:sp>
      <p:sp>
        <p:nvSpPr>
          <p:cNvPr name="Freeform 9" id="9"/>
          <p:cNvSpPr/>
          <p:nvPr/>
        </p:nvSpPr>
        <p:spPr>
          <a:xfrm flipH="false" flipV="false" rot="0">
            <a:off x="9759423" y="2736276"/>
            <a:ext cx="2754348" cy="6134684"/>
          </a:xfrm>
          <a:custGeom>
            <a:avLst/>
            <a:gdLst/>
            <a:ahLst/>
            <a:cxnLst/>
            <a:rect r="r" b="b" t="t" l="l"/>
            <a:pathLst>
              <a:path h="6134684" w="2754348">
                <a:moveTo>
                  <a:pt x="0" y="0"/>
                </a:moveTo>
                <a:lnTo>
                  <a:pt x="2754348" y="0"/>
                </a:lnTo>
                <a:lnTo>
                  <a:pt x="2754348" y="6134684"/>
                </a:lnTo>
                <a:lnTo>
                  <a:pt x="0" y="6134684"/>
                </a:lnTo>
                <a:lnTo>
                  <a:pt x="0" y="0"/>
                </a:lnTo>
                <a:close/>
              </a:path>
            </a:pathLst>
          </a:custGeom>
          <a:blipFill>
            <a:blip r:embed="rId14"/>
            <a:stretch>
              <a:fillRect l="0" t="0" r="0" b="0"/>
            </a:stretch>
          </a:blipFill>
        </p:spPr>
      </p:sp>
      <p:sp>
        <p:nvSpPr>
          <p:cNvPr name="Freeform 10" id="10"/>
          <p:cNvSpPr/>
          <p:nvPr/>
        </p:nvSpPr>
        <p:spPr>
          <a:xfrm flipH="false" flipV="false" rot="0">
            <a:off x="13446626" y="2734150"/>
            <a:ext cx="2906910" cy="6136810"/>
          </a:xfrm>
          <a:custGeom>
            <a:avLst/>
            <a:gdLst/>
            <a:ahLst/>
            <a:cxnLst/>
            <a:rect r="r" b="b" t="t" l="l"/>
            <a:pathLst>
              <a:path h="6136810" w="2906910">
                <a:moveTo>
                  <a:pt x="0" y="0"/>
                </a:moveTo>
                <a:lnTo>
                  <a:pt x="2906910" y="0"/>
                </a:lnTo>
                <a:lnTo>
                  <a:pt x="2906910" y="6136810"/>
                </a:lnTo>
                <a:lnTo>
                  <a:pt x="0" y="6136810"/>
                </a:lnTo>
                <a:lnTo>
                  <a:pt x="0" y="0"/>
                </a:lnTo>
                <a:close/>
              </a:path>
            </a:pathLst>
          </a:custGeom>
          <a:blipFill>
            <a:blip r:embed="rId15"/>
            <a:stretch>
              <a:fillRect l="0" t="0" r="0" b="0"/>
            </a:stretch>
          </a:blipFill>
        </p:spPr>
      </p:sp>
      <p:sp>
        <p:nvSpPr>
          <p:cNvPr name="TextBox 11" id="11"/>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Forgot Password</a:t>
            </a:r>
          </a:p>
        </p:txBody>
      </p:sp>
      <p:sp>
        <p:nvSpPr>
          <p:cNvPr name="TextBox 12" id="12"/>
          <p:cNvSpPr txBox="true"/>
          <p:nvPr/>
        </p:nvSpPr>
        <p:spPr>
          <a:xfrm rot="0">
            <a:off x="6595056" y="1752393"/>
            <a:ext cx="5737906" cy="762495"/>
          </a:xfrm>
          <a:prstGeom prst="rect">
            <a:avLst/>
          </a:prstGeom>
        </p:spPr>
        <p:txBody>
          <a:bodyPr anchor="t" rtlCol="false" tIns="0" lIns="0" bIns="0" rIns="0">
            <a:spAutoFit/>
          </a:bodyPr>
          <a:lstStyle/>
          <a:p>
            <a:pPr algn="ctr">
              <a:lnSpc>
                <a:spcPts val="3122"/>
              </a:lnSpc>
            </a:pPr>
            <a:r>
              <a:rPr lang="en-US" b="true" sz="2230" u="sng">
                <a:solidFill>
                  <a:srgbClr val="131211"/>
                </a:solidFill>
                <a:latin typeface="Open Sauce Bold"/>
                <a:ea typeface="Open Sauce Bold"/>
                <a:cs typeface="Open Sauce Bold"/>
                <a:sym typeface="Open Sauce Bold"/>
                <a:hlinkClick r:id="rId16" tooltip="https://github.com/AdhamYaqoub/taxi_app/commit/5e379af7ba7751ce3d967d986949db11a60a6fbb"/>
              </a:rPr>
              <a:t>val</a:t>
            </a:r>
            <a:r>
              <a:rPr lang="en-US" b="true" sz="2230" u="sng">
                <a:solidFill>
                  <a:srgbClr val="131211"/>
                </a:solidFill>
                <a:latin typeface="Open Sauce Bold"/>
                <a:ea typeface="Open Sauce Bold"/>
                <a:cs typeface="Open Sauce Bold"/>
                <a:sym typeface="Open Sauce Bold"/>
                <a:hlinkClick r:id="rId17" tooltip="https://github.com/AdhamYaqoub/taxi_app/commit/5e379af7ba7751ce3d967d986949db11a60a6fbb"/>
              </a:rPr>
              <a:t>idate Password </a:t>
            </a:r>
          </a:p>
          <a:p>
            <a:pPr algn="ctr" marL="0" indent="0" lvl="0">
              <a:lnSpc>
                <a:spcPts val="3122"/>
              </a:lnSpc>
              <a:spcBef>
                <a:spcPct val="0"/>
              </a:spcBef>
            </a:pP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5276061" y="2515075"/>
            <a:ext cx="3190343" cy="6743225"/>
          </a:xfrm>
          <a:custGeom>
            <a:avLst/>
            <a:gdLst/>
            <a:ahLst/>
            <a:cxnLst/>
            <a:rect r="r" b="b" t="t" l="l"/>
            <a:pathLst>
              <a:path h="6743225" w="3190343">
                <a:moveTo>
                  <a:pt x="0" y="0"/>
                </a:moveTo>
                <a:lnTo>
                  <a:pt x="3190343" y="0"/>
                </a:lnTo>
                <a:lnTo>
                  <a:pt x="3190343" y="6743225"/>
                </a:lnTo>
                <a:lnTo>
                  <a:pt x="0" y="6743225"/>
                </a:lnTo>
                <a:lnTo>
                  <a:pt x="0" y="0"/>
                </a:lnTo>
                <a:close/>
              </a:path>
            </a:pathLst>
          </a:custGeom>
          <a:blipFill>
            <a:blip r:embed="rId12"/>
            <a:stretch>
              <a:fillRect l="0" t="0" r="0" b="0"/>
            </a:stretch>
          </a:blipFill>
        </p:spPr>
      </p:sp>
      <p:sp>
        <p:nvSpPr>
          <p:cNvPr name="Freeform 8" id="8"/>
          <p:cNvSpPr/>
          <p:nvPr/>
        </p:nvSpPr>
        <p:spPr>
          <a:xfrm flipH="false" flipV="false" rot="0">
            <a:off x="10177836" y="2515075"/>
            <a:ext cx="3034451" cy="6743225"/>
          </a:xfrm>
          <a:custGeom>
            <a:avLst/>
            <a:gdLst/>
            <a:ahLst/>
            <a:cxnLst/>
            <a:rect r="r" b="b" t="t" l="l"/>
            <a:pathLst>
              <a:path h="6743225" w="3034451">
                <a:moveTo>
                  <a:pt x="0" y="0"/>
                </a:moveTo>
                <a:lnTo>
                  <a:pt x="3034452" y="0"/>
                </a:lnTo>
                <a:lnTo>
                  <a:pt x="3034452" y="6743225"/>
                </a:lnTo>
                <a:lnTo>
                  <a:pt x="0" y="6743225"/>
                </a:lnTo>
                <a:lnTo>
                  <a:pt x="0" y="0"/>
                </a:lnTo>
                <a:close/>
              </a:path>
            </a:pathLst>
          </a:custGeom>
          <a:blipFill>
            <a:blip r:embed="rId13"/>
            <a:stretch>
              <a:fillRect l="0" t="0" r="0" b="0"/>
            </a:stretch>
          </a:blipFill>
        </p:spPr>
      </p:sp>
      <p:sp>
        <p:nvSpPr>
          <p:cNvPr name="TextBox 9" id="9"/>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User interface</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750250" y="2088584"/>
            <a:ext cx="2843855" cy="6334042"/>
          </a:xfrm>
          <a:custGeom>
            <a:avLst/>
            <a:gdLst/>
            <a:ahLst/>
            <a:cxnLst/>
            <a:rect r="r" b="b" t="t" l="l"/>
            <a:pathLst>
              <a:path h="6334042" w="2843855">
                <a:moveTo>
                  <a:pt x="0" y="0"/>
                </a:moveTo>
                <a:lnTo>
                  <a:pt x="2843855" y="0"/>
                </a:lnTo>
                <a:lnTo>
                  <a:pt x="2843855" y="6334041"/>
                </a:lnTo>
                <a:lnTo>
                  <a:pt x="0" y="6334041"/>
                </a:lnTo>
                <a:lnTo>
                  <a:pt x="0" y="0"/>
                </a:lnTo>
                <a:close/>
              </a:path>
            </a:pathLst>
          </a:custGeom>
          <a:blipFill>
            <a:blip r:embed="rId12"/>
            <a:stretch>
              <a:fillRect l="0" t="0" r="0" b="0"/>
            </a:stretch>
          </a:blipFill>
        </p:spPr>
      </p:sp>
      <p:sp>
        <p:nvSpPr>
          <p:cNvPr name="Freeform 8" id="8"/>
          <p:cNvSpPr/>
          <p:nvPr/>
        </p:nvSpPr>
        <p:spPr>
          <a:xfrm flipH="false" flipV="false" rot="0">
            <a:off x="8302510" y="2088584"/>
            <a:ext cx="2843855" cy="6334042"/>
          </a:xfrm>
          <a:custGeom>
            <a:avLst/>
            <a:gdLst/>
            <a:ahLst/>
            <a:cxnLst/>
            <a:rect r="r" b="b" t="t" l="l"/>
            <a:pathLst>
              <a:path h="6334042" w="2843855">
                <a:moveTo>
                  <a:pt x="0" y="0"/>
                </a:moveTo>
                <a:lnTo>
                  <a:pt x="2843856" y="0"/>
                </a:lnTo>
                <a:lnTo>
                  <a:pt x="2843856" y="6334041"/>
                </a:lnTo>
                <a:lnTo>
                  <a:pt x="0" y="6334041"/>
                </a:lnTo>
                <a:lnTo>
                  <a:pt x="0" y="0"/>
                </a:lnTo>
                <a:close/>
              </a:path>
            </a:pathLst>
          </a:custGeom>
          <a:blipFill>
            <a:blip r:embed="rId13"/>
            <a:stretch>
              <a:fillRect l="0" t="0" r="0" b="0"/>
            </a:stretch>
          </a:blipFill>
        </p:spPr>
      </p:sp>
      <p:sp>
        <p:nvSpPr>
          <p:cNvPr name="Freeform 9" id="9"/>
          <p:cNvSpPr/>
          <p:nvPr/>
        </p:nvSpPr>
        <p:spPr>
          <a:xfrm flipH="false" flipV="false" rot="0">
            <a:off x="12854770" y="2088584"/>
            <a:ext cx="2843855" cy="6334042"/>
          </a:xfrm>
          <a:custGeom>
            <a:avLst/>
            <a:gdLst/>
            <a:ahLst/>
            <a:cxnLst/>
            <a:rect r="r" b="b" t="t" l="l"/>
            <a:pathLst>
              <a:path h="6334042" w="2843855">
                <a:moveTo>
                  <a:pt x="0" y="0"/>
                </a:moveTo>
                <a:lnTo>
                  <a:pt x="2843856" y="0"/>
                </a:lnTo>
                <a:lnTo>
                  <a:pt x="2843856" y="6334041"/>
                </a:lnTo>
                <a:lnTo>
                  <a:pt x="0" y="6334041"/>
                </a:lnTo>
                <a:lnTo>
                  <a:pt x="0" y="0"/>
                </a:lnTo>
                <a:close/>
              </a:path>
            </a:pathLst>
          </a:custGeom>
          <a:blipFill>
            <a:blip r:embed="rId14"/>
            <a:stretch>
              <a:fillRect l="0" t="0" r="0" b="0"/>
            </a:stretch>
          </a:blipFill>
        </p:spPr>
      </p:sp>
      <p:sp>
        <p:nvSpPr>
          <p:cNvPr name="TextBox 10" id="10"/>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User interface - Home page</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884697" y="2456347"/>
            <a:ext cx="2860631" cy="6356958"/>
          </a:xfrm>
          <a:custGeom>
            <a:avLst/>
            <a:gdLst/>
            <a:ahLst/>
            <a:cxnLst/>
            <a:rect r="r" b="b" t="t" l="l"/>
            <a:pathLst>
              <a:path h="6356958" w="2860631">
                <a:moveTo>
                  <a:pt x="0" y="0"/>
                </a:moveTo>
                <a:lnTo>
                  <a:pt x="2860631" y="0"/>
                </a:lnTo>
                <a:lnTo>
                  <a:pt x="2860631" y="6356959"/>
                </a:lnTo>
                <a:lnTo>
                  <a:pt x="0" y="6356959"/>
                </a:lnTo>
                <a:lnTo>
                  <a:pt x="0" y="0"/>
                </a:lnTo>
                <a:close/>
              </a:path>
            </a:pathLst>
          </a:custGeom>
          <a:blipFill>
            <a:blip r:embed="rId12"/>
            <a:stretch>
              <a:fillRect l="0" t="0" r="0" b="0"/>
            </a:stretch>
          </a:blipFill>
        </p:spPr>
      </p:sp>
      <p:sp>
        <p:nvSpPr>
          <p:cNvPr name="Freeform 8" id="8"/>
          <p:cNvSpPr/>
          <p:nvPr/>
        </p:nvSpPr>
        <p:spPr>
          <a:xfrm flipH="false" flipV="false" rot="0">
            <a:off x="5778295" y="2456347"/>
            <a:ext cx="2860631" cy="6356958"/>
          </a:xfrm>
          <a:custGeom>
            <a:avLst/>
            <a:gdLst/>
            <a:ahLst/>
            <a:cxnLst/>
            <a:rect r="r" b="b" t="t" l="l"/>
            <a:pathLst>
              <a:path h="6356958" w="2860631">
                <a:moveTo>
                  <a:pt x="0" y="0"/>
                </a:moveTo>
                <a:lnTo>
                  <a:pt x="2860631" y="0"/>
                </a:lnTo>
                <a:lnTo>
                  <a:pt x="2860631" y="6356959"/>
                </a:lnTo>
                <a:lnTo>
                  <a:pt x="0" y="6356959"/>
                </a:lnTo>
                <a:lnTo>
                  <a:pt x="0" y="0"/>
                </a:lnTo>
                <a:close/>
              </a:path>
            </a:pathLst>
          </a:custGeom>
          <a:blipFill>
            <a:blip r:embed="rId13"/>
            <a:stretch>
              <a:fillRect l="0" t="0" r="0" b="0"/>
            </a:stretch>
          </a:blipFill>
        </p:spPr>
      </p:sp>
      <p:sp>
        <p:nvSpPr>
          <p:cNvPr name="Freeform 9" id="9"/>
          <p:cNvSpPr/>
          <p:nvPr/>
        </p:nvSpPr>
        <p:spPr>
          <a:xfrm flipH="false" flipV="false" rot="0">
            <a:off x="9813969" y="2456347"/>
            <a:ext cx="2860631" cy="6356958"/>
          </a:xfrm>
          <a:custGeom>
            <a:avLst/>
            <a:gdLst/>
            <a:ahLst/>
            <a:cxnLst/>
            <a:rect r="r" b="b" t="t" l="l"/>
            <a:pathLst>
              <a:path h="6356958" w="2860631">
                <a:moveTo>
                  <a:pt x="0" y="0"/>
                </a:moveTo>
                <a:lnTo>
                  <a:pt x="2860631" y="0"/>
                </a:lnTo>
                <a:lnTo>
                  <a:pt x="2860631" y="6356959"/>
                </a:lnTo>
                <a:lnTo>
                  <a:pt x="0" y="6356959"/>
                </a:lnTo>
                <a:lnTo>
                  <a:pt x="0" y="0"/>
                </a:lnTo>
                <a:close/>
              </a:path>
            </a:pathLst>
          </a:custGeom>
          <a:blipFill>
            <a:blip r:embed="rId14"/>
            <a:stretch>
              <a:fillRect l="0" t="0" r="0" b="0"/>
            </a:stretch>
          </a:blipFill>
        </p:spPr>
      </p:sp>
      <p:sp>
        <p:nvSpPr>
          <p:cNvPr name="Freeform 10" id="10"/>
          <p:cNvSpPr/>
          <p:nvPr/>
        </p:nvSpPr>
        <p:spPr>
          <a:xfrm flipH="false" flipV="false" rot="0">
            <a:off x="13688612" y="2456347"/>
            <a:ext cx="2860631" cy="6356958"/>
          </a:xfrm>
          <a:custGeom>
            <a:avLst/>
            <a:gdLst/>
            <a:ahLst/>
            <a:cxnLst/>
            <a:rect r="r" b="b" t="t" l="l"/>
            <a:pathLst>
              <a:path h="6356958" w="2860631">
                <a:moveTo>
                  <a:pt x="0" y="0"/>
                </a:moveTo>
                <a:lnTo>
                  <a:pt x="2860631" y="0"/>
                </a:lnTo>
                <a:lnTo>
                  <a:pt x="2860631" y="6356959"/>
                </a:lnTo>
                <a:lnTo>
                  <a:pt x="0" y="6356959"/>
                </a:lnTo>
                <a:lnTo>
                  <a:pt x="0" y="0"/>
                </a:lnTo>
                <a:close/>
              </a:path>
            </a:pathLst>
          </a:custGeom>
          <a:blipFill>
            <a:blip r:embed="rId15"/>
            <a:stretch>
              <a:fillRect l="0" t="0" r="0" b="0"/>
            </a:stretch>
          </a:blipFill>
        </p:spPr>
      </p:sp>
      <p:sp>
        <p:nvSpPr>
          <p:cNvPr name="TextBox 11" id="11"/>
          <p:cNvSpPr txBox="true"/>
          <p:nvPr/>
        </p:nvSpPr>
        <p:spPr>
          <a:xfrm rot="0">
            <a:off x="2010279" y="532623"/>
            <a:ext cx="14538964"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User interface - Scheduled trip</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711103" y="2623224"/>
            <a:ext cx="2923535" cy="6663329"/>
          </a:xfrm>
          <a:custGeom>
            <a:avLst/>
            <a:gdLst/>
            <a:ahLst/>
            <a:cxnLst/>
            <a:rect r="r" b="b" t="t" l="l"/>
            <a:pathLst>
              <a:path h="6663329" w="2923535">
                <a:moveTo>
                  <a:pt x="0" y="0"/>
                </a:moveTo>
                <a:lnTo>
                  <a:pt x="2923536" y="0"/>
                </a:lnTo>
                <a:lnTo>
                  <a:pt x="2923536" y="6663329"/>
                </a:lnTo>
                <a:lnTo>
                  <a:pt x="0" y="6663329"/>
                </a:lnTo>
                <a:lnTo>
                  <a:pt x="0" y="0"/>
                </a:lnTo>
                <a:close/>
              </a:path>
            </a:pathLst>
          </a:custGeom>
          <a:blipFill>
            <a:blip r:embed="rId12"/>
            <a:stretch>
              <a:fillRect l="0" t="0" r="0" b="0"/>
            </a:stretch>
          </a:blipFill>
        </p:spPr>
      </p:sp>
      <p:sp>
        <p:nvSpPr>
          <p:cNvPr name="Freeform 8" id="8"/>
          <p:cNvSpPr/>
          <p:nvPr/>
        </p:nvSpPr>
        <p:spPr>
          <a:xfrm flipH="false" flipV="false" rot="0">
            <a:off x="4480762" y="2623224"/>
            <a:ext cx="2923535" cy="6663329"/>
          </a:xfrm>
          <a:custGeom>
            <a:avLst/>
            <a:gdLst/>
            <a:ahLst/>
            <a:cxnLst/>
            <a:rect r="r" b="b" t="t" l="l"/>
            <a:pathLst>
              <a:path h="6663329" w="2923535">
                <a:moveTo>
                  <a:pt x="0" y="0"/>
                </a:moveTo>
                <a:lnTo>
                  <a:pt x="2923536" y="0"/>
                </a:lnTo>
                <a:lnTo>
                  <a:pt x="2923536" y="6663329"/>
                </a:lnTo>
                <a:lnTo>
                  <a:pt x="0" y="6663329"/>
                </a:lnTo>
                <a:lnTo>
                  <a:pt x="0" y="0"/>
                </a:lnTo>
                <a:close/>
              </a:path>
            </a:pathLst>
          </a:custGeom>
          <a:blipFill>
            <a:blip r:embed="rId13"/>
            <a:stretch>
              <a:fillRect l="0" t="0" r="0" b="0"/>
            </a:stretch>
          </a:blipFill>
        </p:spPr>
      </p:sp>
      <p:sp>
        <p:nvSpPr>
          <p:cNvPr name="Freeform 9" id="9"/>
          <p:cNvSpPr/>
          <p:nvPr/>
        </p:nvSpPr>
        <p:spPr>
          <a:xfrm flipH="false" flipV="false" rot="0">
            <a:off x="8252023" y="2623224"/>
            <a:ext cx="2923535" cy="6663329"/>
          </a:xfrm>
          <a:custGeom>
            <a:avLst/>
            <a:gdLst/>
            <a:ahLst/>
            <a:cxnLst/>
            <a:rect r="r" b="b" t="t" l="l"/>
            <a:pathLst>
              <a:path h="6663329" w="2923535">
                <a:moveTo>
                  <a:pt x="0" y="0"/>
                </a:moveTo>
                <a:lnTo>
                  <a:pt x="2923535" y="0"/>
                </a:lnTo>
                <a:lnTo>
                  <a:pt x="2923535" y="6663329"/>
                </a:lnTo>
                <a:lnTo>
                  <a:pt x="0" y="6663329"/>
                </a:lnTo>
                <a:lnTo>
                  <a:pt x="0" y="0"/>
                </a:lnTo>
                <a:close/>
              </a:path>
            </a:pathLst>
          </a:custGeom>
          <a:blipFill>
            <a:blip r:embed="rId14"/>
            <a:stretch>
              <a:fillRect l="0" t="0" r="0" b="0"/>
            </a:stretch>
          </a:blipFill>
        </p:spPr>
      </p:sp>
      <p:sp>
        <p:nvSpPr>
          <p:cNvPr name="Freeform 10" id="10"/>
          <p:cNvSpPr/>
          <p:nvPr/>
        </p:nvSpPr>
        <p:spPr>
          <a:xfrm flipH="false" flipV="false" rot="0">
            <a:off x="12023283" y="5095857"/>
            <a:ext cx="6054851" cy="1718064"/>
          </a:xfrm>
          <a:custGeom>
            <a:avLst/>
            <a:gdLst/>
            <a:ahLst/>
            <a:cxnLst/>
            <a:rect r="r" b="b" t="t" l="l"/>
            <a:pathLst>
              <a:path h="1718064" w="6054851">
                <a:moveTo>
                  <a:pt x="0" y="0"/>
                </a:moveTo>
                <a:lnTo>
                  <a:pt x="6054851" y="0"/>
                </a:lnTo>
                <a:lnTo>
                  <a:pt x="6054851" y="1718064"/>
                </a:lnTo>
                <a:lnTo>
                  <a:pt x="0" y="1718064"/>
                </a:lnTo>
                <a:lnTo>
                  <a:pt x="0" y="0"/>
                </a:lnTo>
                <a:close/>
              </a:path>
            </a:pathLst>
          </a:custGeom>
          <a:blipFill>
            <a:blip r:embed="rId15"/>
            <a:stretch>
              <a:fillRect l="0" t="0" r="0" b="0"/>
            </a:stretch>
          </a:blipFill>
        </p:spPr>
      </p:sp>
      <p:sp>
        <p:nvSpPr>
          <p:cNvPr name="TextBox 11" id="11"/>
          <p:cNvSpPr txBox="true"/>
          <p:nvPr/>
        </p:nvSpPr>
        <p:spPr>
          <a:xfrm rot="0">
            <a:off x="2010279" y="532623"/>
            <a:ext cx="14538964"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book trip via telegram</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EFFFF"/>
        </a:solidFill>
      </p:bgPr>
    </p:bg>
    <p:spTree>
      <p:nvGrpSpPr>
        <p:cNvPr id="1" name=""/>
        <p:cNvGrpSpPr/>
        <p:nvPr/>
      </p:nvGrpSpPr>
      <p:grpSpPr>
        <a:xfrm>
          <a:off x="0" y="0"/>
          <a:ext cx="0" cy="0"/>
          <a:chOff x="0" y="0"/>
          <a:chExt cx="0" cy="0"/>
        </a:xfrm>
      </p:grpSpPr>
      <p:grpSp>
        <p:nvGrpSpPr>
          <p:cNvPr name="Group 2" id="2"/>
          <p:cNvGrpSpPr/>
          <p:nvPr/>
        </p:nvGrpSpPr>
        <p:grpSpPr>
          <a:xfrm rot="0">
            <a:off x="690913" y="1894618"/>
            <a:ext cx="7584463" cy="885486"/>
            <a:chOff x="0" y="0"/>
            <a:chExt cx="1997554" cy="233214"/>
          </a:xfrm>
        </p:grpSpPr>
        <p:sp>
          <p:nvSpPr>
            <p:cNvPr name="Freeform 3" id="3"/>
            <p:cNvSpPr/>
            <p:nvPr/>
          </p:nvSpPr>
          <p:spPr>
            <a:xfrm flipH="false" flipV="false" rot="0">
              <a:off x="0" y="0"/>
              <a:ext cx="1997554" cy="233214"/>
            </a:xfrm>
            <a:custGeom>
              <a:avLst/>
              <a:gdLst/>
              <a:ahLst/>
              <a:cxnLst/>
              <a:rect r="r" b="b" t="t" l="l"/>
              <a:pathLst>
                <a:path h="233214" w="1997554">
                  <a:moveTo>
                    <a:pt x="25519" y="0"/>
                  </a:moveTo>
                  <a:lnTo>
                    <a:pt x="1972035" y="0"/>
                  </a:lnTo>
                  <a:cubicBezTo>
                    <a:pt x="1986129" y="0"/>
                    <a:pt x="1997554" y="11425"/>
                    <a:pt x="1997554" y="25519"/>
                  </a:cubicBezTo>
                  <a:lnTo>
                    <a:pt x="1997554" y="207695"/>
                  </a:lnTo>
                  <a:cubicBezTo>
                    <a:pt x="1997554" y="221789"/>
                    <a:pt x="1986129" y="233214"/>
                    <a:pt x="1972035" y="233214"/>
                  </a:cubicBezTo>
                  <a:lnTo>
                    <a:pt x="25519" y="233214"/>
                  </a:lnTo>
                  <a:cubicBezTo>
                    <a:pt x="11425" y="233214"/>
                    <a:pt x="0" y="221789"/>
                    <a:pt x="0" y="207695"/>
                  </a:cubicBezTo>
                  <a:lnTo>
                    <a:pt x="0" y="25519"/>
                  </a:lnTo>
                  <a:cubicBezTo>
                    <a:pt x="0" y="11425"/>
                    <a:pt x="11425" y="0"/>
                    <a:pt x="25519" y="0"/>
                  </a:cubicBezTo>
                  <a:close/>
                </a:path>
              </a:pathLst>
            </a:custGeom>
            <a:solidFill>
              <a:srgbClr val="EDCC2D"/>
            </a:solidFill>
            <a:ln cap="rnd">
              <a:noFill/>
              <a:prstDash val="solid"/>
              <a:round/>
            </a:ln>
          </p:spPr>
        </p:sp>
        <p:sp>
          <p:nvSpPr>
            <p:cNvPr name="TextBox 4" id="4"/>
            <p:cNvSpPr txBox="true"/>
            <p:nvPr/>
          </p:nvSpPr>
          <p:spPr>
            <a:xfrm>
              <a:off x="0" y="-66675"/>
              <a:ext cx="1997554" cy="299889"/>
            </a:xfrm>
            <a:prstGeom prst="rect">
              <a:avLst/>
            </a:prstGeom>
          </p:spPr>
          <p:txBody>
            <a:bodyPr anchor="ctr" rtlCol="false" tIns="50800" lIns="50800" bIns="50800" rIns="50800"/>
            <a:lstStyle/>
            <a:p>
              <a:pPr algn="ctr" marL="0" indent="0" lvl="0">
                <a:lnSpc>
                  <a:spcPts val="5672"/>
                </a:lnSpc>
                <a:spcBef>
                  <a:spcPct val="0"/>
                </a:spcBef>
              </a:pPr>
              <a:r>
                <a:rPr lang="en-US" b="true" sz="4110" spc="883">
                  <a:solidFill>
                    <a:srgbClr val="191919"/>
                  </a:solidFill>
                  <a:latin typeface="Canva Sans Bold"/>
                  <a:ea typeface="Canva Sans Bold"/>
                  <a:cs typeface="Canva Sans Bold"/>
                  <a:sym typeface="Canva Sans Bold"/>
                </a:rPr>
                <a:t>Main Idea</a:t>
              </a:r>
            </a:p>
          </p:txBody>
        </p:sp>
      </p:grpSp>
      <p:sp>
        <p:nvSpPr>
          <p:cNvPr name="Freeform 5" id="5"/>
          <p:cNvSpPr/>
          <p:nvPr/>
        </p:nvSpPr>
        <p:spPr>
          <a:xfrm flipH="false" flipV="false" rot="0">
            <a:off x="8275376" y="5431056"/>
            <a:ext cx="12295876" cy="10509296"/>
          </a:xfrm>
          <a:custGeom>
            <a:avLst/>
            <a:gdLst/>
            <a:ahLst/>
            <a:cxnLst/>
            <a:rect r="r" b="b" t="t" l="l"/>
            <a:pathLst>
              <a:path h="10509296" w="12295876">
                <a:moveTo>
                  <a:pt x="0" y="0"/>
                </a:moveTo>
                <a:lnTo>
                  <a:pt x="12295876" y="0"/>
                </a:lnTo>
                <a:lnTo>
                  <a:pt x="12295876" y="10509295"/>
                </a:lnTo>
                <a:lnTo>
                  <a:pt x="0" y="105092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a:grpSpLocks noChangeAspect="true"/>
          </p:cNvGrpSpPr>
          <p:nvPr/>
        </p:nvGrpSpPr>
        <p:grpSpPr>
          <a:xfrm rot="0">
            <a:off x="10129421" y="2670366"/>
            <a:ext cx="4611970" cy="9372675"/>
            <a:chOff x="0" y="0"/>
            <a:chExt cx="5001260" cy="10163810"/>
          </a:xfrm>
        </p:grpSpPr>
        <p:sp>
          <p:nvSpPr>
            <p:cNvPr name="Freeform 7" id="7"/>
            <p:cNvSpPr/>
            <p:nvPr/>
          </p:nvSpPr>
          <p:spPr>
            <a:xfrm flipH="false" flipV="false" rot="0">
              <a:off x="0" y="0"/>
              <a:ext cx="5000993" cy="10163632"/>
            </a:xfrm>
            <a:custGeom>
              <a:avLst/>
              <a:gdLst/>
              <a:ahLst/>
              <a:cxnLst/>
              <a:rect r="r" b="b" t="t" l="l"/>
              <a:pathLst>
                <a:path h="10163632" w="5000993">
                  <a:moveTo>
                    <a:pt x="0" y="0"/>
                  </a:moveTo>
                  <a:lnTo>
                    <a:pt x="5000993" y="0"/>
                  </a:lnTo>
                  <a:lnTo>
                    <a:pt x="5000993" y="10163632"/>
                  </a:lnTo>
                  <a:lnTo>
                    <a:pt x="0" y="10163632"/>
                  </a:lnTo>
                  <a:close/>
                </a:path>
              </a:pathLst>
            </a:custGeom>
            <a:blipFill>
              <a:blip r:embed="rId4"/>
              <a:stretch>
                <a:fillRect l="-45" t="0" r="-45" b="0"/>
              </a:stretch>
            </a:blipFill>
          </p:spPr>
        </p:sp>
        <p:sp>
          <p:nvSpPr>
            <p:cNvPr name="Freeform 8" id="8"/>
            <p:cNvSpPr/>
            <p:nvPr/>
          </p:nvSpPr>
          <p:spPr>
            <a:xfrm flipH="false" flipV="false" rot="0">
              <a:off x="338760" y="288798"/>
              <a:ext cx="4330776" cy="9398000"/>
            </a:xfrm>
            <a:custGeom>
              <a:avLst/>
              <a:gdLst/>
              <a:ahLst/>
              <a:cxnLst/>
              <a:rect r="r" b="b" t="t" l="l"/>
              <a:pathLst>
                <a:path h="9398000" w="4330776">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solidFill>
              <a:srgbClr val="000000">
                <a:alpha val="0"/>
              </a:srgbClr>
            </a:solidFill>
            <a:ln w="12700">
              <a:solidFill>
                <a:srgbClr val="000000"/>
              </a:solidFill>
            </a:ln>
          </p:spPr>
        </p:sp>
      </p:grpSp>
      <p:sp>
        <p:nvSpPr>
          <p:cNvPr name="Freeform 9" id="9"/>
          <p:cNvSpPr/>
          <p:nvPr/>
        </p:nvSpPr>
        <p:spPr>
          <a:xfrm flipH="false" flipV="false" rot="2121754">
            <a:off x="14622874" y="1299613"/>
            <a:ext cx="1286811" cy="1099839"/>
          </a:xfrm>
          <a:custGeom>
            <a:avLst/>
            <a:gdLst/>
            <a:ahLst/>
            <a:cxnLst/>
            <a:rect r="r" b="b" t="t" l="l"/>
            <a:pathLst>
              <a:path h="1099839" w="1286811">
                <a:moveTo>
                  <a:pt x="0" y="0"/>
                </a:moveTo>
                <a:lnTo>
                  <a:pt x="1286812" y="0"/>
                </a:lnTo>
                <a:lnTo>
                  <a:pt x="1286812" y="1099839"/>
                </a:lnTo>
                <a:lnTo>
                  <a:pt x="0" y="109983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0" id="10"/>
          <p:cNvSpPr txBox="true"/>
          <p:nvPr/>
        </p:nvSpPr>
        <p:spPr>
          <a:xfrm rot="0">
            <a:off x="690913" y="3431103"/>
            <a:ext cx="8648572" cy="3386694"/>
          </a:xfrm>
          <a:prstGeom prst="rect">
            <a:avLst/>
          </a:prstGeom>
        </p:spPr>
        <p:txBody>
          <a:bodyPr anchor="t" rtlCol="false" tIns="0" lIns="0" bIns="0" rIns="0">
            <a:spAutoFit/>
          </a:bodyPr>
          <a:lstStyle/>
          <a:p>
            <a:pPr algn="l">
              <a:lnSpc>
                <a:spcPts val="3423"/>
              </a:lnSpc>
              <a:spcBef>
                <a:spcPct val="0"/>
              </a:spcBef>
            </a:pPr>
            <a:r>
              <a:rPr lang="en-US" b="true" sz="2445" spc="24">
                <a:solidFill>
                  <a:srgbClr val="000000"/>
                </a:solidFill>
                <a:latin typeface="Canva Sans Bold"/>
                <a:ea typeface="Canva Sans Bold"/>
                <a:cs typeface="Canva Sans Bold"/>
                <a:sym typeface="Canva Sans Bold"/>
              </a:rPr>
              <a:t>TaxiGo is a smart and user-friendly ride-booking platform designed to connect users with nearby drivers efficiently. The system supports multiple roles — users, drivers, managers, and admins — each with tailored interfaces and tools. With real-time trip management, clear role separation, and secure account handling, TaxiGo aims to make transportation more organized, accessible, and reliable for everyone involved.</a:t>
            </a:r>
          </a:p>
        </p:txBody>
      </p:sp>
      <p:grpSp>
        <p:nvGrpSpPr>
          <p:cNvPr name="Group 11" id="11"/>
          <p:cNvGrpSpPr>
            <a:grpSpLocks noChangeAspect="true"/>
          </p:cNvGrpSpPr>
          <p:nvPr/>
        </p:nvGrpSpPr>
        <p:grpSpPr>
          <a:xfrm rot="0">
            <a:off x="10249211" y="2670366"/>
            <a:ext cx="4372390" cy="8885789"/>
            <a:chOff x="0" y="0"/>
            <a:chExt cx="5001260" cy="10163810"/>
          </a:xfrm>
        </p:grpSpPr>
        <p:sp>
          <p:nvSpPr>
            <p:cNvPr name="Freeform 12" id="12"/>
            <p:cNvSpPr/>
            <p:nvPr/>
          </p:nvSpPr>
          <p:spPr>
            <a:xfrm flipH="false" flipV="false" rot="0">
              <a:off x="0" y="0"/>
              <a:ext cx="5000993" cy="10163632"/>
            </a:xfrm>
            <a:custGeom>
              <a:avLst/>
              <a:gdLst/>
              <a:ahLst/>
              <a:cxnLst/>
              <a:rect r="r" b="b" t="t" l="l"/>
              <a:pathLst>
                <a:path h="10163632" w="5000993">
                  <a:moveTo>
                    <a:pt x="0" y="0"/>
                  </a:moveTo>
                  <a:lnTo>
                    <a:pt x="5000993" y="0"/>
                  </a:lnTo>
                  <a:lnTo>
                    <a:pt x="5000993" y="10163632"/>
                  </a:lnTo>
                  <a:lnTo>
                    <a:pt x="0" y="10163632"/>
                  </a:lnTo>
                  <a:close/>
                </a:path>
              </a:pathLst>
            </a:custGeom>
            <a:blipFill>
              <a:blip r:embed="rId4">
                <a:alphaModFix amt="60000"/>
              </a:blip>
              <a:stretch>
                <a:fillRect l="-45" t="0" r="-45" b="0"/>
              </a:stretch>
            </a:blipFill>
          </p:spPr>
        </p:sp>
        <p:sp>
          <p:nvSpPr>
            <p:cNvPr name="Freeform 13" id="13"/>
            <p:cNvSpPr/>
            <p:nvPr/>
          </p:nvSpPr>
          <p:spPr>
            <a:xfrm flipH="false" flipV="false" rot="0">
              <a:off x="338760" y="288798"/>
              <a:ext cx="4330776" cy="9398000"/>
            </a:xfrm>
            <a:custGeom>
              <a:avLst/>
              <a:gdLst/>
              <a:ahLst/>
              <a:cxnLst/>
              <a:rect r="r" b="b" t="t" l="l"/>
              <a:pathLst>
                <a:path h="9398000" w="4330776">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blipFill>
              <a:blip r:embed="rId5">
                <a:alphaModFix amt="60000"/>
              </a:blip>
              <a:stretch>
                <a:fillRect l="-57860" t="0" r="-57860" b="0"/>
              </a:stretch>
            </a:blipFill>
          </p:spPr>
        </p:sp>
      </p:gr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726190" y="3419961"/>
            <a:ext cx="2737694" cy="5838339"/>
          </a:xfrm>
          <a:custGeom>
            <a:avLst/>
            <a:gdLst/>
            <a:ahLst/>
            <a:cxnLst/>
            <a:rect r="r" b="b" t="t" l="l"/>
            <a:pathLst>
              <a:path h="5838339" w="2737694">
                <a:moveTo>
                  <a:pt x="0" y="0"/>
                </a:moveTo>
                <a:lnTo>
                  <a:pt x="2737694" y="0"/>
                </a:lnTo>
                <a:lnTo>
                  <a:pt x="2737694" y="5838339"/>
                </a:lnTo>
                <a:lnTo>
                  <a:pt x="0" y="5838339"/>
                </a:lnTo>
                <a:lnTo>
                  <a:pt x="0" y="0"/>
                </a:lnTo>
                <a:close/>
              </a:path>
            </a:pathLst>
          </a:custGeom>
          <a:blipFill>
            <a:blip r:embed="rId12"/>
            <a:stretch>
              <a:fillRect l="0" t="0" r="0" b="0"/>
            </a:stretch>
          </a:blipFill>
        </p:spPr>
      </p:sp>
      <p:sp>
        <p:nvSpPr>
          <p:cNvPr name="Freeform 8" id="8"/>
          <p:cNvSpPr/>
          <p:nvPr/>
        </p:nvSpPr>
        <p:spPr>
          <a:xfrm flipH="false" flipV="false" rot="0">
            <a:off x="6162196" y="3419961"/>
            <a:ext cx="11561067" cy="5838339"/>
          </a:xfrm>
          <a:custGeom>
            <a:avLst/>
            <a:gdLst/>
            <a:ahLst/>
            <a:cxnLst/>
            <a:rect r="r" b="b" t="t" l="l"/>
            <a:pathLst>
              <a:path h="5838339" w="11561067">
                <a:moveTo>
                  <a:pt x="0" y="0"/>
                </a:moveTo>
                <a:lnTo>
                  <a:pt x="11561068" y="0"/>
                </a:lnTo>
                <a:lnTo>
                  <a:pt x="11561068" y="5838339"/>
                </a:lnTo>
                <a:lnTo>
                  <a:pt x="0" y="5838339"/>
                </a:lnTo>
                <a:lnTo>
                  <a:pt x="0" y="0"/>
                </a:lnTo>
                <a:close/>
              </a:path>
            </a:pathLst>
          </a:custGeom>
          <a:blipFill>
            <a:blip r:embed="rId13"/>
            <a:stretch>
              <a:fillRect l="0" t="0" r="0" b="0"/>
            </a:stretch>
          </a:blipFill>
        </p:spPr>
      </p:sp>
      <p:sp>
        <p:nvSpPr>
          <p:cNvPr name="TextBox 9" id="9"/>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Trip History Page</a:t>
            </a:r>
          </a:p>
        </p:txBody>
      </p:sp>
      <p:sp>
        <p:nvSpPr>
          <p:cNvPr name="TextBox 10" id="10"/>
          <p:cNvSpPr txBox="true"/>
          <p:nvPr/>
        </p:nvSpPr>
        <p:spPr>
          <a:xfrm rot="0">
            <a:off x="1642840" y="2180254"/>
            <a:ext cx="2904395" cy="371970"/>
          </a:xfrm>
          <a:prstGeom prst="rect">
            <a:avLst/>
          </a:prstGeom>
        </p:spPr>
        <p:txBody>
          <a:bodyPr anchor="t" rtlCol="false" tIns="0" lIns="0" bIns="0" rIns="0">
            <a:spAutoFit/>
          </a:bodyPr>
          <a:lstStyle/>
          <a:p>
            <a:pPr algn="ctr" marL="0" indent="0" lvl="0">
              <a:lnSpc>
                <a:spcPts val="3122"/>
              </a:lnSpc>
              <a:spcBef>
                <a:spcPct val="0"/>
              </a:spcBef>
            </a:pPr>
            <a:r>
              <a:rPr lang="en-US" sz="2230">
                <a:solidFill>
                  <a:srgbClr val="131211"/>
                </a:solidFill>
                <a:latin typeface="Open Sauce"/>
                <a:ea typeface="Open Sauce"/>
                <a:cs typeface="Open Sauce"/>
                <a:sym typeface="Open Sauce"/>
              </a:rPr>
              <a:t>Mobile</a:t>
            </a:r>
          </a:p>
        </p:txBody>
      </p:sp>
      <p:sp>
        <p:nvSpPr>
          <p:cNvPr name="TextBox 11" id="11"/>
          <p:cNvSpPr txBox="true"/>
          <p:nvPr/>
        </p:nvSpPr>
        <p:spPr>
          <a:xfrm rot="0">
            <a:off x="11527578" y="2180254"/>
            <a:ext cx="2904395" cy="371970"/>
          </a:xfrm>
          <a:prstGeom prst="rect">
            <a:avLst/>
          </a:prstGeom>
        </p:spPr>
        <p:txBody>
          <a:bodyPr anchor="t" rtlCol="false" tIns="0" lIns="0" bIns="0" rIns="0">
            <a:spAutoFit/>
          </a:bodyPr>
          <a:lstStyle/>
          <a:p>
            <a:pPr algn="ctr" marL="0" indent="0" lvl="0">
              <a:lnSpc>
                <a:spcPts val="3122"/>
              </a:lnSpc>
              <a:spcBef>
                <a:spcPct val="0"/>
              </a:spcBef>
            </a:pPr>
            <a:r>
              <a:rPr lang="en-US" sz="2230">
                <a:solidFill>
                  <a:srgbClr val="131211"/>
                </a:solidFill>
                <a:latin typeface="Open Sauce"/>
                <a:ea typeface="Open Sauce"/>
                <a:cs typeface="Open Sauce"/>
                <a:sym typeface="Open Sauce"/>
              </a:rPr>
              <a:t>Web</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601713" y="3199923"/>
            <a:ext cx="2866747" cy="6058377"/>
          </a:xfrm>
          <a:custGeom>
            <a:avLst/>
            <a:gdLst/>
            <a:ahLst/>
            <a:cxnLst/>
            <a:rect r="r" b="b" t="t" l="l"/>
            <a:pathLst>
              <a:path h="6058377" w="2866747">
                <a:moveTo>
                  <a:pt x="0" y="0"/>
                </a:moveTo>
                <a:lnTo>
                  <a:pt x="2866747" y="0"/>
                </a:lnTo>
                <a:lnTo>
                  <a:pt x="2866747" y="6058377"/>
                </a:lnTo>
                <a:lnTo>
                  <a:pt x="0" y="6058377"/>
                </a:lnTo>
                <a:lnTo>
                  <a:pt x="0" y="0"/>
                </a:lnTo>
                <a:close/>
              </a:path>
            </a:pathLst>
          </a:custGeom>
          <a:blipFill>
            <a:blip r:embed="rId12"/>
            <a:stretch>
              <a:fillRect l="0" t="-910" r="0" b="0"/>
            </a:stretch>
          </a:blipFill>
        </p:spPr>
      </p:sp>
      <p:sp>
        <p:nvSpPr>
          <p:cNvPr name="Freeform 8" id="8"/>
          <p:cNvSpPr/>
          <p:nvPr/>
        </p:nvSpPr>
        <p:spPr>
          <a:xfrm flipH="false" flipV="false" rot="0">
            <a:off x="5389490" y="3199923"/>
            <a:ext cx="12898510" cy="6058377"/>
          </a:xfrm>
          <a:custGeom>
            <a:avLst/>
            <a:gdLst/>
            <a:ahLst/>
            <a:cxnLst/>
            <a:rect r="r" b="b" t="t" l="l"/>
            <a:pathLst>
              <a:path h="6058377" w="12898510">
                <a:moveTo>
                  <a:pt x="0" y="0"/>
                </a:moveTo>
                <a:lnTo>
                  <a:pt x="12898510" y="0"/>
                </a:lnTo>
                <a:lnTo>
                  <a:pt x="12898510" y="6058377"/>
                </a:lnTo>
                <a:lnTo>
                  <a:pt x="0" y="6058377"/>
                </a:lnTo>
                <a:lnTo>
                  <a:pt x="0" y="0"/>
                </a:lnTo>
                <a:close/>
              </a:path>
            </a:pathLst>
          </a:custGeom>
          <a:blipFill>
            <a:blip r:embed="rId13"/>
            <a:stretch>
              <a:fillRect l="-409" t="0" r="-30516" b="0"/>
            </a:stretch>
          </a:blipFill>
        </p:spPr>
      </p:sp>
      <p:sp>
        <p:nvSpPr>
          <p:cNvPr name="TextBox 9" id="9"/>
          <p:cNvSpPr txBox="true"/>
          <p:nvPr/>
        </p:nvSpPr>
        <p:spPr>
          <a:xfrm rot="0">
            <a:off x="1389054" y="532623"/>
            <a:ext cx="14515323"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Trip History Page-pop up</a:t>
            </a:r>
          </a:p>
        </p:txBody>
      </p:sp>
      <p:sp>
        <p:nvSpPr>
          <p:cNvPr name="TextBox 10" id="10"/>
          <p:cNvSpPr txBox="true"/>
          <p:nvPr/>
        </p:nvSpPr>
        <p:spPr>
          <a:xfrm rot="0">
            <a:off x="1601713" y="2180254"/>
            <a:ext cx="2904395" cy="371970"/>
          </a:xfrm>
          <a:prstGeom prst="rect">
            <a:avLst/>
          </a:prstGeom>
        </p:spPr>
        <p:txBody>
          <a:bodyPr anchor="t" rtlCol="false" tIns="0" lIns="0" bIns="0" rIns="0">
            <a:spAutoFit/>
          </a:bodyPr>
          <a:lstStyle/>
          <a:p>
            <a:pPr algn="ctr" marL="0" indent="0" lvl="0">
              <a:lnSpc>
                <a:spcPts val="3122"/>
              </a:lnSpc>
              <a:spcBef>
                <a:spcPct val="0"/>
              </a:spcBef>
            </a:pPr>
            <a:r>
              <a:rPr lang="en-US" sz="2230">
                <a:solidFill>
                  <a:srgbClr val="131211"/>
                </a:solidFill>
                <a:latin typeface="Open Sauce"/>
                <a:ea typeface="Open Sauce"/>
                <a:cs typeface="Open Sauce"/>
                <a:sym typeface="Open Sauce"/>
              </a:rPr>
              <a:t>Mobile</a:t>
            </a:r>
          </a:p>
        </p:txBody>
      </p:sp>
      <p:sp>
        <p:nvSpPr>
          <p:cNvPr name="TextBox 11" id="11"/>
          <p:cNvSpPr txBox="true"/>
          <p:nvPr/>
        </p:nvSpPr>
        <p:spPr>
          <a:xfrm rot="0">
            <a:off x="11709391" y="2180254"/>
            <a:ext cx="2904395" cy="371970"/>
          </a:xfrm>
          <a:prstGeom prst="rect">
            <a:avLst/>
          </a:prstGeom>
        </p:spPr>
        <p:txBody>
          <a:bodyPr anchor="t" rtlCol="false" tIns="0" lIns="0" bIns="0" rIns="0">
            <a:spAutoFit/>
          </a:bodyPr>
          <a:lstStyle/>
          <a:p>
            <a:pPr algn="ctr" marL="0" indent="0" lvl="0">
              <a:lnSpc>
                <a:spcPts val="3122"/>
              </a:lnSpc>
              <a:spcBef>
                <a:spcPct val="0"/>
              </a:spcBef>
            </a:pPr>
            <a:r>
              <a:rPr lang="en-US" sz="2230">
                <a:solidFill>
                  <a:srgbClr val="131211"/>
                </a:solidFill>
                <a:latin typeface="Open Sauce"/>
                <a:ea typeface="Open Sauce"/>
                <a:cs typeface="Open Sauce"/>
                <a:sym typeface="Open Sauce"/>
              </a:rPr>
              <a:t>Web</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834075" y="3084987"/>
            <a:ext cx="2848062" cy="6213954"/>
          </a:xfrm>
          <a:custGeom>
            <a:avLst/>
            <a:gdLst/>
            <a:ahLst/>
            <a:cxnLst/>
            <a:rect r="r" b="b" t="t" l="l"/>
            <a:pathLst>
              <a:path h="6213954" w="2848062">
                <a:moveTo>
                  <a:pt x="0" y="0"/>
                </a:moveTo>
                <a:lnTo>
                  <a:pt x="2848062" y="0"/>
                </a:lnTo>
                <a:lnTo>
                  <a:pt x="2848062" y="6213954"/>
                </a:lnTo>
                <a:lnTo>
                  <a:pt x="0" y="6213954"/>
                </a:lnTo>
                <a:lnTo>
                  <a:pt x="0" y="0"/>
                </a:lnTo>
                <a:close/>
              </a:path>
            </a:pathLst>
          </a:custGeom>
          <a:blipFill>
            <a:blip r:embed="rId12"/>
            <a:stretch>
              <a:fillRect l="0" t="0" r="0" b="0"/>
            </a:stretch>
          </a:blipFill>
        </p:spPr>
      </p:sp>
      <p:sp>
        <p:nvSpPr>
          <p:cNvPr name="Freeform 8" id="8"/>
          <p:cNvSpPr/>
          <p:nvPr/>
        </p:nvSpPr>
        <p:spPr>
          <a:xfrm flipH="false" flipV="false" rot="0">
            <a:off x="6660382" y="3084987"/>
            <a:ext cx="11301259" cy="6213954"/>
          </a:xfrm>
          <a:custGeom>
            <a:avLst/>
            <a:gdLst/>
            <a:ahLst/>
            <a:cxnLst/>
            <a:rect r="r" b="b" t="t" l="l"/>
            <a:pathLst>
              <a:path h="6213954" w="11301259">
                <a:moveTo>
                  <a:pt x="0" y="0"/>
                </a:moveTo>
                <a:lnTo>
                  <a:pt x="11301259" y="0"/>
                </a:lnTo>
                <a:lnTo>
                  <a:pt x="11301259" y="6213954"/>
                </a:lnTo>
                <a:lnTo>
                  <a:pt x="0" y="6213954"/>
                </a:lnTo>
                <a:lnTo>
                  <a:pt x="0" y="0"/>
                </a:lnTo>
                <a:close/>
              </a:path>
            </a:pathLst>
          </a:custGeom>
          <a:blipFill>
            <a:blip r:embed="rId13"/>
            <a:stretch>
              <a:fillRect l="-329" t="0" r="-329" b="0"/>
            </a:stretch>
          </a:blipFill>
        </p:spPr>
      </p:sp>
      <p:sp>
        <p:nvSpPr>
          <p:cNvPr name="TextBox 9" id="9"/>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Driver List Page</a:t>
            </a:r>
          </a:p>
        </p:txBody>
      </p:sp>
      <p:sp>
        <p:nvSpPr>
          <p:cNvPr name="TextBox 10" id="10"/>
          <p:cNvSpPr txBox="true"/>
          <p:nvPr/>
        </p:nvSpPr>
        <p:spPr>
          <a:xfrm rot="0">
            <a:off x="1642840" y="2180254"/>
            <a:ext cx="3242045" cy="371970"/>
          </a:xfrm>
          <a:prstGeom prst="rect">
            <a:avLst/>
          </a:prstGeom>
        </p:spPr>
        <p:txBody>
          <a:bodyPr anchor="t" rtlCol="false" tIns="0" lIns="0" bIns="0" rIns="0">
            <a:spAutoFit/>
          </a:bodyPr>
          <a:lstStyle/>
          <a:p>
            <a:pPr algn="ctr" marL="0" indent="0" lvl="0">
              <a:lnSpc>
                <a:spcPts val="3122"/>
              </a:lnSpc>
              <a:spcBef>
                <a:spcPct val="0"/>
              </a:spcBef>
            </a:pPr>
            <a:r>
              <a:rPr lang="en-US" sz="2230">
                <a:solidFill>
                  <a:srgbClr val="131211"/>
                </a:solidFill>
                <a:latin typeface="Open Sauce"/>
                <a:ea typeface="Open Sauce"/>
                <a:cs typeface="Open Sauce"/>
                <a:sym typeface="Open Sauce"/>
              </a:rPr>
              <a:t>Mobile</a:t>
            </a:r>
          </a:p>
        </p:txBody>
      </p:sp>
      <p:sp>
        <p:nvSpPr>
          <p:cNvPr name="TextBox 11" id="11"/>
          <p:cNvSpPr txBox="true"/>
          <p:nvPr/>
        </p:nvSpPr>
        <p:spPr>
          <a:xfrm rot="0">
            <a:off x="11527578" y="2180254"/>
            <a:ext cx="3242045" cy="371970"/>
          </a:xfrm>
          <a:prstGeom prst="rect">
            <a:avLst/>
          </a:prstGeom>
        </p:spPr>
        <p:txBody>
          <a:bodyPr anchor="t" rtlCol="false" tIns="0" lIns="0" bIns="0" rIns="0">
            <a:spAutoFit/>
          </a:bodyPr>
          <a:lstStyle/>
          <a:p>
            <a:pPr algn="ctr" marL="0" indent="0" lvl="0">
              <a:lnSpc>
                <a:spcPts val="3122"/>
              </a:lnSpc>
              <a:spcBef>
                <a:spcPct val="0"/>
              </a:spcBef>
            </a:pPr>
            <a:r>
              <a:rPr lang="en-US" sz="2230">
                <a:solidFill>
                  <a:srgbClr val="131211"/>
                </a:solidFill>
                <a:latin typeface="Open Sauce"/>
                <a:ea typeface="Open Sauce"/>
                <a:cs typeface="Open Sauce"/>
                <a:sym typeface="Open Sauce"/>
              </a:rPr>
              <a:t>Web</a:t>
            </a:r>
          </a:p>
        </p:txBody>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315013" y="2437033"/>
            <a:ext cx="3176844" cy="6690626"/>
          </a:xfrm>
          <a:custGeom>
            <a:avLst/>
            <a:gdLst/>
            <a:ahLst/>
            <a:cxnLst/>
            <a:rect r="r" b="b" t="t" l="l"/>
            <a:pathLst>
              <a:path h="6690626" w="3176844">
                <a:moveTo>
                  <a:pt x="0" y="0"/>
                </a:moveTo>
                <a:lnTo>
                  <a:pt x="3176844" y="0"/>
                </a:lnTo>
                <a:lnTo>
                  <a:pt x="3176844" y="6690626"/>
                </a:lnTo>
                <a:lnTo>
                  <a:pt x="0" y="6690626"/>
                </a:lnTo>
                <a:lnTo>
                  <a:pt x="0" y="0"/>
                </a:lnTo>
                <a:close/>
              </a:path>
            </a:pathLst>
          </a:custGeom>
          <a:blipFill>
            <a:blip r:embed="rId12"/>
            <a:stretch>
              <a:fillRect l="0" t="0" r="0" b="0"/>
            </a:stretch>
          </a:blipFill>
        </p:spPr>
      </p:sp>
      <p:sp>
        <p:nvSpPr>
          <p:cNvPr name="Freeform 8" id="8"/>
          <p:cNvSpPr/>
          <p:nvPr/>
        </p:nvSpPr>
        <p:spPr>
          <a:xfrm flipH="false" flipV="false" rot="0">
            <a:off x="7552716" y="2437033"/>
            <a:ext cx="3182568" cy="6690626"/>
          </a:xfrm>
          <a:custGeom>
            <a:avLst/>
            <a:gdLst/>
            <a:ahLst/>
            <a:cxnLst/>
            <a:rect r="r" b="b" t="t" l="l"/>
            <a:pathLst>
              <a:path h="6690626" w="3182568">
                <a:moveTo>
                  <a:pt x="0" y="0"/>
                </a:moveTo>
                <a:lnTo>
                  <a:pt x="3182568" y="0"/>
                </a:lnTo>
                <a:lnTo>
                  <a:pt x="3182568" y="6690626"/>
                </a:lnTo>
                <a:lnTo>
                  <a:pt x="0" y="6690626"/>
                </a:lnTo>
                <a:lnTo>
                  <a:pt x="0" y="0"/>
                </a:lnTo>
                <a:close/>
              </a:path>
            </a:pathLst>
          </a:custGeom>
          <a:blipFill>
            <a:blip r:embed="rId13"/>
            <a:stretch>
              <a:fillRect l="0" t="0" r="0" b="0"/>
            </a:stretch>
          </a:blipFill>
        </p:spPr>
      </p:sp>
      <p:sp>
        <p:nvSpPr>
          <p:cNvPr name="Freeform 9" id="9"/>
          <p:cNvSpPr/>
          <p:nvPr/>
        </p:nvSpPr>
        <p:spPr>
          <a:xfrm flipH="false" flipV="false" rot="0">
            <a:off x="11699670" y="2437033"/>
            <a:ext cx="3171140" cy="6690626"/>
          </a:xfrm>
          <a:custGeom>
            <a:avLst/>
            <a:gdLst/>
            <a:ahLst/>
            <a:cxnLst/>
            <a:rect r="r" b="b" t="t" l="l"/>
            <a:pathLst>
              <a:path h="6690626" w="3171140">
                <a:moveTo>
                  <a:pt x="0" y="0"/>
                </a:moveTo>
                <a:lnTo>
                  <a:pt x="3171140" y="0"/>
                </a:lnTo>
                <a:lnTo>
                  <a:pt x="3171140" y="6690626"/>
                </a:lnTo>
                <a:lnTo>
                  <a:pt x="0" y="6690626"/>
                </a:lnTo>
                <a:lnTo>
                  <a:pt x="0" y="0"/>
                </a:lnTo>
                <a:close/>
              </a:path>
            </a:pathLst>
          </a:custGeom>
          <a:blipFill>
            <a:blip r:embed="rId14"/>
            <a:stretch>
              <a:fillRect l="0" t="0" r="0" b="0"/>
            </a:stretch>
          </a:blipFill>
        </p:spPr>
      </p:sp>
      <p:sp>
        <p:nvSpPr>
          <p:cNvPr name="TextBox 10" id="10"/>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Settings Page</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5948526" y="2891291"/>
            <a:ext cx="3238710" cy="6367009"/>
          </a:xfrm>
          <a:custGeom>
            <a:avLst/>
            <a:gdLst/>
            <a:ahLst/>
            <a:cxnLst/>
            <a:rect r="r" b="b" t="t" l="l"/>
            <a:pathLst>
              <a:path h="6367009" w="3238710">
                <a:moveTo>
                  <a:pt x="0" y="0"/>
                </a:moveTo>
                <a:lnTo>
                  <a:pt x="3238710" y="0"/>
                </a:lnTo>
                <a:lnTo>
                  <a:pt x="3238710" y="6367009"/>
                </a:lnTo>
                <a:lnTo>
                  <a:pt x="0" y="6367009"/>
                </a:lnTo>
                <a:lnTo>
                  <a:pt x="0" y="0"/>
                </a:lnTo>
                <a:close/>
              </a:path>
            </a:pathLst>
          </a:custGeom>
          <a:blipFill>
            <a:blip r:embed="rId12"/>
            <a:stretch>
              <a:fillRect l="0" t="0" r="0" b="0"/>
            </a:stretch>
          </a:blipFill>
        </p:spPr>
      </p:sp>
      <p:sp>
        <p:nvSpPr>
          <p:cNvPr name="Freeform 8" id="8"/>
          <p:cNvSpPr/>
          <p:nvPr/>
        </p:nvSpPr>
        <p:spPr>
          <a:xfrm flipH="false" flipV="false" rot="0">
            <a:off x="9815886" y="2893553"/>
            <a:ext cx="3243809" cy="6364747"/>
          </a:xfrm>
          <a:custGeom>
            <a:avLst/>
            <a:gdLst/>
            <a:ahLst/>
            <a:cxnLst/>
            <a:rect r="r" b="b" t="t" l="l"/>
            <a:pathLst>
              <a:path h="6364747" w="3243809">
                <a:moveTo>
                  <a:pt x="0" y="0"/>
                </a:moveTo>
                <a:lnTo>
                  <a:pt x="3243810" y="0"/>
                </a:lnTo>
                <a:lnTo>
                  <a:pt x="3243810" y="6364747"/>
                </a:lnTo>
                <a:lnTo>
                  <a:pt x="0" y="6364747"/>
                </a:lnTo>
                <a:lnTo>
                  <a:pt x="0" y="0"/>
                </a:lnTo>
                <a:close/>
              </a:path>
            </a:pathLst>
          </a:custGeom>
          <a:blipFill>
            <a:blip r:embed="rId13"/>
            <a:stretch>
              <a:fillRect l="0" t="0" r="0" b="0"/>
            </a:stretch>
          </a:blipFill>
        </p:spPr>
      </p:sp>
      <p:sp>
        <p:nvSpPr>
          <p:cNvPr name="TextBox 9" id="9"/>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Settings Page</a:t>
            </a:r>
          </a:p>
        </p:txBody>
      </p:sp>
      <p:sp>
        <p:nvSpPr>
          <p:cNvPr name="TextBox 10" id="10"/>
          <p:cNvSpPr txBox="true"/>
          <p:nvPr/>
        </p:nvSpPr>
        <p:spPr>
          <a:xfrm rot="0">
            <a:off x="5854020" y="1847825"/>
            <a:ext cx="7219977" cy="431025"/>
          </a:xfrm>
          <a:prstGeom prst="rect">
            <a:avLst/>
          </a:prstGeom>
        </p:spPr>
        <p:txBody>
          <a:bodyPr anchor="t" rtlCol="false" tIns="0" lIns="0" bIns="0" rIns="0">
            <a:spAutoFit/>
          </a:bodyPr>
          <a:lstStyle/>
          <a:p>
            <a:pPr algn="ctr" marL="0" indent="0" lvl="0">
              <a:lnSpc>
                <a:spcPts val="3542"/>
              </a:lnSpc>
              <a:spcBef>
                <a:spcPct val="0"/>
              </a:spcBef>
            </a:pPr>
            <a:r>
              <a:rPr lang="en-US" b="true" sz="2530">
                <a:solidFill>
                  <a:srgbClr val="131211"/>
                </a:solidFill>
                <a:latin typeface="Open Sauce Bold"/>
                <a:ea typeface="Open Sauce Bold"/>
                <a:cs typeface="Open Sauce Bold"/>
                <a:sym typeface="Open Sauce Bold"/>
              </a:rPr>
              <a:t>Change Password</a:t>
            </a:r>
          </a:p>
        </p:txBody>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315013" y="3244157"/>
            <a:ext cx="12898965" cy="6014143"/>
          </a:xfrm>
          <a:custGeom>
            <a:avLst/>
            <a:gdLst/>
            <a:ahLst/>
            <a:cxnLst/>
            <a:rect r="r" b="b" t="t" l="l"/>
            <a:pathLst>
              <a:path h="6014143" w="12898965">
                <a:moveTo>
                  <a:pt x="0" y="0"/>
                </a:moveTo>
                <a:lnTo>
                  <a:pt x="12898965" y="0"/>
                </a:lnTo>
                <a:lnTo>
                  <a:pt x="12898965" y="6014143"/>
                </a:lnTo>
                <a:lnTo>
                  <a:pt x="0" y="6014143"/>
                </a:lnTo>
                <a:lnTo>
                  <a:pt x="0" y="0"/>
                </a:lnTo>
                <a:close/>
              </a:path>
            </a:pathLst>
          </a:custGeom>
          <a:blipFill>
            <a:blip r:embed="rId12"/>
            <a:stretch>
              <a:fillRect l="0" t="0" r="0" b="0"/>
            </a:stretch>
          </a:blipFill>
        </p:spPr>
      </p:sp>
      <p:sp>
        <p:nvSpPr>
          <p:cNvPr name="TextBox 8" id="8"/>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Settings Page</a:t>
            </a:r>
          </a:p>
        </p:txBody>
      </p:sp>
      <p:sp>
        <p:nvSpPr>
          <p:cNvPr name="TextBox 9" id="9"/>
          <p:cNvSpPr txBox="true"/>
          <p:nvPr/>
        </p:nvSpPr>
        <p:spPr>
          <a:xfrm rot="0">
            <a:off x="2312416" y="1847825"/>
            <a:ext cx="13591961" cy="1774050"/>
          </a:xfrm>
          <a:prstGeom prst="rect">
            <a:avLst/>
          </a:prstGeom>
        </p:spPr>
        <p:txBody>
          <a:bodyPr anchor="t" rtlCol="false" tIns="0" lIns="0" bIns="0" rIns="0">
            <a:spAutoFit/>
          </a:bodyPr>
          <a:lstStyle/>
          <a:p>
            <a:pPr algn="ctr" marL="0" indent="0" lvl="0">
              <a:lnSpc>
                <a:spcPts val="3542"/>
              </a:lnSpc>
              <a:spcBef>
                <a:spcPct val="0"/>
              </a:spcBef>
            </a:pPr>
            <a:r>
              <a:rPr lang="en-US" b="true" sz="2530">
                <a:solidFill>
                  <a:srgbClr val="131211"/>
                </a:solidFill>
                <a:latin typeface="Open Sauce Bold"/>
                <a:ea typeface="Open Sauce Bold"/>
                <a:cs typeface="Open Sauce Bold"/>
                <a:sym typeface="Open Sauce Bold"/>
              </a:rPr>
              <a:t>Change Password</a:t>
            </a:r>
          </a:p>
          <a:p>
            <a:pPr algn="ctr" marL="0" indent="0" lvl="0">
              <a:lnSpc>
                <a:spcPts val="3542"/>
              </a:lnSpc>
              <a:spcBef>
                <a:spcPct val="0"/>
              </a:spcBef>
            </a:pPr>
            <a:r>
              <a:rPr lang="en-US" b="true" sz="2530" u="none">
                <a:solidFill>
                  <a:srgbClr val="131211"/>
                </a:solidFill>
                <a:latin typeface="Open Sauce Bold"/>
                <a:ea typeface="Open Sauce Bold"/>
                <a:cs typeface="Open Sauce Bold"/>
                <a:sym typeface="Open Sauce Bold"/>
              </a:rPr>
              <a:t>Password must be at least 8 characters long.</a:t>
            </a:r>
          </a:p>
          <a:p>
            <a:pPr algn="ctr" marL="0" indent="0" lvl="0">
              <a:lnSpc>
                <a:spcPts val="3542"/>
              </a:lnSpc>
              <a:spcBef>
                <a:spcPct val="0"/>
              </a:spcBef>
            </a:pPr>
          </a:p>
          <a:p>
            <a:pPr algn="ctr" marL="0" indent="0" lvl="0">
              <a:lnSpc>
                <a:spcPts val="3542"/>
              </a:lnSpc>
              <a:spcBef>
                <a:spcPct val="0"/>
              </a:spcBef>
            </a:pPr>
          </a:p>
        </p:txBody>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391271" y="3215700"/>
            <a:ext cx="12754829" cy="6042600"/>
          </a:xfrm>
          <a:custGeom>
            <a:avLst/>
            <a:gdLst/>
            <a:ahLst/>
            <a:cxnLst/>
            <a:rect r="r" b="b" t="t" l="l"/>
            <a:pathLst>
              <a:path h="6042600" w="12754829">
                <a:moveTo>
                  <a:pt x="0" y="0"/>
                </a:moveTo>
                <a:lnTo>
                  <a:pt x="12754829" y="0"/>
                </a:lnTo>
                <a:lnTo>
                  <a:pt x="12754829" y="6042600"/>
                </a:lnTo>
                <a:lnTo>
                  <a:pt x="0" y="6042600"/>
                </a:lnTo>
                <a:lnTo>
                  <a:pt x="0" y="0"/>
                </a:lnTo>
                <a:close/>
              </a:path>
            </a:pathLst>
          </a:custGeom>
          <a:blipFill>
            <a:blip r:embed="rId12"/>
            <a:stretch>
              <a:fillRect l="0" t="0" r="0" b="0"/>
            </a:stretch>
          </a:blipFill>
        </p:spPr>
      </p:sp>
      <p:sp>
        <p:nvSpPr>
          <p:cNvPr name="TextBox 8" id="8"/>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Settings Page</a:t>
            </a:r>
          </a:p>
        </p:txBody>
      </p:sp>
      <p:sp>
        <p:nvSpPr>
          <p:cNvPr name="TextBox 9" id="9"/>
          <p:cNvSpPr txBox="true"/>
          <p:nvPr/>
        </p:nvSpPr>
        <p:spPr>
          <a:xfrm rot="0">
            <a:off x="2312416" y="1847825"/>
            <a:ext cx="13591961" cy="1774050"/>
          </a:xfrm>
          <a:prstGeom prst="rect">
            <a:avLst/>
          </a:prstGeom>
        </p:spPr>
        <p:txBody>
          <a:bodyPr anchor="t" rtlCol="false" tIns="0" lIns="0" bIns="0" rIns="0">
            <a:spAutoFit/>
          </a:bodyPr>
          <a:lstStyle/>
          <a:p>
            <a:pPr algn="ctr" marL="0" indent="0" lvl="0">
              <a:lnSpc>
                <a:spcPts val="3542"/>
              </a:lnSpc>
              <a:spcBef>
                <a:spcPct val="0"/>
              </a:spcBef>
            </a:pPr>
            <a:r>
              <a:rPr lang="en-US" b="true" sz="2530">
                <a:solidFill>
                  <a:srgbClr val="131211"/>
                </a:solidFill>
                <a:latin typeface="Open Sauce Bold"/>
                <a:ea typeface="Open Sauce Bold"/>
                <a:cs typeface="Open Sauce Bold"/>
                <a:sym typeface="Open Sauce Bold"/>
              </a:rPr>
              <a:t>Change Password</a:t>
            </a:r>
          </a:p>
          <a:p>
            <a:pPr algn="ctr" marL="0" indent="0" lvl="0">
              <a:lnSpc>
                <a:spcPts val="3542"/>
              </a:lnSpc>
              <a:spcBef>
                <a:spcPct val="0"/>
              </a:spcBef>
            </a:pPr>
            <a:r>
              <a:rPr lang="en-US" b="true" sz="2530" u="none">
                <a:solidFill>
                  <a:srgbClr val="131211"/>
                </a:solidFill>
                <a:latin typeface="Open Sauce Bold"/>
                <a:ea typeface="Open Sauce Bold"/>
                <a:cs typeface="Open Sauce Bold"/>
                <a:sym typeface="Open Sauce Bold"/>
              </a:rPr>
              <a:t>Password must contain at least one uppercase letter.</a:t>
            </a:r>
          </a:p>
          <a:p>
            <a:pPr algn="ctr" marL="0" indent="0" lvl="0">
              <a:lnSpc>
                <a:spcPts val="3542"/>
              </a:lnSpc>
              <a:spcBef>
                <a:spcPct val="0"/>
              </a:spcBef>
            </a:pPr>
          </a:p>
          <a:p>
            <a:pPr algn="ctr" marL="0" indent="0" lvl="0">
              <a:lnSpc>
                <a:spcPts val="3542"/>
              </a:lnSpc>
              <a:spcBef>
                <a:spcPct val="0"/>
              </a:spcBef>
            </a:pPr>
          </a:p>
        </p:txBody>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934241" y="2990187"/>
            <a:ext cx="12211859" cy="5831163"/>
          </a:xfrm>
          <a:custGeom>
            <a:avLst/>
            <a:gdLst/>
            <a:ahLst/>
            <a:cxnLst/>
            <a:rect r="r" b="b" t="t" l="l"/>
            <a:pathLst>
              <a:path h="5831163" w="12211859">
                <a:moveTo>
                  <a:pt x="0" y="0"/>
                </a:moveTo>
                <a:lnTo>
                  <a:pt x="12211859" y="0"/>
                </a:lnTo>
                <a:lnTo>
                  <a:pt x="12211859" y="5831162"/>
                </a:lnTo>
                <a:lnTo>
                  <a:pt x="0" y="5831162"/>
                </a:lnTo>
                <a:lnTo>
                  <a:pt x="0" y="0"/>
                </a:lnTo>
                <a:close/>
              </a:path>
            </a:pathLst>
          </a:custGeom>
          <a:blipFill>
            <a:blip r:embed="rId12"/>
            <a:stretch>
              <a:fillRect l="0" t="0" r="0" b="0"/>
            </a:stretch>
          </a:blipFill>
        </p:spPr>
      </p:sp>
      <p:sp>
        <p:nvSpPr>
          <p:cNvPr name="TextBox 8" id="8"/>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Settings Page</a:t>
            </a:r>
          </a:p>
        </p:txBody>
      </p:sp>
      <p:sp>
        <p:nvSpPr>
          <p:cNvPr name="TextBox 9" id="9"/>
          <p:cNvSpPr txBox="true"/>
          <p:nvPr/>
        </p:nvSpPr>
        <p:spPr>
          <a:xfrm rot="0">
            <a:off x="2312416" y="1847825"/>
            <a:ext cx="13591961" cy="1774050"/>
          </a:xfrm>
          <a:prstGeom prst="rect">
            <a:avLst/>
          </a:prstGeom>
        </p:spPr>
        <p:txBody>
          <a:bodyPr anchor="t" rtlCol="false" tIns="0" lIns="0" bIns="0" rIns="0">
            <a:spAutoFit/>
          </a:bodyPr>
          <a:lstStyle/>
          <a:p>
            <a:pPr algn="ctr" marL="0" indent="0" lvl="0">
              <a:lnSpc>
                <a:spcPts val="3542"/>
              </a:lnSpc>
              <a:spcBef>
                <a:spcPct val="0"/>
              </a:spcBef>
            </a:pPr>
            <a:r>
              <a:rPr lang="en-US" b="true" sz="2530">
                <a:solidFill>
                  <a:srgbClr val="131211"/>
                </a:solidFill>
                <a:latin typeface="Open Sauce Bold"/>
                <a:ea typeface="Open Sauce Bold"/>
                <a:cs typeface="Open Sauce Bold"/>
                <a:sym typeface="Open Sauce Bold"/>
              </a:rPr>
              <a:t>Change Password</a:t>
            </a:r>
          </a:p>
          <a:p>
            <a:pPr algn="ctr" marL="0" indent="0" lvl="0">
              <a:lnSpc>
                <a:spcPts val="3542"/>
              </a:lnSpc>
              <a:spcBef>
                <a:spcPct val="0"/>
              </a:spcBef>
            </a:pPr>
            <a:r>
              <a:rPr lang="en-US" b="true" sz="2530" u="none">
                <a:solidFill>
                  <a:srgbClr val="131211"/>
                </a:solidFill>
                <a:latin typeface="Open Sauce Bold"/>
                <a:ea typeface="Open Sauce Bold"/>
                <a:cs typeface="Open Sauce Bold"/>
                <a:sym typeface="Open Sauce Bold"/>
              </a:rPr>
              <a:t>Password must contain at least one lowercase letter.</a:t>
            </a:r>
          </a:p>
          <a:p>
            <a:pPr algn="ctr" marL="0" indent="0" lvl="0">
              <a:lnSpc>
                <a:spcPts val="3542"/>
              </a:lnSpc>
              <a:spcBef>
                <a:spcPct val="0"/>
              </a:spcBef>
            </a:pPr>
          </a:p>
          <a:p>
            <a:pPr algn="ctr" marL="0" indent="0" lvl="0">
              <a:lnSpc>
                <a:spcPts val="3542"/>
              </a:lnSpc>
              <a:spcBef>
                <a:spcPct val="0"/>
              </a:spcBef>
            </a:pPr>
          </a:p>
        </p:txBody>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315013" y="3191785"/>
            <a:ext cx="12704744" cy="6066515"/>
          </a:xfrm>
          <a:custGeom>
            <a:avLst/>
            <a:gdLst/>
            <a:ahLst/>
            <a:cxnLst/>
            <a:rect r="r" b="b" t="t" l="l"/>
            <a:pathLst>
              <a:path h="6066515" w="12704744">
                <a:moveTo>
                  <a:pt x="0" y="0"/>
                </a:moveTo>
                <a:lnTo>
                  <a:pt x="12704743" y="0"/>
                </a:lnTo>
                <a:lnTo>
                  <a:pt x="12704743" y="6066515"/>
                </a:lnTo>
                <a:lnTo>
                  <a:pt x="0" y="6066515"/>
                </a:lnTo>
                <a:lnTo>
                  <a:pt x="0" y="0"/>
                </a:lnTo>
                <a:close/>
              </a:path>
            </a:pathLst>
          </a:custGeom>
          <a:blipFill>
            <a:blip r:embed="rId12"/>
            <a:stretch>
              <a:fillRect l="0" t="0" r="0" b="0"/>
            </a:stretch>
          </a:blipFill>
        </p:spPr>
      </p:sp>
      <p:sp>
        <p:nvSpPr>
          <p:cNvPr name="TextBox 8" id="8"/>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Settings Page</a:t>
            </a:r>
          </a:p>
        </p:txBody>
      </p:sp>
      <p:sp>
        <p:nvSpPr>
          <p:cNvPr name="TextBox 9" id="9"/>
          <p:cNvSpPr txBox="true"/>
          <p:nvPr/>
        </p:nvSpPr>
        <p:spPr>
          <a:xfrm rot="0">
            <a:off x="2312416" y="1847825"/>
            <a:ext cx="13591961" cy="1774050"/>
          </a:xfrm>
          <a:prstGeom prst="rect">
            <a:avLst/>
          </a:prstGeom>
        </p:spPr>
        <p:txBody>
          <a:bodyPr anchor="t" rtlCol="false" tIns="0" lIns="0" bIns="0" rIns="0">
            <a:spAutoFit/>
          </a:bodyPr>
          <a:lstStyle/>
          <a:p>
            <a:pPr algn="ctr" marL="0" indent="0" lvl="0">
              <a:lnSpc>
                <a:spcPts val="3542"/>
              </a:lnSpc>
              <a:spcBef>
                <a:spcPct val="0"/>
              </a:spcBef>
            </a:pPr>
            <a:r>
              <a:rPr lang="en-US" b="true" sz="2530">
                <a:solidFill>
                  <a:srgbClr val="131211"/>
                </a:solidFill>
                <a:latin typeface="Open Sauce Bold"/>
                <a:ea typeface="Open Sauce Bold"/>
                <a:cs typeface="Open Sauce Bold"/>
                <a:sym typeface="Open Sauce Bold"/>
              </a:rPr>
              <a:t>Change Password</a:t>
            </a:r>
          </a:p>
          <a:p>
            <a:pPr algn="ctr" marL="0" indent="0" lvl="0">
              <a:lnSpc>
                <a:spcPts val="3542"/>
              </a:lnSpc>
              <a:spcBef>
                <a:spcPct val="0"/>
              </a:spcBef>
            </a:pPr>
            <a:r>
              <a:rPr lang="en-US" b="true" sz="2530" u="none">
                <a:solidFill>
                  <a:srgbClr val="131211"/>
                </a:solidFill>
                <a:latin typeface="Open Sauce Bold"/>
                <a:ea typeface="Open Sauce Bold"/>
                <a:cs typeface="Open Sauce Bold"/>
                <a:sym typeface="Open Sauce Bold"/>
              </a:rPr>
              <a:t>Password must contain at least one special character (e.g., !@#\$%).</a:t>
            </a:r>
          </a:p>
          <a:p>
            <a:pPr algn="ctr" marL="0" indent="0" lvl="0">
              <a:lnSpc>
                <a:spcPts val="3542"/>
              </a:lnSpc>
              <a:spcBef>
                <a:spcPct val="0"/>
              </a:spcBef>
            </a:pPr>
          </a:p>
          <a:p>
            <a:pPr algn="ctr" marL="0" indent="0" lvl="0">
              <a:lnSpc>
                <a:spcPts val="3542"/>
              </a:lnSpc>
              <a:spcBef>
                <a:spcPct val="0"/>
              </a:spcBef>
            </a:pP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5519171" y="2893553"/>
            <a:ext cx="3231333" cy="6364747"/>
          </a:xfrm>
          <a:custGeom>
            <a:avLst/>
            <a:gdLst/>
            <a:ahLst/>
            <a:cxnLst/>
            <a:rect r="r" b="b" t="t" l="l"/>
            <a:pathLst>
              <a:path h="6364747" w="3231333">
                <a:moveTo>
                  <a:pt x="0" y="0"/>
                </a:moveTo>
                <a:lnTo>
                  <a:pt x="3231333" y="0"/>
                </a:lnTo>
                <a:lnTo>
                  <a:pt x="3231333" y="6364747"/>
                </a:lnTo>
                <a:lnTo>
                  <a:pt x="0" y="6364747"/>
                </a:lnTo>
                <a:lnTo>
                  <a:pt x="0" y="0"/>
                </a:lnTo>
                <a:close/>
              </a:path>
            </a:pathLst>
          </a:custGeom>
          <a:blipFill>
            <a:blip r:embed="rId12"/>
            <a:stretch>
              <a:fillRect l="0" t="0" r="0" b="0"/>
            </a:stretch>
          </a:blipFill>
        </p:spPr>
      </p:sp>
      <p:sp>
        <p:nvSpPr>
          <p:cNvPr name="Freeform 8" id="8"/>
          <p:cNvSpPr/>
          <p:nvPr/>
        </p:nvSpPr>
        <p:spPr>
          <a:xfrm flipH="false" flipV="false" rot="0">
            <a:off x="9723619" y="2893553"/>
            <a:ext cx="3041332" cy="6364747"/>
          </a:xfrm>
          <a:custGeom>
            <a:avLst/>
            <a:gdLst/>
            <a:ahLst/>
            <a:cxnLst/>
            <a:rect r="r" b="b" t="t" l="l"/>
            <a:pathLst>
              <a:path h="6364747" w="3041332">
                <a:moveTo>
                  <a:pt x="0" y="0"/>
                </a:moveTo>
                <a:lnTo>
                  <a:pt x="3041332" y="0"/>
                </a:lnTo>
                <a:lnTo>
                  <a:pt x="3041332" y="6364747"/>
                </a:lnTo>
                <a:lnTo>
                  <a:pt x="0" y="6364747"/>
                </a:lnTo>
                <a:lnTo>
                  <a:pt x="0" y="0"/>
                </a:lnTo>
                <a:close/>
              </a:path>
            </a:pathLst>
          </a:custGeom>
          <a:blipFill>
            <a:blip r:embed="rId13"/>
            <a:stretch>
              <a:fillRect l="0" t="-3214" r="0" b="-3214"/>
            </a:stretch>
          </a:blipFill>
        </p:spPr>
      </p:sp>
      <p:sp>
        <p:nvSpPr>
          <p:cNvPr name="TextBox 9" id="9"/>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Settings Page</a:t>
            </a:r>
          </a:p>
        </p:txBody>
      </p:sp>
      <p:sp>
        <p:nvSpPr>
          <p:cNvPr name="TextBox 10" id="10"/>
          <p:cNvSpPr txBox="true"/>
          <p:nvPr/>
        </p:nvSpPr>
        <p:spPr>
          <a:xfrm rot="0">
            <a:off x="6738298" y="1802805"/>
            <a:ext cx="4811403" cy="431025"/>
          </a:xfrm>
          <a:prstGeom prst="rect">
            <a:avLst/>
          </a:prstGeom>
        </p:spPr>
        <p:txBody>
          <a:bodyPr anchor="t" rtlCol="false" tIns="0" lIns="0" bIns="0" rIns="0">
            <a:spAutoFit/>
          </a:bodyPr>
          <a:lstStyle/>
          <a:p>
            <a:pPr algn="ctr" marL="0" indent="0" lvl="0">
              <a:lnSpc>
                <a:spcPts val="3542"/>
              </a:lnSpc>
              <a:spcBef>
                <a:spcPct val="0"/>
              </a:spcBef>
            </a:pPr>
            <a:r>
              <a:rPr lang="en-US" b="true" sz="2530">
                <a:solidFill>
                  <a:srgbClr val="131211"/>
                </a:solidFill>
                <a:latin typeface="Open Sauce Bold"/>
                <a:ea typeface="Open Sauce Bold"/>
                <a:cs typeface="Open Sauce Bold"/>
                <a:sym typeface="Open Sauce Bold"/>
              </a:rPr>
              <a:t>Edit Profile</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DFBFB"/>
        </a:solidFill>
      </p:bgPr>
    </p:bg>
    <p:spTree>
      <p:nvGrpSpPr>
        <p:cNvPr id="1" name=""/>
        <p:cNvGrpSpPr/>
        <p:nvPr/>
      </p:nvGrpSpPr>
      <p:grpSpPr>
        <a:xfrm>
          <a:off x="0" y="0"/>
          <a:ext cx="0" cy="0"/>
          <a:chOff x="0" y="0"/>
          <a:chExt cx="0" cy="0"/>
        </a:xfrm>
      </p:grpSpPr>
      <p:grpSp>
        <p:nvGrpSpPr>
          <p:cNvPr name="Group 2" id="2"/>
          <p:cNvGrpSpPr/>
          <p:nvPr/>
        </p:nvGrpSpPr>
        <p:grpSpPr>
          <a:xfrm rot="0">
            <a:off x="13326743" y="5731158"/>
            <a:ext cx="3165701" cy="5879107"/>
            <a:chOff x="0" y="0"/>
            <a:chExt cx="4057920" cy="7536069"/>
          </a:xfrm>
        </p:grpSpPr>
        <p:sp>
          <p:nvSpPr>
            <p:cNvPr name="Freeform 3" id="3"/>
            <p:cNvSpPr/>
            <p:nvPr/>
          </p:nvSpPr>
          <p:spPr>
            <a:xfrm flipH="false" flipV="false" rot="0">
              <a:off x="0" y="0"/>
              <a:ext cx="4057904" cy="7536016"/>
            </a:xfrm>
            <a:custGeom>
              <a:avLst/>
              <a:gdLst/>
              <a:ahLst/>
              <a:cxnLst/>
              <a:rect r="r" b="b" t="t" l="l"/>
              <a:pathLst>
                <a:path h="7536016" w="4057904">
                  <a:moveTo>
                    <a:pt x="2588514" y="510496"/>
                  </a:moveTo>
                  <a:cubicBezTo>
                    <a:pt x="2421001" y="611181"/>
                    <a:pt x="2230628" y="661523"/>
                    <a:pt x="2025142" y="661523"/>
                  </a:cubicBezTo>
                  <a:cubicBezTo>
                    <a:pt x="1819656" y="661523"/>
                    <a:pt x="1629283" y="611181"/>
                    <a:pt x="1469390" y="510496"/>
                  </a:cubicBezTo>
                  <a:cubicBezTo>
                    <a:pt x="875538" y="172602"/>
                    <a:pt x="433959" y="0"/>
                    <a:pt x="0" y="0"/>
                  </a:cubicBezTo>
                  <a:cubicBezTo>
                    <a:pt x="0" y="7536016"/>
                    <a:pt x="0" y="7536016"/>
                    <a:pt x="0" y="7536016"/>
                  </a:cubicBezTo>
                  <a:cubicBezTo>
                    <a:pt x="4057904" y="7536016"/>
                    <a:pt x="4057904" y="7536016"/>
                    <a:pt x="4057904" y="7536016"/>
                  </a:cubicBezTo>
                  <a:cubicBezTo>
                    <a:pt x="4057904" y="0"/>
                    <a:pt x="4057904" y="0"/>
                    <a:pt x="4057904" y="0"/>
                  </a:cubicBezTo>
                  <a:cubicBezTo>
                    <a:pt x="3616325" y="0"/>
                    <a:pt x="3174746" y="172602"/>
                    <a:pt x="2588514" y="510496"/>
                  </a:cubicBezTo>
                  <a:close/>
                </a:path>
              </a:pathLst>
            </a:custGeom>
            <a:solidFill>
              <a:srgbClr val="F47C00"/>
            </a:solidFill>
          </p:spPr>
        </p:sp>
      </p:grpSp>
      <p:grpSp>
        <p:nvGrpSpPr>
          <p:cNvPr name="Group 4" id="4"/>
          <p:cNvGrpSpPr/>
          <p:nvPr/>
        </p:nvGrpSpPr>
        <p:grpSpPr>
          <a:xfrm rot="0">
            <a:off x="7586662" y="5731158"/>
            <a:ext cx="3172442" cy="6277296"/>
            <a:chOff x="0" y="0"/>
            <a:chExt cx="4066560" cy="8046483"/>
          </a:xfrm>
        </p:grpSpPr>
        <p:sp>
          <p:nvSpPr>
            <p:cNvPr name="Freeform 5" id="5"/>
            <p:cNvSpPr/>
            <p:nvPr/>
          </p:nvSpPr>
          <p:spPr>
            <a:xfrm flipH="false" flipV="false" rot="0">
              <a:off x="0" y="0"/>
              <a:ext cx="4066540" cy="8046427"/>
            </a:xfrm>
            <a:custGeom>
              <a:avLst/>
              <a:gdLst/>
              <a:ahLst/>
              <a:cxnLst/>
              <a:rect r="r" b="b" t="t" l="l"/>
              <a:pathLst>
                <a:path h="8046427" w="4066540">
                  <a:moveTo>
                    <a:pt x="2589149" y="545071"/>
                  </a:moveTo>
                  <a:cubicBezTo>
                    <a:pt x="2429256" y="652576"/>
                    <a:pt x="2238883" y="706328"/>
                    <a:pt x="2033270" y="706328"/>
                  </a:cubicBezTo>
                  <a:cubicBezTo>
                    <a:pt x="1827657" y="706328"/>
                    <a:pt x="1637284" y="652576"/>
                    <a:pt x="1477391" y="545071"/>
                  </a:cubicBezTo>
                  <a:cubicBezTo>
                    <a:pt x="883412" y="184293"/>
                    <a:pt x="441706" y="0"/>
                    <a:pt x="0" y="0"/>
                  </a:cubicBezTo>
                  <a:cubicBezTo>
                    <a:pt x="0" y="8046427"/>
                    <a:pt x="0" y="8046427"/>
                    <a:pt x="0" y="8046427"/>
                  </a:cubicBezTo>
                  <a:cubicBezTo>
                    <a:pt x="4066540" y="8046427"/>
                    <a:pt x="4066540" y="8046427"/>
                    <a:pt x="4066540" y="8046427"/>
                  </a:cubicBezTo>
                  <a:cubicBezTo>
                    <a:pt x="4066540" y="0"/>
                    <a:pt x="4066540" y="0"/>
                    <a:pt x="4066540" y="0"/>
                  </a:cubicBezTo>
                  <a:cubicBezTo>
                    <a:pt x="3624834" y="0"/>
                    <a:pt x="3183128" y="184293"/>
                    <a:pt x="2589149" y="545071"/>
                  </a:cubicBezTo>
                  <a:close/>
                </a:path>
              </a:pathLst>
            </a:custGeom>
            <a:solidFill>
              <a:srgbClr val="F4C303"/>
            </a:solidFill>
          </p:spPr>
        </p:sp>
      </p:grpSp>
      <p:grpSp>
        <p:nvGrpSpPr>
          <p:cNvPr name="Group 6" id="6"/>
          <p:cNvGrpSpPr/>
          <p:nvPr/>
        </p:nvGrpSpPr>
        <p:grpSpPr>
          <a:xfrm rot="0">
            <a:off x="1582886" y="5731158"/>
            <a:ext cx="3165701" cy="6229175"/>
            <a:chOff x="0" y="0"/>
            <a:chExt cx="4057920" cy="7984800"/>
          </a:xfrm>
        </p:grpSpPr>
        <p:sp>
          <p:nvSpPr>
            <p:cNvPr name="Freeform 7" id="7"/>
            <p:cNvSpPr/>
            <p:nvPr/>
          </p:nvSpPr>
          <p:spPr>
            <a:xfrm flipH="false" flipV="false" rot="0">
              <a:off x="0" y="0"/>
              <a:ext cx="4057904" cy="7984744"/>
            </a:xfrm>
            <a:custGeom>
              <a:avLst/>
              <a:gdLst/>
              <a:ahLst/>
              <a:cxnLst/>
              <a:rect r="r" b="b" t="t" l="l"/>
              <a:pathLst>
                <a:path h="7984744" w="4057904">
                  <a:moveTo>
                    <a:pt x="2588514" y="540893"/>
                  </a:moveTo>
                  <a:cubicBezTo>
                    <a:pt x="2428621" y="647573"/>
                    <a:pt x="2238248" y="700913"/>
                    <a:pt x="2032762" y="700913"/>
                  </a:cubicBezTo>
                  <a:cubicBezTo>
                    <a:pt x="1827276" y="700913"/>
                    <a:pt x="1636903" y="647573"/>
                    <a:pt x="1469390" y="540893"/>
                  </a:cubicBezTo>
                  <a:cubicBezTo>
                    <a:pt x="875538" y="182880"/>
                    <a:pt x="441579" y="0"/>
                    <a:pt x="0" y="0"/>
                  </a:cubicBezTo>
                  <a:cubicBezTo>
                    <a:pt x="0" y="7984744"/>
                    <a:pt x="0" y="7984744"/>
                    <a:pt x="0" y="7984744"/>
                  </a:cubicBezTo>
                  <a:cubicBezTo>
                    <a:pt x="4057904" y="7984744"/>
                    <a:pt x="4057904" y="7984744"/>
                    <a:pt x="4057904" y="7984744"/>
                  </a:cubicBezTo>
                  <a:cubicBezTo>
                    <a:pt x="4057904" y="0"/>
                    <a:pt x="4057904" y="0"/>
                    <a:pt x="4057904" y="0"/>
                  </a:cubicBezTo>
                  <a:cubicBezTo>
                    <a:pt x="3623945" y="0"/>
                    <a:pt x="3182366" y="182880"/>
                    <a:pt x="2588514" y="540893"/>
                  </a:cubicBezTo>
                  <a:close/>
                </a:path>
              </a:pathLst>
            </a:custGeom>
            <a:solidFill>
              <a:srgbClr val="F47C00"/>
            </a:solidFill>
          </p:spPr>
        </p:sp>
      </p:grpSp>
      <p:grpSp>
        <p:nvGrpSpPr>
          <p:cNvPr name="Group 8" id="8"/>
          <p:cNvGrpSpPr/>
          <p:nvPr/>
        </p:nvGrpSpPr>
        <p:grpSpPr>
          <a:xfrm rot="0">
            <a:off x="3165737" y="1028700"/>
            <a:ext cx="12453440" cy="904132"/>
            <a:chOff x="0" y="0"/>
            <a:chExt cx="3279918" cy="238125"/>
          </a:xfrm>
        </p:grpSpPr>
        <p:sp>
          <p:nvSpPr>
            <p:cNvPr name="Freeform 9" id="9"/>
            <p:cNvSpPr/>
            <p:nvPr/>
          </p:nvSpPr>
          <p:spPr>
            <a:xfrm flipH="false" flipV="false" rot="0">
              <a:off x="0" y="0"/>
              <a:ext cx="3279918" cy="238125"/>
            </a:xfrm>
            <a:custGeom>
              <a:avLst/>
              <a:gdLst/>
              <a:ahLst/>
              <a:cxnLst/>
              <a:rect r="r" b="b" t="t" l="l"/>
              <a:pathLst>
                <a:path h="238125" w="3279918">
                  <a:moveTo>
                    <a:pt x="0" y="0"/>
                  </a:moveTo>
                  <a:lnTo>
                    <a:pt x="3279918" y="0"/>
                  </a:lnTo>
                  <a:lnTo>
                    <a:pt x="3279918" y="238125"/>
                  </a:lnTo>
                  <a:lnTo>
                    <a:pt x="0" y="238125"/>
                  </a:lnTo>
                  <a:close/>
                </a:path>
              </a:pathLst>
            </a:custGeom>
            <a:solidFill>
              <a:srgbClr val="F47C00"/>
            </a:solidFill>
            <a:ln cap="sq">
              <a:noFill/>
              <a:prstDash val="solid"/>
              <a:miter/>
            </a:ln>
          </p:spPr>
        </p:sp>
        <p:sp>
          <p:nvSpPr>
            <p:cNvPr name="TextBox 10" id="10"/>
            <p:cNvSpPr txBox="true"/>
            <p:nvPr/>
          </p:nvSpPr>
          <p:spPr>
            <a:xfrm>
              <a:off x="0" y="-57150"/>
              <a:ext cx="3279918" cy="295275"/>
            </a:xfrm>
            <a:prstGeom prst="rect">
              <a:avLst/>
            </a:prstGeom>
          </p:spPr>
          <p:txBody>
            <a:bodyPr anchor="ctr" rtlCol="false" tIns="50800" lIns="50800" bIns="50800" rIns="50800"/>
            <a:lstStyle/>
            <a:p>
              <a:pPr algn="ctr" marL="0" indent="0" lvl="0">
                <a:lnSpc>
                  <a:spcPts val="4982"/>
                </a:lnSpc>
                <a:spcBef>
                  <a:spcPct val="0"/>
                </a:spcBef>
              </a:pPr>
              <a:r>
                <a:rPr lang="en-US" b="true" sz="3610" spc="364">
                  <a:solidFill>
                    <a:srgbClr val="000000"/>
                  </a:solidFill>
                  <a:latin typeface="DM Sans Bold"/>
                  <a:ea typeface="DM Sans Bold"/>
                  <a:cs typeface="DM Sans Bold"/>
                  <a:sym typeface="DM Sans Bold"/>
                </a:rPr>
                <a:t>IDES &amp; FRONTEND </a:t>
              </a:r>
              <a:r>
                <a:rPr lang="en-US" b="true" sz="3610" spc="364">
                  <a:solidFill>
                    <a:srgbClr val="000000"/>
                  </a:solidFill>
                  <a:latin typeface="DM Sans Bold"/>
                  <a:ea typeface="DM Sans Bold"/>
                  <a:cs typeface="DM Sans Bold"/>
                  <a:sym typeface="DM Sans Bold"/>
                </a:rPr>
                <a:t>TECHNOLOGY</a:t>
              </a:r>
            </a:p>
          </p:txBody>
        </p:sp>
      </p:grpSp>
      <p:grpSp>
        <p:nvGrpSpPr>
          <p:cNvPr name="Group 11" id="11"/>
          <p:cNvGrpSpPr/>
          <p:nvPr/>
        </p:nvGrpSpPr>
        <p:grpSpPr>
          <a:xfrm rot="0">
            <a:off x="13406345" y="2198391"/>
            <a:ext cx="3086100" cy="3086100"/>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CC2D"/>
            </a:solidFill>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3298"/>
                </a:lnSpc>
              </a:pPr>
            </a:p>
          </p:txBody>
        </p:sp>
      </p:grpSp>
      <p:grpSp>
        <p:nvGrpSpPr>
          <p:cNvPr name="Group 14" id="14"/>
          <p:cNvGrpSpPr/>
          <p:nvPr/>
        </p:nvGrpSpPr>
        <p:grpSpPr>
          <a:xfrm rot="0">
            <a:off x="1622687" y="2294990"/>
            <a:ext cx="3086100" cy="3086100"/>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CC2D"/>
            </a:solidFill>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3298"/>
                </a:lnSpc>
              </a:pPr>
            </a:p>
          </p:txBody>
        </p:sp>
      </p:grpSp>
      <p:grpSp>
        <p:nvGrpSpPr>
          <p:cNvPr name="Group 17" id="17"/>
          <p:cNvGrpSpPr/>
          <p:nvPr/>
        </p:nvGrpSpPr>
        <p:grpSpPr>
          <a:xfrm rot="0">
            <a:off x="7673004" y="2294990"/>
            <a:ext cx="3086100" cy="3086100"/>
            <a:chOff x="0" y="0"/>
            <a:chExt cx="812800" cy="812800"/>
          </a:xfrm>
        </p:grpSpPr>
        <p:sp>
          <p:nvSpPr>
            <p:cNvPr name="Freeform 18" id="1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7C00"/>
            </a:solidFill>
          </p:spPr>
        </p:sp>
        <p:sp>
          <p:nvSpPr>
            <p:cNvPr name="TextBox 19" id="19"/>
            <p:cNvSpPr txBox="true"/>
            <p:nvPr/>
          </p:nvSpPr>
          <p:spPr>
            <a:xfrm>
              <a:off x="76200" y="38100"/>
              <a:ext cx="660400" cy="698500"/>
            </a:xfrm>
            <a:prstGeom prst="rect">
              <a:avLst/>
            </a:prstGeom>
          </p:spPr>
          <p:txBody>
            <a:bodyPr anchor="ctr" rtlCol="false" tIns="50800" lIns="50800" bIns="50800" rIns="50800"/>
            <a:lstStyle/>
            <a:p>
              <a:pPr algn="ctr">
                <a:lnSpc>
                  <a:spcPts val="3298"/>
                </a:lnSpc>
              </a:pPr>
            </a:p>
          </p:txBody>
        </p:sp>
      </p:grpSp>
      <p:sp>
        <p:nvSpPr>
          <p:cNvPr name="Freeform 20" id="20"/>
          <p:cNvSpPr/>
          <p:nvPr/>
        </p:nvSpPr>
        <p:spPr>
          <a:xfrm flipH="false" flipV="false" rot="0">
            <a:off x="7827457" y="2294990"/>
            <a:ext cx="2902841" cy="2929230"/>
          </a:xfrm>
          <a:custGeom>
            <a:avLst/>
            <a:gdLst/>
            <a:ahLst/>
            <a:cxnLst/>
            <a:rect r="r" b="b" t="t" l="l"/>
            <a:pathLst>
              <a:path h="2929230" w="2902841">
                <a:moveTo>
                  <a:pt x="0" y="0"/>
                </a:moveTo>
                <a:lnTo>
                  <a:pt x="2902841" y="0"/>
                </a:lnTo>
                <a:lnTo>
                  <a:pt x="2902841" y="2929231"/>
                </a:lnTo>
                <a:lnTo>
                  <a:pt x="0" y="2929231"/>
                </a:lnTo>
                <a:lnTo>
                  <a:pt x="0" y="0"/>
                </a:lnTo>
                <a:close/>
              </a:path>
            </a:pathLst>
          </a:custGeom>
          <a:blipFill>
            <a:blip r:embed="rId2"/>
            <a:stretch>
              <a:fillRect l="0" t="0" r="0" b="0"/>
            </a:stretch>
          </a:blipFill>
        </p:spPr>
      </p:sp>
      <p:sp>
        <p:nvSpPr>
          <p:cNvPr name="Freeform 21" id="21"/>
          <p:cNvSpPr/>
          <p:nvPr/>
        </p:nvSpPr>
        <p:spPr>
          <a:xfrm flipH="false" flipV="false" rot="0">
            <a:off x="2118633" y="2761747"/>
            <a:ext cx="1990789" cy="1959388"/>
          </a:xfrm>
          <a:custGeom>
            <a:avLst/>
            <a:gdLst/>
            <a:ahLst/>
            <a:cxnLst/>
            <a:rect r="r" b="b" t="t" l="l"/>
            <a:pathLst>
              <a:path h="1959388" w="1990789">
                <a:moveTo>
                  <a:pt x="0" y="0"/>
                </a:moveTo>
                <a:lnTo>
                  <a:pt x="1990788" y="0"/>
                </a:lnTo>
                <a:lnTo>
                  <a:pt x="1990788" y="1959388"/>
                </a:lnTo>
                <a:lnTo>
                  <a:pt x="0" y="1959388"/>
                </a:lnTo>
                <a:lnTo>
                  <a:pt x="0" y="0"/>
                </a:lnTo>
                <a:close/>
              </a:path>
            </a:pathLst>
          </a:custGeom>
          <a:blipFill>
            <a:blip r:embed="rId3"/>
            <a:stretch>
              <a:fillRect l="0" t="0" r="0" b="0"/>
            </a:stretch>
          </a:blipFill>
        </p:spPr>
      </p:sp>
      <p:sp>
        <p:nvSpPr>
          <p:cNvPr name="Freeform 22" id="22"/>
          <p:cNvSpPr/>
          <p:nvPr/>
        </p:nvSpPr>
        <p:spPr>
          <a:xfrm flipH="false" flipV="false" rot="0">
            <a:off x="13848969" y="2659858"/>
            <a:ext cx="2200852" cy="2163166"/>
          </a:xfrm>
          <a:custGeom>
            <a:avLst/>
            <a:gdLst/>
            <a:ahLst/>
            <a:cxnLst/>
            <a:rect r="r" b="b" t="t" l="l"/>
            <a:pathLst>
              <a:path h="2163166" w="2200852">
                <a:moveTo>
                  <a:pt x="0" y="0"/>
                </a:moveTo>
                <a:lnTo>
                  <a:pt x="2200851" y="0"/>
                </a:lnTo>
                <a:lnTo>
                  <a:pt x="2200851" y="2163166"/>
                </a:lnTo>
                <a:lnTo>
                  <a:pt x="0" y="2163166"/>
                </a:lnTo>
                <a:lnTo>
                  <a:pt x="0" y="0"/>
                </a:lnTo>
                <a:close/>
              </a:path>
            </a:pathLst>
          </a:custGeom>
          <a:blipFill>
            <a:blip r:embed="rId4"/>
            <a:stretch>
              <a:fillRect l="0" t="0" r="0" b="0"/>
            </a:stretch>
          </a:blipFill>
        </p:spPr>
      </p:sp>
      <p:sp>
        <p:nvSpPr>
          <p:cNvPr name="TextBox 23" id="23"/>
          <p:cNvSpPr txBox="true"/>
          <p:nvPr/>
        </p:nvSpPr>
        <p:spPr>
          <a:xfrm rot="0">
            <a:off x="7809568" y="7593621"/>
            <a:ext cx="2906365" cy="1375410"/>
          </a:xfrm>
          <a:prstGeom prst="rect">
            <a:avLst/>
          </a:prstGeom>
        </p:spPr>
        <p:txBody>
          <a:bodyPr anchor="t" rtlCol="false" tIns="0" lIns="0" bIns="0" rIns="0">
            <a:spAutoFit/>
          </a:bodyPr>
          <a:lstStyle/>
          <a:p>
            <a:pPr algn="ctr" rtl="true" marL="0" indent="0" lvl="0">
              <a:lnSpc>
                <a:spcPts val="5519"/>
              </a:lnSpc>
              <a:spcBef>
                <a:spcPct val="0"/>
              </a:spcBef>
            </a:pPr>
            <a:r>
              <a:rPr lang="en-US" b="true" sz="3999" spc="391" strike="noStrike" u="none">
                <a:solidFill>
                  <a:srgbClr val="191919"/>
                </a:solidFill>
                <a:latin typeface="DM Sans Bold"/>
                <a:ea typeface="DM Sans Bold"/>
                <a:cs typeface="DM Sans Bold"/>
                <a:sym typeface="DM Sans Bold"/>
              </a:rPr>
              <a:t>Flutter</a:t>
            </a:r>
            <a:r>
              <a:rPr lang="ar-EG" b="true" sz="3999" spc="391" strike="noStrike" u="none">
                <a:solidFill>
                  <a:srgbClr val="191919"/>
                </a:solidFill>
                <a:latin typeface="DM Sans Bold"/>
                <a:ea typeface="DM Sans Bold"/>
                <a:cs typeface="DM Sans Bold"/>
                <a:sym typeface="DM Sans Bold"/>
                <a:rtl val="true"/>
              </a:rPr>
              <a:t> </a:t>
            </a:r>
          </a:p>
          <a:p>
            <a:pPr algn="ctr" rtl="true" marL="0" indent="0" lvl="0">
              <a:lnSpc>
                <a:spcPts val="5519"/>
              </a:lnSpc>
              <a:spcBef>
                <a:spcPct val="0"/>
              </a:spcBef>
            </a:pPr>
          </a:p>
        </p:txBody>
      </p:sp>
      <p:sp>
        <p:nvSpPr>
          <p:cNvPr name="TextBox 24" id="24"/>
          <p:cNvSpPr txBox="true"/>
          <p:nvPr/>
        </p:nvSpPr>
        <p:spPr>
          <a:xfrm rot="0">
            <a:off x="1950942" y="7657880"/>
            <a:ext cx="2429589" cy="680085"/>
          </a:xfrm>
          <a:prstGeom prst="rect">
            <a:avLst/>
          </a:prstGeom>
        </p:spPr>
        <p:txBody>
          <a:bodyPr anchor="t" rtlCol="false" tIns="0" lIns="0" bIns="0" rIns="0">
            <a:spAutoFit/>
          </a:bodyPr>
          <a:lstStyle/>
          <a:p>
            <a:pPr algn="ctr" rtl="true">
              <a:lnSpc>
                <a:spcPts val="5519"/>
              </a:lnSpc>
              <a:spcBef>
                <a:spcPct val="0"/>
              </a:spcBef>
            </a:pPr>
            <a:r>
              <a:rPr lang="en-US" b="true" sz="3999" spc="391">
                <a:solidFill>
                  <a:srgbClr val="191919"/>
                </a:solidFill>
                <a:latin typeface="DM Sans Bold"/>
                <a:ea typeface="DM Sans Bold"/>
                <a:cs typeface="DM Sans Bold"/>
                <a:sym typeface="DM Sans Bold"/>
              </a:rPr>
              <a:t>VS Code</a:t>
            </a:r>
          </a:p>
        </p:txBody>
      </p:sp>
      <p:sp>
        <p:nvSpPr>
          <p:cNvPr name="TextBox 25" id="25"/>
          <p:cNvSpPr txBox="true"/>
          <p:nvPr/>
        </p:nvSpPr>
        <p:spPr>
          <a:xfrm rot="0">
            <a:off x="13496212" y="7256416"/>
            <a:ext cx="2906365" cy="1375410"/>
          </a:xfrm>
          <a:prstGeom prst="rect">
            <a:avLst/>
          </a:prstGeom>
        </p:spPr>
        <p:txBody>
          <a:bodyPr anchor="t" rtlCol="false" tIns="0" lIns="0" bIns="0" rIns="0">
            <a:spAutoFit/>
          </a:bodyPr>
          <a:lstStyle/>
          <a:p>
            <a:pPr algn="ctr" rtl="true" marL="0" indent="0" lvl="0">
              <a:lnSpc>
                <a:spcPts val="5519"/>
              </a:lnSpc>
              <a:spcBef>
                <a:spcPct val="0"/>
              </a:spcBef>
            </a:pPr>
            <a:r>
              <a:rPr lang="en-US" b="true" sz="3999" spc="391" strike="noStrike" u="none">
                <a:solidFill>
                  <a:srgbClr val="191919"/>
                </a:solidFill>
                <a:latin typeface="DM Sans Bold"/>
                <a:ea typeface="DM Sans Bold"/>
                <a:cs typeface="DM Sans Bold"/>
                <a:sym typeface="DM Sans Bold"/>
              </a:rPr>
              <a:t>android studio</a:t>
            </a:r>
          </a:p>
        </p:txBody>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493371" y="3414930"/>
            <a:ext cx="12411007" cy="6391668"/>
          </a:xfrm>
          <a:custGeom>
            <a:avLst/>
            <a:gdLst/>
            <a:ahLst/>
            <a:cxnLst/>
            <a:rect r="r" b="b" t="t" l="l"/>
            <a:pathLst>
              <a:path h="6391668" w="12411007">
                <a:moveTo>
                  <a:pt x="0" y="0"/>
                </a:moveTo>
                <a:lnTo>
                  <a:pt x="12411006" y="0"/>
                </a:lnTo>
                <a:lnTo>
                  <a:pt x="12411006" y="6391669"/>
                </a:lnTo>
                <a:lnTo>
                  <a:pt x="0" y="6391669"/>
                </a:lnTo>
                <a:lnTo>
                  <a:pt x="0" y="0"/>
                </a:lnTo>
                <a:close/>
              </a:path>
            </a:pathLst>
          </a:custGeom>
          <a:blipFill>
            <a:blip r:embed="rId12"/>
            <a:stretch>
              <a:fillRect l="0" t="0" r="0" b="0"/>
            </a:stretch>
          </a:blipFill>
        </p:spPr>
      </p:sp>
      <p:sp>
        <p:nvSpPr>
          <p:cNvPr name="TextBox 8" id="8"/>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Settings Page</a:t>
            </a:r>
          </a:p>
        </p:txBody>
      </p:sp>
      <p:sp>
        <p:nvSpPr>
          <p:cNvPr name="TextBox 9" id="9"/>
          <p:cNvSpPr txBox="true"/>
          <p:nvPr/>
        </p:nvSpPr>
        <p:spPr>
          <a:xfrm rot="0">
            <a:off x="1530278" y="2028855"/>
            <a:ext cx="15867461" cy="878700"/>
          </a:xfrm>
          <a:prstGeom prst="rect">
            <a:avLst/>
          </a:prstGeom>
        </p:spPr>
        <p:txBody>
          <a:bodyPr anchor="t" rtlCol="false" tIns="0" lIns="0" bIns="0" rIns="0">
            <a:spAutoFit/>
          </a:bodyPr>
          <a:lstStyle/>
          <a:p>
            <a:pPr algn="ctr" marL="0" indent="0" lvl="0">
              <a:lnSpc>
                <a:spcPts val="3542"/>
              </a:lnSpc>
              <a:spcBef>
                <a:spcPct val="0"/>
              </a:spcBef>
            </a:pPr>
            <a:r>
              <a:rPr lang="en-US" b="true" sz="2530">
                <a:solidFill>
                  <a:srgbClr val="131211"/>
                </a:solidFill>
                <a:latin typeface="Open Sauce Bold"/>
                <a:ea typeface="Open Sauce Bold"/>
                <a:cs typeface="Open Sauce Bold"/>
                <a:sym typeface="Open Sauce Bold"/>
              </a:rPr>
              <a:t>The Logout updates isLogged to false in the database, securely ending the session and preventing unauthorized access.</a:t>
            </a:r>
          </a:p>
        </p:txBody>
      </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750250" y="2876054"/>
            <a:ext cx="2865498" cy="6382246"/>
          </a:xfrm>
          <a:custGeom>
            <a:avLst/>
            <a:gdLst/>
            <a:ahLst/>
            <a:cxnLst/>
            <a:rect r="r" b="b" t="t" l="l"/>
            <a:pathLst>
              <a:path h="6382246" w="2865498">
                <a:moveTo>
                  <a:pt x="0" y="0"/>
                </a:moveTo>
                <a:lnTo>
                  <a:pt x="2865498" y="0"/>
                </a:lnTo>
                <a:lnTo>
                  <a:pt x="2865498" y="6382246"/>
                </a:lnTo>
                <a:lnTo>
                  <a:pt x="0" y="6382246"/>
                </a:lnTo>
                <a:lnTo>
                  <a:pt x="0" y="0"/>
                </a:lnTo>
                <a:close/>
              </a:path>
            </a:pathLst>
          </a:custGeom>
          <a:blipFill>
            <a:blip r:embed="rId12"/>
            <a:stretch>
              <a:fillRect l="0" t="0" r="0" b="0"/>
            </a:stretch>
          </a:blipFill>
        </p:spPr>
      </p:sp>
      <p:sp>
        <p:nvSpPr>
          <p:cNvPr name="Freeform 8" id="8"/>
          <p:cNvSpPr/>
          <p:nvPr/>
        </p:nvSpPr>
        <p:spPr>
          <a:xfrm flipH="false" flipV="false" rot="0">
            <a:off x="8033096" y="2876054"/>
            <a:ext cx="2861825" cy="6374065"/>
          </a:xfrm>
          <a:custGeom>
            <a:avLst/>
            <a:gdLst/>
            <a:ahLst/>
            <a:cxnLst/>
            <a:rect r="r" b="b" t="t" l="l"/>
            <a:pathLst>
              <a:path h="6374065" w="2861825">
                <a:moveTo>
                  <a:pt x="0" y="0"/>
                </a:moveTo>
                <a:lnTo>
                  <a:pt x="2861825" y="0"/>
                </a:lnTo>
                <a:lnTo>
                  <a:pt x="2861825" y="6374064"/>
                </a:lnTo>
                <a:lnTo>
                  <a:pt x="0" y="6374064"/>
                </a:lnTo>
                <a:lnTo>
                  <a:pt x="0" y="0"/>
                </a:lnTo>
                <a:close/>
              </a:path>
            </a:pathLst>
          </a:custGeom>
          <a:blipFill>
            <a:blip r:embed="rId13"/>
            <a:stretch>
              <a:fillRect l="0" t="0" r="0" b="0"/>
            </a:stretch>
          </a:blipFill>
        </p:spPr>
      </p:sp>
      <p:sp>
        <p:nvSpPr>
          <p:cNvPr name="Freeform 9" id="9"/>
          <p:cNvSpPr/>
          <p:nvPr/>
        </p:nvSpPr>
        <p:spPr>
          <a:xfrm flipH="false" flipV="false" rot="0">
            <a:off x="12362092" y="2876054"/>
            <a:ext cx="2861825" cy="6374065"/>
          </a:xfrm>
          <a:custGeom>
            <a:avLst/>
            <a:gdLst/>
            <a:ahLst/>
            <a:cxnLst/>
            <a:rect r="r" b="b" t="t" l="l"/>
            <a:pathLst>
              <a:path h="6374065" w="2861825">
                <a:moveTo>
                  <a:pt x="0" y="0"/>
                </a:moveTo>
                <a:lnTo>
                  <a:pt x="2861825" y="0"/>
                </a:lnTo>
                <a:lnTo>
                  <a:pt x="2861825" y="6374064"/>
                </a:lnTo>
                <a:lnTo>
                  <a:pt x="0" y="6374064"/>
                </a:lnTo>
                <a:lnTo>
                  <a:pt x="0" y="0"/>
                </a:lnTo>
                <a:close/>
              </a:path>
            </a:pathLst>
          </a:custGeom>
          <a:blipFill>
            <a:blip r:embed="rId14"/>
            <a:stretch>
              <a:fillRect l="0" t="0" r="0" b="0"/>
            </a:stretch>
          </a:blipFill>
        </p:spPr>
      </p:sp>
      <p:sp>
        <p:nvSpPr>
          <p:cNvPr name="TextBox 10" id="10"/>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Support Page</a:t>
            </a:r>
          </a:p>
        </p:txBody>
      </p:sp>
      <p:sp>
        <p:nvSpPr>
          <p:cNvPr name="TextBox 11" id="11"/>
          <p:cNvSpPr txBox="true"/>
          <p:nvPr/>
        </p:nvSpPr>
        <p:spPr>
          <a:xfrm rot="0">
            <a:off x="6783319" y="1825315"/>
            <a:ext cx="4721363" cy="431025"/>
          </a:xfrm>
          <a:prstGeom prst="rect">
            <a:avLst/>
          </a:prstGeom>
        </p:spPr>
        <p:txBody>
          <a:bodyPr anchor="t" rtlCol="false" tIns="0" lIns="0" bIns="0" rIns="0">
            <a:spAutoFit/>
          </a:bodyPr>
          <a:lstStyle/>
          <a:p>
            <a:pPr algn="ctr" marL="0" indent="0" lvl="0">
              <a:lnSpc>
                <a:spcPts val="3542"/>
              </a:lnSpc>
              <a:spcBef>
                <a:spcPct val="0"/>
              </a:spcBef>
            </a:pPr>
            <a:r>
              <a:rPr lang="en-US" b="true" sz="2530">
                <a:solidFill>
                  <a:srgbClr val="131211"/>
                </a:solidFill>
                <a:latin typeface="Open Sauce Bold"/>
                <a:ea typeface="Open Sauce Bold"/>
                <a:cs typeface="Open Sauce Bold"/>
                <a:sym typeface="Open Sauce Bold"/>
              </a:rPr>
              <a:t>Edit Profile</a:t>
            </a:r>
          </a:p>
        </p:txBody>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396583" y="7264087"/>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409021" y="7242449"/>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15013" y="7242449"/>
            <a:ext cx="870475" cy="840404"/>
          </a:xfrm>
          <a:custGeom>
            <a:avLst/>
            <a:gdLst/>
            <a:ahLst/>
            <a:cxnLst/>
            <a:rect r="r" b="b" t="t" l="l"/>
            <a:pathLst>
              <a:path h="840404" w="870475">
                <a:moveTo>
                  <a:pt x="0" y="0"/>
                </a:moveTo>
                <a:lnTo>
                  <a:pt x="870474" y="0"/>
                </a:lnTo>
                <a:lnTo>
                  <a:pt x="870474"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3315013" y="3151690"/>
            <a:ext cx="2889781" cy="6436330"/>
          </a:xfrm>
          <a:custGeom>
            <a:avLst/>
            <a:gdLst/>
            <a:ahLst/>
            <a:cxnLst/>
            <a:rect r="r" b="b" t="t" l="l"/>
            <a:pathLst>
              <a:path h="6436330" w="2889781">
                <a:moveTo>
                  <a:pt x="0" y="0"/>
                </a:moveTo>
                <a:lnTo>
                  <a:pt x="2889780" y="0"/>
                </a:lnTo>
                <a:lnTo>
                  <a:pt x="2889780" y="6436330"/>
                </a:lnTo>
                <a:lnTo>
                  <a:pt x="0" y="6436330"/>
                </a:lnTo>
                <a:lnTo>
                  <a:pt x="0" y="0"/>
                </a:lnTo>
                <a:close/>
              </a:path>
            </a:pathLst>
          </a:custGeom>
          <a:blipFill>
            <a:blip r:embed="rId12"/>
            <a:stretch>
              <a:fillRect l="0" t="0" r="0" b="0"/>
            </a:stretch>
          </a:blipFill>
        </p:spPr>
      </p:sp>
      <p:sp>
        <p:nvSpPr>
          <p:cNvPr name="Freeform 8" id="8"/>
          <p:cNvSpPr/>
          <p:nvPr/>
        </p:nvSpPr>
        <p:spPr>
          <a:xfrm flipH="false" flipV="false" rot="0">
            <a:off x="7398001" y="3151690"/>
            <a:ext cx="2889781" cy="6436330"/>
          </a:xfrm>
          <a:custGeom>
            <a:avLst/>
            <a:gdLst/>
            <a:ahLst/>
            <a:cxnLst/>
            <a:rect r="r" b="b" t="t" l="l"/>
            <a:pathLst>
              <a:path h="6436330" w="2889781">
                <a:moveTo>
                  <a:pt x="0" y="0"/>
                </a:moveTo>
                <a:lnTo>
                  <a:pt x="2889781" y="0"/>
                </a:lnTo>
                <a:lnTo>
                  <a:pt x="2889781" y="6436330"/>
                </a:lnTo>
                <a:lnTo>
                  <a:pt x="0" y="6436330"/>
                </a:lnTo>
                <a:lnTo>
                  <a:pt x="0" y="0"/>
                </a:lnTo>
                <a:close/>
              </a:path>
            </a:pathLst>
          </a:custGeom>
          <a:blipFill>
            <a:blip r:embed="rId13"/>
            <a:stretch>
              <a:fillRect l="0" t="0" r="0" b="0"/>
            </a:stretch>
          </a:blipFill>
        </p:spPr>
      </p:sp>
      <p:sp>
        <p:nvSpPr>
          <p:cNvPr name="Freeform 9" id="9"/>
          <p:cNvSpPr/>
          <p:nvPr/>
        </p:nvSpPr>
        <p:spPr>
          <a:xfrm flipH="false" flipV="false" rot="0">
            <a:off x="11478407" y="3151690"/>
            <a:ext cx="2889781" cy="6436330"/>
          </a:xfrm>
          <a:custGeom>
            <a:avLst/>
            <a:gdLst/>
            <a:ahLst/>
            <a:cxnLst/>
            <a:rect r="r" b="b" t="t" l="l"/>
            <a:pathLst>
              <a:path h="6436330" w="2889781">
                <a:moveTo>
                  <a:pt x="0" y="0"/>
                </a:moveTo>
                <a:lnTo>
                  <a:pt x="2889780" y="0"/>
                </a:lnTo>
                <a:lnTo>
                  <a:pt x="2889780" y="6436330"/>
                </a:lnTo>
                <a:lnTo>
                  <a:pt x="0" y="6436330"/>
                </a:lnTo>
                <a:lnTo>
                  <a:pt x="0" y="0"/>
                </a:lnTo>
                <a:close/>
              </a:path>
            </a:pathLst>
          </a:custGeom>
          <a:blipFill>
            <a:blip r:embed="rId14"/>
            <a:stretch>
              <a:fillRect l="0" t="0" r="0" b="0"/>
            </a:stretch>
          </a:blipFill>
        </p:spPr>
      </p:sp>
      <p:sp>
        <p:nvSpPr>
          <p:cNvPr name="TextBox 10" id="10"/>
          <p:cNvSpPr txBox="true"/>
          <p:nvPr/>
        </p:nvSpPr>
        <p:spPr>
          <a:xfrm rot="0">
            <a:off x="3023641" y="532623"/>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Notifications</a:t>
            </a:r>
          </a:p>
        </p:txBody>
      </p:sp>
      <p:sp>
        <p:nvSpPr>
          <p:cNvPr name="TextBox 11" id="11"/>
          <p:cNvSpPr txBox="true"/>
          <p:nvPr/>
        </p:nvSpPr>
        <p:spPr>
          <a:xfrm rot="0">
            <a:off x="1879559" y="1825315"/>
            <a:ext cx="15379741" cy="878700"/>
          </a:xfrm>
          <a:prstGeom prst="rect">
            <a:avLst/>
          </a:prstGeom>
        </p:spPr>
        <p:txBody>
          <a:bodyPr anchor="t" rtlCol="false" tIns="0" lIns="0" bIns="0" rIns="0">
            <a:spAutoFit/>
          </a:bodyPr>
          <a:lstStyle/>
          <a:p>
            <a:pPr algn="ctr" marL="0" indent="0" lvl="0">
              <a:lnSpc>
                <a:spcPts val="3542"/>
              </a:lnSpc>
              <a:spcBef>
                <a:spcPct val="0"/>
              </a:spcBef>
            </a:pPr>
            <a:r>
              <a:rPr lang="en-US" b="true" sz="2530">
                <a:solidFill>
                  <a:srgbClr val="131211"/>
                </a:solidFill>
                <a:latin typeface="Open Sauce Bold"/>
                <a:ea typeface="Open Sauce Bold"/>
                <a:cs typeface="Open Sauce Bold"/>
                <a:sym typeface="Open Sauce Bold"/>
              </a:rPr>
              <a:t>The notification system sends real-time alerts about trip status updates (accepted, rejected, started, completed) and tracks unread/read status for better user experience and organization.</a:t>
            </a:r>
          </a:p>
        </p:txBody>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516984" y="3558917"/>
            <a:ext cx="11327371" cy="6275589"/>
          </a:xfrm>
          <a:custGeom>
            <a:avLst/>
            <a:gdLst/>
            <a:ahLst/>
            <a:cxnLst/>
            <a:rect r="r" b="b" t="t" l="l"/>
            <a:pathLst>
              <a:path h="6275589" w="11327371">
                <a:moveTo>
                  <a:pt x="0" y="0"/>
                </a:moveTo>
                <a:lnTo>
                  <a:pt x="11327371" y="0"/>
                </a:lnTo>
                <a:lnTo>
                  <a:pt x="11327371" y="6275589"/>
                </a:lnTo>
                <a:lnTo>
                  <a:pt x="0" y="6275589"/>
                </a:lnTo>
                <a:lnTo>
                  <a:pt x="0" y="0"/>
                </a:lnTo>
                <a:close/>
              </a:path>
            </a:pathLst>
          </a:custGeom>
          <a:blipFill>
            <a:blip r:embed="rId6"/>
            <a:stretch>
              <a:fillRect l="0" t="-765" r="0" b="-765"/>
            </a:stretch>
          </a:blipFill>
        </p:spPr>
      </p:sp>
      <p:sp>
        <p:nvSpPr>
          <p:cNvPr name="Freeform 5" id="5"/>
          <p:cNvSpPr/>
          <p:nvPr/>
        </p:nvSpPr>
        <p:spPr>
          <a:xfrm flipH="false" flipV="false" rot="0">
            <a:off x="14016374" y="2562194"/>
            <a:ext cx="3508555" cy="7429882"/>
          </a:xfrm>
          <a:custGeom>
            <a:avLst/>
            <a:gdLst/>
            <a:ahLst/>
            <a:cxnLst/>
            <a:rect r="r" b="b" t="t" l="l"/>
            <a:pathLst>
              <a:path h="7429882" w="3508555">
                <a:moveTo>
                  <a:pt x="0" y="0"/>
                </a:moveTo>
                <a:lnTo>
                  <a:pt x="3508555" y="0"/>
                </a:lnTo>
                <a:lnTo>
                  <a:pt x="3508555" y="7429882"/>
                </a:lnTo>
                <a:lnTo>
                  <a:pt x="0" y="7429882"/>
                </a:lnTo>
                <a:lnTo>
                  <a:pt x="0" y="0"/>
                </a:lnTo>
                <a:close/>
              </a:path>
            </a:pathLst>
          </a:custGeom>
          <a:blipFill>
            <a:blip r:embed="rId7"/>
            <a:stretch>
              <a:fillRect l="0" t="0" r="0" b="0"/>
            </a:stretch>
          </a:blipFill>
        </p:spPr>
      </p:sp>
      <p:sp>
        <p:nvSpPr>
          <p:cNvPr name="TextBox 6" id="6"/>
          <p:cNvSpPr txBox="true"/>
          <p:nvPr/>
        </p:nvSpPr>
        <p:spPr>
          <a:xfrm rot="0">
            <a:off x="2703632" y="453309"/>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Driver </a:t>
            </a:r>
          </a:p>
        </p:txBody>
      </p:sp>
      <p:sp>
        <p:nvSpPr>
          <p:cNvPr name="TextBox 7" id="7"/>
          <p:cNvSpPr txBox="true"/>
          <p:nvPr/>
        </p:nvSpPr>
        <p:spPr>
          <a:xfrm rot="0">
            <a:off x="711103" y="2632245"/>
            <a:ext cx="5905516" cy="634257"/>
          </a:xfrm>
          <a:prstGeom prst="rect">
            <a:avLst/>
          </a:prstGeom>
        </p:spPr>
        <p:txBody>
          <a:bodyPr anchor="t" rtlCol="false" tIns="0" lIns="0" bIns="0" rIns="0">
            <a:spAutoFit/>
          </a:bodyPr>
          <a:lstStyle/>
          <a:p>
            <a:pPr algn="ctr">
              <a:lnSpc>
                <a:spcPts val="5214"/>
              </a:lnSpc>
              <a:spcBef>
                <a:spcPct val="0"/>
              </a:spcBef>
            </a:pPr>
            <a:r>
              <a:rPr lang="en-US" b="true" sz="3724" spc="119">
                <a:solidFill>
                  <a:srgbClr val="131211"/>
                </a:solidFill>
                <a:latin typeface="Montserrat Bold"/>
                <a:ea typeface="Montserrat Bold"/>
                <a:cs typeface="Montserrat Bold"/>
                <a:sym typeface="Montserrat Bold"/>
              </a:rPr>
              <a:t>Home Page</a:t>
            </a:r>
          </a:p>
        </p:txBody>
      </p:sp>
    </p:spTree>
  </p:cSld>
  <p:clrMapOvr>
    <a:masterClrMapping/>
  </p:clrMapOvr>
</p:sld>
</file>

<file path=ppt/slides/slide4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2454625" y="2456756"/>
            <a:ext cx="3550992" cy="7600986"/>
          </a:xfrm>
          <a:custGeom>
            <a:avLst/>
            <a:gdLst/>
            <a:ahLst/>
            <a:cxnLst/>
            <a:rect r="r" b="b" t="t" l="l"/>
            <a:pathLst>
              <a:path h="7600986" w="3550992">
                <a:moveTo>
                  <a:pt x="0" y="0"/>
                </a:moveTo>
                <a:lnTo>
                  <a:pt x="3550992" y="0"/>
                </a:lnTo>
                <a:lnTo>
                  <a:pt x="3550992" y="7600986"/>
                </a:lnTo>
                <a:lnTo>
                  <a:pt x="0" y="7600986"/>
                </a:lnTo>
                <a:lnTo>
                  <a:pt x="0" y="0"/>
                </a:lnTo>
                <a:close/>
              </a:path>
            </a:pathLst>
          </a:custGeom>
          <a:blipFill>
            <a:blip r:embed="rId6"/>
            <a:stretch>
              <a:fillRect l="0" t="-2142" r="0" b="0"/>
            </a:stretch>
          </a:blipFill>
        </p:spPr>
      </p:sp>
      <p:sp>
        <p:nvSpPr>
          <p:cNvPr name="Freeform 5" id="5"/>
          <p:cNvSpPr/>
          <p:nvPr/>
        </p:nvSpPr>
        <p:spPr>
          <a:xfrm flipH="false" flipV="false" rot="0">
            <a:off x="6966622" y="2456756"/>
            <a:ext cx="3672248" cy="7600986"/>
          </a:xfrm>
          <a:custGeom>
            <a:avLst/>
            <a:gdLst/>
            <a:ahLst/>
            <a:cxnLst/>
            <a:rect r="r" b="b" t="t" l="l"/>
            <a:pathLst>
              <a:path h="7600986" w="3672248">
                <a:moveTo>
                  <a:pt x="0" y="0"/>
                </a:moveTo>
                <a:lnTo>
                  <a:pt x="3672248" y="0"/>
                </a:lnTo>
                <a:lnTo>
                  <a:pt x="3672248" y="7600986"/>
                </a:lnTo>
                <a:lnTo>
                  <a:pt x="0" y="7600986"/>
                </a:lnTo>
                <a:lnTo>
                  <a:pt x="0" y="0"/>
                </a:lnTo>
                <a:close/>
              </a:path>
            </a:pathLst>
          </a:custGeom>
          <a:blipFill>
            <a:blip r:embed="rId7"/>
            <a:stretch>
              <a:fillRect l="0" t="-2142" r="0" b="0"/>
            </a:stretch>
          </a:blipFill>
        </p:spPr>
      </p:sp>
      <p:sp>
        <p:nvSpPr>
          <p:cNvPr name="Freeform 6" id="6"/>
          <p:cNvSpPr/>
          <p:nvPr/>
        </p:nvSpPr>
        <p:spPr>
          <a:xfrm flipH="false" flipV="false" rot="0">
            <a:off x="11789767" y="2456756"/>
            <a:ext cx="3621421" cy="7600986"/>
          </a:xfrm>
          <a:custGeom>
            <a:avLst/>
            <a:gdLst/>
            <a:ahLst/>
            <a:cxnLst/>
            <a:rect r="r" b="b" t="t" l="l"/>
            <a:pathLst>
              <a:path h="7600986" w="3621421">
                <a:moveTo>
                  <a:pt x="0" y="0"/>
                </a:moveTo>
                <a:lnTo>
                  <a:pt x="3621421" y="0"/>
                </a:lnTo>
                <a:lnTo>
                  <a:pt x="3621421" y="7600986"/>
                </a:lnTo>
                <a:lnTo>
                  <a:pt x="0" y="7600986"/>
                </a:lnTo>
                <a:lnTo>
                  <a:pt x="0" y="0"/>
                </a:lnTo>
                <a:close/>
              </a:path>
            </a:pathLst>
          </a:custGeom>
          <a:blipFill>
            <a:blip r:embed="rId8"/>
            <a:stretch>
              <a:fillRect l="0" t="-2142" r="0" b="0"/>
            </a:stretch>
          </a:blipFill>
        </p:spPr>
      </p:sp>
      <p:sp>
        <p:nvSpPr>
          <p:cNvPr name="TextBox 7" id="7"/>
          <p:cNvSpPr txBox="true"/>
          <p:nvPr/>
        </p:nvSpPr>
        <p:spPr>
          <a:xfrm rot="0">
            <a:off x="2703632" y="273056"/>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Driver </a:t>
            </a:r>
          </a:p>
        </p:txBody>
      </p:sp>
      <p:sp>
        <p:nvSpPr>
          <p:cNvPr name="TextBox 8" id="8"/>
          <p:cNvSpPr txBox="true"/>
          <p:nvPr/>
        </p:nvSpPr>
        <p:spPr>
          <a:xfrm rot="0">
            <a:off x="1470035" y="1252388"/>
            <a:ext cx="5345944" cy="514350"/>
          </a:xfrm>
          <a:prstGeom prst="rect">
            <a:avLst/>
          </a:prstGeom>
        </p:spPr>
        <p:txBody>
          <a:bodyPr anchor="t" rtlCol="false" tIns="0" lIns="0" bIns="0" rIns="0">
            <a:spAutoFit/>
          </a:bodyPr>
          <a:lstStyle/>
          <a:p>
            <a:pPr algn="ctr" marL="0" indent="0" lvl="0">
              <a:lnSpc>
                <a:spcPts val="4200"/>
              </a:lnSpc>
              <a:spcBef>
                <a:spcPct val="0"/>
              </a:spcBef>
            </a:pPr>
            <a:r>
              <a:rPr lang="en-US" b="true" sz="3000" spc="96" strike="noStrike" u="none">
                <a:solidFill>
                  <a:srgbClr val="131211"/>
                </a:solidFill>
                <a:latin typeface="Montserrat Bold"/>
                <a:ea typeface="Montserrat Bold"/>
                <a:cs typeface="Montserrat Bold"/>
                <a:sym typeface="Montserrat Bold"/>
              </a:rPr>
              <a:t>Trip Requset</a:t>
            </a:r>
          </a:p>
        </p:txBody>
      </p:sp>
    </p:spTree>
  </p:cSld>
  <p:clrMapOvr>
    <a:masterClrMapping/>
  </p:clrMapOvr>
</p:sld>
</file>

<file path=ppt/slides/slide4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958750" y="2456756"/>
            <a:ext cx="3686946" cy="7600986"/>
          </a:xfrm>
          <a:custGeom>
            <a:avLst/>
            <a:gdLst/>
            <a:ahLst/>
            <a:cxnLst/>
            <a:rect r="r" b="b" t="t" l="l"/>
            <a:pathLst>
              <a:path h="7600986" w="3686946">
                <a:moveTo>
                  <a:pt x="0" y="0"/>
                </a:moveTo>
                <a:lnTo>
                  <a:pt x="3686946" y="0"/>
                </a:lnTo>
                <a:lnTo>
                  <a:pt x="3686946" y="7600986"/>
                </a:lnTo>
                <a:lnTo>
                  <a:pt x="0" y="7600986"/>
                </a:lnTo>
                <a:lnTo>
                  <a:pt x="0" y="0"/>
                </a:lnTo>
                <a:close/>
              </a:path>
            </a:pathLst>
          </a:custGeom>
          <a:blipFill>
            <a:blip r:embed="rId6"/>
            <a:stretch>
              <a:fillRect l="0" t="0" r="0" b="0"/>
            </a:stretch>
          </a:blipFill>
        </p:spPr>
      </p:sp>
      <p:sp>
        <p:nvSpPr>
          <p:cNvPr name="Freeform 5" id="5"/>
          <p:cNvSpPr/>
          <p:nvPr/>
        </p:nvSpPr>
        <p:spPr>
          <a:xfrm flipH="false" flipV="false" rot="0">
            <a:off x="7219052" y="2456756"/>
            <a:ext cx="3627137" cy="7600986"/>
          </a:xfrm>
          <a:custGeom>
            <a:avLst/>
            <a:gdLst/>
            <a:ahLst/>
            <a:cxnLst/>
            <a:rect r="r" b="b" t="t" l="l"/>
            <a:pathLst>
              <a:path h="7600986" w="3627137">
                <a:moveTo>
                  <a:pt x="0" y="0"/>
                </a:moveTo>
                <a:lnTo>
                  <a:pt x="3627137" y="0"/>
                </a:lnTo>
                <a:lnTo>
                  <a:pt x="3627137" y="7600986"/>
                </a:lnTo>
                <a:lnTo>
                  <a:pt x="0" y="7600986"/>
                </a:lnTo>
                <a:lnTo>
                  <a:pt x="0" y="0"/>
                </a:lnTo>
                <a:close/>
              </a:path>
            </a:pathLst>
          </a:custGeom>
          <a:blipFill>
            <a:blip r:embed="rId7"/>
            <a:stretch>
              <a:fillRect l="0" t="0" r="0" b="0"/>
            </a:stretch>
          </a:blipFill>
        </p:spPr>
      </p:sp>
      <p:sp>
        <p:nvSpPr>
          <p:cNvPr name="Freeform 6" id="6"/>
          <p:cNvSpPr/>
          <p:nvPr/>
        </p:nvSpPr>
        <p:spPr>
          <a:xfrm flipH="false" flipV="false" rot="0">
            <a:off x="12397256" y="2456756"/>
            <a:ext cx="3507122" cy="7600986"/>
          </a:xfrm>
          <a:custGeom>
            <a:avLst/>
            <a:gdLst/>
            <a:ahLst/>
            <a:cxnLst/>
            <a:rect r="r" b="b" t="t" l="l"/>
            <a:pathLst>
              <a:path h="7600986" w="3507122">
                <a:moveTo>
                  <a:pt x="0" y="0"/>
                </a:moveTo>
                <a:lnTo>
                  <a:pt x="3507121" y="0"/>
                </a:lnTo>
                <a:lnTo>
                  <a:pt x="3507121" y="7600986"/>
                </a:lnTo>
                <a:lnTo>
                  <a:pt x="0" y="7600986"/>
                </a:lnTo>
                <a:lnTo>
                  <a:pt x="0" y="0"/>
                </a:lnTo>
                <a:close/>
              </a:path>
            </a:pathLst>
          </a:custGeom>
          <a:blipFill>
            <a:blip r:embed="rId8"/>
            <a:stretch>
              <a:fillRect l="0" t="0" r="0" b="0"/>
            </a:stretch>
          </a:blipFill>
        </p:spPr>
      </p:sp>
      <p:sp>
        <p:nvSpPr>
          <p:cNvPr name="TextBox 7" id="7"/>
          <p:cNvSpPr txBox="true"/>
          <p:nvPr/>
        </p:nvSpPr>
        <p:spPr>
          <a:xfrm rot="0">
            <a:off x="2703632" y="273056"/>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Driver </a:t>
            </a:r>
          </a:p>
        </p:txBody>
      </p:sp>
      <p:sp>
        <p:nvSpPr>
          <p:cNvPr name="TextBox 8" id="8"/>
          <p:cNvSpPr txBox="true"/>
          <p:nvPr/>
        </p:nvSpPr>
        <p:spPr>
          <a:xfrm rot="0">
            <a:off x="1544333" y="1252388"/>
            <a:ext cx="6157771" cy="514350"/>
          </a:xfrm>
          <a:prstGeom prst="rect">
            <a:avLst/>
          </a:prstGeom>
        </p:spPr>
        <p:txBody>
          <a:bodyPr anchor="t" rtlCol="false" tIns="0" lIns="0" bIns="0" rIns="0">
            <a:spAutoFit/>
          </a:bodyPr>
          <a:lstStyle/>
          <a:p>
            <a:pPr algn="ctr" marL="0" indent="0" lvl="0">
              <a:lnSpc>
                <a:spcPts val="4200"/>
              </a:lnSpc>
              <a:spcBef>
                <a:spcPct val="0"/>
              </a:spcBef>
            </a:pPr>
            <a:r>
              <a:rPr lang="en-US" b="true" sz="3000" spc="96" strike="noStrike" u="none">
                <a:solidFill>
                  <a:srgbClr val="131211"/>
                </a:solidFill>
                <a:latin typeface="Montserrat Bold"/>
                <a:ea typeface="Montserrat Bold"/>
                <a:cs typeface="Montserrat Bold"/>
                <a:sym typeface="Montserrat Bold"/>
              </a:rPr>
              <a:t>Trip accepted</a:t>
            </a:r>
          </a:p>
        </p:txBody>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89970" y="3276937"/>
            <a:ext cx="11105968" cy="5386394"/>
          </a:xfrm>
          <a:custGeom>
            <a:avLst/>
            <a:gdLst/>
            <a:ahLst/>
            <a:cxnLst/>
            <a:rect r="r" b="b" t="t" l="l"/>
            <a:pathLst>
              <a:path h="5386394" w="11105968">
                <a:moveTo>
                  <a:pt x="0" y="0"/>
                </a:moveTo>
                <a:lnTo>
                  <a:pt x="11105968" y="0"/>
                </a:lnTo>
                <a:lnTo>
                  <a:pt x="11105968" y="5386395"/>
                </a:lnTo>
                <a:lnTo>
                  <a:pt x="0" y="5386395"/>
                </a:lnTo>
                <a:lnTo>
                  <a:pt x="0" y="0"/>
                </a:lnTo>
                <a:close/>
              </a:path>
            </a:pathLst>
          </a:custGeom>
          <a:blipFill>
            <a:blip r:embed="rId6"/>
            <a:stretch>
              <a:fillRect l="0" t="0" r="0" b="0"/>
            </a:stretch>
          </a:blipFill>
        </p:spPr>
      </p:sp>
      <p:sp>
        <p:nvSpPr>
          <p:cNvPr name="Freeform 5" id="5"/>
          <p:cNvSpPr/>
          <p:nvPr/>
        </p:nvSpPr>
        <p:spPr>
          <a:xfrm flipH="false" flipV="false" rot="0">
            <a:off x="11707321" y="1893378"/>
            <a:ext cx="2918477" cy="6500243"/>
          </a:xfrm>
          <a:custGeom>
            <a:avLst/>
            <a:gdLst/>
            <a:ahLst/>
            <a:cxnLst/>
            <a:rect r="r" b="b" t="t" l="l"/>
            <a:pathLst>
              <a:path h="6500243" w="2918477">
                <a:moveTo>
                  <a:pt x="0" y="0"/>
                </a:moveTo>
                <a:lnTo>
                  <a:pt x="2918477" y="0"/>
                </a:lnTo>
                <a:lnTo>
                  <a:pt x="2918477" y="6500244"/>
                </a:lnTo>
                <a:lnTo>
                  <a:pt x="0" y="6500244"/>
                </a:lnTo>
                <a:lnTo>
                  <a:pt x="0" y="0"/>
                </a:lnTo>
                <a:close/>
              </a:path>
            </a:pathLst>
          </a:custGeom>
          <a:blipFill>
            <a:blip r:embed="rId7"/>
            <a:stretch>
              <a:fillRect l="0" t="0" r="0" b="0"/>
            </a:stretch>
          </a:blipFill>
        </p:spPr>
      </p:sp>
      <p:sp>
        <p:nvSpPr>
          <p:cNvPr name="Freeform 6" id="6"/>
          <p:cNvSpPr/>
          <p:nvPr/>
        </p:nvSpPr>
        <p:spPr>
          <a:xfrm flipH="false" flipV="false" rot="0">
            <a:off x="15037181" y="3558917"/>
            <a:ext cx="2903783" cy="6467517"/>
          </a:xfrm>
          <a:custGeom>
            <a:avLst/>
            <a:gdLst/>
            <a:ahLst/>
            <a:cxnLst/>
            <a:rect r="r" b="b" t="t" l="l"/>
            <a:pathLst>
              <a:path h="6467517" w="2903783">
                <a:moveTo>
                  <a:pt x="0" y="0"/>
                </a:moveTo>
                <a:lnTo>
                  <a:pt x="2903783" y="0"/>
                </a:lnTo>
                <a:lnTo>
                  <a:pt x="2903783" y="6467517"/>
                </a:lnTo>
                <a:lnTo>
                  <a:pt x="0" y="6467517"/>
                </a:lnTo>
                <a:lnTo>
                  <a:pt x="0" y="0"/>
                </a:lnTo>
                <a:close/>
              </a:path>
            </a:pathLst>
          </a:custGeom>
          <a:blipFill>
            <a:blip r:embed="rId8"/>
            <a:stretch>
              <a:fillRect l="0" t="0" r="0" b="0"/>
            </a:stretch>
          </a:blipFill>
        </p:spPr>
      </p:sp>
      <p:sp>
        <p:nvSpPr>
          <p:cNvPr name="TextBox 7" id="7"/>
          <p:cNvSpPr txBox="true"/>
          <p:nvPr/>
        </p:nvSpPr>
        <p:spPr>
          <a:xfrm rot="0">
            <a:off x="2703632" y="25161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Driver </a:t>
            </a:r>
          </a:p>
        </p:txBody>
      </p:sp>
      <p:sp>
        <p:nvSpPr>
          <p:cNvPr name="TextBox 8" id="8"/>
          <p:cNvSpPr txBox="true"/>
          <p:nvPr/>
        </p:nvSpPr>
        <p:spPr>
          <a:xfrm rot="0">
            <a:off x="2014229" y="1906725"/>
            <a:ext cx="4652498" cy="514350"/>
          </a:xfrm>
          <a:prstGeom prst="rect">
            <a:avLst/>
          </a:prstGeom>
        </p:spPr>
        <p:txBody>
          <a:bodyPr anchor="t" rtlCol="false" tIns="0" lIns="0" bIns="0" rIns="0">
            <a:spAutoFit/>
          </a:bodyPr>
          <a:lstStyle/>
          <a:p>
            <a:pPr algn="ctr">
              <a:lnSpc>
                <a:spcPts val="4200"/>
              </a:lnSpc>
              <a:spcBef>
                <a:spcPct val="0"/>
              </a:spcBef>
            </a:pPr>
            <a:r>
              <a:rPr lang="en-US" b="true" sz="3000" spc="30">
                <a:solidFill>
                  <a:srgbClr val="131211"/>
                </a:solidFill>
                <a:latin typeface="Canva Sans Bold"/>
                <a:ea typeface="Canva Sans Bold"/>
                <a:cs typeface="Canva Sans Bold"/>
                <a:sym typeface="Canva Sans Bold"/>
              </a:rPr>
              <a:t>Driver Trip</a:t>
            </a:r>
          </a:p>
        </p:txBody>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800261" y="1927363"/>
            <a:ext cx="4175216" cy="8128494"/>
          </a:xfrm>
          <a:custGeom>
            <a:avLst/>
            <a:gdLst/>
            <a:ahLst/>
            <a:cxnLst/>
            <a:rect r="r" b="b" t="t" l="l"/>
            <a:pathLst>
              <a:path h="8128494" w="4175216">
                <a:moveTo>
                  <a:pt x="0" y="0"/>
                </a:moveTo>
                <a:lnTo>
                  <a:pt x="4175216" y="0"/>
                </a:lnTo>
                <a:lnTo>
                  <a:pt x="4175216" y="8128494"/>
                </a:lnTo>
                <a:lnTo>
                  <a:pt x="0" y="8128494"/>
                </a:lnTo>
                <a:lnTo>
                  <a:pt x="0" y="0"/>
                </a:lnTo>
                <a:close/>
              </a:path>
            </a:pathLst>
          </a:custGeom>
          <a:blipFill>
            <a:blip r:embed="rId6"/>
            <a:stretch>
              <a:fillRect l="0" t="0" r="0" b="0"/>
            </a:stretch>
          </a:blipFill>
        </p:spPr>
      </p:sp>
      <p:sp>
        <p:nvSpPr>
          <p:cNvPr name="Freeform 5" id="5"/>
          <p:cNvSpPr/>
          <p:nvPr/>
        </p:nvSpPr>
        <p:spPr>
          <a:xfrm flipH="false" flipV="false" rot="0">
            <a:off x="394467" y="2890827"/>
            <a:ext cx="11301259" cy="6201566"/>
          </a:xfrm>
          <a:custGeom>
            <a:avLst/>
            <a:gdLst/>
            <a:ahLst/>
            <a:cxnLst/>
            <a:rect r="r" b="b" t="t" l="l"/>
            <a:pathLst>
              <a:path h="6201566" w="11301259">
                <a:moveTo>
                  <a:pt x="0" y="0"/>
                </a:moveTo>
                <a:lnTo>
                  <a:pt x="11301259" y="0"/>
                </a:lnTo>
                <a:lnTo>
                  <a:pt x="11301259" y="6201566"/>
                </a:lnTo>
                <a:lnTo>
                  <a:pt x="0" y="6201566"/>
                </a:lnTo>
                <a:lnTo>
                  <a:pt x="0" y="0"/>
                </a:lnTo>
                <a:close/>
              </a:path>
            </a:pathLst>
          </a:custGeom>
          <a:blipFill>
            <a:blip r:embed="rId7"/>
            <a:stretch>
              <a:fillRect l="0" t="0" r="0" b="0"/>
            </a:stretch>
          </a:blipFill>
        </p:spPr>
      </p:sp>
      <p:sp>
        <p:nvSpPr>
          <p:cNvPr name="TextBox 6" id="6"/>
          <p:cNvSpPr txBox="true"/>
          <p:nvPr/>
        </p:nvSpPr>
        <p:spPr>
          <a:xfrm rot="0">
            <a:off x="2703632" y="20659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Driver </a:t>
            </a:r>
          </a:p>
        </p:txBody>
      </p:sp>
      <p:sp>
        <p:nvSpPr>
          <p:cNvPr name="TextBox 7" id="7"/>
          <p:cNvSpPr txBox="true"/>
          <p:nvPr/>
        </p:nvSpPr>
        <p:spPr>
          <a:xfrm rot="0">
            <a:off x="2416447" y="1330463"/>
            <a:ext cx="5526918" cy="596900"/>
          </a:xfrm>
          <a:prstGeom prst="rect">
            <a:avLst/>
          </a:prstGeom>
        </p:spPr>
        <p:txBody>
          <a:bodyPr anchor="t" rtlCol="false" tIns="0" lIns="0" bIns="0" rIns="0">
            <a:spAutoFit/>
          </a:bodyPr>
          <a:lstStyle/>
          <a:p>
            <a:pPr algn="ctr">
              <a:lnSpc>
                <a:spcPts val="4900"/>
              </a:lnSpc>
              <a:spcBef>
                <a:spcPct val="0"/>
              </a:spcBef>
            </a:pPr>
            <a:r>
              <a:rPr lang="en-US" b="true" sz="3500" spc="35">
                <a:solidFill>
                  <a:srgbClr val="131211"/>
                </a:solidFill>
                <a:latin typeface="Canva Sans Bold"/>
                <a:ea typeface="Canva Sans Bold"/>
                <a:cs typeface="Canva Sans Bold"/>
                <a:sym typeface="Canva Sans Bold"/>
              </a:rPr>
              <a:t>Earning</a:t>
            </a:r>
          </a:p>
        </p:txBody>
      </p:sp>
    </p:spTree>
  </p:cSld>
  <p:clrMapOvr>
    <a:masterClrMapping/>
  </p:clrMapOvr>
</p:sld>
</file>

<file path=ppt/slides/slide4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2400266" y="2338900"/>
            <a:ext cx="3500144" cy="7795776"/>
          </a:xfrm>
          <a:custGeom>
            <a:avLst/>
            <a:gdLst/>
            <a:ahLst/>
            <a:cxnLst/>
            <a:rect r="r" b="b" t="t" l="l"/>
            <a:pathLst>
              <a:path h="7795776" w="3500144">
                <a:moveTo>
                  <a:pt x="0" y="0"/>
                </a:moveTo>
                <a:lnTo>
                  <a:pt x="3500144" y="0"/>
                </a:lnTo>
                <a:lnTo>
                  <a:pt x="3500144" y="7795776"/>
                </a:lnTo>
                <a:lnTo>
                  <a:pt x="0" y="7795776"/>
                </a:lnTo>
                <a:lnTo>
                  <a:pt x="0" y="0"/>
                </a:lnTo>
                <a:close/>
              </a:path>
            </a:pathLst>
          </a:custGeom>
          <a:blipFill>
            <a:blip r:embed="rId6"/>
            <a:stretch>
              <a:fillRect l="0" t="0" r="0" b="0"/>
            </a:stretch>
          </a:blipFill>
        </p:spPr>
      </p:sp>
      <p:sp>
        <p:nvSpPr>
          <p:cNvPr name="Freeform 5" id="5"/>
          <p:cNvSpPr/>
          <p:nvPr/>
        </p:nvSpPr>
        <p:spPr>
          <a:xfrm flipH="false" flipV="false" rot="0">
            <a:off x="7585296" y="2338900"/>
            <a:ext cx="3500144" cy="7795776"/>
          </a:xfrm>
          <a:custGeom>
            <a:avLst/>
            <a:gdLst/>
            <a:ahLst/>
            <a:cxnLst/>
            <a:rect r="r" b="b" t="t" l="l"/>
            <a:pathLst>
              <a:path h="7795776" w="3500144">
                <a:moveTo>
                  <a:pt x="0" y="0"/>
                </a:moveTo>
                <a:lnTo>
                  <a:pt x="3500144" y="0"/>
                </a:lnTo>
                <a:lnTo>
                  <a:pt x="3500144" y="7795776"/>
                </a:lnTo>
                <a:lnTo>
                  <a:pt x="0" y="7795776"/>
                </a:lnTo>
                <a:lnTo>
                  <a:pt x="0" y="0"/>
                </a:lnTo>
                <a:close/>
              </a:path>
            </a:pathLst>
          </a:custGeom>
          <a:blipFill>
            <a:blip r:embed="rId7"/>
            <a:stretch>
              <a:fillRect l="0" t="0" r="0" b="0"/>
            </a:stretch>
          </a:blipFill>
        </p:spPr>
      </p:sp>
      <p:sp>
        <p:nvSpPr>
          <p:cNvPr name="Freeform 6" id="6"/>
          <p:cNvSpPr/>
          <p:nvPr/>
        </p:nvSpPr>
        <p:spPr>
          <a:xfrm flipH="false" flipV="false" rot="0">
            <a:off x="13087483" y="2338900"/>
            <a:ext cx="3500144" cy="7795776"/>
          </a:xfrm>
          <a:custGeom>
            <a:avLst/>
            <a:gdLst/>
            <a:ahLst/>
            <a:cxnLst/>
            <a:rect r="r" b="b" t="t" l="l"/>
            <a:pathLst>
              <a:path h="7795776" w="3500144">
                <a:moveTo>
                  <a:pt x="0" y="0"/>
                </a:moveTo>
                <a:lnTo>
                  <a:pt x="3500144" y="0"/>
                </a:lnTo>
                <a:lnTo>
                  <a:pt x="3500144" y="7795776"/>
                </a:lnTo>
                <a:lnTo>
                  <a:pt x="0" y="7795776"/>
                </a:lnTo>
                <a:lnTo>
                  <a:pt x="0" y="0"/>
                </a:lnTo>
                <a:close/>
              </a:path>
            </a:pathLst>
          </a:custGeom>
          <a:blipFill>
            <a:blip r:embed="rId8"/>
            <a:stretch>
              <a:fillRect l="0" t="0" r="0" b="0"/>
            </a:stretch>
          </a:blipFill>
        </p:spPr>
      </p:sp>
      <p:sp>
        <p:nvSpPr>
          <p:cNvPr name="TextBox 7" id="7"/>
          <p:cNvSpPr txBox="true"/>
          <p:nvPr/>
        </p:nvSpPr>
        <p:spPr>
          <a:xfrm rot="0">
            <a:off x="2703632" y="360656"/>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Driver </a:t>
            </a:r>
          </a:p>
        </p:txBody>
      </p:sp>
      <p:sp>
        <p:nvSpPr>
          <p:cNvPr name="TextBox 8" id="8"/>
          <p:cNvSpPr txBox="true"/>
          <p:nvPr/>
        </p:nvSpPr>
        <p:spPr>
          <a:xfrm rot="0">
            <a:off x="1044991" y="1633069"/>
            <a:ext cx="5526918" cy="422275"/>
          </a:xfrm>
          <a:prstGeom prst="rect">
            <a:avLst/>
          </a:prstGeom>
        </p:spPr>
        <p:txBody>
          <a:bodyPr anchor="t" rtlCol="false" tIns="0" lIns="0" bIns="0" rIns="0">
            <a:spAutoFit/>
          </a:bodyPr>
          <a:lstStyle/>
          <a:p>
            <a:pPr algn="ctr">
              <a:lnSpc>
                <a:spcPts val="3499"/>
              </a:lnSpc>
              <a:spcBef>
                <a:spcPct val="0"/>
              </a:spcBef>
            </a:pPr>
            <a:r>
              <a:rPr lang="en-US" b="true" sz="2499" spc="24">
                <a:solidFill>
                  <a:srgbClr val="131211"/>
                </a:solidFill>
                <a:latin typeface="Canva Sans Bold"/>
                <a:ea typeface="Canva Sans Bold"/>
                <a:cs typeface="Canva Sans Bold"/>
                <a:sym typeface="Canva Sans Bold"/>
              </a:rPr>
              <a:t>Setting</a:t>
            </a:r>
          </a:p>
        </p:txBody>
      </p:sp>
      <p:sp>
        <p:nvSpPr>
          <p:cNvPr name="TextBox 9" id="9"/>
          <p:cNvSpPr txBox="true"/>
          <p:nvPr/>
        </p:nvSpPr>
        <p:spPr>
          <a:xfrm rot="0">
            <a:off x="6571909" y="1633069"/>
            <a:ext cx="5526918" cy="422275"/>
          </a:xfrm>
          <a:prstGeom prst="rect">
            <a:avLst/>
          </a:prstGeom>
        </p:spPr>
        <p:txBody>
          <a:bodyPr anchor="t" rtlCol="false" tIns="0" lIns="0" bIns="0" rIns="0">
            <a:spAutoFit/>
          </a:bodyPr>
          <a:lstStyle/>
          <a:p>
            <a:pPr algn="ctr">
              <a:lnSpc>
                <a:spcPts val="3499"/>
              </a:lnSpc>
              <a:spcBef>
                <a:spcPct val="0"/>
              </a:spcBef>
            </a:pPr>
            <a:r>
              <a:rPr lang="en-US" b="true" sz="2499" spc="24">
                <a:solidFill>
                  <a:srgbClr val="131211"/>
                </a:solidFill>
                <a:latin typeface="Canva Sans Bold"/>
                <a:ea typeface="Canva Sans Bold"/>
                <a:cs typeface="Canva Sans Bold"/>
                <a:sym typeface="Canva Sans Bold"/>
              </a:rPr>
              <a:t>Edit profile</a:t>
            </a:r>
          </a:p>
        </p:txBody>
      </p:sp>
      <p:sp>
        <p:nvSpPr>
          <p:cNvPr name="TextBox 10" id="10"/>
          <p:cNvSpPr txBox="true"/>
          <p:nvPr/>
        </p:nvSpPr>
        <p:spPr>
          <a:xfrm rot="0">
            <a:off x="12074096" y="1633069"/>
            <a:ext cx="5526918" cy="422275"/>
          </a:xfrm>
          <a:prstGeom prst="rect">
            <a:avLst/>
          </a:prstGeom>
        </p:spPr>
        <p:txBody>
          <a:bodyPr anchor="t" rtlCol="false" tIns="0" lIns="0" bIns="0" rIns="0">
            <a:spAutoFit/>
          </a:bodyPr>
          <a:lstStyle/>
          <a:p>
            <a:pPr algn="ctr">
              <a:lnSpc>
                <a:spcPts val="3499"/>
              </a:lnSpc>
              <a:spcBef>
                <a:spcPct val="0"/>
              </a:spcBef>
            </a:pPr>
            <a:r>
              <a:rPr lang="en-US" b="true" sz="2499" spc="24">
                <a:solidFill>
                  <a:srgbClr val="131211"/>
                </a:solidFill>
                <a:latin typeface="Canva Sans Bold"/>
                <a:ea typeface="Canva Sans Bold"/>
                <a:cs typeface="Canva Sans Bold"/>
                <a:sym typeface="Canva Sans Bold"/>
              </a:rPr>
              <a:t>Change Password</a:t>
            </a:r>
          </a:p>
        </p:txBody>
      </p:sp>
    </p:spTree>
  </p:cSld>
  <p:clrMapOvr>
    <a:masterClrMapping/>
  </p:clrMapOvr>
</p:sld>
</file>

<file path=ppt/slides/slide4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337783" y="2095413"/>
            <a:ext cx="4203038" cy="8099604"/>
          </a:xfrm>
          <a:custGeom>
            <a:avLst/>
            <a:gdLst/>
            <a:ahLst/>
            <a:cxnLst/>
            <a:rect r="r" b="b" t="t" l="l"/>
            <a:pathLst>
              <a:path h="8099604" w="4203038">
                <a:moveTo>
                  <a:pt x="0" y="0"/>
                </a:moveTo>
                <a:lnTo>
                  <a:pt x="4203038" y="0"/>
                </a:lnTo>
                <a:lnTo>
                  <a:pt x="4203038" y="8099603"/>
                </a:lnTo>
                <a:lnTo>
                  <a:pt x="0" y="8099603"/>
                </a:lnTo>
                <a:lnTo>
                  <a:pt x="0" y="0"/>
                </a:lnTo>
                <a:close/>
              </a:path>
            </a:pathLst>
          </a:custGeom>
          <a:blipFill>
            <a:blip r:embed="rId6"/>
            <a:stretch>
              <a:fillRect l="0" t="0" r="0" b="0"/>
            </a:stretch>
          </a:blipFill>
        </p:spPr>
      </p:sp>
      <p:sp>
        <p:nvSpPr>
          <p:cNvPr name="Freeform 5" id="5"/>
          <p:cNvSpPr/>
          <p:nvPr/>
        </p:nvSpPr>
        <p:spPr>
          <a:xfrm flipH="false" flipV="false" rot="0">
            <a:off x="8676991" y="2095413"/>
            <a:ext cx="3677881" cy="8099604"/>
          </a:xfrm>
          <a:custGeom>
            <a:avLst/>
            <a:gdLst/>
            <a:ahLst/>
            <a:cxnLst/>
            <a:rect r="r" b="b" t="t" l="l"/>
            <a:pathLst>
              <a:path h="8099604" w="3677881">
                <a:moveTo>
                  <a:pt x="0" y="0"/>
                </a:moveTo>
                <a:lnTo>
                  <a:pt x="3677881" y="0"/>
                </a:lnTo>
                <a:lnTo>
                  <a:pt x="3677881" y="8099603"/>
                </a:lnTo>
                <a:lnTo>
                  <a:pt x="0" y="8099603"/>
                </a:lnTo>
                <a:lnTo>
                  <a:pt x="0" y="0"/>
                </a:lnTo>
                <a:close/>
              </a:path>
            </a:pathLst>
          </a:custGeom>
          <a:blipFill>
            <a:blip r:embed="rId7"/>
            <a:stretch>
              <a:fillRect l="0" t="0" r="0" b="0"/>
            </a:stretch>
          </a:blipFill>
        </p:spPr>
      </p:sp>
      <p:sp>
        <p:nvSpPr>
          <p:cNvPr name="Freeform 6" id="6"/>
          <p:cNvSpPr/>
          <p:nvPr/>
        </p:nvSpPr>
        <p:spPr>
          <a:xfrm flipH="false" flipV="false" rot="0">
            <a:off x="13290604" y="2881343"/>
            <a:ext cx="3968696" cy="4524313"/>
          </a:xfrm>
          <a:custGeom>
            <a:avLst/>
            <a:gdLst/>
            <a:ahLst/>
            <a:cxnLst/>
            <a:rect r="r" b="b" t="t" l="l"/>
            <a:pathLst>
              <a:path h="4524313" w="3968696">
                <a:moveTo>
                  <a:pt x="0" y="0"/>
                </a:moveTo>
                <a:lnTo>
                  <a:pt x="3968696" y="0"/>
                </a:lnTo>
                <a:lnTo>
                  <a:pt x="3968696" y="4524314"/>
                </a:lnTo>
                <a:lnTo>
                  <a:pt x="0" y="4524314"/>
                </a:lnTo>
                <a:lnTo>
                  <a:pt x="0" y="0"/>
                </a:lnTo>
                <a:close/>
              </a:path>
            </a:pathLst>
          </a:custGeom>
          <a:blipFill>
            <a:blip r:embed="rId8"/>
            <a:stretch>
              <a:fillRect l="0" t="0" r="0" b="0"/>
            </a:stretch>
          </a:blipFill>
        </p:spPr>
      </p:sp>
      <p:sp>
        <p:nvSpPr>
          <p:cNvPr name="TextBox 7" id="7"/>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Driver </a:t>
            </a:r>
          </a:p>
        </p:txBody>
      </p:sp>
      <p:sp>
        <p:nvSpPr>
          <p:cNvPr name="TextBox 8" id="8"/>
          <p:cNvSpPr txBox="true"/>
          <p:nvPr/>
        </p:nvSpPr>
        <p:spPr>
          <a:xfrm rot="0">
            <a:off x="1781793" y="1041339"/>
            <a:ext cx="6176243" cy="596900"/>
          </a:xfrm>
          <a:prstGeom prst="rect">
            <a:avLst/>
          </a:prstGeom>
        </p:spPr>
        <p:txBody>
          <a:bodyPr anchor="t" rtlCol="false" tIns="0" lIns="0" bIns="0" rIns="0">
            <a:spAutoFit/>
          </a:bodyPr>
          <a:lstStyle/>
          <a:p>
            <a:pPr algn="ctr">
              <a:lnSpc>
                <a:spcPts val="4900"/>
              </a:lnSpc>
              <a:spcBef>
                <a:spcPct val="0"/>
              </a:spcBef>
            </a:pPr>
            <a:r>
              <a:rPr lang="en-US" b="true" sz="3500" spc="35">
                <a:solidFill>
                  <a:srgbClr val="131211"/>
                </a:solidFill>
                <a:latin typeface="Canva Sans Bold"/>
                <a:ea typeface="Canva Sans Bold"/>
                <a:cs typeface="Canva Sans Bold"/>
                <a:sym typeface="Canva Sans Bold"/>
              </a:rPr>
              <a:t>Chatting in mobile</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DFBFB"/>
        </a:solidFill>
      </p:bgPr>
    </p:bg>
    <p:spTree>
      <p:nvGrpSpPr>
        <p:cNvPr id="1" name=""/>
        <p:cNvGrpSpPr/>
        <p:nvPr/>
      </p:nvGrpSpPr>
      <p:grpSpPr>
        <a:xfrm>
          <a:off x="0" y="0"/>
          <a:ext cx="0" cy="0"/>
          <a:chOff x="0" y="0"/>
          <a:chExt cx="0" cy="0"/>
        </a:xfrm>
      </p:grpSpPr>
      <p:grpSp>
        <p:nvGrpSpPr>
          <p:cNvPr name="Group 2" id="2"/>
          <p:cNvGrpSpPr/>
          <p:nvPr/>
        </p:nvGrpSpPr>
        <p:grpSpPr>
          <a:xfrm rot="0">
            <a:off x="7186291" y="5694970"/>
            <a:ext cx="3172442" cy="6277296"/>
            <a:chOff x="0" y="0"/>
            <a:chExt cx="4066560" cy="8046483"/>
          </a:xfrm>
        </p:grpSpPr>
        <p:sp>
          <p:nvSpPr>
            <p:cNvPr name="Freeform 3" id="3"/>
            <p:cNvSpPr/>
            <p:nvPr/>
          </p:nvSpPr>
          <p:spPr>
            <a:xfrm flipH="false" flipV="false" rot="0">
              <a:off x="0" y="0"/>
              <a:ext cx="4066540" cy="8046427"/>
            </a:xfrm>
            <a:custGeom>
              <a:avLst/>
              <a:gdLst/>
              <a:ahLst/>
              <a:cxnLst/>
              <a:rect r="r" b="b" t="t" l="l"/>
              <a:pathLst>
                <a:path h="8046427" w="4066540">
                  <a:moveTo>
                    <a:pt x="2589149" y="545071"/>
                  </a:moveTo>
                  <a:cubicBezTo>
                    <a:pt x="2429256" y="652576"/>
                    <a:pt x="2238883" y="706328"/>
                    <a:pt x="2033270" y="706328"/>
                  </a:cubicBezTo>
                  <a:cubicBezTo>
                    <a:pt x="1827657" y="706328"/>
                    <a:pt x="1637284" y="652576"/>
                    <a:pt x="1477391" y="545071"/>
                  </a:cubicBezTo>
                  <a:cubicBezTo>
                    <a:pt x="883412" y="184293"/>
                    <a:pt x="441706" y="0"/>
                    <a:pt x="0" y="0"/>
                  </a:cubicBezTo>
                  <a:cubicBezTo>
                    <a:pt x="0" y="8046427"/>
                    <a:pt x="0" y="8046427"/>
                    <a:pt x="0" y="8046427"/>
                  </a:cubicBezTo>
                  <a:cubicBezTo>
                    <a:pt x="4066540" y="8046427"/>
                    <a:pt x="4066540" y="8046427"/>
                    <a:pt x="4066540" y="8046427"/>
                  </a:cubicBezTo>
                  <a:cubicBezTo>
                    <a:pt x="4066540" y="0"/>
                    <a:pt x="4066540" y="0"/>
                    <a:pt x="4066540" y="0"/>
                  </a:cubicBezTo>
                  <a:cubicBezTo>
                    <a:pt x="3624834" y="0"/>
                    <a:pt x="3183128" y="184293"/>
                    <a:pt x="2589149" y="545071"/>
                  </a:cubicBezTo>
                  <a:close/>
                </a:path>
              </a:pathLst>
            </a:custGeom>
            <a:solidFill>
              <a:srgbClr val="F4C303"/>
            </a:solidFill>
          </p:spPr>
        </p:sp>
      </p:grpSp>
      <p:grpSp>
        <p:nvGrpSpPr>
          <p:cNvPr name="Group 4" id="4"/>
          <p:cNvGrpSpPr/>
          <p:nvPr/>
        </p:nvGrpSpPr>
        <p:grpSpPr>
          <a:xfrm rot="0">
            <a:off x="1989796" y="5694970"/>
            <a:ext cx="3165701" cy="6229175"/>
            <a:chOff x="0" y="0"/>
            <a:chExt cx="4057920" cy="7984800"/>
          </a:xfrm>
        </p:grpSpPr>
        <p:sp>
          <p:nvSpPr>
            <p:cNvPr name="Freeform 5" id="5"/>
            <p:cNvSpPr/>
            <p:nvPr/>
          </p:nvSpPr>
          <p:spPr>
            <a:xfrm flipH="false" flipV="false" rot="0">
              <a:off x="0" y="0"/>
              <a:ext cx="4057904" cy="7984744"/>
            </a:xfrm>
            <a:custGeom>
              <a:avLst/>
              <a:gdLst/>
              <a:ahLst/>
              <a:cxnLst/>
              <a:rect r="r" b="b" t="t" l="l"/>
              <a:pathLst>
                <a:path h="7984744" w="4057904">
                  <a:moveTo>
                    <a:pt x="2588514" y="540893"/>
                  </a:moveTo>
                  <a:cubicBezTo>
                    <a:pt x="2428621" y="647573"/>
                    <a:pt x="2238248" y="700913"/>
                    <a:pt x="2032762" y="700913"/>
                  </a:cubicBezTo>
                  <a:cubicBezTo>
                    <a:pt x="1827276" y="700913"/>
                    <a:pt x="1636903" y="647573"/>
                    <a:pt x="1469390" y="540893"/>
                  </a:cubicBezTo>
                  <a:cubicBezTo>
                    <a:pt x="875538" y="182880"/>
                    <a:pt x="441579" y="0"/>
                    <a:pt x="0" y="0"/>
                  </a:cubicBezTo>
                  <a:cubicBezTo>
                    <a:pt x="0" y="7984744"/>
                    <a:pt x="0" y="7984744"/>
                    <a:pt x="0" y="7984744"/>
                  </a:cubicBezTo>
                  <a:cubicBezTo>
                    <a:pt x="4057904" y="7984744"/>
                    <a:pt x="4057904" y="7984744"/>
                    <a:pt x="4057904" y="7984744"/>
                  </a:cubicBezTo>
                  <a:cubicBezTo>
                    <a:pt x="4057904" y="0"/>
                    <a:pt x="4057904" y="0"/>
                    <a:pt x="4057904" y="0"/>
                  </a:cubicBezTo>
                  <a:cubicBezTo>
                    <a:pt x="3623945" y="0"/>
                    <a:pt x="3182366" y="182880"/>
                    <a:pt x="2588514" y="540893"/>
                  </a:cubicBezTo>
                  <a:close/>
                </a:path>
              </a:pathLst>
            </a:custGeom>
            <a:solidFill>
              <a:srgbClr val="F47C00"/>
            </a:solidFill>
          </p:spPr>
        </p:sp>
      </p:grpSp>
      <p:grpSp>
        <p:nvGrpSpPr>
          <p:cNvPr name="Group 6" id="6"/>
          <p:cNvGrpSpPr/>
          <p:nvPr/>
        </p:nvGrpSpPr>
        <p:grpSpPr>
          <a:xfrm rot="0">
            <a:off x="4552460" y="576634"/>
            <a:ext cx="9121954" cy="904132"/>
            <a:chOff x="0" y="0"/>
            <a:chExt cx="2402490" cy="238125"/>
          </a:xfrm>
        </p:grpSpPr>
        <p:sp>
          <p:nvSpPr>
            <p:cNvPr name="Freeform 7" id="7"/>
            <p:cNvSpPr/>
            <p:nvPr/>
          </p:nvSpPr>
          <p:spPr>
            <a:xfrm flipH="false" flipV="false" rot="0">
              <a:off x="0" y="0"/>
              <a:ext cx="2402490" cy="238125"/>
            </a:xfrm>
            <a:custGeom>
              <a:avLst/>
              <a:gdLst/>
              <a:ahLst/>
              <a:cxnLst/>
              <a:rect r="r" b="b" t="t" l="l"/>
              <a:pathLst>
                <a:path h="238125" w="2402490">
                  <a:moveTo>
                    <a:pt x="0" y="0"/>
                  </a:moveTo>
                  <a:lnTo>
                    <a:pt x="2402490" y="0"/>
                  </a:lnTo>
                  <a:lnTo>
                    <a:pt x="2402490" y="238125"/>
                  </a:lnTo>
                  <a:lnTo>
                    <a:pt x="0" y="238125"/>
                  </a:lnTo>
                  <a:close/>
                </a:path>
              </a:pathLst>
            </a:custGeom>
            <a:solidFill>
              <a:srgbClr val="F47C00"/>
            </a:solidFill>
            <a:ln cap="sq">
              <a:noFill/>
              <a:prstDash val="solid"/>
              <a:miter/>
            </a:ln>
          </p:spPr>
        </p:sp>
        <p:sp>
          <p:nvSpPr>
            <p:cNvPr name="TextBox 8" id="8"/>
            <p:cNvSpPr txBox="true"/>
            <p:nvPr/>
          </p:nvSpPr>
          <p:spPr>
            <a:xfrm>
              <a:off x="0" y="-57150"/>
              <a:ext cx="2402490" cy="295275"/>
            </a:xfrm>
            <a:prstGeom prst="rect">
              <a:avLst/>
            </a:prstGeom>
          </p:spPr>
          <p:txBody>
            <a:bodyPr anchor="ctr" rtlCol="false" tIns="50800" lIns="50800" bIns="50800" rIns="50800"/>
            <a:lstStyle/>
            <a:p>
              <a:pPr algn="ctr" marL="0" indent="0" lvl="0">
                <a:lnSpc>
                  <a:spcPts val="4982"/>
                </a:lnSpc>
                <a:spcBef>
                  <a:spcPct val="0"/>
                </a:spcBef>
              </a:pPr>
              <a:r>
                <a:rPr lang="en-US" b="true" sz="3610" spc="364">
                  <a:solidFill>
                    <a:srgbClr val="000000"/>
                  </a:solidFill>
                  <a:latin typeface="DM Sans Bold"/>
                  <a:ea typeface="DM Sans Bold"/>
                  <a:cs typeface="DM Sans Bold"/>
                  <a:sym typeface="DM Sans Bold"/>
                </a:rPr>
                <a:t>BACKEND </a:t>
              </a:r>
              <a:r>
                <a:rPr lang="en-US" b="true" sz="3610" spc="364">
                  <a:solidFill>
                    <a:srgbClr val="000000"/>
                  </a:solidFill>
                  <a:latin typeface="DM Sans Bold"/>
                  <a:ea typeface="DM Sans Bold"/>
                  <a:cs typeface="DM Sans Bold"/>
                  <a:sym typeface="DM Sans Bold"/>
                </a:rPr>
                <a:t>TECKNOLOGY</a:t>
              </a:r>
            </a:p>
          </p:txBody>
        </p:sp>
      </p:grpSp>
      <p:grpSp>
        <p:nvGrpSpPr>
          <p:cNvPr name="Group 9" id="9"/>
          <p:cNvGrpSpPr/>
          <p:nvPr/>
        </p:nvGrpSpPr>
        <p:grpSpPr>
          <a:xfrm rot="0">
            <a:off x="2029596" y="2258802"/>
            <a:ext cx="3086100" cy="3086100"/>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3"/>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3298"/>
                </a:lnSpc>
              </a:pPr>
            </a:p>
          </p:txBody>
        </p:sp>
      </p:grpSp>
      <p:grpSp>
        <p:nvGrpSpPr>
          <p:cNvPr name="Group 12" id="12"/>
          <p:cNvGrpSpPr/>
          <p:nvPr/>
        </p:nvGrpSpPr>
        <p:grpSpPr>
          <a:xfrm rot="0">
            <a:off x="7186291" y="2258802"/>
            <a:ext cx="3172442" cy="3086100"/>
            <a:chOff x="0" y="0"/>
            <a:chExt cx="835540" cy="812800"/>
          </a:xfrm>
        </p:grpSpPr>
        <p:sp>
          <p:nvSpPr>
            <p:cNvPr name="Freeform 13" id="13"/>
            <p:cNvSpPr/>
            <p:nvPr/>
          </p:nvSpPr>
          <p:spPr>
            <a:xfrm flipH="false" flipV="false" rot="0">
              <a:off x="0" y="0"/>
              <a:ext cx="835540" cy="812800"/>
            </a:xfrm>
            <a:custGeom>
              <a:avLst/>
              <a:gdLst/>
              <a:ahLst/>
              <a:cxnLst/>
              <a:rect r="r" b="b" t="t" l="l"/>
              <a:pathLst>
                <a:path h="812800" w="835540">
                  <a:moveTo>
                    <a:pt x="417770" y="0"/>
                  </a:moveTo>
                  <a:cubicBezTo>
                    <a:pt x="187042" y="0"/>
                    <a:pt x="0" y="181951"/>
                    <a:pt x="0" y="406400"/>
                  </a:cubicBezTo>
                  <a:cubicBezTo>
                    <a:pt x="0" y="630849"/>
                    <a:pt x="187042" y="812800"/>
                    <a:pt x="417770" y="812800"/>
                  </a:cubicBezTo>
                  <a:cubicBezTo>
                    <a:pt x="648498" y="812800"/>
                    <a:pt x="835540" y="630849"/>
                    <a:pt x="835540" y="406400"/>
                  </a:cubicBezTo>
                  <a:cubicBezTo>
                    <a:pt x="835540" y="181951"/>
                    <a:pt x="648498" y="0"/>
                    <a:pt x="417770" y="0"/>
                  </a:cubicBezTo>
                  <a:close/>
                </a:path>
              </a:pathLst>
            </a:custGeom>
            <a:solidFill>
              <a:srgbClr val="F37221"/>
            </a:solidFill>
          </p:spPr>
        </p:sp>
        <p:sp>
          <p:nvSpPr>
            <p:cNvPr name="TextBox 14" id="14"/>
            <p:cNvSpPr txBox="true"/>
            <p:nvPr/>
          </p:nvSpPr>
          <p:spPr>
            <a:xfrm>
              <a:off x="78332" y="38100"/>
              <a:ext cx="678876" cy="698500"/>
            </a:xfrm>
            <a:prstGeom prst="rect">
              <a:avLst/>
            </a:prstGeom>
          </p:spPr>
          <p:txBody>
            <a:bodyPr anchor="ctr" rtlCol="false" tIns="50800" lIns="50800" bIns="50800" rIns="50800"/>
            <a:lstStyle/>
            <a:p>
              <a:pPr algn="ctr">
                <a:lnSpc>
                  <a:spcPts val="3298"/>
                </a:lnSpc>
              </a:pPr>
            </a:p>
          </p:txBody>
        </p:sp>
      </p:grpSp>
      <p:sp>
        <p:nvSpPr>
          <p:cNvPr name="Freeform 15" id="15"/>
          <p:cNvSpPr/>
          <p:nvPr/>
        </p:nvSpPr>
        <p:spPr>
          <a:xfrm flipH="false" flipV="false" rot="0">
            <a:off x="2381894" y="2831742"/>
            <a:ext cx="2773603" cy="1940220"/>
          </a:xfrm>
          <a:custGeom>
            <a:avLst/>
            <a:gdLst/>
            <a:ahLst/>
            <a:cxnLst/>
            <a:rect r="r" b="b" t="t" l="l"/>
            <a:pathLst>
              <a:path h="1940220" w="2773603">
                <a:moveTo>
                  <a:pt x="0" y="0"/>
                </a:moveTo>
                <a:lnTo>
                  <a:pt x="2773603" y="0"/>
                </a:lnTo>
                <a:lnTo>
                  <a:pt x="2773603" y="1940220"/>
                </a:lnTo>
                <a:lnTo>
                  <a:pt x="0" y="1940220"/>
                </a:lnTo>
                <a:lnTo>
                  <a:pt x="0" y="0"/>
                </a:lnTo>
                <a:close/>
              </a:path>
            </a:pathLst>
          </a:custGeom>
          <a:blipFill>
            <a:blip r:embed="rId2"/>
            <a:stretch>
              <a:fillRect l="0" t="0" r="0" b="0"/>
            </a:stretch>
          </a:blipFill>
        </p:spPr>
      </p:sp>
      <p:sp>
        <p:nvSpPr>
          <p:cNvPr name="Freeform 16" id="16"/>
          <p:cNvSpPr/>
          <p:nvPr/>
        </p:nvSpPr>
        <p:spPr>
          <a:xfrm flipH="false" flipV="false" rot="0">
            <a:off x="7789955" y="2635004"/>
            <a:ext cx="2144849" cy="2140498"/>
          </a:xfrm>
          <a:custGeom>
            <a:avLst/>
            <a:gdLst/>
            <a:ahLst/>
            <a:cxnLst/>
            <a:rect r="r" b="b" t="t" l="l"/>
            <a:pathLst>
              <a:path h="2140498" w="2144849">
                <a:moveTo>
                  <a:pt x="0" y="0"/>
                </a:moveTo>
                <a:lnTo>
                  <a:pt x="2144849" y="0"/>
                </a:lnTo>
                <a:lnTo>
                  <a:pt x="2144849" y="2140498"/>
                </a:lnTo>
                <a:lnTo>
                  <a:pt x="0" y="2140498"/>
                </a:lnTo>
                <a:lnTo>
                  <a:pt x="0" y="0"/>
                </a:lnTo>
                <a:close/>
              </a:path>
            </a:pathLst>
          </a:custGeom>
          <a:blipFill>
            <a:blip r:embed="rId3"/>
            <a:stretch>
              <a:fillRect l="0" t="0" r="0" b="0"/>
            </a:stretch>
          </a:blipFill>
        </p:spPr>
      </p:sp>
      <p:grpSp>
        <p:nvGrpSpPr>
          <p:cNvPr name="Group 17" id="17"/>
          <p:cNvGrpSpPr/>
          <p:nvPr/>
        </p:nvGrpSpPr>
        <p:grpSpPr>
          <a:xfrm rot="0">
            <a:off x="12389526" y="5694970"/>
            <a:ext cx="3172442" cy="6277296"/>
            <a:chOff x="0" y="0"/>
            <a:chExt cx="4066560" cy="8046483"/>
          </a:xfrm>
        </p:grpSpPr>
        <p:sp>
          <p:nvSpPr>
            <p:cNvPr name="Freeform 18" id="18"/>
            <p:cNvSpPr/>
            <p:nvPr/>
          </p:nvSpPr>
          <p:spPr>
            <a:xfrm flipH="false" flipV="false" rot="0">
              <a:off x="0" y="0"/>
              <a:ext cx="4066540" cy="8046427"/>
            </a:xfrm>
            <a:custGeom>
              <a:avLst/>
              <a:gdLst/>
              <a:ahLst/>
              <a:cxnLst/>
              <a:rect r="r" b="b" t="t" l="l"/>
              <a:pathLst>
                <a:path h="8046427" w="4066540">
                  <a:moveTo>
                    <a:pt x="2589149" y="545071"/>
                  </a:moveTo>
                  <a:cubicBezTo>
                    <a:pt x="2429256" y="652576"/>
                    <a:pt x="2238883" y="706328"/>
                    <a:pt x="2033270" y="706328"/>
                  </a:cubicBezTo>
                  <a:cubicBezTo>
                    <a:pt x="1827657" y="706328"/>
                    <a:pt x="1637284" y="652576"/>
                    <a:pt x="1477391" y="545071"/>
                  </a:cubicBezTo>
                  <a:cubicBezTo>
                    <a:pt x="883412" y="184293"/>
                    <a:pt x="441706" y="0"/>
                    <a:pt x="0" y="0"/>
                  </a:cubicBezTo>
                  <a:cubicBezTo>
                    <a:pt x="0" y="8046427"/>
                    <a:pt x="0" y="8046427"/>
                    <a:pt x="0" y="8046427"/>
                  </a:cubicBezTo>
                  <a:cubicBezTo>
                    <a:pt x="4066540" y="8046427"/>
                    <a:pt x="4066540" y="8046427"/>
                    <a:pt x="4066540" y="8046427"/>
                  </a:cubicBezTo>
                  <a:cubicBezTo>
                    <a:pt x="4066540" y="0"/>
                    <a:pt x="4066540" y="0"/>
                    <a:pt x="4066540" y="0"/>
                  </a:cubicBezTo>
                  <a:cubicBezTo>
                    <a:pt x="3624834" y="0"/>
                    <a:pt x="3183128" y="184293"/>
                    <a:pt x="2589149" y="545071"/>
                  </a:cubicBezTo>
                  <a:close/>
                </a:path>
              </a:pathLst>
            </a:custGeom>
            <a:solidFill>
              <a:srgbClr val="F37221"/>
            </a:solidFill>
          </p:spPr>
        </p:sp>
      </p:grpSp>
      <p:grpSp>
        <p:nvGrpSpPr>
          <p:cNvPr name="Group 19" id="19"/>
          <p:cNvGrpSpPr/>
          <p:nvPr/>
        </p:nvGrpSpPr>
        <p:grpSpPr>
          <a:xfrm rot="0">
            <a:off x="12389526" y="2258802"/>
            <a:ext cx="3172442" cy="3086100"/>
            <a:chOff x="0" y="0"/>
            <a:chExt cx="835540" cy="812800"/>
          </a:xfrm>
        </p:grpSpPr>
        <p:sp>
          <p:nvSpPr>
            <p:cNvPr name="Freeform 20" id="20"/>
            <p:cNvSpPr/>
            <p:nvPr/>
          </p:nvSpPr>
          <p:spPr>
            <a:xfrm flipH="false" flipV="false" rot="0">
              <a:off x="0" y="0"/>
              <a:ext cx="835540" cy="812800"/>
            </a:xfrm>
            <a:custGeom>
              <a:avLst/>
              <a:gdLst/>
              <a:ahLst/>
              <a:cxnLst/>
              <a:rect r="r" b="b" t="t" l="l"/>
              <a:pathLst>
                <a:path h="812800" w="835540">
                  <a:moveTo>
                    <a:pt x="417770" y="0"/>
                  </a:moveTo>
                  <a:cubicBezTo>
                    <a:pt x="187042" y="0"/>
                    <a:pt x="0" y="181951"/>
                    <a:pt x="0" y="406400"/>
                  </a:cubicBezTo>
                  <a:cubicBezTo>
                    <a:pt x="0" y="630849"/>
                    <a:pt x="187042" y="812800"/>
                    <a:pt x="417770" y="812800"/>
                  </a:cubicBezTo>
                  <a:cubicBezTo>
                    <a:pt x="648498" y="812800"/>
                    <a:pt x="835540" y="630849"/>
                    <a:pt x="835540" y="406400"/>
                  </a:cubicBezTo>
                  <a:cubicBezTo>
                    <a:pt x="835540" y="181951"/>
                    <a:pt x="648498" y="0"/>
                    <a:pt x="417770" y="0"/>
                  </a:cubicBezTo>
                  <a:close/>
                </a:path>
              </a:pathLst>
            </a:custGeom>
            <a:solidFill>
              <a:srgbClr val="EDCC2D"/>
            </a:solidFill>
          </p:spPr>
        </p:sp>
        <p:sp>
          <p:nvSpPr>
            <p:cNvPr name="TextBox 21" id="21"/>
            <p:cNvSpPr txBox="true"/>
            <p:nvPr/>
          </p:nvSpPr>
          <p:spPr>
            <a:xfrm>
              <a:off x="78332" y="38100"/>
              <a:ext cx="678876" cy="698500"/>
            </a:xfrm>
            <a:prstGeom prst="rect">
              <a:avLst/>
            </a:prstGeom>
          </p:spPr>
          <p:txBody>
            <a:bodyPr anchor="ctr" rtlCol="false" tIns="50800" lIns="50800" bIns="50800" rIns="50800"/>
            <a:lstStyle/>
            <a:p>
              <a:pPr algn="ctr">
                <a:lnSpc>
                  <a:spcPts val="3298"/>
                </a:lnSpc>
              </a:pPr>
            </a:p>
          </p:txBody>
        </p:sp>
      </p:grpSp>
      <p:sp>
        <p:nvSpPr>
          <p:cNvPr name="Freeform 22" id="22"/>
          <p:cNvSpPr/>
          <p:nvPr/>
        </p:nvSpPr>
        <p:spPr>
          <a:xfrm flipH="false" flipV="false" rot="0">
            <a:off x="12470239" y="2392604"/>
            <a:ext cx="3190751" cy="2818497"/>
          </a:xfrm>
          <a:custGeom>
            <a:avLst/>
            <a:gdLst/>
            <a:ahLst/>
            <a:cxnLst/>
            <a:rect r="r" b="b" t="t" l="l"/>
            <a:pathLst>
              <a:path h="2818497" w="3190751">
                <a:moveTo>
                  <a:pt x="0" y="0"/>
                </a:moveTo>
                <a:lnTo>
                  <a:pt x="3190751" y="0"/>
                </a:lnTo>
                <a:lnTo>
                  <a:pt x="3190751" y="2818497"/>
                </a:lnTo>
                <a:lnTo>
                  <a:pt x="0" y="2818497"/>
                </a:lnTo>
                <a:lnTo>
                  <a:pt x="0" y="0"/>
                </a:lnTo>
                <a:close/>
              </a:path>
            </a:pathLst>
          </a:custGeom>
          <a:blipFill>
            <a:blip r:embed="rId4"/>
            <a:stretch>
              <a:fillRect l="0" t="0" r="0" b="0"/>
            </a:stretch>
          </a:blipFill>
        </p:spPr>
      </p:sp>
      <p:sp>
        <p:nvSpPr>
          <p:cNvPr name="TextBox 23" id="23"/>
          <p:cNvSpPr txBox="true"/>
          <p:nvPr/>
        </p:nvSpPr>
        <p:spPr>
          <a:xfrm rot="0">
            <a:off x="7102221" y="7625897"/>
            <a:ext cx="3340582" cy="680085"/>
          </a:xfrm>
          <a:prstGeom prst="rect">
            <a:avLst/>
          </a:prstGeom>
        </p:spPr>
        <p:txBody>
          <a:bodyPr anchor="t" rtlCol="false" tIns="0" lIns="0" bIns="0" rIns="0">
            <a:spAutoFit/>
          </a:bodyPr>
          <a:lstStyle/>
          <a:p>
            <a:pPr algn="ctr" rtl="true" marL="0" indent="0" lvl="0">
              <a:lnSpc>
                <a:spcPts val="5519"/>
              </a:lnSpc>
              <a:spcBef>
                <a:spcPct val="0"/>
              </a:spcBef>
            </a:pPr>
            <a:r>
              <a:rPr lang="en-US" b="true" sz="3999" spc="391" strike="noStrike" u="none">
                <a:solidFill>
                  <a:srgbClr val="191919"/>
                </a:solidFill>
                <a:latin typeface="DM Sans Bold"/>
                <a:ea typeface="DM Sans Bold"/>
                <a:cs typeface="DM Sans Bold"/>
                <a:sym typeface="DM Sans Bold"/>
              </a:rPr>
              <a:t>MongoDB</a:t>
            </a:r>
          </a:p>
        </p:txBody>
      </p:sp>
      <p:sp>
        <p:nvSpPr>
          <p:cNvPr name="TextBox 24" id="24"/>
          <p:cNvSpPr txBox="true"/>
          <p:nvPr/>
        </p:nvSpPr>
        <p:spPr>
          <a:xfrm rot="0">
            <a:off x="2029596" y="6930573"/>
            <a:ext cx="3050945" cy="2070735"/>
          </a:xfrm>
          <a:prstGeom prst="rect">
            <a:avLst/>
          </a:prstGeom>
        </p:spPr>
        <p:txBody>
          <a:bodyPr anchor="t" rtlCol="false" tIns="0" lIns="0" bIns="0" rIns="0">
            <a:spAutoFit/>
          </a:bodyPr>
          <a:lstStyle/>
          <a:p>
            <a:pPr algn="ctr" rtl="true">
              <a:lnSpc>
                <a:spcPts val="5520"/>
              </a:lnSpc>
              <a:spcBef>
                <a:spcPct val="0"/>
              </a:spcBef>
            </a:pPr>
            <a:r>
              <a:rPr lang="en-US" b="true" sz="4000" spc="392">
                <a:solidFill>
                  <a:srgbClr val="191919"/>
                </a:solidFill>
                <a:latin typeface="DM Sans Bold"/>
                <a:ea typeface="DM Sans Bold"/>
                <a:cs typeface="DM Sans Bold"/>
                <a:sym typeface="DM Sans Bold"/>
              </a:rPr>
              <a:t>Node.js with Express.js</a:t>
            </a:r>
          </a:p>
        </p:txBody>
      </p:sp>
      <p:sp>
        <p:nvSpPr>
          <p:cNvPr name="TextBox 25" id="25"/>
          <p:cNvSpPr txBox="true"/>
          <p:nvPr/>
        </p:nvSpPr>
        <p:spPr>
          <a:xfrm rot="0">
            <a:off x="12612432" y="7557433"/>
            <a:ext cx="2906365" cy="680085"/>
          </a:xfrm>
          <a:prstGeom prst="rect">
            <a:avLst/>
          </a:prstGeom>
        </p:spPr>
        <p:txBody>
          <a:bodyPr anchor="t" rtlCol="false" tIns="0" lIns="0" bIns="0" rIns="0">
            <a:spAutoFit/>
          </a:bodyPr>
          <a:lstStyle/>
          <a:p>
            <a:pPr algn="ctr" marL="0" indent="0" lvl="0">
              <a:lnSpc>
                <a:spcPts val="5519"/>
              </a:lnSpc>
              <a:spcBef>
                <a:spcPct val="0"/>
              </a:spcBef>
            </a:pPr>
            <a:r>
              <a:rPr lang="en-US" b="true" sz="3999" spc="391">
                <a:solidFill>
                  <a:srgbClr val="191919"/>
                </a:solidFill>
                <a:latin typeface="DM Sans Bold"/>
                <a:ea typeface="DM Sans Bold"/>
                <a:cs typeface="DM Sans Bold"/>
                <a:sym typeface="DM Sans Bold"/>
              </a:rPr>
              <a:t>Soket.io</a:t>
            </a:r>
          </a:p>
        </p:txBody>
      </p:sp>
    </p:spTree>
  </p:cSld>
  <p:clrMapOvr>
    <a:masterClrMapping/>
  </p:clrMapOvr>
</p:sld>
</file>

<file path=ppt/slides/slide5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428521" y="2749523"/>
            <a:ext cx="11301259" cy="6286325"/>
          </a:xfrm>
          <a:custGeom>
            <a:avLst/>
            <a:gdLst/>
            <a:ahLst/>
            <a:cxnLst/>
            <a:rect r="r" b="b" t="t" l="l"/>
            <a:pathLst>
              <a:path h="6286325" w="11301259">
                <a:moveTo>
                  <a:pt x="0" y="0"/>
                </a:moveTo>
                <a:lnTo>
                  <a:pt x="11301259" y="0"/>
                </a:lnTo>
                <a:lnTo>
                  <a:pt x="11301259" y="6286325"/>
                </a:lnTo>
                <a:lnTo>
                  <a:pt x="0" y="6286325"/>
                </a:lnTo>
                <a:lnTo>
                  <a:pt x="0" y="0"/>
                </a:lnTo>
                <a:close/>
              </a:path>
            </a:pathLst>
          </a:custGeom>
          <a:blipFill>
            <a:blip r:embed="rId6"/>
            <a:stretch>
              <a:fillRect l="0" t="0" r="0" b="0"/>
            </a:stretch>
          </a:blipFill>
        </p:spPr>
      </p:sp>
      <p:sp>
        <p:nvSpPr>
          <p:cNvPr name="Freeform 5" id="5"/>
          <p:cNvSpPr/>
          <p:nvPr/>
        </p:nvSpPr>
        <p:spPr>
          <a:xfrm flipH="false" flipV="false" rot="0">
            <a:off x="12444911" y="2749523"/>
            <a:ext cx="5529520" cy="6286325"/>
          </a:xfrm>
          <a:custGeom>
            <a:avLst/>
            <a:gdLst/>
            <a:ahLst/>
            <a:cxnLst/>
            <a:rect r="r" b="b" t="t" l="l"/>
            <a:pathLst>
              <a:path h="6286325" w="5529520">
                <a:moveTo>
                  <a:pt x="0" y="0"/>
                </a:moveTo>
                <a:lnTo>
                  <a:pt x="5529521" y="0"/>
                </a:lnTo>
                <a:lnTo>
                  <a:pt x="5529521" y="6286325"/>
                </a:lnTo>
                <a:lnTo>
                  <a:pt x="0" y="6286325"/>
                </a:lnTo>
                <a:lnTo>
                  <a:pt x="0" y="0"/>
                </a:lnTo>
                <a:close/>
              </a:path>
            </a:pathLst>
          </a:custGeom>
          <a:blipFill>
            <a:blip r:embed="rId7"/>
            <a:stretch>
              <a:fillRect l="-60375" t="0" r="-60375" b="0"/>
            </a:stretch>
          </a:blipFill>
        </p:spPr>
      </p:sp>
      <p:sp>
        <p:nvSpPr>
          <p:cNvPr name="TextBox 6" id="6"/>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Driver </a:t>
            </a:r>
          </a:p>
        </p:txBody>
      </p:sp>
      <p:sp>
        <p:nvSpPr>
          <p:cNvPr name="TextBox 7" id="7"/>
          <p:cNvSpPr txBox="true"/>
          <p:nvPr/>
        </p:nvSpPr>
        <p:spPr>
          <a:xfrm rot="0">
            <a:off x="1579203" y="1596981"/>
            <a:ext cx="8185423" cy="596900"/>
          </a:xfrm>
          <a:prstGeom prst="rect">
            <a:avLst/>
          </a:prstGeom>
        </p:spPr>
        <p:txBody>
          <a:bodyPr anchor="t" rtlCol="false" tIns="0" lIns="0" bIns="0" rIns="0">
            <a:spAutoFit/>
          </a:bodyPr>
          <a:lstStyle/>
          <a:p>
            <a:pPr algn="ctr">
              <a:lnSpc>
                <a:spcPts val="4900"/>
              </a:lnSpc>
              <a:spcBef>
                <a:spcPct val="0"/>
              </a:spcBef>
            </a:pPr>
            <a:r>
              <a:rPr lang="en-US" b="true" sz="3500" spc="35">
                <a:solidFill>
                  <a:srgbClr val="131211"/>
                </a:solidFill>
                <a:latin typeface="Canva Sans Bold"/>
                <a:ea typeface="Canva Sans Bold"/>
                <a:cs typeface="Canva Sans Bold"/>
                <a:sym typeface="Canva Sans Bold"/>
              </a:rPr>
              <a:t>Chatting in Web</a:t>
            </a:r>
          </a:p>
        </p:txBody>
      </p:sp>
    </p:spTree>
  </p:cSld>
  <p:clrMapOvr>
    <a:masterClrMapping/>
  </p:clrMapOvr>
</p:sld>
</file>

<file path=ppt/slides/slide5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1170617" y="2226565"/>
            <a:ext cx="3196413" cy="6594705"/>
          </a:xfrm>
          <a:custGeom>
            <a:avLst/>
            <a:gdLst/>
            <a:ahLst/>
            <a:cxnLst/>
            <a:rect r="r" b="b" t="t" l="l"/>
            <a:pathLst>
              <a:path h="6594705" w="3196413">
                <a:moveTo>
                  <a:pt x="0" y="0"/>
                </a:moveTo>
                <a:lnTo>
                  <a:pt x="3196413" y="0"/>
                </a:lnTo>
                <a:lnTo>
                  <a:pt x="3196413" y="6594705"/>
                </a:lnTo>
                <a:lnTo>
                  <a:pt x="0" y="6594705"/>
                </a:lnTo>
                <a:lnTo>
                  <a:pt x="0" y="0"/>
                </a:lnTo>
                <a:close/>
              </a:path>
            </a:pathLst>
          </a:custGeom>
          <a:blipFill>
            <a:blip r:embed="rId6"/>
            <a:stretch>
              <a:fillRect l="0" t="0" r="0" b="0"/>
            </a:stretch>
          </a:blipFill>
        </p:spPr>
      </p:sp>
      <p:sp>
        <p:nvSpPr>
          <p:cNvPr name="Freeform 5" id="5"/>
          <p:cNvSpPr/>
          <p:nvPr/>
        </p:nvSpPr>
        <p:spPr>
          <a:xfrm flipH="false" flipV="false" rot="0">
            <a:off x="14757463" y="3558917"/>
            <a:ext cx="3261318" cy="6544897"/>
          </a:xfrm>
          <a:custGeom>
            <a:avLst/>
            <a:gdLst/>
            <a:ahLst/>
            <a:cxnLst/>
            <a:rect r="r" b="b" t="t" l="l"/>
            <a:pathLst>
              <a:path h="6544897" w="3261318">
                <a:moveTo>
                  <a:pt x="0" y="0"/>
                </a:moveTo>
                <a:lnTo>
                  <a:pt x="3261318" y="0"/>
                </a:lnTo>
                <a:lnTo>
                  <a:pt x="3261318" y="6544897"/>
                </a:lnTo>
                <a:lnTo>
                  <a:pt x="0" y="6544897"/>
                </a:lnTo>
                <a:lnTo>
                  <a:pt x="0" y="0"/>
                </a:lnTo>
                <a:close/>
              </a:path>
            </a:pathLst>
          </a:custGeom>
          <a:blipFill>
            <a:blip r:embed="rId7"/>
            <a:stretch>
              <a:fillRect l="0" t="0" r="0" b="0"/>
            </a:stretch>
          </a:blipFill>
        </p:spPr>
      </p:sp>
      <p:sp>
        <p:nvSpPr>
          <p:cNvPr name="Freeform 6" id="6"/>
          <p:cNvSpPr/>
          <p:nvPr/>
        </p:nvSpPr>
        <p:spPr>
          <a:xfrm flipH="false" flipV="false" rot="0">
            <a:off x="202499" y="3558917"/>
            <a:ext cx="10577593" cy="5262353"/>
          </a:xfrm>
          <a:custGeom>
            <a:avLst/>
            <a:gdLst/>
            <a:ahLst/>
            <a:cxnLst/>
            <a:rect r="r" b="b" t="t" l="l"/>
            <a:pathLst>
              <a:path h="5262353" w="10577593">
                <a:moveTo>
                  <a:pt x="0" y="0"/>
                </a:moveTo>
                <a:lnTo>
                  <a:pt x="10577593" y="0"/>
                </a:lnTo>
                <a:lnTo>
                  <a:pt x="10577593" y="5262353"/>
                </a:lnTo>
                <a:lnTo>
                  <a:pt x="0" y="5262353"/>
                </a:lnTo>
                <a:lnTo>
                  <a:pt x="0" y="0"/>
                </a:lnTo>
                <a:close/>
              </a:path>
            </a:pathLst>
          </a:custGeom>
          <a:blipFill>
            <a:blip r:embed="rId8"/>
            <a:stretch>
              <a:fillRect l="0" t="0" r="0" b="0"/>
            </a:stretch>
          </a:blipFill>
        </p:spPr>
      </p:sp>
      <p:sp>
        <p:nvSpPr>
          <p:cNvPr name="TextBox 7" id="7"/>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Manager </a:t>
            </a:r>
          </a:p>
        </p:txBody>
      </p:sp>
      <p:sp>
        <p:nvSpPr>
          <p:cNvPr name="TextBox 8" id="8"/>
          <p:cNvSpPr txBox="true"/>
          <p:nvPr/>
        </p:nvSpPr>
        <p:spPr>
          <a:xfrm rot="0">
            <a:off x="1028700" y="1629665"/>
            <a:ext cx="8090936" cy="596900"/>
          </a:xfrm>
          <a:prstGeom prst="rect">
            <a:avLst/>
          </a:prstGeom>
        </p:spPr>
        <p:txBody>
          <a:bodyPr anchor="t" rtlCol="false" tIns="0" lIns="0" bIns="0" rIns="0">
            <a:spAutoFit/>
          </a:bodyPr>
          <a:lstStyle/>
          <a:p>
            <a:pPr algn="ctr">
              <a:lnSpc>
                <a:spcPts val="4900"/>
              </a:lnSpc>
              <a:spcBef>
                <a:spcPct val="0"/>
              </a:spcBef>
            </a:pPr>
            <a:r>
              <a:rPr lang="en-US" b="true" sz="3500" spc="35">
                <a:solidFill>
                  <a:srgbClr val="131211"/>
                </a:solidFill>
                <a:latin typeface="Canva Sans Bold"/>
                <a:ea typeface="Canva Sans Bold"/>
                <a:cs typeface="Canva Sans Bold"/>
                <a:sym typeface="Canva Sans Bold"/>
              </a:rPr>
              <a:t>Home Page</a:t>
            </a:r>
          </a:p>
        </p:txBody>
      </p:sp>
    </p:spTree>
  </p:cSld>
  <p:clrMapOvr>
    <a:masterClrMapping/>
  </p:clrMapOvr>
</p:sld>
</file>

<file path=ppt/slides/slide5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65291" y="2807590"/>
            <a:ext cx="11824214" cy="6311174"/>
          </a:xfrm>
          <a:custGeom>
            <a:avLst/>
            <a:gdLst/>
            <a:ahLst/>
            <a:cxnLst/>
            <a:rect r="r" b="b" t="t" l="l"/>
            <a:pathLst>
              <a:path h="6311174" w="11824214">
                <a:moveTo>
                  <a:pt x="0" y="0"/>
                </a:moveTo>
                <a:lnTo>
                  <a:pt x="11824213" y="0"/>
                </a:lnTo>
                <a:lnTo>
                  <a:pt x="11824213" y="6311174"/>
                </a:lnTo>
                <a:lnTo>
                  <a:pt x="0" y="6311174"/>
                </a:lnTo>
                <a:lnTo>
                  <a:pt x="0" y="0"/>
                </a:lnTo>
                <a:close/>
              </a:path>
            </a:pathLst>
          </a:custGeom>
          <a:blipFill>
            <a:blip r:embed="rId6"/>
            <a:stretch>
              <a:fillRect l="0" t="0" r="0" b="0"/>
            </a:stretch>
          </a:blipFill>
        </p:spPr>
      </p:sp>
      <p:sp>
        <p:nvSpPr>
          <p:cNvPr name="Freeform 5" id="5"/>
          <p:cNvSpPr/>
          <p:nvPr/>
        </p:nvSpPr>
        <p:spPr>
          <a:xfrm flipH="false" flipV="false" rot="0">
            <a:off x="13561782" y="2807590"/>
            <a:ext cx="2983854" cy="6311174"/>
          </a:xfrm>
          <a:custGeom>
            <a:avLst/>
            <a:gdLst/>
            <a:ahLst/>
            <a:cxnLst/>
            <a:rect r="r" b="b" t="t" l="l"/>
            <a:pathLst>
              <a:path h="6311174" w="2983854">
                <a:moveTo>
                  <a:pt x="0" y="0"/>
                </a:moveTo>
                <a:lnTo>
                  <a:pt x="2983855" y="0"/>
                </a:lnTo>
                <a:lnTo>
                  <a:pt x="2983855" y="6311174"/>
                </a:lnTo>
                <a:lnTo>
                  <a:pt x="0" y="6311174"/>
                </a:lnTo>
                <a:lnTo>
                  <a:pt x="0" y="0"/>
                </a:lnTo>
                <a:close/>
              </a:path>
            </a:pathLst>
          </a:custGeom>
          <a:blipFill>
            <a:blip r:embed="rId7"/>
            <a:stretch>
              <a:fillRect l="0" t="0" r="0" b="0"/>
            </a:stretch>
          </a:blipFill>
        </p:spPr>
      </p:sp>
      <p:sp>
        <p:nvSpPr>
          <p:cNvPr name="TextBox 6" id="6"/>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Manager </a:t>
            </a:r>
          </a:p>
        </p:txBody>
      </p:sp>
      <p:sp>
        <p:nvSpPr>
          <p:cNvPr name="TextBox 7" id="7"/>
          <p:cNvSpPr txBox="true"/>
          <p:nvPr/>
        </p:nvSpPr>
        <p:spPr>
          <a:xfrm rot="0">
            <a:off x="1886813" y="1618703"/>
            <a:ext cx="8258213" cy="607862"/>
          </a:xfrm>
          <a:prstGeom prst="rect">
            <a:avLst/>
          </a:prstGeom>
        </p:spPr>
        <p:txBody>
          <a:bodyPr anchor="t" rtlCol="false" tIns="0" lIns="0" bIns="0" rIns="0">
            <a:spAutoFit/>
          </a:bodyPr>
          <a:lstStyle/>
          <a:p>
            <a:pPr algn="ctr">
              <a:lnSpc>
                <a:spcPts val="5001"/>
              </a:lnSpc>
              <a:spcBef>
                <a:spcPct val="0"/>
              </a:spcBef>
            </a:pPr>
            <a:r>
              <a:rPr lang="en-US" b="true" sz="3572" spc="35">
                <a:solidFill>
                  <a:srgbClr val="131211"/>
                </a:solidFill>
                <a:latin typeface="Canva Sans Bold"/>
                <a:ea typeface="Canva Sans Bold"/>
                <a:cs typeface="Canva Sans Bold"/>
                <a:sym typeface="Canva Sans Bold"/>
              </a:rPr>
              <a:t>Manager Driver:</a:t>
            </a:r>
          </a:p>
        </p:txBody>
      </p:sp>
    </p:spTree>
  </p:cSld>
  <p:clrMapOvr>
    <a:masterClrMapping/>
  </p:clrMapOvr>
</p:sld>
</file>

<file path=ppt/slides/slide5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573239" y="2809420"/>
            <a:ext cx="2896237" cy="6450710"/>
          </a:xfrm>
          <a:custGeom>
            <a:avLst/>
            <a:gdLst/>
            <a:ahLst/>
            <a:cxnLst/>
            <a:rect r="r" b="b" t="t" l="l"/>
            <a:pathLst>
              <a:path h="6450710" w="2896237">
                <a:moveTo>
                  <a:pt x="0" y="0"/>
                </a:moveTo>
                <a:lnTo>
                  <a:pt x="2896237" y="0"/>
                </a:lnTo>
                <a:lnTo>
                  <a:pt x="2896237" y="6450710"/>
                </a:lnTo>
                <a:lnTo>
                  <a:pt x="0" y="6450710"/>
                </a:lnTo>
                <a:lnTo>
                  <a:pt x="0" y="0"/>
                </a:lnTo>
                <a:close/>
              </a:path>
            </a:pathLst>
          </a:custGeom>
          <a:blipFill>
            <a:blip r:embed="rId6"/>
            <a:stretch>
              <a:fillRect l="0" t="0" r="0" b="0"/>
            </a:stretch>
          </a:blipFill>
        </p:spPr>
      </p:sp>
      <p:sp>
        <p:nvSpPr>
          <p:cNvPr name="Freeform 5" id="5"/>
          <p:cNvSpPr/>
          <p:nvPr/>
        </p:nvSpPr>
        <p:spPr>
          <a:xfrm flipH="false" flipV="false" rot="0">
            <a:off x="9940215" y="2807590"/>
            <a:ext cx="2896237" cy="6450710"/>
          </a:xfrm>
          <a:custGeom>
            <a:avLst/>
            <a:gdLst/>
            <a:ahLst/>
            <a:cxnLst/>
            <a:rect r="r" b="b" t="t" l="l"/>
            <a:pathLst>
              <a:path h="6450710" w="2896237">
                <a:moveTo>
                  <a:pt x="0" y="0"/>
                </a:moveTo>
                <a:lnTo>
                  <a:pt x="2896237" y="0"/>
                </a:lnTo>
                <a:lnTo>
                  <a:pt x="2896237" y="6450710"/>
                </a:lnTo>
                <a:lnTo>
                  <a:pt x="0" y="6450710"/>
                </a:lnTo>
                <a:lnTo>
                  <a:pt x="0" y="0"/>
                </a:lnTo>
                <a:close/>
              </a:path>
            </a:pathLst>
          </a:custGeom>
          <a:blipFill>
            <a:blip r:embed="rId7"/>
            <a:stretch>
              <a:fillRect l="0" t="0" r="0" b="0"/>
            </a:stretch>
          </a:blipFill>
        </p:spPr>
      </p:sp>
      <p:sp>
        <p:nvSpPr>
          <p:cNvPr name="TextBox 6" id="6"/>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Manager </a:t>
            </a:r>
          </a:p>
        </p:txBody>
      </p:sp>
      <p:sp>
        <p:nvSpPr>
          <p:cNvPr name="TextBox 7" id="7"/>
          <p:cNvSpPr txBox="true"/>
          <p:nvPr/>
        </p:nvSpPr>
        <p:spPr>
          <a:xfrm rot="0">
            <a:off x="5182447" y="1620533"/>
            <a:ext cx="8258213" cy="607862"/>
          </a:xfrm>
          <a:prstGeom prst="rect">
            <a:avLst/>
          </a:prstGeom>
        </p:spPr>
        <p:txBody>
          <a:bodyPr anchor="t" rtlCol="false" tIns="0" lIns="0" bIns="0" rIns="0">
            <a:spAutoFit/>
          </a:bodyPr>
          <a:lstStyle/>
          <a:p>
            <a:pPr algn="ctr">
              <a:lnSpc>
                <a:spcPts val="5001"/>
              </a:lnSpc>
              <a:spcBef>
                <a:spcPct val="0"/>
              </a:spcBef>
            </a:pPr>
            <a:r>
              <a:rPr lang="en-US" b="true" sz="3572" spc="35">
                <a:solidFill>
                  <a:srgbClr val="131211"/>
                </a:solidFill>
                <a:latin typeface="Canva Sans Bold"/>
                <a:ea typeface="Canva Sans Bold"/>
                <a:cs typeface="Canva Sans Bold"/>
                <a:sym typeface="Canva Sans Bold"/>
              </a:rPr>
              <a:t>View Driver Details</a:t>
            </a:r>
          </a:p>
        </p:txBody>
      </p:sp>
    </p:spTree>
  </p:cSld>
  <p:clrMapOvr>
    <a:masterClrMapping/>
  </p:clrMapOvr>
</p:sld>
</file>

<file path=ppt/slides/slide5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601953" y="3386434"/>
            <a:ext cx="2979567" cy="6252577"/>
          </a:xfrm>
          <a:custGeom>
            <a:avLst/>
            <a:gdLst/>
            <a:ahLst/>
            <a:cxnLst/>
            <a:rect r="r" b="b" t="t" l="l"/>
            <a:pathLst>
              <a:path h="6252577" w="2979567">
                <a:moveTo>
                  <a:pt x="0" y="0"/>
                </a:moveTo>
                <a:lnTo>
                  <a:pt x="2979567" y="0"/>
                </a:lnTo>
                <a:lnTo>
                  <a:pt x="2979567" y="6252577"/>
                </a:lnTo>
                <a:lnTo>
                  <a:pt x="0" y="6252577"/>
                </a:lnTo>
                <a:lnTo>
                  <a:pt x="0" y="0"/>
                </a:lnTo>
                <a:close/>
              </a:path>
            </a:pathLst>
          </a:custGeom>
          <a:blipFill>
            <a:blip r:embed="rId6"/>
            <a:stretch>
              <a:fillRect l="0" t="0" r="0" b="0"/>
            </a:stretch>
          </a:blipFill>
        </p:spPr>
      </p:sp>
      <p:sp>
        <p:nvSpPr>
          <p:cNvPr name="Freeform 5" id="5"/>
          <p:cNvSpPr/>
          <p:nvPr/>
        </p:nvSpPr>
        <p:spPr>
          <a:xfrm flipH="false" flipV="false" rot="0">
            <a:off x="7162098" y="3386434"/>
            <a:ext cx="2979567" cy="6252577"/>
          </a:xfrm>
          <a:custGeom>
            <a:avLst/>
            <a:gdLst/>
            <a:ahLst/>
            <a:cxnLst/>
            <a:rect r="r" b="b" t="t" l="l"/>
            <a:pathLst>
              <a:path h="6252577" w="2979567">
                <a:moveTo>
                  <a:pt x="0" y="0"/>
                </a:moveTo>
                <a:lnTo>
                  <a:pt x="2979567" y="0"/>
                </a:lnTo>
                <a:lnTo>
                  <a:pt x="2979567" y="6252577"/>
                </a:lnTo>
                <a:lnTo>
                  <a:pt x="0" y="6252577"/>
                </a:lnTo>
                <a:lnTo>
                  <a:pt x="0" y="0"/>
                </a:lnTo>
                <a:close/>
              </a:path>
            </a:pathLst>
          </a:custGeom>
          <a:blipFill>
            <a:blip r:embed="rId7"/>
            <a:stretch>
              <a:fillRect l="0" t="0" r="0" b="0"/>
            </a:stretch>
          </a:blipFill>
        </p:spPr>
      </p:sp>
      <p:sp>
        <p:nvSpPr>
          <p:cNvPr name="Freeform 6" id="6"/>
          <p:cNvSpPr/>
          <p:nvPr/>
        </p:nvSpPr>
        <p:spPr>
          <a:xfrm flipH="false" flipV="false" rot="0">
            <a:off x="10903665" y="3386130"/>
            <a:ext cx="2979712" cy="6252881"/>
          </a:xfrm>
          <a:custGeom>
            <a:avLst/>
            <a:gdLst/>
            <a:ahLst/>
            <a:cxnLst/>
            <a:rect r="r" b="b" t="t" l="l"/>
            <a:pathLst>
              <a:path h="6252881" w="2979712">
                <a:moveTo>
                  <a:pt x="0" y="0"/>
                </a:moveTo>
                <a:lnTo>
                  <a:pt x="2979713" y="0"/>
                </a:lnTo>
                <a:lnTo>
                  <a:pt x="2979713" y="6252881"/>
                </a:lnTo>
                <a:lnTo>
                  <a:pt x="0" y="6252881"/>
                </a:lnTo>
                <a:lnTo>
                  <a:pt x="0" y="0"/>
                </a:lnTo>
                <a:close/>
              </a:path>
            </a:pathLst>
          </a:custGeom>
          <a:blipFill>
            <a:blip r:embed="rId8"/>
            <a:stretch>
              <a:fillRect l="0" t="0" r="0" b="0"/>
            </a:stretch>
          </a:blipFill>
        </p:spPr>
      </p:sp>
      <p:sp>
        <p:nvSpPr>
          <p:cNvPr name="TextBox 7" id="7"/>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Manager </a:t>
            </a:r>
          </a:p>
        </p:txBody>
      </p:sp>
      <p:sp>
        <p:nvSpPr>
          <p:cNvPr name="TextBox 8" id="8"/>
          <p:cNvSpPr txBox="true"/>
          <p:nvPr/>
        </p:nvSpPr>
        <p:spPr>
          <a:xfrm rot="0">
            <a:off x="2001125" y="1365493"/>
            <a:ext cx="14626289" cy="1696787"/>
          </a:xfrm>
          <a:prstGeom prst="rect">
            <a:avLst/>
          </a:prstGeom>
        </p:spPr>
        <p:txBody>
          <a:bodyPr anchor="t" rtlCol="false" tIns="0" lIns="0" bIns="0" rIns="0">
            <a:spAutoFit/>
          </a:bodyPr>
          <a:lstStyle/>
          <a:p>
            <a:pPr algn="ctr">
              <a:lnSpc>
                <a:spcPts val="5001"/>
              </a:lnSpc>
              <a:spcBef>
                <a:spcPct val="0"/>
              </a:spcBef>
            </a:pPr>
            <a:r>
              <a:rPr lang="en-US" b="true" sz="3572" spc="35">
                <a:solidFill>
                  <a:srgbClr val="131211"/>
                </a:solidFill>
                <a:latin typeface="Canva Sans Bold"/>
                <a:ea typeface="Canva Sans Bold"/>
                <a:cs typeface="Canva Sans Bold"/>
                <a:sym typeface="Canva Sans Bold"/>
              </a:rPr>
              <a:t>Add New Driver</a:t>
            </a:r>
          </a:p>
          <a:p>
            <a:pPr algn="ctr">
              <a:lnSpc>
                <a:spcPts val="4301"/>
              </a:lnSpc>
              <a:spcBef>
                <a:spcPct val="0"/>
              </a:spcBef>
            </a:pPr>
            <a:r>
              <a:rPr lang="en-US" b="true" sz="3072" spc="30">
                <a:solidFill>
                  <a:srgbClr val="131211"/>
                </a:solidFill>
                <a:latin typeface="Canva Sans Bold"/>
                <a:ea typeface="Canva Sans Bold"/>
                <a:cs typeface="Canva Sans Bold"/>
                <a:sym typeface="Canva Sans Bold"/>
              </a:rPr>
              <a:t>Managers can easily add new drivers by filling out a simple form with driver and vehicle details.</a:t>
            </a:r>
          </a:p>
        </p:txBody>
      </p:sp>
    </p:spTree>
  </p:cSld>
  <p:clrMapOvr>
    <a:masterClrMapping/>
  </p:clrMapOvr>
</p:sld>
</file>

<file path=ppt/slides/slide5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2422905" y="3000113"/>
            <a:ext cx="2809798" cy="6258187"/>
          </a:xfrm>
          <a:custGeom>
            <a:avLst/>
            <a:gdLst/>
            <a:ahLst/>
            <a:cxnLst/>
            <a:rect r="r" b="b" t="t" l="l"/>
            <a:pathLst>
              <a:path h="6258187" w="2809798">
                <a:moveTo>
                  <a:pt x="0" y="0"/>
                </a:moveTo>
                <a:lnTo>
                  <a:pt x="2809798" y="0"/>
                </a:lnTo>
                <a:lnTo>
                  <a:pt x="2809798" y="6258187"/>
                </a:lnTo>
                <a:lnTo>
                  <a:pt x="0" y="6258187"/>
                </a:lnTo>
                <a:lnTo>
                  <a:pt x="0" y="0"/>
                </a:lnTo>
                <a:close/>
              </a:path>
            </a:pathLst>
          </a:custGeom>
          <a:blipFill>
            <a:blip r:embed="rId6"/>
            <a:stretch>
              <a:fillRect l="0" t="0" r="0" b="0"/>
            </a:stretch>
          </a:blipFill>
        </p:spPr>
      </p:sp>
      <p:sp>
        <p:nvSpPr>
          <p:cNvPr name="Freeform 5" id="5"/>
          <p:cNvSpPr/>
          <p:nvPr/>
        </p:nvSpPr>
        <p:spPr>
          <a:xfrm flipH="false" flipV="false" rot="0">
            <a:off x="6622281" y="3000113"/>
            <a:ext cx="2841728" cy="6258187"/>
          </a:xfrm>
          <a:custGeom>
            <a:avLst/>
            <a:gdLst/>
            <a:ahLst/>
            <a:cxnLst/>
            <a:rect r="r" b="b" t="t" l="l"/>
            <a:pathLst>
              <a:path h="6258187" w="2841728">
                <a:moveTo>
                  <a:pt x="0" y="0"/>
                </a:moveTo>
                <a:lnTo>
                  <a:pt x="2841728" y="0"/>
                </a:lnTo>
                <a:lnTo>
                  <a:pt x="2841728" y="6258187"/>
                </a:lnTo>
                <a:lnTo>
                  <a:pt x="0" y="6258187"/>
                </a:lnTo>
                <a:lnTo>
                  <a:pt x="0" y="0"/>
                </a:lnTo>
                <a:close/>
              </a:path>
            </a:pathLst>
          </a:custGeom>
          <a:blipFill>
            <a:blip r:embed="rId7"/>
            <a:stretch>
              <a:fillRect l="0" t="0" r="0" b="0"/>
            </a:stretch>
          </a:blipFill>
        </p:spPr>
      </p:sp>
      <p:sp>
        <p:nvSpPr>
          <p:cNvPr name="Freeform 6" id="6"/>
          <p:cNvSpPr/>
          <p:nvPr/>
        </p:nvSpPr>
        <p:spPr>
          <a:xfrm flipH="false" flipV="false" rot="0">
            <a:off x="10854659" y="3000113"/>
            <a:ext cx="2809798" cy="6258187"/>
          </a:xfrm>
          <a:custGeom>
            <a:avLst/>
            <a:gdLst/>
            <a:ahLst/>
            <a:cxnLst/>
            <a:rect r="r" b="b" t="t" l="l"/>
            <a:pathLst>
              <a:path h="6258187" w="2809798">
                <a:moveTo>
                  <a:pt x="0" y="0"/>
                </a:moveTo>
                <a:lnTo>
                  <a:pt x="2809798" y="0"/>
                </a:lnTo>
                <a:lnTo>
                  <a:pt x="2809798" y="6258187"/>
                </a:lnTo>
                <a:lnTo>
                  <a:pt x="0" y="6258187"/>
                </a:lnTo>
                <a:lnTo>
                  <a:pt x="0" y="0"/>
                </a:lnTo>
                <a:close/>
              </a:path>
            </a:pathLst>
          </a:custGeom>
          <a:blipFill>
            <a:blip r:embed="rId8"/>
            <a:stretch>
              <a:fillRect l="0" t="0" r="0" b="0"/>
            </a:stretch>
          </a:blipFill>
        </p:spPr>
      </p:sp>
      <p:sp>
        <p:nvSpPr>
          <p:cNvPr name="Freeform 7" id="7"/>
          <p:cNvSpPr/>
          <p:nvPr/>
        </p:nvSpPr>
        <p:spPr>
          <a:xfrm flipH="false" flipV="false" rot="0">
            <a:off x="14694288" y="4354952"/>
            <a:ext cx="2903624" cy="3548509"/>
          </a:xfrm>
          <a:custGeom>
            <a:avLst/>
            <a:gdLst/>
            <a:ahLst/>
            <a:cxnLst/>
            <a:rect r="r" b="b" t="t" l="l"/>
            <a:pathLst>
              <a:path h="3548509" w="2903624">
                <a:moveTo>
                  <a:pt x="0" y="0"/>
                </a:moveTo>
                <a:lnTo>
                  <a:pt x="2903625" y="0"/>
                </a:lnTo>
                <a:lnTo>
                  <a:pt x="2903625" y="3548509"/>
                </a:lnTo>
                <a:lnTo>
                  <a:pt x="0" y="3548509"/>
                </a:lnTo>
                <a:lnTo>
                  <a:pt x="0" y="0"/>
                </a:lnTo>
                <a:close/>
              </a:path>
            </a:pathLst>
          </a:custGeom>
          <a:blipFill>
            <a:blip r:embed="rId9"/>
            <a:stretch>
              <a:fillRect l="-3600" t="0" r="-3600" b="0"/>
            </a:stretch>
          </a:blipFill>
        </p:spPr>
      </p:sp>
      <p:sp>
        <p:nvSpPr>
          <p:cNvPr name="TextBox 8" id="8"/>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Manager-Chat</a:t>
            </a:r>
          </a:p>
        </p:txBody>
      </p:sp>
      <p:sp>
        <p:nvSpPr>
          <p:cNvPr name="TextBox 9" id="9"/>
          <p:cNvSpPr txBox="true"/>
          <p:nvPr/>
        </p:nvSpPr>
        <p:spPr>
          <a:xfrm rot="0">
            <a:off x="2001125" y="1384543"/>
            <a:ext cx="14626289" cy="1434531"/>
          </a:xfrm>
          <a:prstGeom prst="rect">
            <a:avLst/>
          </a:prstGeom>
        </p:spPr>
        <p:txBody>
          <a:bodyPr anchor="t" rtlCol="false" tIns="0" lIns="0" bIns="0" rIns="0">
            <a:spAutoFit/>
          </a:bodyPr>
          <a:lstStyle/>
          <a:p>
            <a:pPr algn="ctr">
              <a:lnSpc>
                <a:spcPts val="3881"/>
              </a:lnSpc>
              <a:spcBef>
                <a:spcPct val="0"/>
              </a:spcBef>
            </a:pPr>
            <a:r>
              <a:rPr lang="en-US" b="true" sz="2772" spc="27">
                <a:solidFill>
                  <a:srgbClr val="131211"/>
                </a:solidFill>
                <a:latin typeface="Canva Sans Bold"/>
                <a:ea typeface="Canva Sans Bold"/>
                <a:cs typeface="Canva Sans Bold"/>
                <a:sym typeface="Canva Sans Bold"/>
              </a:rPr>
              <a:t>The manager chat page enables real-time messaging with assigned drivers using WebSocket, with instant notifications and full chat history for efficient coordination.</a:t>
            </a:r>
          </a:p>
        </p:txBody>
      </p:sp>
    </p:spTree>
  </p:cSld>
  <p:clrMapOvr>
    <a:masterClrMapping/>
  </p:clrMapOvr>
</p:sld>
</file>

<file path=ppt/slides/slide5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512437" y="2647614"/>
            <a:ext cx="2968063" cy="6610686"/>
          </a:xfrm>
          <a:custGeom>
            <a:avLst/>
            <a:gdLst/>
            <a:ahLst/>
            <a:cxnLst/>
            <a:rect r="r" b="b" t="t" l="l"/>
            <a:pathLst>
              <a:path h="6610686" w="2968063">
                <a:moveTo>
                  <a:pt x="0" y="0"/>
                </a:moveTo>
                <a:lnTo>
                  <a:pt x="2968063" y="0"/>
                </a:lnTo>
                <a:lnTo>
                  <a:pt x="2968063" y="6610686"/>
                </a:lnTo>
                <a:lnTo>
                  <a:pt x="0" y="6610686"/>
                </a:lnTo>
                <a:lnTo>
                  <a:pt x="0" y="0"/>
                </a:lnTo>
                <a:close/>
              </a:path>
            </a:pathLst>
          </a:custGeom>
          <a:blipFill>
            <a:blip r:embed="rId6"/>
            <a:stretch>
              <a:fillRect l="0" t="0" r="0" b="0"/>
            </a:stretch>
          </a:blipFill>
        </p:spPr>
      </p:sp>
      <p:sp>
        <p:nvSpPr>
          <p:cNvPr name="Freeform 5" id="5"/>
          <p:cNvSpPr/>
          <p:nvPr/>
        </p:nvSpPr>
        <p:spPr>
          <a:xfrm flipH="false" flipV="false" rot="0">
            <a:off x="10596895" y="2647614"/>
            <a:ext cx="2968063" cy="6610686"/>
          </a:xfrm>
          <a:custGeom>
            <a:avLst/>
            <a:gdLst/>
            <a:ahLst/>
            <a:cxnLst/>
            <a:rect r="r" b="b" t="t" l="l"/>
            <a:pathLst>
              <a:path h="6610686" w="2968063">
                <a:moveTo>
                  <a:pt x="0" y="0"/>
                </a:moveTo>
                <a:lnTo>
                  <a:pt x="2968063" y="0"/>
                </a:lnTo>
                <a:lnTo>
                  <a:pt x="2968063" y="6610686"/>
                </a:lnTo>
                <a:lnTo>
                  <a:pt x="0" y="6610686"/>
                </a:lnTo>
                <a:lnTo>
                  <a:pt x="0" y="0"/>
                </a:lnTo>
                <a:close/>
              </a:path>
            </a:pathLst>
          </a:custGeom>
          <a:blipFill>
            <a:blip r:embed="rId7"/>
            <a:stretch>
              <a:fillRect l="0" t="0" r="0" b="0"/>
            </a:stretch>
          </a:blipFill>
        </p:spPr>
      </p:sp>
      <p:sp>
        <p:nvSpPr>
          <p:cNvPr name="TextBox 6" id="6"/>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Manager</a:t>
            </a:r>
          </a:p>
        </p:txBody>
      </p:sp>
      <p:sp>
        <p:nvSpPr>
          <p:cNvPr name="TextBox 7" id="7"/>
          <p:cNvSpPr txBox="true"/>
          <p:nvPr/>
        </p:nvSpPr>
        <p:spPr>
          <a:xfrm rot="0">
            <a:off x="4081912" y="1818343"/>
            <a:ext cx="5829113"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Settings Page </a:t>
            </a:r>
          </a:p>
        </p:txBody>
      </p:sp>
      <p:sp>
        <p:nvSpPr>
          <p:cNvPr name="TextBox 8" id="8"/>
          <p:cNvSpPr txBox="true"/>
          <p:nvPr/>
        </p:nvSpPr>
        <p:spPr>
          <a:xfrm rot="0">
            <a:off x="9016993" y="1818343"/>
            <a:ext cx="5829113"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Change Pasword</a:t>
            </a:r>
          </a:p>
        </p:txBody>
      </p:sp>
    </p:spTree>
  </p:cSld>
  <p:clrMapOvr>
    <a:masterClrMapping/>
  </p:clrMapOvr>
</p:sld>
</file>

<file path=ppt/slides/slide5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512437" y="2647614"/>
            <a:ext cx="2968063" cy="6610686"/>
          </a:xfrm>
          <a:custGeom>
            <a:avLst/>
            <a:gdLst/>
            <a:ahLst/>
            <a:cxnLst/>
            <a:rect r="r" b="b" t="t" l="l"/>
            <a:pathLst>
              <a:path h="6610686" w="2968063">
                <a:moveTo>
                  <a:pt x="0" y="0"/>
                </a:moveTo>
                <a:lnTo>
                  <a:pt x="2968063" y="0"/>
                </a:lnTo>
                <a:lnTo>
                  <a:pt x="2968063" y="6610686"/>
                </a:lnTo>
                <a:lnTo>
                  <a:pt x="0" y="6610686"/>
                </a:lnTo>
                <a:lnTo>
                  <a:pt x="0" y="0"/>
                </a:lnTo>
                <a:close/>
              </a:path>
            </a:pathLst>
          </a:custGeom>
          <a:blipFill>
            <a:blip r:embed="rId6"/>
            <a:stretch>
              <a:fillRect l="0" t="0" r="0" b="0"/>
            </a:stretch>
          </a:blipFill>
        </p:spPr>
      </p:sp>
      <p:sp>
        <p:nvSpPr>
          <p:cNvPr name="Freeform 5" id="5"/>
          <p:cNvSpPr/>
          <p:nvPr/>
        </p:nvSpPr>
        <p:spPr>
          <a:xfrm flipH="false" flipV="false" rot="0">
            <a:off x="10596895" y="2647614"/>
            <a:ext cx="2968063" cy="6610686"/>
          </a:xfrm>
          <a:custGeom>
            <a:avLst/>
            <a:gdLst/>
            <a:ahLst/>
            <a:cxnLst/>
            <a:rect r="r" b="b" t="t" l="l"/>
            <a:pathLst>
              <a:path h="6610686" w="2968063">
                <a:moveTo>
                  <a:pt x="0" y="0"/>
                </a:moveTo>
                <a:lnTo>
                  <a:pt x="2968063" y="0"/>
                </a:lnTo>
                <a:lnTo>
                  <a:pt x="2968063" y="6610686"/>
                </a:lnTo>
                <a:lnTo>
                  <a:pt x="0" y="6610686"/>
                </a:lnTo>
                <a:lnTo>
                  <a:pt x="0" y="0"/>
                </a:lnTo>
                <a:close/>
              </a:path>
            </a:pathLst>
          </a:custGeom>
          <a:blipFill>
            <a:blip r:embed="rId7"/>
            <a:stretch>
              <a:fillRect l="0" t="0" r="0" b="0"/>
            </a:stretch>
          </a:blipFill>
        </p:spPr>
      </p:sp>
      <p:sp>
        <p:nvSpPr>
          <p:cNvPr name="TextBox 6" id="6"/>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Manager</a:t>
            </a:r>
          </a:p>
        </p:txBody>
      </p:sp>
      <p:sp>
        <p:nvSpPr>
          <p:cNvPr name="TextBox 7" id="7"/>
          <p:cNvSpPr txBox="true"/>
          <p:nvPr/>
        </p:nvSpPr>
        <p:spPr>
          <a:xfrm rot="0">
            <a:off x="4081912" y="1818343"/>
            <a:ext cx="5829113"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Settings Page </a:t>
            </a:r>
          </a:p>
        </p:txBody>
      </p:sp>
      <p:sp>
        <p:nvSpPr>
          <p:cNvPr name="TextBox 8" id="8"/>
          <p:cNvSpPr txBox="true"/>
          <p:nvPr/>
        </p:nvSpPr>
        <p:spPr>
          <a:xfrm rot="0">
            <a:off x="9016993" y="1818343"/>
            <a:ext cx="5829113"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Change Pasword</a:t>
            </a:r>
          </a:p>
        </p:txBody>
      </p:sp>
    </p:spTree>
  </p:cSld>
  <p:clrMapOvr>
    <a:masterClrMapping/>
  </p:clrMapOvr>
</p:sld>
</file>

<file path=ppt/slides/slide5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205600" y="2159030"/>
            <a:ext cx="3127209" cy="6785236"/>
          </a:xfrm>
          <a:custGeom>
            <a:avLst/>
            <a:gdLst/>
            <a:ahLst/>
            <a:cxnLst/>
            <a:rect r="r" b="b" t="t" l="l"/>
            <a:pathLst>
              <a:path h="6785236" w="3127209">
                <a:moveTo>
                  <a:pt x="0" y="0"/>
                </a:moveTo>
                <a:lnTo>
                  <a:pt x="3127209" y="0"/>
                </a:lnTo>
                <a:lnTo>
                  <a:pt x="3127209" y="6785235"/>
                </a:lnTo>
                <a:lnTo>
                  <a:pt x="0" y="6785235"/>
                </a:lnTo>
                <a:lnTo>
                  <a:pt x="0" y="0"/>
                </a:lnTo>
                <a:close/>
              </a:path>
            </a:pathLst>
          </a:custGeom>
          <a:blipFill>
            <a:blip r:embed="rId6"/>
            <a:stretch>
              <a:fillRect l="0" t="0" r="0" b="0"/>
            </a:stretch>
          </a:blipFill>
        </p:spPr>
      </p:sp>
      <p:sp>
        <p:nvSpPr>
          <p:cNvPr name="Freeform 5" id="5"/>
          <p:cNvSpPr/>
          <p:nvPr/>
        </p:nvSpPr>
        <p:spPr>
          <a:xfrm flipH="false" flipV="false" rot="0">
            <a:off x="9883146" y="2159030"/>
            <a:ext cx="3173367" cy="6785236"/>
          </a:xfrm>
          <a:custGeom>
            <a:avLst/>
            <a:gdLst/>
            <a:ahLst/>
            <a:cxnLst/>
            <a:rect r="r" b="b" t="t" l="l"/>
            <a:pathLst>
              <a:path h="6785236" w="3173367">
                <a:moveTo>
                  <a:pt x="0" y="0"/>
                </a:moveTo>
                <a:lnTo>
                  <a:pt x="3173367" y="0"/>
                </a:lnTo>
                <a:lnTo>
                  <a:pt x="3173367" y="6785235"/>
                </a:lnTo>
                <a:lnTo>
                  <a:pt x="0" y="6785235"/>
                </a:lnTo>
                <a:lnTo>
                  <a:pt x="0" y="0"/>
                </a:lnTo>
                <a:close/>
              </a:path>
            </a:pathLst>
          </a:custGeom>
          <a:blipFill>
            <a:blip r:embed="rId7"/>
            <a:stretch>
              <a:fillRect l="0" t="0" r="0" b="0"/>
            </a:stretch>
          </a:blipFill>
        </p:spPr>
      </p:sp>
      <p:sp>
        <p:nvSpPr>
          <p:cNvPr name="TextBox 6" id="6"/>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Tree>
  </p:cSld>
  <p:clrMapOvr>
    <a:masterClrMapping/>
  </p:clrMapOvr>
</p:sld>
</file>

<file path=ppt/slides/slide5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2752510" y="2701499"/>
            <a:ext cx="12782980" cy="5928107"/>
          </a:xfrm>
          <a:custGeom>
            <a:avLst/>
            <a:gdLst/>
            <a:ahLst/>
            <a:cxnLst/>
            <a:rect r="r" b="b" t="t" l="l"/>
            <a:pathLst>
              <a:path h="5928107" w="12782980">
                <a:moveTo>
                  <a:pt x="0" y="0"/>
                </a:moveTo>
                <a:lnTo>
                  <a:pt x="12782980" y="0"/>
                </a:lnTo>
                <a:lnTo>
                  <a:pt x="12782980" y="5928107"/>
                </a:lnTo>
                <a:lnTo>
                  <a:pt x="0" y="5928107"/>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5988929" y="1360438"/>
            <a:ext cx="5829113"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In WEB:</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DFBFB"/>
        </a:solidFill>
      </p:bgPr>
    </p:bg>
    <p:spTree>
      <p:nvGrpSpPr>
        <p:cNvPr id="1" name=""/>
        <p:cNvGrpSpPr/>
        <p:nvPr/>
      </p:nvGrpSpPr>
      <p:grpSpPr>
        <a:xfrm>
          <a:off x="0" y="0"/>
          <a:ext cx="0" cy="0"/>
          <a:chOff x="0" y="0"/>
          <a:chExt cx="0" cy="0"/>
        </a:xfrm>
      </p:grpSpPr>
      <p:grpSp>
        <p:nvGrpSpPr>
          <p:cNvPr name="Group 2" id="2"/>
          <p:cNvGrpSpPr/>
          <p:nvPr/>
        </p:nvGrpSpPr>
        <p:grpSpPr>
          <a:xfrm rot="0">
            <a:off x="10196502" y="5507921"/>
            <a:ext cx="3165701" cy="5879107"/>
            <a:chOff x="0" y="0"/>
            <a:chExt cx="4057920" cy="7536069"/>
          </a:xfrm>
        </p:grpSpPr>
        <p:sp>
          <p:nvSpPr>
            <p:cNvPr name="Freeform 3" id="3"/>
            <p:cNvSpPr/>
            <p:nvPr/>
          </p:nvSpPr>
          <p:spPr>
            <a:xfrm flipH="false" flipV="false" rot="0">
              <a:off x="0" y="0"/>
              <a:ext cx="4057904" cy="7536016"/>
            </a:xfrm>
            <a:custGeom>
              <a:avLst/>
              <a:gdLst/>
              <a:ahLst/>
              <a:cxnLst/>
              <a:rect r="r" b="b" t="t" l="l"/>
              <a:pathLst>
                <a:path h="7536016" w="4057904">
                  <a:moveTo>
                    <a:pt x="2588514" y="510496"/>
                  </a:moveTo>
                  <a:cubicBezTo>
                    <a:pt x="2421001" y="611181"/>
                    <a:pt x="2230628" y="661523"/>
                    <a:pt x="2025142" y="661523"/>
                  </a:cubicBezTo>
                  <a:cubicBezTo>
                    <a:pt x="1819656" y="661523"/>
                    <a:pt x="1629283" y="611181"/>
                    <a:pt x="1469390" y="510496"/>
                  </a:cubicBezTo>
                  <a:cubicBezTo>
                    <a:pt x="875538" y="172602"/>
                    <a:pt x="433959" y="0"/>
                    <a:pt x="0" y="0"/>
                  </a:cubicBezTo>
                  <a:cubicBezTo>
                    <a:pt x="0" y="7536016"/>
                    <a:pt x="0" y="7536016"/>
                    <a:pt x="0" y="7536016"/>
                  </a:cubicBezTo>
                  <a:cubicBezTo>
                    <a:pt x="4057904" y="7536016"/>
                    <a:pt x="4057904" y="7536016"/>
                    <a:pt x="4057904" y="7536016"/>
                  </a:cubicBezTo>
                  <a:cubicBezTo>
                    <a:pt x="4057904" y="0"/>
                    <a:pt x="4057904" y="0"/>
                    <a:pt x="4057904" y="0"/>
                  </a:cubicBezTo>
                  <a:cubicBezTo>
                    <a:pt x="3616325" y="0"/>
                    <a:pt x="3174746" y="172602"/>
                    <a:pt x="2588514" y="510496"/>
                  </a:cubicBezTo>
                  <a:close/>
                </a:path>
              </a:pathLst>
            </a:custGeom>
            <a:solidFill>
              <a:srgbClr val="F37221"/>
            </a:solidFill>
          </p:spPr>
        </p:sp>
      </p:grpSp>
      <p:grpSp>
        <p:nvGrpSpPr>
          <p:cNvPr name="Group 4" id="4"/>
          <p:cNvGrpSpPr/>
          <p:nvPr/>
        </p:nvGrpSpPr>
        <p:grpSpPr>
          <a:xfrm rot="0">
            <a:off x="1918155" y="5448069"/>
            <a:ext cx="3172442" cy="6277296"/>
            <a:chOff x="0" y="0"/>
            <a:chExt cx="4066560" cy="8046483"/>
          </a:xfrm>
        </p:grpSpPr>
        <p:sp>
          <p:nvSpPr>
            <p:cNvPr name="Freeform 5" id="5"/>
            <p:cNvSpPr/>
            <p:nvPr/>
          </p:nvSpPr>
          <p:spPr>
            <a:xfrm flipH="false" flipV="false" rot="0">
              <a:off x="0" y="0"/>
              <a:ext cx="4066540" cy="8046427"/>
            </a:xfrm>
            <a:custGeom>
              <a:avLst/>
              <a:gdLst/>
              <a:ahLst/>
              <a:cxnLst/>
              <a:rect r="r" b="b" t="t" l="l"/>
              <a:pathLst>
                <a:path h="8046427" w="4066540">
                  <a:moveTo>
                    <a:pt x="2589149" y="545071"/>
                  </a:moveTo>
                  <a:cubicBezTo>
                    <a:pt x="2429256" y="652576"/>
                    <a:pt x="2238883" y="706328"/>
                    <a:pt x="2033270" y="706328"/>
                  </a:cubicBezTo>
                  <a:cubicBezTo>
                    <a:pt x="1827657" y="706328"/>
                    <a:pt x="1637284" y="652576"/>
                    <a:pt x="1477391" y="545071"/>
                  </a:cubicBezTo>
                  <a:cubicBezTo>
                    <a:pt x="883412" y="184293"/>
                    <a:pt x="441706" y="0"/>
                    <a:pt x="0" y="0"/>
                  </a:cubicBezTo>
                  <a:cubicBezTo>
                    <a:pt x="0" y="8046427"/>
                    <a:pt x="0" y="8046427"/>
                    <a:pt x="0" y="8046427"/>
                  </a:cubicBezTo>
                  <a:cubicBezTo>
                    <a:pt x="4066540" y="8046427"/>
                    <a:pt x="4066540" y="8046427"/>
                    <a:pt x="4066540" y="8046427"/>
                  </a:cubicBezTo>
                  <a:cubicBezTo>
                    <a:pt x="4066540" y="0"/>
                    <a:pt x="4066540" y="0"/>
                    <a:pt x="4066540" y="0"/>
                  </a:cubicBezTo>
                  <a:cubicBezTo>
                    <a:pt x="3624834" y="0"/>
                    <a:pt x="3183128" y="184293"/>
                    <a:pt x="2589149" y="545071"/>
                  </a:cubicBezTo>
                  <a:close/>
                </a:path>
              </a:pathLst>
            </a:custGeom>
            <a:solidFill>
              <a:srgbClr val="F37221"/>
            </a:solidFill>
          </p:spPr>
        </p:sp>
      </p:grpSp>
      <p:grpSp>
        <p:nvGrpSpPr>
          <p:cNvPr name="Group 6" id="6"/>
          <p:cNvGrpSpPr/>
          <p:nvPr/>
        </p:nvGrpSpPr>
        <p:grpSpPr>
          <a:xfrm rot="0">
            <a:off x="3795172" y="333980"/>
            <a:ext cx="10697657" cy="1389439"/>
            <a:chOff x="0" y="0"/>
            <a:chExt cx="2817490" cy="365943"/>
          </a:xfrm>
        </p:grpSpPr>
        <p:sp>
          <p:nvSpPr>
            <p:cNvPr name="Freeform 7" id="7"/>
            <p:cNvSpPr/>
            <p:nvPr/>
          </p:nvSpPr>
          <p:spPr>
            <a:xfrm flipH="false" flipV="false" rot="0">
              <a:off x="0" y="0"/>
              <a:ext cx="2817490" cy="365943"/>
            </a:xfrm>
            <a:custGeom>
              <a:avLst/>
              <a:gdLst/>
              <a:ahLst/>
              <a:cxnLst/>
              <a:rect r="r" b="b" t="t" l="l"/>
              <a:pathLst>
                <a:path h="365943" w="2817490">
                  <a:moveTo>
                    <a:pt x="0" y="0"/>
                  </a:moveTo>
                  <a:lnTo>
                    <a:pt x="2817490" y="0"/>
                  </a:lnTo>
                  <a:lnTo>
                    <a:pt x="2817490" y="365943"/>
                  </a:lnTo>
                  <a:lnTo>
                    <a:pt x="0" y="365943"/>
                  </a:lnTo>
                  <a:close/>
                </a:path>
              </a:pathLst>
            </a:custGeom>
            <a:solidFill>
              <a:srgbClr val="F47C00"/>
            </a:solidFill>
            <a:ln cap="sq">
              <a:noFill/>
              <a:prstDash val="solid"/>
              <a:miter/>
            </a:ln>
          </p:spPr>
        </p:sp>
        <p:sp>
          <p:nvSpPr>
            <p:cNvPr name="TextBox 8" id="8"/>
            <p:cNvSpPr txBox="true"/>
            <p:nvPr/>
          </p:nvSpPr>
          <p:spPr>
            <a:xfrm>
              <a:off x="0" y="-57150"/>
              <a:ext cx="2817490" cy="423093"/>
            </a:xfrm>
            <a:prstGeom prst="rect">
              <a:avLst/>
            </a:prstGeom>
          </p:spPr>
          <p:txBody>
            <a:bodyPr anchor="ctr" rtlCol="false" tIns="50800" lIns="50800" bIns="50800" rIns="50800"/>
            <a:lstStyle/>
            <a:p>
              <a:pPr algn="ctr" marL="0" indent="0" lvl="0">
                <a:lnSpc>
                  <a:spcPts val="4982"/>
                </a:lnSpc>
                <a:spcBef>
                  <a:spcPct val="0"/>
                </a:spcBef>
              </a:pPr>
              <a:r>
                <a:rPr lang="en-US" b="true" sz="3610" spc="364">
                  <a:solidFill>
                    <a:srgbClr val="000000"/>
                  </a:solidFill>
                  <a:latin typeface="DM Sans Bold"/>
                  <a:ea typeface="DM Sans Bold"/>
                  <a:cs typeface="DM Sans Bold"/>
                  <a:sym typeface="DM Sans Bold"/>
                </a:rPr>
                <a:t>DEPLOYMENT &amp; UTILITIES &amp; SERVICES  </a:t>
              </a:r>
              <a:r>
                <a:rPr lang="en-US" b="true" sz="3610" spc="364">
                  <a:solidFill>
                    <a:srgbClr val="000000"/>
                  </a:solidFill>
                  <a:latin typeface="DM Sans Bold"/>
                  <a:ea typeface="DM Sans Bold"/>
                  <a:cs typeface="DM Sans Bold"/>
                  <a:sym typeface="DM Sans Bold"/>
                </a:rPr>
                <a:t>TECKNOLOGY</a:t>
              </a:r>
            </a:p>
          </p:txBody>
        </p:sp>
      </p:grpSp>
      <p:grpSp>
        <p:nvGrpSpPr>
          <p:cNvPr name="Group 9" id="9"/>
          <p:cNvGrpSpPr/>
          <p:nvPr/>
        </p:nvGrpSpPr>
        <p:grpSpPr>
          <a:xfrm rot="0">
            <a:off x="10276103" y="1975154"/>
            <a:ext cx="3086100" cy="3086100"/>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EFE"/>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3298"/>
                </a:lnSpc>
              </a:pPr>
            </a:p>
          </p:txBody>
        </p:sp>
      </p:grpSp>
      <p:grpSp>
        <p:nvGrpSpPr>
          <p:cNvPr name="Group 12" id="12"/>
          <p:cNvGrpSpPr/>
          <p:nvPr/>
        </p:nvGrpSpPr>
        <p:grpSpPr>
          <a:xfrm rot="0">
            <a:off x="1834084" y="2057400"/>
            <a:ext cx="3172442" cy="3086100"/>
            <a:chOff x="0" y="0"/>
            <a:chExt cx="835540" cy="812800"/>
          </a:xfrm>
        </p:grpSpPr>
        <p:sp>
          <p:nvSpPr>
            <p:cNvPr name="Freeform 13" id="13"/>
            <p:cNvSpPr/>
            <p:nvPr/>
          </p:nvSpPr>
          <p:spPr>
            <a:xfrm flipH="false" flipV="false" rot="0">
              <a:off x="0" y="0"/>
              <a:ext cx="835540" cy="812800"/>
            </a:xfrm>
            <a:custGeom>
              <a:avLst/>
              <a:gdLst/>
              <a:ahLst/>
              <a:cxnLst/>
              <a:rect r="r" b="b" t="t" l="l"/>
              <a:pathLst>
                <a:path h="812800" w="835540">
                  <a:moveTo>
                    <a:pt x="417770" y="0"/>
                  </a:moveTo>
                  <a:cubicBezTo>
                    <a:pt x="187042" y="0"/>
                    <a:pt x="0" y="181951"/>
                    <a:pt x="0" y="406400"/>
                  </a:cubicBezTo>
                  <a:cubicBezTo>
                    <a:pt x="0" y="630849"/>
                    <a:pt x="187042" y="812800"/>
                    <a:pt x="417770" y="812800"/>
                  </a:cubicBezTo>
                  <a:cubicBezTo>
                    <a:pt x="648498" y="812800"/>
                    <a:pt x="835540" y="630849"/>
                    <a:pt x="835540" y="406400"/>
                  </a:cubicBezTo>
                  <a:cubicBezTo>
                    <a:pt x="835540" y="181951"/>
                    <a:pt x="648498" y="0"/>
                    <a:pt x="417770" y="0"/>
                  </a:cubicBezTo>
                  <a:close/>
                </a:path>
              </a:pathLst>
            </a:custGeom>
            <a:solidFill>
              <a:srgbClr val="EDCC2D"/>
            </a:solidFill>
          </p:spPr>
        </p:sp>
        <p:sp>
          <p:nvSpPr>
            <p:cNvPr name="TextBox 14" id="14"/>
            <p:cNvSpPr txBox="true"/>
            <p:nvPr/>
          </p:nvSpPr>
          <p:spPr>
            <a:xfrm>
              <a:off x="78332" y="38100"/>
              <a:ext cx="678876" cy="698500"/>
            </a:xfrm>
            <a:prstGeom prst="rect">
              <a:avLst/>
            </a:prstGeom>
          </p:spPr>
          <p:txBody>
            <a:bodyPr anchor="ctr" rtlCol="false" tIns="50800" lIns="50800" bIns="50800" rIns="50800"/>
            <a:lstStyle/>
            <a:p>
              <a:pPr algn="ctr">
                <a:lnSpc>
                  <a:spcPts val="3298"/>
                </a:lnSpc>
              </a:pPr>
            </a:p>
          </p:txBody>
        </p:sp>
      </p:grpSp>
      <p:sp>
        <p:nvSpPr>
          <p:cNvPr name="Freeform 15" id="15"/>
          <p:cNvSpPr/>
          <p:nvPr/>
        </p:nvSpPr>
        <p:spPr>
          <a:xfrm flipH="false" flipV="false" rot="0">
            <a:off x="2156181" y="2703446"/>
            <a:ext cx="2528248" cy="1750756"/>
          </a:xfrm>
          <a:custGeom>
            <a:avLst/>
            <a:gdLst/>
            <a:ahLst/>
            <a:cxnLst/>
            <a:rect r="r" b="b" t="t" l="l"/>
            <a:pathLst>
              <a:path h="1750756" w="2528248">
                <a:moveTo>
                  <a:pt x="0" y="0"/>
                </a:moveTo>
                <a:lnTo>
                  <a:pt x="2528248" y="0"/>
                </a:lnTo>
                <a:lnTo>
                  <a:pt x="2528248" y="1750755"/>
                </a:lnTo>
                <a:lnTo>
                  <a:pt x="0" y="1750755"/>
                </a:lnTo>
                <a:lnTo>
                  <a:pt x="0" y="0"/>
                </a:lnTo>
                <a:close/>
              </a:path>
            </a:pathLst>
          </a:custGeom>
          <a:blipFill>
            <a:blip r:embed="rId2"/>
            <a:stretch>
              <a:fillRect l="0" t="0" r="0" b="0"/>
            </a:stretch>
          </a:blipFill>
        </p:spPr>
      </p:sp>
      <p:grpSp>
        <p:nvGrpSpPr>
          <p:cNvPr name="Group 16" id="16"/>
          <p:cNvGrpSpPr/>
          <p:nvPr/>
        </p:nvGrpSpPr>
        <p:grpSpPr>
          <a:xfrm rot="0">
            <a:off x="10189762" y="2057400"/>
            <a:ext cx="3172442" cy="3086100"/>
            <a:chOff x="0" y="0"/>
            <a:chExt cx="835540" cy="812800"/>
          </a:xfrm>
        </p:grpSpPr>
        <p:sp>
          <p:nvSpPr>
            <p:cNvPr name="Freeform 17" id="17"/>
            <p:cNvSpPr/>
            <p:nvPr/>
          </p:nvSpPr>
          <p:spPr>
            <a:xfrm flipH="false" flipV="false" rot="0">
              <a:off x="0" y="0"/>
              <a:ext cx="835540" cy="812800"/>
            </a:xfrm>
            <a:custGeom>
              <a:avLst/>
              <a:gdLst/>
              <a:ahLst/>
              <a:cxnLst/>
              <a:rect r="r" b="b" t="t" l="l"/>
              <a:pathLst>
                <a:path h="812800" w="835540">
                  <a:moveTo>
                    <a:pt x="417770" y="0"/>
                  </a:moveTo>
                  <a:cubicBezTo>
                    <a:pt x="187042" y="0"/>
                    <a:pt x="0" y="181951"/>
                    <a:pt x="0" y="406400"/>
                  </a:cubicBezTo>
                  <a:cubicBezTo>
                    <a:pt x="0" y="630849"/>
                    <a:pt x="187042" y="812800"/>
                    <a:pt x="417770" y="812800"/>
                  </a:cubicBezTo>
                  <a:cubicBezTo>
                    <a:pt x="648498" y="812800"/>
                    <a:pt x="835540" y="630849"/>
                    <a:pt x="835540" y="406400"/>
                  </a:cubicBezTo>
                  <a:cubicBezTo>
                    <a:pt x="835540" y="181951"/>
                    <a:pt x="648498" y="0"/>
                    <a:pt x="417770" y="0"/>
                  </a:cubicBezTo>
                  <a:close/>
                </a:path>
              </a:pathLst>
            </a:custGeom>
            <a:solidFill>
              <a:srgbClr val="EDCC2D"/>
            </a:solidFill>
          </p:spPr>
        </p:sp>
        <p:sp>
          <p:nvSpPr>
            <p:cNvPr name="TextBox 18" id="18"/>
            <p:cNvSpPr txBox="true"/>
            <p:nvPr/>
          </p:nvSpPr>
          <p:spPr>
            <a:xfrm>
              <a:off x="78332" y="38100"/>
              <a:ext cx="678876" cy="698500"/>
            </a:xfrm>
            <a:prstGeom prst="rect">
              <a:avLst/>
            </a:prstGeom>
          </p:spPr>
          <p:txBody>
            <a:bodyPr anchor="ctr" rtlCol="false" tIns="50800" lIns="50800" bIns="50800" rIns="50800"/>
            <a:lstStyle/>
            <a:p>
              <a:pPr algn="ctr">
                <a:lnSpc>
                  <a:spcPts val="3298"/>
                </a:lnSpc>
              </a:pPr>
            </a:p>
          </p:txBody>
        </p:sp>
      </p:grpSp>
      <p:sp>
        <p:nvSpPr>
          <p:cNvPr name="Freeform 19" id="19"/>
          <p:cNvSpPr/>
          <p:nvPr/>
        </p:nvSpPr>
        <p:spPr>
          <a:xfrm flipH="false" flipV="false" rot="0">
            <a:off x="10630912" y="2223607"/>
            <a:ext cx="2731292" cy="2541472"/>
          </a:xfrm>
          <a:custGeom>
            <a:avLst/>
            <a:gdLst/>
            <a:ahLst/>
            <a:cxnLst/>
            <a:rect r="r" b="b" t="t" l="l"/>
            <a:pathLst>
              <a:path h="2541472" w="2731292">
                <a:moveTo>
                  <a:pt x="0" y="0"/>
                </a:moveTo>
                <a:lnTo>
                  <a:pt x="2731291" y="0"/>
                </a:lnTo>
                <a:lnTo>
                  <a:pt x="2731291" y="2541472"/>
                </a:lnTo>
                <a:lnTo>
                  <a:pt x="0" y="2541472"/>
                </a:lnTo>
                <a:lnTo>
                  <a:pt x="0" y="0"/>
                </a:lnTo>
                <a:close/>
              </a:path>
            </a:pathLst>
          </a:custGeom>
          <a:blipFill>
            <a:blip r:embed="rId3"/>
            <a:stretch>
              <a:fillRect l="0" t="0" r="0" b="0"/>
            </a:stretch>
          </a:blipFill>
        </p:spPr>
      </p:sp>
      <p:sp>
        <p:nvSpPr>
          <p:cNvPr name="TextBox 20" id="20"/>
          <p:cNvSpPr txBox="true"/>
          <p:nvPr/>
        </p:nvSpPr>
        <p:spPr>
          <a:xfrm rot="0">
            <a:off x="1834084" y="7607808"/>
            <a:ext cx="3340582" cy="680085"/>
          </a:xfrm>
          <a:prstGeom prst="rect">
            <a:avLst/>
          </a:prstGeom>
        </p:spPr>
        <p:txBody>
          <a:bodyPr anchor="t" rtlCol="false" tIns="0" lIns="0" bIns="0" rIns="0">
            <a:spAutoFit/>
          </a:bodyPr>
          <a:lstStyle/>
          <a:p>
            <a:pPr algn="ctr" rtl="true" marL="0" indent="0" lvl="0">
              <a:lnSpc>
                <a:spcPts val="5519"/>
              </a:lnSpc>
              <a:spcBef>
                <a:spcPct val="0"/>
              </a:spcBef>
            </a:pPr>
            <a:r>
              <a:rPr lang="en-US" b="true" sz="3999" spc="391" strike="noStrike" u="none">
                <a:solidFill>
                  <a:srgbClr val="191919"/>
                </a:solidFill>
                <a:latin typeface="DM Sans Bold"/>
                <a:ea typeface="DM Sans Bold"/>
                <a:cs typeface="DM Sans Bold"/>
                <a:sym typeface="DM Sans Bold"/>
              </a:rPr>
              <a:t>Cloudinary</a:t>
            </a:r>
          </a:p>
        </p:txBody>
      </p:sp>
      <p:sp>
        <p:nvSpPr>
          <p:cNvPr name="TextBox 21" id="21"/>
          <p:cNvSpPr txBox="true"/>
          <p:nvPr/>
        </p:nvSpPr>
        <p:spPr>
          <a:xfrm rot="0">
            <a:off x="10365971" y="7305866"/>
            <a:ext cx="2906365" cy="680085"/>
          </a:xfrm>
          <a:prstGeom prst="rect">
            <a:avLst/>
          </a:prstGeom>
        </p:spPr>
        <p:txBody>
          <a:bodyPr anchor="t" rtlCol="false" tIns="0" lIns="0" bIns="0" rIns="0">
            <a:spAutoFit/>
          </a:bodyPr>
          <a:lstStyle/>
          <a:p>
            <a:pPr algn="ctr" marL="0" indent="0" lvl="0">
              <a:lnSpc>
                <a:spcPts val="5519"/>
              </a:lnSpc>
              <a:spcBef>
                <a:spcPct val="0"/>
              </a:spcBef>
            </a:pPr>
            <a:r>
              <a:rPr lang="en-US" b="true" sz="3999" spc="391">
                <a:solidFill>
                  <a:srgbClr val="191919"/>
                </a:solidFill>
                <a:latin typeface="DM Sans Bold"/>
                <a:ea typeface="DM Sans Bold"/>
                <a:cs typeface="DM Sans Bold"/>
                <a:sym typeface="DM Sans Bold"/>
              </a:rPr>
              <a:t>Render</a:t>
            </a:r>
          </a:p>
        </p:txBody>
      </p:sp>
      <p:grpSp>
        <p:nvGrpSpPr>
          <p:cNvPr name="Group 22" id="22"/>
          <p:cNvGrpSpPr/>
          <p:nvPr/>
        </p:nvGrpSpPr>
        <p:grpSpPr>
          <a:xfrm rot="0">
            <a:off x="14352803" y="5507921"/>
            <a:ext cx="3165701" cy="5136266"/>
            <a:chOff x="0" y="0"/>
            <a:chExt cx="4057920" cy="6583866"/>
          </a:xfrm>
        </p:grpSpPr>
        <p:sp>
          <p:nvSpPr>
            <p:cNvPr name="Freeform 23" id="23"/>
            <p:cNvSpPr/>
            <p:nvPr/>
          </p:nvSpPr>
          <p:spPr>
            <a:xfrm flipH="false" flipV="false" rot="0">
              <a:off x="0" y="0"/>
              <a:ext cx="4057904" cy="6583820"/>
            </a:xfrm>
            <a:custGeom>
              <a:avLst/>
              <a:gdLst/>
              <a:ahLst/>
              <a:cxnLst/>
              <a:rect r="r" b="b" t="t" l="l"/>
              <a:pathLst>
                <a:path h="6583820" w="4057904">
                  <a:moveTo>
                    <a:pt x="2588514" y="445993"/>
                  </a:moveTo>
                  <a:cubicBezTo>
                    <a:pt x="2421001" y="533956"/>
                    <a:pt x="2230628" y="577938"/>
                    <a:pt x="2025142" y="577938"/>
                  </a:cubicBezTo>
                  <a:cubicBezTo>
                    <a:pt x="1819656" y="577938"/>
                    <a:pt x="1629283" y="533956"/>
                    <a:pt x="1469390" y="445993"/>
                  </a:cubicBezTo>
                  <a:cubicBezTo>
                    <a:pt x="875538" y="150794"/>
                    <a:pt x="433959" y="0"/>
                    <a:pt x="0" y="0"/>
                  </a:cubicBezTo>
                  <a:cubicBezTo>
                    <a:pt x="0" y="6583820"/>
                    <a:pt x="0" y="6583820"/>
                    <a:pt x="0" y="6583820"/>
                  </a:cubicBezTo>
                  <a:cubicBezTo>
                    <a:pt x="4057904" y="6583820"/>
                    <a:pt x="4057904" y="6583820"/>
                    <a:pt x="4057904" y="6583820"/>
                  </a:cubicBezTo>
                  <a:cubicBezTo>
                    <a:pt x="4057904" y="0"/>
                    <a:pt x="4057904" y="0"/>
                    <a:pt x="4057904" y="0"/>
                  </a:cubicBezTo>
                  <a:cubicBezTo>
                    <a:pt x="3616325" y="0"/>
                    <a:pt x="3174746" y="150794"/>
                    <a:pt x="2588514" y="445993"/>
                  </a:cubicBezTo>
                  <a:close/>
                </a:path>
              </a:pathLst>
            </a:custGeom>
            <a:solidFill>
              <a:srgbClr val="EDCC2D"/>
            </a:solidFill>
          </p:spPr>
        </p:sp>
      </p:grpSp>
      <p:sp>
        <p:nvSpPr>
          <p:cNvPr name="Freeform 24" id="24"/>
          <p:cNvSpPr/>
          <p:nvPr/>
        </p:nvSpPr>
        <p:spPr>
          <a:xfrm flipH="false" flipV="false" rot="0">
            <a:off x="14381602" y="2057400"/>
            <a:ext cx="3108103" cy="3086100"/>
          </a:xfrm>
          <a:custGeom>
            <a:avLst/>
            <a:gdLst/>
            <a:ahLst/>
            <a:cxnLst/>
            <a:rect r="r" b="b" t="t" l="l"/>
            <a:pathLst>
              <a:path h="3086100" w="3108103">
                <a:moveTo>
                  <a:pt x="0" y="0"/>
                </a:moveTo>
                <a:lnTo>
                  <a:pt x="3108104" y="0"/>
                </a:lnTo>
                <a:lnTo>
                  <a:pt x="3108104" y="3086100"/>
                </a:lnTo>
                <a:lnTo>
                  <a:pt x="0" y="3086100"/>
                </a:lnTo>
                <a:lnTo>
                  <a:pt x="0" y="0"/>
                </a:lnTo>
                <a:close/>
              </a:path>
            </a:pathLst>
          </a:custGeom>
          <a:blipFill>
            <a:blip r:embed="rId4"/>
            <a:stretch>
              <a:fillRect l="0" t="-77" r="0" b="0"/>
            </a:stretch>
          </a:blipFill>
        </p:spPr>
      </p:sp>
      <p:grpSp>
        <p:nvGrpSpPr>
          <p:cNvPr name="Group 25" id="25"/>
          <p:cNvGrpSpPr/>
          <p:nvPr/>
        </p:nvGrpSpPr>
        <p:grpSpPr>
          <a:xfrm rot="0">
            <a:off x="5940995" y="5507921"/>
            <a:ext cx="3172442" cy="6512466"/>
            <a:chOff x="0" y="0"/>
            <a:chExt cx="4066560" cy="8347934"/>
          </a:xfrm>
        </p:grpSpPr>
        <p:sp>
          <p:nvSpPr>
            <p:cNvPr name="Freeform 26" id="26"/>
            <p:cNvSpPr/>
            <p:nvPr/>
          </p:nvSpPr>
          <p:spPr>
            <a:xfrm flipH="false" flipV="false" rot="0">
              <a:off x="0" y="0"/>
              <a:ext cx="4066540" cy="8347876"/>
            </a:xfrm>
            <a:custGeom>
              <a:avLst/>
              <a:gdLst/>
              <a:ahLst/>
              <a:cxnLst/>
              <a:rect r="r" b="b" t="t" l="l"/>
              <a:pathLst>
                <a:path h="8347876" w="4066540">
                  <a:moveTo>
                    <a:pt x="2589149" y="565492"/>
                  </a:moveTo>
                  <a:cubicBezTo>
                    <a:pt x="2429256" y="677024"/>
                    <a:pt x="2238883" y="732789"/>
                    <a:pt x="2033270" y="732789"/>
                  </a:cubicBezTo>
                  <a:cubicBezTo>
                    <a:pt x="1827657" y="732789"/>
                    <a:pt x="1637284" y="677024"/>
                    <a:pt x="1477391" y="565492"/>
                  </a:cubicBezTo>
                  <a:cubicBezTo>
                    <a:pt x="883412" y="191197"/>
                    <a:pt x="441706" y="0"/>
                    <a:pt x="0" y="0"/>
                  </a:cubicBezTo>
                  <a:cubicBezTo>
                    <a:pt x="0" y="8347876"/>
                    <a:pt x="0" y="8347876"/>
                    <a:pt x="0" y="8347876"/>
                  </a:cubicBezTo>
                  <a:cubicBezTo>
                    <a:pt x="4066540" y="8347876"/>
                    <a:pt x="4066540" y="8347876"/>
                    <a:pt x="4066540" y="8347876"/>
                  </a:cubicBezTo>
                  <a:cubicBezTo>
                    <a:pt x="4066540" y="0"/>
                    <a:pt x="4066540" y="0"/>
                    <a:pt x="4066540" y="0"/>
                  </a:cubicBezTo>
                  <a:cubicBezTo>
                    <a:pt x="3624834" y="0"/>
                    <a:pt x="3183128" y="191197"/>
                    <a:pt x="2589149" y="565492"/>
                  </a:cubicBezTo>
                  <a:close/>
                </a:path>
              </a:pathLst>
            </a:custGeom>
            <a:solidFill>
              <a:srgbClr val="EDCC2D"/>
            </a:solidFill>
          </p:spPr>
        </p:sp>
      </p:grpSp>
      <p:grpSp>
        <p:nvGrpSpPr>
          <p:cNvPr name="Group 27" id="27"/>
          <p:cNvGrpSpPr/>
          <p:nvPr/>
        </p:nvGrpSpPr>
        <p:grpSpPr>
          <a:xfrm rot="0">
            <a:off x="5971558" y="2068879"/>
            <a:ext cx="3172442" cy="3086100"/>
            <a:chOff x="0" y="0"/>
            <a:chExt cx="835540" cy="812800"/>
          </a:xfrm>
        </p:grpSpPr>
        <p:sp>
          <p:nvSpPr>
            <p:cNvPr name="Freeform 28" id="28"/>
            <p:cNvSpPr/>
            <p:nvPr/>
          </p:nvSpPr>
          <p:spPr>
            <a:xfrm flipH="false" flipV="false" rot="0">
              <a:off x="0" y="0"/>
              <a:ext cx="835540" cy="812800"/>
            </a:xfrm>
            <a:custGeom>
              <a:avLst/>
              <a:gdLst/>
              <a:ahLst/>
              <a:cxnLst/>
              <a:rect r="r" b="b" t="t" l="l"/>
              <a:pathLst>
                <a:path h="812800" w="835540">
                  <a:moveTo>
                    <a:pt x="417770" y="0"/>
                  </a:moveTo>
                  <a:cubicBezTo>
                    <a:pt x="187042" y="0"/>
                    <a:pt x="0" y="181951"/>
                    <a:pt x="0" y="406400"/>
                  </a:cubicBezTo>
                  <a:cubicBezTo>
                    <a:pt x="0" y="630849"/>
                    <a:pt x="187042" y="812800"/>
                    <a:pt x="417770" y="812800"/>
                  </a:cubicBezTo>
                  <a:cubicBezTo>
                    <a:pt x="648498" y="812800"/>
                    <a:pt x="835540" y="630849"/>
                    <a:pt x="835540" y="406400"/>
                  </a:cubicBezTo>
                  <a:cubicBezTo>
                    <a:pt x="835540" y="181951"/>
                    <a:pt x="648498" y="0"/>
                    <a:pt x="417770" y="0"/>
                  </a:cubicBezTo>
                  <a:close/>
                </a:path>
              </a:pathLst>
            </a:custGeom>
            <a:solidFill>
              <a:srgbClr val="F37221"/>
            </a:solidFill>
          </p:spPr>
        </p:sp>
        <p:sp>
          <p:nvSpPr>
            <p:cNvPr name="TextBox 29" id="29"/>
            <p:cNvSpPr txBox="true"/>
            <p:nvPr/>
          </p:nvSpPr>
          <p:spPr>
            <a:xfrm>
              <a:off x="78332" y="38100"/>
              <a:ext cx="678876" cy="698500"/>
            </a:xfrm>
            <a:prstGeom prst="rect">
              <a:avLst/>
            </a:prstGeom>
          </p:spPr>
          <p:txBody>
            <a:bodyPr anchor="ctr" rtlCol="false" tIns="50800" lIns="50800" bIns="50800" rIns="50800"/>
            <a:lstStyle/>
            <a:p>
              <a:pPr algn="ctr">
                <a:lnSpc>
                  <a:spcPts val="3298"/>
                </a:lnSpc>
              </a:pPr>
            </a:p>
          </p:txBody>
        </p:sp>
      </p:grpSp>
      <p:sp>
        <p:nvSpPr>
          <p:cNvPr name="Freeform 30" id="30"/>
          <p:cNvSpPr/>
          <p:nvPr/>
        </p:nvSpPr>
        <p:spPr>
          <a:xfrm flipH="false" flipV="false" rot="0">
            <a:off x="6373180" y="2596501"/>
            <a:ext cx="2449927" cy="2030855"/>
          </a:xfrm>
          <a:custGeom>
            <a:avLst/>
            <a:gdLst/>
            <a:ahLst/>
            <a:cxnLst/>
            <a:rect r="r" b="b" t="t" l="l"/>
            <a:pathLst>
              <a:path h="2030855" w="2449927">
                <a:moveTo>
                  <a:pt x="0" y="0"/>
                </a:moveTo>
                <a:lnTo>
                  <a:pt x="2449927" y="0"/>
                </a:lnTo>
                <a:lnTo>
                  <a:pt x="2449927" y="2030855"/>
                </a:lnTo>
                <a:lnTo>
                  <a:pt x="0" y="2030855"/>
                </a:lnTo>
                <a:lnTo>
                  <a:pt x="0" y="0"/>
                </a:lnTo>
                <a:close/>
              </a:path>
            </a:pathLst>
          </a:custGeom>
          <a:blipFill>
            <a:blip r:embed="rId5"/>
            <a:stretch>
              <a:fillRect l="0" t="-10115" r="0" b="-10115"/>
            </a:stretch>
          </a:blipFill>
        </p:spPr>
      </p:sp>
      <p:sp>
        <p:nvSpPr>
          <p:cNvPr name="TextBox 31" id="31"/>
          <p:cNvSpPr txBox="true"/>
          <p:nvPr/>
        </p:nvSpPr>
        <p:spPr>
          <a:xfrm rot="0">
            <a:off x="14438528" y="7305866"/>
            <a:ext cx="2906365" cy="680085"/>
          </a:xfrm>
          <a:prstGeom prst="rect">
            <a:avLst/>
          </a:prstGeom>
        </p:spPr>
        <p:txBody>
          <a:bodyPr anchor="t" rtlCol="false" tIns="0" lIns="0" bIns="0" rIns="0">
            <a:spAutoFit/>
          </a:bodyPr>
          <a:lstStyle/>
          <a:p>
            <a:pPr algn="ctr" marL="0" indent="0" lvl="0">
              <a:lnSpc>
                <a:spcPts val="5519"/>
              </a:lnSpc>
              <a:spcBef>
                <a:spcPct val="0"/>
              </a:spcBef>
            </a:pPr>
            <a:r>
              <a:rPr lang="en-US" b="true" sz="3999" spc="391">
                <a:solidFill>
                  <a:srgbClr val="191919"/>
                </a:solidFill>
                <a:latin typeface="DM Sans Bold"/>
                <a:ea typeface="DM Sans Bold"/>
                <a:cs typeface="DM Sans Bold"/>
                <a:sym typeface="DM Sans Bold"/>
              </a:rPr>
              <a:t>Postman</a:t>
            </a:r>
          </a:p>
        </p:txBody>
      </p:sp>
      <p:sp>
        <p:nvSpPr>
          <p:cNvPr name="TextBox 32" id="32"/>
          <p:cNvSpPr txBox="true"/>
          <p:nvPr/>
        </p:nvSpPr>
        <p:spPr>
          <a:xfrm rot="0">
            <a:off x="6163901" y="7605554"/>
            <a:ext cx="2906365" cy="1375410"/>
          </a:xfrm>
          <a:prstGeom prst="rect">
            <a:avLst/>
          </a:prstGeom>
        </p:spPr>
        <p:txBody>
          <a:bodyPr anchor="t" rtlCol="false" tIns="0" lIns="0" bIns="0" rIns="0">
            <a:spAutoFit/>
          </a:bodyPr>
          <a:lstStyle/>
          <a:p>
            <a:pPr algn="ctr" rtl="true" marL="0" indent="0" lvl="0">
              <a:lnSpc>
                <a:spcPts val="5519"/>
              </a:lnSpc>
              <a:spcBef>
                <a:spcPct val="0"/>
              </a:spcBef>
            </a:pPr>
            <a:r>
              <a:rPr lang="en-US" b="true" sz="3999" spc="391" strike="noStrike" u="none">
                <a:solidFill>
                  <a:srgbClr val="191919"/>
                </a:solidFill>
                <a:latin typeface="DM Sans Bold"/>
                <a:ea typeface="DM Sans Bold"/>
                <a:cs typeface="DM Sans Bold"/>
                <a:sym typeface="DM Sans Bold"/>
              </a:rPr>
              <a:t>Flutter</a:t>
            </a:r>
            <a:r>
              <a:rPr lang="ar-EG" b="true" sz="3999" spc="391" strike="noStrike" u="none">
                <a:solidFill>
                  <a:srgbClr val="191919"/>
                </a:solidFill>
                <a:latin typeface="DM Sans Bold"/>
                <a:ea typeface="DM Sans Bold"/>
                <a:cs typeface="DM Sans Bold"/>
                <a:sym typeface="DM Sans Bold"/>
                <a:rtl val="true"/>
              </a:rPr>
              <a:t> </a:t>
            </a:r>
          </a:p>
          <a:p>
            <a:pPr algn="ctr" rtl="true" marL="0" indent="0" lvl="0">
              <a:lnSpc>
                <a:spcPts val="5519"/>
              </a:lnSpc>
              <a:spcBef>
                <a:spcPct val="0"/>
              </a:spcBef>
            </a:pPr>
          </a:p>
        </p:txBody>
      </p:sp>
    </p:spTree>
  </p:cSld>
  <p:clrMapOvr>
    <a:masterClrMapping/>
  </p:clrMapOvr>
</p:sld>
</file>

<file path=ppt/slides/slide6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470422" y="2366840"/>
            <a:ext cx="3176166" cy="6891460"/>
          </a:xfrm>
          <a:custGeom>
            <a:avLst/>
            <a:gdLst/>
            <a:ahLst/>
            <a:cxnLst/>
            <a:rect r="r" b="b" t="t" l="l"/>
            <a:pathLst>
              <a:path h="6891460" w="3176166">
                <a:moveTo>
                  <a:pt x="0" y="0"/>
                </a:moveTo>
                <a:lnTo>
                  <a:pt x="3176166" y="0"/>
                </a:lnTo>
                <a:lnTo>
                  <a:pt x="3176166" y="6891460"/>
                </a:lnTo>
                <a:lnTo>
                  <a:pt x="0" y="6891460"/>
                </a:lnTo>
                <a:lnTo>
                  <a:pt x="0" y="0"/>
                </a:lnTo>
                <a:close/>
              </a:path>
            </a:pathLst>
          </a:custGeom>
          <a:blipFill>
            <a:blip r:embed="rId6"/>
            <a:stretch>
              <a:fillRect l="0" t="0" r="0" b="0"/>
            </a:stretch>
          </a:blipFill>
        </p:spPr>
      </p:sp>
      <p:sp>
        <p:nvSpPr>
          <p:cNvPr name="Freeform 5" id="5"/>
          <p:cNvSpPr/>
          <p:nvPr/>
        </p:nvSpPr>
        <p:spPr>
          <a:xfrm flipH="false" flipV="false" rot="0">
            <a:off x="9547650" y="2366840"/>
            <a:ext cx="3269927" cy="6891460"/>
          </a:xfrm>
          <a:custGeom>
            <a:avLst/>
            <a:gdLst/>
            <a:ahLst/>
            <a:cxnLst/>
            <a:rect r="r" b="b" t="t" l="l"/>
            <a:pathLst>
              <a:path h="6891460" w="3269927">
                <a:moveTo>
                  <a:pt x="0" y="0"/>
                </a:moveTo>
                <a:lnTo>
                  <a:pt x="3269928" y="0"/>
                </a:lnTo>
                <a:lnTo>
                  <a:pt x="3269928" y="6891460"/>
                </a:lnTo>
                <a:lnTo>
                  <a:pt x="0" y="6891460"/>
                </a:lnTo>
                <a:lnTo>
                  <a:pt x="0" y="0"/>
                </a:lnTo>
                <a:close/>
              </a:path>
            </a:pathLst>
          </a:custGeom>
          <a:blipFill>
            <a:blip r:embed="rId7"/>
            <a:stretch>
              <a:fillRect l="0" t="0" r="0" b="0"/>
            </a:stretch>
          </a:blipFill>
        </p:spPr>
      </p:sp>
      <p:sp>
        <p:nvSpPr>
          <p:cNvPr name="TextBox 6" id="6"/>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7" id="7"/>
          <p:cNvSpPr txBox="true"/>
          <p:nvPr/>
        </p:nvSpPr>
        <p:spPr>
          <a:xfrm rot="0">
            <a:off x="5988929" y="1360438"/>
            <a:ext cx="5829113"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Home Page</a:t>
            </a:r>
          </a:p>
        </p:txBody>
      </p:sp>
    </p:spTree>
  </p:cSld>
  <p:clrMapOvr>
    <a:masterClrMapping/>
  </p:clrMapOvr>
</p:sld>
</file>

<file path=ppt/slides/slide6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823043" y="2170860"/>
            <a:ext cx="3182116" cy="7087440"/>
          </a:xfrm>
          <a:custGeom>
            <a:avLst/>
            <a:gdLst/>
            <a:ahLst/>
            <a:cxnLst/>
            <a:rect r="r" b="b" t="t" l="l"/>
            <a:pathLst>
              <a:path h="7087440" w="3182116">
                <a:moveTo>
                  <a:pt x="0" y="0"/>
                </a:moveTo>
                <a:lnTo>
                  <a:pt x="3182116" y="0"/>
                </a:lnTo>
                <a:lnTo>
                  <a:pt x="3182116" y="7087440"/>
                </a:lnTo>
                <a:lnTo>
                  <a:pt x="0" y="7087440"/>
                </a:lnTo>
                <a:lnTo>
                  <a:pt x="0" y="0"/>
                </a:lnTo>
                <a:close/>
              </a:path>
            </a:pathLst>
          </a:custGeom>
          <a:blipFill>
            <a:blip r:embed="rId6"/>
            <a:stretch>
              <a:fillRect l="0" t="0" r="0" b="0"/>
            </a:stretch>
          </a:blipFill>
        </p:spPr>
      </p:sp>
      <p:sp>
        <p:nvSpPr>
          <p:cNvPr name="Freeform 5" id="5"/>
          <p:cNvSpPr/>
          <p:nvPr/>
        </p:nvSpPr>
        <p:spPr>
          <a:xfrm flipH="false" flipV="false" rot="0">
            <a:off x="8631194" y="2170860"/>
            <a:ext cx="3182116" cy="7087440"/>
          </a:xfrm>
          <a:custGeom>
            <a:avLst/>
            <a:gdLst/>
            <a:ahLst/>
            <a:cxnLst/>
            <a:rect r="r" b="b" t="t" l="l"/>
            <a:pathLst>
              <a:path h="7087440" w="3182116">
                <a:moveTo>
                  <a:pt x="0" y="0"/>
                </a:moveTo>
                <a:lnTo>
                  <a:pt x="3182116" y="0"/>
                </a:lnTo>
                <a:lnTo>
                  <a:pt x="3182116" y="7087440"/>
                </a:lnTo>
                <a:lnTo>
                  <a:pt x="0" y="7087440"/>
                </a:lnTo>
                <a:lnTo>
                  <a:pt x="0" y="0"/>
                </a:lnTo>
                <a:close/>
              </a:path>
            </a:pathLst>
          </a:custGeom>
          <a:blipFill>
            <a:blip r:embed="rId7"/>
            <a:stretch>
              <a:fillRect l="0" t="0" r="0" b="0"/>
            </a:stretch>
          </a:blipFill>
        </p:spPr>
      </p:sp>
      <p:sp>
        <p:nvSpPr>
          <p:cNvPr name="Freeform 6" id="6"/>
          <p:cNvSpPr/>
          <p:nvPr/>
        </p:nvSpPr>
        <p:spPr>
          <a:xfrm flipH="false" flipV="false" rot="0">
            <a:off x="13442085" y="2170860"/>
            <a:ext cx="3182116" cy="7087440"/>
          </a:xfrm>
          <a:custGeom>
            <a:avLst/>
            <a:gdLst/>
            <a:ahLst/>
            <a:cxnLst/>
            <a:rect r="r" b="b" t="t" l="l"/>
            <a:pathLst>
              <a:path h="7087440" w="3182116">
                <a:moveTo>
                  <a:pt x="0" y="0"/>
                </a:moveTo>
                <a:lnTo>
                  <a:pt x="3182116" y="0"/>
                </a:lnTo>
                <a:lnTo>
                  <a:pt x="3182116" y="7087440"/>
                </a:lnTo>
                <a:lnTo>
                  <a:pt x="0" y="7087440"/>
                </a:lnTo>
                <a:lnTo>
                  <a:pt x="0" y="0"/>
                </a:lnTo>
                <a:close/>
              </a:path>
            </a:pathLst>
          </a:custGeom>
          <a:blipFill>
            <a:blip r:embed="rId8"/>
            <a:stretch>
              <a:fillRect l="0" t="0" r="0" b="0"/>
            </a:stretch>
          </a:blipFill>
        </p:spPr>
      </p:sp>
      <p:sp>
        <p:nvSpPr>
          <p:cNvPr name="TextBox 7" id="7"/>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8" id="8"/>
          <p:cNvSpPr txBox="true"/>
          <p:nvPr/>
        </p:nvSpPr>
        <p:spPr>
          <a:xfrm rot="0">
            <a:off x="5988929" y="1360438"/>
            <a:ext cx="5829113"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Drivers Page</a:t>
            </a:r>
          </a:p>
        </p:txBody>
      </p:sp>
    </p:spTree>
  </p:cSld>
  <p:clrMapOvr>
    <a:masterClrMapping/>
  </p:clrMapOvr>
</p:sld>
</file>

<file path=ppt/slides/slide6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138248" y="2653435"/>
            <a:ext cx="12893244" cy="5914776"/>
          </a:xfrm>
          <a:custGeom>
            <a:avLst/>
            <a:gdLst/>
            <a:ahLst/>
            <a:cxnLst/>
            <a:rect r="r" b="b" t="t" l="l"/>
            <a:pathLst>
              <a:path h="5914776" w="12893244">
                <a:moveTo>
                  <a:pt x="0" y="0"/>
                </a:moveTo>
                <a:lnTo>
                  <a:pt x="12893245" y="0"/>
                </a:lnTo>
                <a:lnTo>
                  <a:pt x="12893245" y="5914776"/>
                </a:lnTo>
                <a:lnTo>
                  <a:pt x="0" y="5914776"/>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5988929" y="1360438"/>
            <a:ext cx="5829113"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Drivers Page</a:t>
            </a:r>
          </a:p>
        </p:txBody>
      </p:sp>
    </p:spTree>
  </p:cSld>
  <p:clrMapOvr>
    <a:masterClrMapping/>
  </p:clrMapOvr>
</p:sld>
</file>

<file path=ppt/slides/slide6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023641" y="2870623"/>
            <a:ext cx="13122460" cy="6069138"/>
          </a:xfrm>
          <a:custGeom>
            <a:avLst/>
            <a:gdLst/>
            <a:ahLst/>
            <a:cxnLst/>
            <a:rect r="r" b="b" t="t" l="l"/>
            <a:pathLst>
              <a:path h="6069138" w="13122460">
                <a:moveTo>
                  <a:pt x="0" y="0"/>
                </a:moveTo>
                <a:lnTo>
                  <a:pt x="13122459" y="0"/>
                </a:lnTo>
                <a:lnTo>
                  <a:pt x="13122459" y="6069137"/>
                </a:lnTo>
                <a:lnTo>
                  <a:pt x="0" y="6069137"/>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5988929" y="1360438"/>
            <a:ext cx="5829113"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Drivers Detalis</a:t>
            </a:r>
          </a:p>
        </p:txBody>
      </p:sp>
    </p:spTree>
  </p:cSld>
  <p:clrMapOvr>
    <a:masterClrMapping/>
  </p:clrMapOvr>
</p:sld>
</file>

<file path=ppt/slides/slide6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494093" y="2163780"/>
            <a:ext cx="3185295" cy="7094520"/>
          </a:xfrm>
          <a:custGeom>
            <a:avLst/>
            <a:gdLst/>
            <a:ahLst/>
            <a:cxnLst/>
            <a:rect r="r" b="b" t="t" l="l"/>
            <a:pathLst>
              <a:path h="7094520" w="3185295">
                <a:moveTo>
                  <a:pt x="0" y="0"/>
                </a:moveTo>
                <a:lnTo>
                  <a:pt x="3185295" y="0"/>
                </a:lnTo>
                <a:lnTo>
                  <a:pt x="3185295" y="7094520"/>
                </a:lnTo>
                <a:lnTo>
                  <a:pt x="0" y="7094520"/>
                </a:lnTo>
                <a:lnTo>
                  <a:pt x="0" y="0"/>
                </a:lnTo>
                <a:close/>
              </a:path>
            </a:pathLst>
          </a:custGeom>
          <a:blipFill>
            <a:blip r:embed="rId6"/>
            <a:stretch>
              <a:fillRect l="0" t="0" r="0" b="0"/>
            </a:stretch>
          </a:blipFill>
        </p:spPr>
      </p:sp>
      <p:sp>
        <p:nvSpPr>
          <p:cNvPr name="Freeform 5" id="5"/>
          <p:cNvSpPr/>
          <p:nvPr/>
        </p:nvSpPr>
        <p:spPr>
          <a:xfrm flipH="false" flipV="false" rot="0">
            <a:off x="10225395" y="2163780"/>
            <a:ext cx="3185295" cy="7094520"/>
          </a:xfrm>
          <a:custGeom>
            <a:avLst/>
            <a:gdLst/>
            <a:ahLst/>
            <a:cxnLst/>
            <a:rect r="r" b="b" t="t" l="l"/>
            <a:pathLst>
              <a:path h="7094520" w="3185295">
                <a:moveTo>
                  <a:pt x="0" y="0"/>
                </a:moveTo>
                <a:lnTo>
                  <a:pt x="3185295" y="0"/>
                </a:lnTo>
                <a:lnTo>
                  <a:pt x="3185295" y="7094520"/>
                </a:lnTo>
                <a:lnTo>
                  <a:pt x="0" y="7094520"/>
                </a:lnTo>
                <a:lnTo>
                  <a:pt x="0" y="0"/>
                </a:lnTo>
                <a:close/>
              </a:path>
            </a:pathLst>
          </a:custGeom>
          <a:blipFill>
            <a:blip r:embed="rId7"/>
            <a:stretch>
              <a:fillRect l="0" t="0" r="0" b="0"/>
            </a:stretch>
          </a:blipFill>
        </p:spPr>
      </p:sp>
      <p:sp>
        <p:nvSpPr>
          <p:cNvPr name="TextBox 6" id="6"/>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7" id="7"/>
          <p:cNvSpPr txBox="true"/>
          <p:nvPr/>
        </p:nvSpPr>
        <p:spPr>
          <a:xfrm rot="0">
            <a:off x="5988929" y="1360438"/>
            <a:ext cx="5829113"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Users Page</a:t>
            </a:r>
          </a:p>
        </p:txBody>
      </p:sp>
    </p:spTree>
  </p:cSld>
  <p:clrMapOvr>
    <a:masterClrMapping/>
  </p:clrMapOvr>
</p:sld>
</file>

<file path=ppt/slides/slide6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2595412" y="2641083"/>
            <a:ext cx="13737194" cy="5752450"/>
          </a:xfrm>
          <a:custGeom>
            <a:avLst/>
            <a:gdLst/>
            <a:ahLst/>
            <a:cxnLst/>
            <a:rect r="r" b="b" t="t" l="l"/>
            <a:pathLst>
              <a:path h="5752450" w="13737194">
                <a:moveTo>
                  <a:pt x="0" y="0"/>
                </a:moveTo>
                <a:lnTo>
                  <a:pt x="13737194" y="0"/>
                </a:lnTo>
                <a:lnTo>
                  <a:pt x="13737194" y="5752450"/>
                </a:lnTo>
                <a:lnTo>
                  <a:pt x="0" y="5752450"/>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5988929" y="1360438"/>
            <a:ext cx="5829113"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UsersPage</a:t>
            </a:r>
          </a:p>
        </p:txBody>
      </p:sp>
    </p:spTree>
  </p:cSld>
  <p:clrMapOvr>
    <a:masterClrMapping/>
  </p:clrMapOvr>
</p:sld>
</file>

<file path=ppt/slides/slide6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2543610" y="2668605"/>
            <a:ext cx="13840798" cy="6608981"/>
          </a:xfrm>
          <a:custGeom>
            <a:avLst/>
            <a:gdLst/>
            <a:ahLst/>
            <a:cxnLst/>
            <a:rect r="r" b="b" t="t" l="l"/>
            <a:pathLst>
              <a:path h="6608981" w="13840798">
                <a:moveTo>
                  <a:pt x="0" y="0"/>
                </a:moveTo>
                <a:lnTo>
                  <a:pt x="13840798" y="0"/>
                </a:lnTo>
                <a:lnTo>
                  <a:pt x="13840798" y="6608981"/>
                </a:lnTo>
                <a:lnTo>
                  <a:pt x="0" y="6608981"/>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5988929" y="1360438"/>
            <a:ext cx="5829113" cy="993842"/>
          </a:xfrm>
          <a:prstGeom prst="rect">
            <a:avLst/>
          </a:prstGeom>
        </p:spPr>
        <p:txBody>
          <a:bodyPr anchor="t" rtlCol="false" tIns="0" lIns="0" bIns="0" rIns="0">
            <a:spAutoFit/>
          </a:bodyPr>
          <a:lstStyle/>
          <a:p>
            <a:pPr algn="ctr">
              <a:lnSpc>
                <a:spcPts val="4021"/>
              </a:lnSpc>
            </a:pPr>
            <a:r>
              <a:rPr lang="en-US" b="true" sz="2872" spc="28">
                <a:solidFill>
                  <a:srgbClr val="131211"/>
                </a:solidFill>
                <a:latin typeface="Canva Sans Bold"/>
                <a:ea typeface="Canva Sans Bold"/>
                <a:cs typeface="Canva Sans Bold"/>
                <a:sym typeface="Canva Sans Bold"/>
              </a:rPr>
              <a:t>User details</a:t>
            </a:r>
          </a:p>
          <a:p>
            <a:pPr algn="ctr">
              <a:lnSpc>
                <a:spcPts val="4021"/>
              </a:lnSpc>
              <a:spcBef>
                <a:spcPct val="0"/>
              </a:spcBef>
            </a:pPr>
          </a:p>
        </p:txBody>
      </p:sp>
    </p:spTree>
  </p:cSld>
  <p:clrMapOvr>
    <a:masterClrMapping/>
  </p:clrMapOvr>
</p:sld>
</file>

<file path=ppt/slides/slide6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971737" y="2331499"/>
            <a:ext cx="3076233" cy="6851610"/>
          </a:xfrm>
          <a:custGeom>
            <a:avLst/>
            <a:gdLst/>
            <a:ahLst/>
            <a:cxnLst/>
            <a:rect r="r" b="b" t="t" l="l"/>
            <a:pathLst>
              <a:path h="6851610" w="3076233">
                <a:moveTo>
                  <a:pt x="0" y="0"/>
                </a:moveTo>
                <a:lnTo>
                  <a:pt x="3076233" y="0"/>
                </a:lnTo>
                <a:lnTo>
                  <a:pt x="3076233" y="6851609"/>
                </a:lnTo>
                <a:lnTo>
                  <a:pt x="0" y="6851609"/>
                </a:lnTo>
                <a:lnTo>
                  <a:pt x="0" y="0"/>
                </a:lnTo>
                <a:close/>
              </a:path>
            </a:pathLst>
          </a:custGeom>
          <a:blipFill>
            <a:blip r:embed="rId6"/>
            <a:stretch>
              <a:fillRect l="0" t="0" r="0" b="0"/>
            </a:stretch>
          </a:blipFill>
        </p:spPr>
      </p:sp>
      <p:sp>
        <p:nvSpPr>
          <p:cNvPr name="Freeform 5" id="5"/>
          <p:cNvSpPr/>
          <p:nvPr/>
        </p:nvSpPr>
        <p:spPr>
          <a:xfrm flipH="false" flipV="false" rot="0">
            <a:off x="8030703" y="2331499"/>
            <a:ext cx="3076233" cy="6851610"/>
          </a:xfrm>
          <a:custGeom>
            <a:avLst/>
            <a:gdLst/>
            <a:ahLst/>
            <a:cxnLst/>
            <a:rect r="r" b="b" t="t" l="l"/>
            <a:pathLst>
              <a:path h="6851610" w="3076233">
                <a:moveTo>
                  <a:pt x="0" y="0"/>
                </a:moveTo>
                <a:lnTo>
                  <a:pt x="3076233" y="0"/>
                </a:lnTo>
                <a:lnTo>
                  <a:pt x="3076233" y="6851609"/>
                </a:lnTo>
                <a:lnTo>
                  <a:pt x="0" y="6851609"/>
                </a:lnTo>
                <a:lnTo>
                  <a:pt x="0" y="0"/>
                </a:lnTo>
                <a:close/>
              </a:path>
            </a:pathLst>
          </a:custGeom>
          <a:blipFill>
            <a:blip r:embed="rId7"/>
            <a:stretch>
              <a:fillRect l="0" t="0" r="0" b="0"/>
            </a:stretch>
          </a:blipFill>
        </p:spPr>
      </p:sp>
      <p:sp>
        <p:nvSpPr>
          <p:cNvPr name="Freeform 6" id="6"/>
          <p:cNvSpPr/>
          <p:nvPr/>
        </p:nvSpPr>
        <p:spPr>
          <a:xfrm flipH="false" flipV="false" rot="0">
            <a:off x="12088011" y="2331499"/>
            <a:ext cx="3109993" cy="6926801"/>
          </a:xfrm>
          <a:custGeom>
            <a:avLst/>
            <a:gdLst/>
            <a:ahLst/>
            <a:cxnLst/>
            <a:rect r="r" b="b" t="t" l="l"/>
            <a:pathLst>
              <a:path h="6926801" w="3109993">
                <a:moveTo>
                  <a:pt x="0" y="0"/>
                </a:moveTo>
                <a:lnTo>
                  <a:pt x="3109993" y="0"/>
                </a:lnTo>
                <a:lnTo>
                  <a:pt x="3109993" y="6926801"/>
                </a:lnTo>
                <a:lnTo>
                  <a:pt x="0" y="6926801"/>
                </a:lnTo>
                <a:lnTo>
                  <a:pt x="0" y="0"/>
                </a:lnTo>
                <a:close/>
              </a:path>
            </a:pathLst>
          </a:custGeom>
          <a:blipFill>
            <a:blip r:embed="rId8"/>
            <a:stretch>
              <a:fillRect l="0" t="0" r="0" b="0"/>
            </a:stretch>
          </a:blipFill>
        </p:spPr>
      </p:sp>
      <p:sp>
        <p:nvSpPr>
          <p:cNvPr name="TextBox 7" id="7"/>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8" id="8"/>
          <p:cNvSpPr txBox="true"/>
          <p:nvPr/>
        </p:nvSpPr>
        <p:spPr>
          <a:xfrm rot="0">
            <a:off x="5988929" y="1360438"/>
            <a:ext cx="6884784"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Trip Management: </a:t>
            </a:r>
          </a:p>
        </p:txBody>
      </p:sp>
    </p:spTree>
  </p:cSld>
  <p:clrMapOvr>
    <a:masterClrMapping/>
  </p:clrMapOvr>
</p:sld>
</file>

<file path=ppt/slides/slide6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2648870" y="2820429"/>
            <a:ext cx="13630278" cy="6014360"/>
          </a:xfrm>
          <a:custGeom>
            <a:avLst/>
            <a:gdLst/>
            <a:ahLst/>
            <a:cxnLst/>
            <a:rect r="r" b="b" t="t" l="l"/>
            <a:pathLst>
              <a:path h="6014360" w="13630278">
                <a:moveTo>
                  <a:pt x="0" y="0"/>
                </a:moveTo>
                <a:lnTo>
                  <a:pt x="13630278" y="0"/>
                </a:lnTo>
                <a:lnTo>
                  <a:pt x="13630278" y="6014360"/>
                </a:lnTo>
                <a:lnTo>
                  <a:pt x="0" y="6014360"/>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5988929" y="1360438"/>
            <a:ext cx="6884784"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Trip Management: </a:t>
            </a:r>
          </a:p>
        </p:txBody>
      </p:sp>
    </p:spTree>
  </p:cSld>
  <p:clrMapOvr>
    <a:masterClrMapping/>
  </p:clrMapOvr>
</p:sld>
</file>

<file path=ppt/slides/slide6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2654153" y="2754887"/>
            <a:ext cx="13619712" cy="6503413"/>
          </a:xfrm>
          <a:custGeom>
            <a:avLst/>
            <a:gdLst/>
            <a:ahLst/>
            <a:cxnLst/>
            <a:rect r="r" b="b" t="t" l="l"/>
            <a:pathLst>
              <a:path h="6503413" w="13619712">
                <a:moveTo>
                  <a:pt x="0" y="0"/>
                </a:moveTo>
                <a:lnTo>
                  <a:pt x="13619712" y="0"/>
                </a:lnTo>
                <a:lnTo>
                  <a:pt x="13619712" y="6503413"/>
                </a:lnTo>
                <a:lnTo>
                  <a:pt x="0" y="6503413"/>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5988929" y="1360438"/>
            <a:ext cx="6884784"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Trip Management - Pop up</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DFBFB"/>
        </a:solidFill>
      </p:bgPr>
    </p:bg>
    <p:spTree>
      <p:nvGrpSpPr>
        <p:cNvPr id="1" name=""/>
        <p:cNvGrpSpPr/>
        <p:nvPr/>
      </p:nvGrpSpPr>
      <p:grpSpPr>
        <a:xfrm>
          <a:off x="0" y="0"/>
          <a:ext cx="0" cy="0"/>
          <a:chOff x="0" y="0"/>
          <a:chExt cx="0" cy="0"/>
        </a:xfrm>
      </p:grpSpPr>
      <p:grpSp>
        <p:nvGrpSpPr>
          <p:cNvPr name="Group 2" id="2"/>
          <p:cNvGrpSpPr/>
          <p:nvPr/>
        </p:nvGrpSpPr>
        <p:grpSpPr>
          <a:xfrm rot="0">
            <a:off x="5984399" y="1410808"/>
            <a:ext cx="6313569" cy="760789"/>
            <a:chOff x="0" y="0"/>
            <a:chExt cx="1407854" cy="169647"/>
          </a:xfrm>
        </p:grpSpPr>
        <p:sp>
          <p:nvSpPr>
            <p:cNvPr name="Freeform 3" id="3"/>
            <p:cNvSpPr/>
            <p:nvPr/>
          </p:nvSpPr>
          <p:spPr>
            <a:xfrm flipH="false" flipV="false" rot="0">
              <a:off x="0" y="0"/>
              <a:ext cx="1407854" cy="169647"/>
            </a:xfrm>
            <a:custGeom>
              <a:avLst/>
              <a:gdLst/>
              <a:ahLst/>
              <a:cxnLst/>
              <a:rect r="r" b="b" t="t" l="l"/>
              <a:pathLst>
                <a:path h="169647" w="1407854">
                  <a:moveTo>
                    <a:pt x="0" y="0"/>
                  </a:moveTo>
                  <a:lnTo>
                    <a:pt x="1407854" y="0"/>
                  </a:lnTo>
                  <a:lnTo>
                    <a:pt x="1407854" y="169647"/>
                  </a:lnTo>
                  <a:lnTo>
                    <a:pt x="0" y="169647"/>
                  </a:lnTo>
                  <a:close/>
                </a:path>
              </a:pathLst>
            </a:custGeom>
            <a:solidFill>
              <a:srgbClr val="F47C00"/>
            </a:solidFill>
            <a:ln cap="sq">
              <a:noFill/>
              <a:prstDash val="solid"/>
              <a:miter/>
            </a:ln>
          </p:spPr>
        </p:sp>
        <p:sp>
          <p:nvSpPr>
            <p:cNvPr name="TextBox 4" id="4"/>
            <p:cNvSpPr txBox="true"/>
            <p:nvPr/>
          </p:nvSpPr>
          <p:spPr>
            <a:xfrm>
              <a:off x="0" y="-57150"/>
              <a:ext cx="1407854" cy="226797"/>
            </a:xfrm>
            <a:prstGeom prst="rect">
              <a:avLst/>
            </a:prstGeom>
          </p:spPr>
          <p:txBody>
            <a:bodyPr anchor="ctr" rtlCol="false" tIns="50800" lIns="50800" bIns="50800" rIns="50800"/>
            <a:lstStyle/>
            <a:p>
              <a:pPr algn="ctr" marL="0" indent="0" lvl="0">
                <a:lnSpc>
                  <a:spcPts val="4982"/>
                </a:lnSpc>
                <a:spcBef>
                  <a:spcPct val="0"/>
                </a:spcBef>
              </a:pPr>
              <a:r>
                <a:rPr lang="en-US" b="true" sz="3610" spc="364">
                  <a:solidFill>
                    <a:srgbClr val="000000"/>
                  </a:solidFill>
                  <a:latin typeface="DM Sans Bold"/>
                  <a:ea typeface="DM Sans Bold"/>
                  <a:cs typeface="DM Sans Bold"/>
                  <a:sym typeface="DM Sans Bold"/>
                </a:rPr>
                <a:t>SYSTEM ROLES</a:t>
              </a:r>
            </a:p>
          </p:txBody>
        </p:sp>
      </p:grpSp>
      <p:sp>
        <p:nvSpPr>
          <p:cNvPr name="Freeform 5" id="5"/>
          <p:cNvSpPr/>
          <p:nvPr/>
        </p:nvSpPr>
        <p:spPr>
          <a:xfrm flipH="false" flipV="false" rot="0">
            <a:off x="4663392" y="6662842"/>
            <a:ext cx="3933210" cy="1237173"/>
          </a:xfrm>
          <a:custGeom>
            <a:avLst/>
            <a:gdLst/>
            <a:ahLst/>
            <a:cxnLst/>
            <a:rect r="r" b="b" t="t" l="l"/>
            <a:pathLst>
              <a:path h="1237173" w="3933210">
                <a:moveTo>
                  <a:pt x="0" y="0"/>
                </a:moveTo>
                <a:lnTo>
                  <a:pt x="3933210" y="0"/>
                </a:lnTo>
                <a:lnTo>
                  <a:pt x="3933210" y="1237173"/>
                </a:lnTo>
                <a:lnTo>
                  <a:pt x="0" y="123717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5400000">
            <a:off x="5352668" y="3911304"/>
            <a:ext cx="2696334" cy="2264921"/>
          </a:xfrm>
          <a:custGeom>
            <a:avLst/>
            <a:gdLst/>
            <a:ahLst/>
            <a:cxnLst/>
            <a:rect r="r" b="b" t="t" l="l"/>
            <a:pathLst>
              <a:path h="2264921" w="2696334">
                <a:moveTo>
                  <a:pt x="0" y="0"/>
                </a:moveTo>
                <a:lnTo>
                  <a:pt x="2696335" y="0"/>
                </a:lnTo>
                <a:lnTo>
                  <a:pt x="2696335" y="2264921"/>
                </a:lnTo>
                <a:lnTo>
                  <a:pt x="0" y="2264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7500489" y="-10335575"/>
            <a:ext cx="13357711" cy="13357711"/>
          </a:xfrm>
          <a:custGeom>
            <a:avLst/>
            <a:gdLst/>
            <a:ahLst/>
            <a:cxnLst/>
            <a:rect r="r" b="b" t="t" l="l"/>
            <a:pathLst>
              <a:path h="13357711" w="13357711">
                <a:moveTo>
                  <a:pt x="0" y="0"/>
                </a:moveTo>
                <a:lnTo>
                  <a:pt x="13357711" y="0"/>
                </a:lnTo>
                <a:lnTo>
                  <a:pt x="13357711" y="13357711"/>
                </a:lnTo>
                <a:lnTo>
                  <a:pt x="0" y="1335771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6411106" y="5379720"/>
            <a:ext cx="9524097" cy="9524097"/>
          </a:xfrm>
          <a:custGeom>
            <a:avLst/>
            <a:gdLst/>
            <a:ahLst/>
            <a:cxnLst/>
            <a:rect r="r" b="b" t="t" l="l"/>
            <a:pathLst>
              <a:path h="9524097" w="9524097">
                <a:moveTo>
                  <a:pt x="0" y="0"/>
                </a:moveTo>
                <a:lnTo>
                  <a:pt x="9524097" y="0"/>
                </a:lnTo>
                <a:lnTo>
                  <a:pt x="9524097" y="9524097"/>
                </a:lnTo>
                <a:lnTo>
                  <a:pt x="0" y="952409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311083" y="6638904"/>
            <a:ext cx="3933210" cy="1237173"/>
          </a:xfrm>
          <a:custGeom>
            <a:avLst/>
            <a:gdLst/>
            <a:ahLst/>
            <a:cxnLst/>
            <a:rect r="r" b="b" t="t" l="l"/>
            <a:pathLst>
              <a:path h="1237173" w="3933210">
                <a:moveTo>
                  <a:pt x="0" y="0"/>
                </a:moveTo>
                <a:lnTo>
                  <a:pt x="3933209" y="0"/>
                </a:lnTo>
                <a:lnTo>
                  <a:pt x="3933209" y="1237173"/>
                </a:lnTo>
                <a:lnTo>
                  <a:pt x="0" y="123717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8872827" y="6662842"/>
            <a:ext cx="3933210" cy="1237173"/>
          </a:xfrm>
          <a:custGeom>
            <a:avLst/>
            <a:gdLst/>
            <a:ahLst/>
            <a:cxnLst/>
            <a:rect r="r" b="b" t="t" l="l"/>
            <a:pathLst>
              <a:path h="1237173" w="3933210">
                <a:moveTo>
                  <a:pt x="0" y="0"/>
                </a:moveTo>
                <a:lnTo>
                  <a:pt x="3933210" y="0"/>
                </a:lnTo>
                <a:lnTo>
                  <a:pt x="3933210" y="1237173"/>
                </a:lnTo>
                <a:lnTo>
                  <a:pt x="0" y="123717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1" id="11"/>
          <p:cNvSpPr/>
          <p:nvPr/>
        </p:nvSpPr>
        <p:spPr>
          <a:xfrm flipH="false" flipV="false" rot="0">
            <a:off x="13081843" y="6662842"/>
            <a:ext cx="3933210" cy="1237173"/>
          </a:xfrm>
          <a:custGeom>
            <a:avLst/>
            <a:gdLst/>
            <a:ahLst/>
            <a:cxnLst/>
            <a:rect r="r" b="b" t="t" l="l"/>
            <a:pathLst>
              <a:path h="1237173" w="3933210">
                <a:moveTo>
                  <a:pt x="0" y="0"/>
                </a:moveTo>
                <a:lnTo>
                  <a:pt x="3933210" y="0"/>
                </a:lnTo>
                <a:lnTo>
                  <a:pt x="3933210" y="1237173"/>
                </a:lnTo>
                <a:lnTo>
                  <a:pt x="0" y="123717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2" id="12"/>
          <p:cNvSpPr/>
          <p:nvPr/>
        </p:nvSpPr>
        <p:spPr>
          <a:xfrm flipH="false" flipV="false" rot="0">
            <a:off x="5806524" y="3695597"/>
            <a:ext cx="1841508" cy="1914951"/>
          </a:xfrm>
          <a:custGeom>
            <a:avLst/>
            <a:gdLst/>
            <a:ahLst/>
            <a:cxnLst/>
            <a:rect r="r" b="b" t="t" l="l"/>
            <a:pathLst>
              <a:path h="1914951" w="1841508">
                <a:moveTo>
                  <a:pt x="0" y="0"/>
                </a:moveTo>
                <a:lnTo>
                  <a:pt x="1841507" y="0"/>
                </a:lnTo>
                <a:lnTo>
                  <a:pt x="1841507" y="1914951"/>
                </a:lnTo>
                <a:lnTo>
                  <a:pt x="0" y="1914951"/>
                </a:lnTo>
                <a:lnTo>
                  <a:pt x="0" y="0"/>
                </a:lnTo>
                <a:close/>
              </a:path>
            </a:pathLst>
          </a:custGeom>
          <a:blipFill>
            <a:blip r:embed="rId8"/>
            <a:stretch>
              <a:fillRect l="-3323" t="0" r="-3323" b="-12754"/>
            </a:stretch>
          </a:blipFill>
        </p:spPr>
      </p:sp>
      <p:sp>
        <p:nvSpPr>
          <p:cNvPr name="Freeform 13" id="13"/>
          <p:cNvSpPr/>
          <p:nvPr/>
        </p:nvSpPr>
        <p:spPr>
          <a:xfrm flipH="false" flipV="false" rot="5400000">
            <a:off x="929520" y="3998109"/>
            <a:ext cx="2696334" cy="2264921"/>
          </a:xfrm>
          <a:custGeom>
            <a:avLst/>
            <a:gdLst/>
            <a:ahLst/>
            <a:cxnLst/>
            <a:rect r="r" b="b" t="t" l="l"/>
            <a:pathLst>
              <a:path h="2264921" w="2696334">
                <a:moveTo>
                  <a:pt x="0" y="0"/>
                </a:moveTo>
                <a:lnTo>
                  <a:pt x="2696335" y="0"/>
                </a:lnTo>
                <a:lnTo>
                  <a:pt x="2696335" y="2264921"/>
                </a:lnTo>
                <a:lnTo>
                  <a:pt x="0" y="2264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4" id="14"/>
          <p:cNvSpPr/>
          <p:nvPr/>
        </p:nvSpPr>
        <p:spPr>
          <a:xfrm flipH="false" flipV="false" rot="5400000">
            <a:off x="9551956" y="3911304"/>
            <a:ext cx="2696334" cy="2264921"/>
          </a:xfrm>
          <a:custGeom>
            <a:avLst/>
            <a:gdLst/>
            <a:ahLst/>
            <a:cxnLst/>
            <a:rect r="r" b="b" t="t" l="l"/>
            <a:pathLst>
              <a:path h="2264921" w="2696334">
                <a:moveTo>
                  <a:pt x="0" y="0"/>
                </a:moveTo>
                <a:lnTo>
                  <a:pt x="2696335" y="0"/>
                </a:lnTo>
                <a:lnTo>
                  <a:pt x="2696335" y="2264921"/>
                </a:lnTo>
                <a:lnTo>
                  <a:pt x="0" y="2264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5" id="15"/>
          <p:cNvSpPr/>
          <p:nvPr/>
        </p:nvSpPr>
        <p:spPr>
          <a:xfrm flipH="false" flipV="false" rot="5400000">
            <a:off x="13700281" y="3911304"/>
            <a:ext cx="2696334" cy="2264921"/>
          </a:xfrm>
          <a:custGeom>
            <a:avLst/>
            <a:gdLst/>
            <a:ahLst/>
            <a:cxnLst/>
            <a:rect r="r" b="b" t="t" l="l"/>
            <a:pathLst>
              <a:path h="2264921" w="2696334">
                <a:moveTo>
                  <a:pt x="0" y="0"/>
                </a:moveTo>
                <a:lnTo>
                  <a:pt x="2696334" y="0"/>
                </a:lnTo>
                <a:lnTo>
                  <a:pt x="2696334" y="2264921"/>
                </a:lnTo>
                <a:lnTo>
                  <a:pt x="0" y="226492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6" id="16"/>
          <p:cNvSpPr/>
          <p:nvPr/>
        </p:nvSpPr>
        <p:spPr>
          <a:xfrm flipH="false" flipV="false" rot="0">
            <a:off x="1333343" y="3782402"/>
            <a:ext cx="1888688" cy="1977426"/>
          </a:xfrm>
          <a:custGeom>
            <a:avLst/>
            <a:gdLst/>
            <a:ahLst/>
            <a:cxnLst/>
            <a:rect r="r" b="b" t="t" l="l"/>
            <a:pathLst>
              <a:path h="1977426" w="1888688">
                <a:moveTo>
                  <a:pt x="0" y="0"/>
                </a:moveTo>
                <a:lnTo>
                  <a:pt x="1888689" y="0"/>
                </a:lnTo>
                <a:lnTo>
                  <a:pt x="1888689" y="1977427"/>
                </a:lnTo>
                <a:lnTo>
                  <a:pt x="0" y="1977427"/>
                </a:lnTo>
                <a:lnTo>
                  <a:pt x="0" y="0"/>
                </a:lnTo>
                <a:close/>
              </a:path>
            </a:pathLst>
          </a:custGeom>
          <a:blipFill>
            <a:blip r:embed="rId9"/>
            <a:stretch>
              <a:fillRect l="-2519" t="0" r="-2519" b="0"/>
            </a:stretch>
          </a:blipFill>
        </p:spPr>
      </p:sp>
      <p:sp>
        <p:nvSpPr>
          <p:cNvPr name="Freeform 17" id="17"/>
          <p:cNvSpPr/>
          <p:nvPr/>
        </p:nvSpPr>
        <p:spPr>
          <a:xfrm flipH="false" flipV="false" rot="0">
            <a:off x="10138455" y="3806341"/>
            <a:ext cx="1523337" cy="1633422"/>
          </a:xfrm>
          <a:custGeom>
            <a:avLst/>
            <a:gdLst/>
            <a:ahLst/>
            <a:cxnLst/>
            <a:rect r="r" b="b" t="t" l="l"/>
            <a:pathLst>
              <a:path h="1633422" w="1523337">
                <a:moveTo>
                  <a:pt x="0" y="0"/>
                </a:moveTo>
                <a:lnTo>
                  <a:pt x="1523337" y="0"/>
                </a:lnTo>
                <a:lnTo>
                  <a:pt x="1523337" y="1633421"/>
                </a:lnTo>
                <a:lnTo>
                  <a:pt x="0" y="1633421"/>
                </a:lnTo>
                <a:lnTo>
                  <a:pt x="0" y="0"/>
                </a:lnTo>
                <a:close/>
              </a:path>
            </a:pathLst>
          </a:custGeom>
          <a:blipFill>
            <a:blip r:embed="rId10"/>
            <a:stretch>
              <a:fillRect l="-3110" t="0" r="-3110" b="0"/>
            </a:stretch>
          </a:blipFill>
        </p:spPr>
      </p:sp>
      <p:sp>
        <p:nvSpPr>
          <p:cNvPr name="Freeform 18" id="18"/>
          <p:cNvSpPr/>
          <p:nvPr/>
        </p:nvSpPr>
        <p:spPr>
          <a:xfrm flipH="false" flipV="false" rot="0">
            <a:off x="14261434" y="3782402"/>
            <a:ext cx="1726233" cy="1704382"/>
          </a:xfrm>
          <a:custGeom>
            <a:avLst/>
            <a:gdLst/>
            <a:ahLst/>
            <a:cxnLst/>
            <a:rect r="r" b="b" t="t" l="l"/>
            <a:pathLst>
              <a:path h="1704382" w="1726233">
                <a:moveTo>
                  <a:pt x="0" y="0"/>
                </a:moveTo>
                <a:lnTo>
                  <a:pt x="1726233" y="0"/>
                </a:lnTo>
                <a:lnTo>
                  <a:pt x="1726233" y="1704383"/>
                </a:lnTo>
                <a:lnTo>
                  <a:pt x="0" y="1704383"/>
                </a:lnTo>
                <a:lnTo>
                  <a:pt x="0" y="0"/>
                </a:lnTo>
                <a:close/>
              </a:path>
            </a:pathLst>
          </a:custGeom>
          <a:blipFill>
            <a:blip r:embed="rId11"/>
            <a:stretch>
              <a:fillRect l="0" t="0" r="0" b="0"/>
            </a:stretch>
          </a:blipFill>
        </p:spPr>
      </p:sp>
      <p:sp>
        <p:nvSpPr>
          <p:cNvPr name="TextBox 19" id="19"/>
          <p:cNvSpPr txBox="true"/>
          <p:nvPr/>
        </p:nvSpPr>
        <p:spPr>
          <a:xfrm rot="0">
            <a:off x="5599039" y="6903286"/>
            <a:ext cx="2125085" cy="680085"/>
          </a:xfrm>
          <a:prstGeom prst="rect">
            <a:avLst/>
          </a:prstGeom>
        </p:spPr>
        <p:txBody>
          <a:bodyPr anchor="t" rtlCol="false" tIns="0" lIns="0" bIns="0" rIns="0">
            <a:spAutoFit/>
          </a:bodyPr>
          <a:lstStyle/>
          <a:p>
            <a:pPr algn="ctr" marL="0" indent="0" lvl="0">
              <a:lnSpc>
                <a:spcPts val="5519"/>
              </a:lnSpc>
              <a:spcBef>
                <a:spcPct val="0"/>
              </a:spcBef>
            </a:pPr>
            <a:r>
              <a:rPr lang="en-US" b="true" sz="3999" spc="391">
                <a:solidFill>
                  <a:srgbClr val="000000"/>
                </a:solidFill>
                <a:latin typeface="DM Sans Bold"/>
                <a:ea typeface="DM Sans Bold"/>
                <a:cs typeface="DM Sans Bold"/>
                <a:sym typeface="DM Sans Bold"/>
              </a:rPr>
              <a:t>User</a:t>
            </a:r>
          </a:p>
        </p:txBody>
      </p:sp>
      <p:sp>
        <p:nvSpPr>
          <p:cNvPr name="TextBox 20" id="20"/>
          <p:cNvSpPr txBox="true"/>
          <p:nvPr/>
        </p:nvSpPr>
        <p:spPr>
          <a:xfrm rot="0">
            <a:off x="940535" y="6859189"/>
            <a:ext cx="2795688" cy="682383"/>
          </a:xfrm>
          <a:prstGeom prst="rect">
            <a:avLst/>
          </a:prstGeom>
        </p:spPr>
        <p:txBody>
          <a:bodyPr anchor="t" rtlCol="false" tIns="0" lIns="0" bIns="0" rIns="0">
            <a:spAutoFit/>
          </a:bodyPr>
          <a:lstStyle/>
          <a:p>
            <a:pPr algn="ctr" marL="0" indent="0" lvl="0">
              <a:lnSpc>
                <a:spcPts val="5519"/>
              </a:lnSpc>
              <a:spcBef>
                <a:spcPct val="0"/>
              </a:spcBef>
            </a:pPr>
            <a:r>
              <a:rPr lang="en-US" b="true" sz="3999" spc="391" strike="noStrike" u="none">
                <a:solidFill>
                  <a:srgbClr val="000000"/>
                </a:solidFill>
                <a:latin typeface="DM Sans Bold"/>
                <a:ea typeface="DM Sans Bold"/>
                <a:cs typeface="DM Sans Bold"/>
                <a:sym typeface="DM Sans Bold"/>
              </a:rPr>
              <a:t>Admin</a:t>
            </a:r>
          </a:p>
        </p:txBody>
      </p:sp>
      <p:sp>
        <p:nvSpPr>
          <p:cNvPr name="TextBox 21" id="21"/>
          <p:cNvSpPr txBox="true"/>
          <p:nvPr/>
        </p:nvSpPr>
        <p:spPr>
          <a:xfrm rot="0">
            <a:off x="9502280" y="6883128"/>
            <a:ext cx="2795688" cy="682383"/>
          </a:xfrm>
          <a:prstGeom prst="rect">
            <a:avLst/>
          </a:prstGeom>
        </p:spPr>
        <p:txBody>
          <a:bodyPr anchor="t" rtlCol="false" tIns="0" lIns="0" bIns="0" rIns="0">
            <a:spAutoFit/>
          </a:bodyPr>
          <a:lstStyle/>
          <a:p>
            <a:pPr algn="ctr" marL="0" indent="0" lvl="0">
              <a:lnSpc>
                <a:spcPts val="5519"/>
              </a:lnSpc>
              <a:spcBef>
                <a:spcPct val="0"/>
              </a:spcBef>
            </a:pPr>
            <a:r>
              <a:rPr lang="en-US" b="true" sz="3999" spc="391" strike="noStrike" u="none">
                <a:solidFill>
                  <a:srgbClr val="000000"/>
                </a:solidFill>
                <a:latin typeface="DM Sans Bold"/>
                <a:ea typeface="DM Sans Bold"/>
                <a:cs typeface="DM Sans Bold"/>
                <a:sym typeface="DM Sans Bold"/>
              </a:rPr>
              <a:t>Driver</a:t>
            </a:r>
          </a:p>
        </p:txBody>
      </p:sp>
      <p:sp>
        <p:nvSpPr>
          <p:cNvPr name="TextBox 22" id="22"/>
          <p:cNvSpPr txBox="true"/>
          <p:nvPr/>
        </p:nvSpPr>
        <p:spPr>
          <a:xfrm rot="0">
            <a:off x="13924382" y="6905127"/>
            <a:ext cx="2486724" cy="678245"/>
          </a:xfrm>
          <a:prstGeom prst="rect">
            <a:avLst/>
          </a:prstGeom>
        </p:spPr>
        <p:txBody>
          <a:bodyPr anchor="t" rtlCol="false" tIns="0" lIns="0" bIns="0" rIns="0">
            <a:spAutoFit/>
          </a:bodyPr>
          <a:lstStyle/>
          <a:p>
            <a:pPr algn="ctr" marL="0" indent="0" lvl="0">
              <a:lnSpc>
                <a:spcPts val="5519"/>
              </a:lnSpc>
              <a:spcBef>
                <a:spcPct val="0"/>
              </a:spcBef>
            </a:pPr>
            <a:r>
              <a:rPr lang="en-US" b="true" sz="3999" spc="391" strike="noStrike" u="none">
                <a:solidFill>
                  <a:srgbClr val="000000"/>
                </a:solidFill>
                <a:latin typeface="DM Sans Bold"/>
                <a:ea typeface="DM Sans Bold"/>
                <a:cs typeface="DM Sans Bold"/>
                <a:sym typeface="DM Sans Bold"/>
              </a:rPr>
              <a:t>Manager</a:t>
            </a:r>
          </a:p>
        </p:txBody>
      </p:sp>
    </p:spTree>
  </p:cSld>
  <p:clrMapOvr>
    <a:masterClrMapping/>
  </p:clrMapOvr>
</p:sld>
</file>

<file path=ppt/slides/slide7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7497629" y="2375183"/>
            <a:ext cx="3292741" cy="7333832"/>
          </a:xfrm>
          <a:custGeom>
            <a:avLst/>
            <a:gdLst/>
            <a:ahLst/>
            <a:cxnLst/>
            <a:rect r="r" b="b" t="t" l="l"/>
            <a:pathLst>
              <a:path h="7333832" w="3292741">
                <a:moveTo>
                  <a:pt x="0" y="0"/>
                </a:moveTo>
                <a:lnTo>
                  <a:pt x="3292742" y="0"/>
                </a:lnTo>
                <a:lnTo>
                  <a:pt x="3292742" y="7333832"/>
                </a:lnTo>
                <a:lnTo>
                  <a:pt x="0" y="7333832"/>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5988929" y="1360438"/>
            <a:ext cx="6884784"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Settings page:</a:t>
            </a:r>
          </a:p>
        </p:txBody>
      </p:sp>
    </p:spTree>
  </p:cSld>
  <p:clrMapOvr>
    <a:masterClrMapping/>
  </p:clrMapOvr>
</p:sld>
</file>

<file path=ppt/slides/slide7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219843" y="2163780"/>
            <a:ext cx="3206994" cy="7082111"/>
          </a:xfrm>
          <a:custGeom>
            <a:avLst/>
            <a:gdLst/>
            <a:ahLst/>
            <a:cxnLst/>
            <a:rect r="r" b="b" t="t" l="l"/>
            <a:pathLst>
              <a:path h="7082111" w="3206994">
                <a:moveTo>
                  <a:pt x="0" y="0"/>
                </a:moveTo>
                <a:lnTo>
                  <a:pt x="3206994" y="0"/>
                </a:lnTo>
                <a:lnTo>
                  <a:pt x="3206994" y="7082111"/>
                </a:lnTo>
                <a:lnTo>
                  <a:pt x="0" y="7082111"/>
                </a:lnTo>
                <a:lnTo>
                  <a:pt x="0" y="0"/>
                </a:lnTo>
                <a:close/>
              </a:path>
            </a:pathLst>
          </a:custGeom>
          <a:blipFill>
            <a:blip r:embed="rId6"/>
            <a:stretch>
              <a:fillRect l="0" t="0" r="0" b="0"/>
            </a:stretch>
          </a:blipFill>
        </p:spPr>
      </p:sp>
      <p:sp>
        <p:nvSpPr>
          <p:cNvPr name="Freeform 5" id="5"/>
          <p:cNvSpPr/>
          <p:nvPr/>
        </p:nvSpPr>
        <p:spPr>
          <a:xfrm flipH="false" flipV="false" rot="0">
            <a:off x="10623040" y="2163780"/>
            <a:ext cx="3304175" cy="7082111"/>
          </a:xfrm>
          <a:custGeom>
            <a:avLst/>
            <a:gdLst/>
            <a:ahLst/>
            <a:cxnLst/>
            <a:rect r="r" b="b" t="t" l="l"/>
            <a:pathLst>
              <a:path h="7082111" w="3304175">
                <a:moveTo>
                  <a:pt x="0" y="0"/>
                </a:moveTo>
                <a:lnTo>
                  <a:pt x="3304175" y="0"/>
                </a:lnTo>
                <a:lnTo>
                  <a:pt x="3304175" y="7082111"/>
                </a:lnTo>
                <a:lnTo>
                  <a:pt x="0" y="7082111"/>
                </a:lnTo>
                <a:lnTo>
                  <a:pt x="0" y="0"/>
                </a:lnTo>
                <a:close/>
              </a:path>
            </a:pathLst>
          </a:custGeom>
          <a:blipFill>
            <a:blip r:embed="rId7"/>
            <a:stretch>
              <a:fillRect l="0" t="0" r="0" b="0"/>
            </a:stretch>
          </a:blipFill>
        </p:spPr>
      </p:sp>
      <p:sp>
        <p:nvSpPr>
          <p:cNvPr name="TextBox 6" id="6"/>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7" id="7"/>
          <p:cNvSpPr txBox="true"/>
          <p:nvPr/>
        </p:nvSpPr>
        <p:spPr>
          <a:xfrm rot="0">
            <a:off x="5988929" y="1360438"/>
            <a:ext cx="6884784"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Taxi Offices page</a:t>
            </a:r>
          </a:p>
        </p:txBody>
      </p:sp>
    </p:spTree>
  </p:cSld>
  <p:clrMapOvr>
    <a:masterClrMapping/>
  </p:clrMapOvr>
</p:sld>
</file>

<file path=ppt/slides/slide7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543459" y="2402157"/>
            <a:ext cx="3304175" cy="7082111"/>
          </a:xfrm>
          <a:custGeom>
            <a:avLst/>
            <a:gdLst/>
            <a:ahLst/>
            <a:cxnLst/>
            <a:rect r="r" b="b" t="t" l="l"/>
            <a:pathLst>
              <a:path h="7082111" w="3304175">
                <a:moveTo>
                  <a:pt x="0" y="0"/>
                </a:moveTo>
                <a:lnTo>
                  <a:pt x="3304175" y="0"/>
                </a:lnTo>
                <a:lnTo>
                  <a:pt x="3304175" y="7082111"/>
                </a:lnTo>
                <a:lnTo>
                  <a:pt x="0" y="7082111"/>
                </a:lnTo>
                <a:lnTo>
                  <a:pt x="0" y="0"/>
                </a:lnTo>
                <a:close/>
              </a:path>
            </a:pathLst>
          </a:custGeom>
          <a:blipFill>
            <a:blip r:embed="rId6"/>
            <a:stretch>
              <a:fillRect l="0" t="0" r="0" b="0"/>
            </a:stretch>
          </a:blipFill>
        </p:spPr>
      </p:sp>
      <p:sp>
        <p:nvSpPr>
          <p:cNvPr name="Freeform 5" id="5"/>
          <p:cNvSpPr/>
          <p:nvPr/>
        </p:nvSpPr>
        <p:spPr>
          <a:xfrm flipH="false" flipV="false" rot="0">
            <a:off x="9868010" y="2463605"/>
            <a:ext cx="3451173" cy="7033072"/>
          </a:xfrm>
          <a:custGeom>
            <a:avLst/>
            <a:gdLst/>
            <a:ahLst/>
            <a:cxnLst/>
            <a:rect r="r" b="b" t="t" l="l"/>
            <a:pathLst>
              <a:path h="7033072" w="3451173">
                <a:moveTo>
                  <a:pt x="0" y="0"/>
                </a:moveTo>
                <a:lnTo>
                  <a:pt x="3451173" y="0"/>
                </a:lnTo>
                <a:lnTo>
                  <a:pt x="3451173" y="7033072"/>
                </a:lnTo>
                <a:lnTo>
                  <a:pt x="0" y="7033072"/>
                </a:lnTo>
                <a:lnTo>
                  <a:pt x="0" y="0"/>
                </a:lnTo>
                <a:close/>
              </a:path>
            </a:pathLst>
          </a:custGeom>
          <a:blipFill>
            <a:blip r:embed="rId7"/>
            <a:stretch>
              <a:fillRect l="0" t="0" r="0" b="0"/>
            </a:stretch>
          </a:blipFill>
        </p:spPr>
      </p:sp>
      <p:sp>
        <p:nvSpPr>
          <p:cNvPr name="TextBox 6" id="6"/>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7" id="7"/>
          <p:cNvSpPr txBox="true"/>
          <p:nvPr/>
        </p:nvSpPr>
        <p:spPr>
          <a:xfrm rot="0">
            <a:off x="5988929" y="1360438"/>
            <a:ext cx="6884784"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Add New Taxi Offices</a:t>
            </a:r>
          </a:p>
        </p:txBody>
      </p:sp>
    </p:spTree>
  </p:cSld>
  <p:clrMapOvr>
    <a:masterClrMapping/>
  </p:clrMapOvr>
</p:sld>
</file>

<file path=ppt/slides/slide7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231881" y="2504319"/>
            <a:ext cx="3304175" cy="7082111"/>
          </a:xfrm>
          <a:custGeom>
            <a:avLst/>
            <a:gdLst/>
            <a:ahLst/>
            <a:cxnLst/>
            <a:rect r="r" b="b" t="t" l="l"/>
            <a:pathLst>
              <a:path h="7082111" w="3304175">
                <a:moveTo>
                  <a:pt x="0" y="0"/>
                </a:moveTo>
                <a:lnTo>
                  <a:pt x="3304175" y="0"/>
                </a:lnTo>
                <a:lnTo>
                  <a:pt x="3304175" y="7082111"/>
                </a:lnTo>
                <a:lnTo>
                  <a:pt x="0" y="7082111"/>
                </a:lnTo>
                <a:lnTo>
                  <a:pt x="0" y="0"/>
                </a:lnTo>
                <a:close/>
              </a:path>
            </a:pathLst>
          </a:custGeom>
          <a:blipFill>
            <a:blip r:embed="rId6"/>
            <a:stretch>
              <a:fillRect l="0" t="0" r="0" b="0"/>
            </a:stretch>
          </a:blipFill>
        </p:spPr>
      </p:sp>
      <p:sp>
        <p:nvSpPr>
          <p:cNvPr name="Freeform 5" id="5"/>
          <p:cNvSpPr/>
          <p:nvPr/>
        </p:nvSpPr>
        <p:spPr>
          <a:xfrm flipH="false" flipV="false" rot="0">
            <a:off x="7556433" y="2565767"/>
            <a:ext cx="3451173" cy="7033072"/>
          </a:xfrm>
          <a:custGeom>
            <a:avLst/>
            <a:gdLst/>
            <a:ahLst/>
            <a:cxnLst/>
            <a:rect r="r" b="b" t="t" l="l"/>
            <a:pathLst>
              <a:path h="7033072" w="3451173">
                <a:moveTo>
                  <a:pt x="0" y="0"/>
                </a:moveTo>
                <a:lnTo>
                  <a:pt x="3451173" y="0"/>
                </a:lnTo>
                <a:lnTo>
                  <a:pt x="3451173" y="7033072"/>
                </a:lnTo>
                <a:lnTo>
                  <a:pt x="0" y="7033072"/>
                </a:lnTo>
                <a:lnTo>
                  <a:pt x="0" y="0"/>
                </a:lnTo>
                <a:close/>
              </a:path>
            </a:pathLst>
          </a:custGeom>
          <a:blipFill>
            <a:blip r:embed="rId7"/>
            <a:stretch>
              <a:fillRect l="0" t="0" r="0" b="0"/>
            </a:stretch>
          </a:blipFill>
        </p:spPr>
      </p:sp>
      <p:sp>
        <p:nvSpPr>
          <p:cNvPr name="Freeform 6" id="6"/>
          <p:cNvSpPr/>
          <p:nvPr/>
        </p:nvSpPr>
        <p:spPr>
          <a:xfrm flipH="false" flipV="false" rot="0">
            <a:off x="11642758" y="2565767"/>
            <a:ext cx="3413361" cy="7020663"/>
          </a:xfrm>
          <a:custGeom>
            <a:avLst/>
            <a:gdLst/>
            <a:ahLst/>
            <a:cxnLst/>
            <a:rect r="r" b="b" t="t" l="l"/>
            <a:pathLst>
              <a:path h="7020663" w="3413361">
                <a:moveTo>
                  <a:pt x="0" y="0"/>
                </a:moveTo>
                <a:lnTo>
                  <a:pt x="3413361" y="0"/>
                </a:lnTo>
                <a:lnTo>
                  <a:pt x="3413361" y="7020663"/>
                </a:lnTo>
                <a:lnTo>
                  <a:pt x="0" y="7020663"/>
                </a:lnTo>
                <a:lnTo>
                  <a:pt x="0" y="0"/>
                </a:lnTo>
                <a:close/>
              </a:path>
            </a:pathLst>
          </a:custGeom>
          <a:blipFill>
            <a:blip r:embed="rId8"/>
            <a:stretch>
              <a:fillRect l="0" t="0" r="0" b="0"/>
            </a:stretch>
          </a:blipFill>
        </p:spPr>
      </p:sp>
      <p:sp>
        <p:nvSpPr>
          <p:cNvPr name="TextBox 7" id="7"/>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8" id="8"/>
          <p:cNvSpPr txBox="true"/>
          <p:nvPr/>
        </p:nvSpPr>
        <p:spPr>
          <a:xfrm rot="0">
            <a:off x="5988929" y="1360438"/>
            <a:ext cx="6884784"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Add New Taxi Offices</a:t>
            </a:r>
          </a:p>
        </p:txBody>
      </p:sp>
    </p:spTree>
  </p:cSld>
  <p:clrMapOvr>
    <a:masterClrMapping/>
  </p:clrMapOvr>
</p:sld>
</file>

<file path=ppt/slides/slide7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184957" y="2906982"/>
            <a:ext cx="3287482" cy="6830529"/>
          </a:xfrm>
          <a:custGeom>
            <a:avLst/>
            <a:gdLst/>
            <a:ahLst/>
            <a:cxnLst/>
            <a:rect r="r" b="b" t="t" l="l"/>
            <a:pathLst>
              <a:path h="6830529" w="3287482">
                <a:moveTo>
                  <a:pt x="0" y="0"/>
                </a:moveTo>
                <a:lnTo>
                  <a:pt x="3287482" y="0"/>
                </a:lnTo>
                <a:lnTo>
                  <a:pt x="3287482" y="6830529"/>
                </a:lnTo>
                <a:lnTo>
                  <a:pt x="0" y="6830529"/>
                </a:lnTo>
                <a:lnTo>
                  <a:pt x="0" y="0"/>
                </a:lnTo>
                <a:close/>
              </a:path>
            </a:pathLst>
          </a:custGeom>
          <a:blipFill>
            <a:blip r:embed="rId6"/>
            <a:stretch>
              <a:fillRect l="0" t="0" r="0" b="0"/>
            </a:stretch>
          </a:blipFill>
        </p:spPr>
      </p:sp>
      <p:sp>
        <p:nvSpPr>
          <p:cNvPr name="Freeform 5" id="5"/>
          <p:cNvSpPr/>
          <p:nvPr/>
        </p:nvSpPr>
        <p:spPr>
          <a:xfrm flipH="false" flipV="false" rot="0">
            <a:off x="7529714" y="2906982"/>
            <a:ext cx="3213417" cy="6870870"/>
          </a:xfrm>
          <a:custGeom>
            <a:avLst/>
            <a:gdLst/>
            <a:ahLst/>
            <a:cxnLst/>
            <a:rect r="r" b="b" t="t" l="l"/>
            <a:pathLst>
              <a:path h="6870870" w="3213417">
                <a:moveTo>
                  <a:pt x="0" y="0"/>
                </a:moveTo>
                <a:lnTo>
                  <a:pt x="3213417" y="0"/>
                </a:lnTo>
                <a:lnTo>
                  <a:pt x="3213417" y="6870870"/>
                </a:lnTo>
                <a:lnTo>
                  <a:pt x="0" y="6870870"/>
                </a:lnTo>
                <a:lnTo>
                  <a:pt x="0" y="0"/>
                </a:lnTo>
                <a:close/>
              </a:path>
            </a:pathLst>
          </a:custGeom>
          <a:blipFill>
            <a:blip r:embed="rId7"/>
            <a:stretch>
              <a:fillRect l="0" t="0" r="0" b="0"/>
            </a:stretch>
          </a:blipFill>
        </p:spPr>
      </p:sp>
      <p:sp>
        <p:nvSpPr>
          <p:cNvPr name="Freeform 6" id="6"/>
          <p:cNvSpPr/>
          <p:nvPr/>
        </p:nvSpPr>
        <p:spPr>
          <a:xfrm flipH="false" flipV="false" rot="0">
            <a:off x="11796145" y="2906982"/>
            <a:ext cx="3306898" cy="6870870"/>
          </a:xfrm>
          <a:custGeom>
            <a:avLst/>
            <a:gdLst/>
            <a:ahLst/>
            <a:cxnLst/>
            <a:rect r="r" b="b" t="t" l="l"/>
            <a:pathLst>
              <a:path h="6870870" w="3306898">
                <a:moveTo>
                  <a:pt x="0" y="0"/>
                </a:moveTo>
                <a:lnTo>
                  <a:pt x="3306898" y="0"/>
                </a:lnTo>
                <a:lnTo>
                  <a:pt x="3306898" y="6870870"/>
                </a:lnTo>
                <a:lnTo>
                  <a:pt x="0" y="6870870"/>
                </a:lnTo>
                <a:lnTo>
                  <a:pt x="0" y="0"/>
                </a:lnTo>
                <a:close/>
              </a:path>
            </a:pathLst>
          </a:custGeom>
          <a:blipFill>
            <a:blip r:embed="rId8"/>
            <a:stretch>
              <a:fillRect l="0" t="0" r="0" b="0"/>
            </a:stretch>
          </a:blipFill>
        </p:spPr>
      </p:sp>
      <p:sp>
        <p:nvSpPr>
          <p:cNvPr name="TextBox 7" id="7"/>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8" id="8"/>
          <p:cNvSpPr txBox="true"/>
          <p:nvPr/>
        </p:nvSpPr>
        <p:spPr>
          <a:xfrm rot="0">
            <a:off x="3023641" y="1360438"/>
            <a:ext cx="13493838" cy="993842"/>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Add New Taxi Offices</a:t>
            </a:r>
          </a:p>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This is the message I received by email: </a:t>
            </a:r>
          </a:p>
        </p:txBody>
      </p:sp>
    </p:spTree>
  </p:cSld>
  <p:clrMapOvr>
    <a:masterClrMapping/>
  </p:clrMapOvr>
</p:sld>
</file>

<file path=ppt/slides/slide7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895409" y="2692539"/>
            <a:ext cx="15137200" cy="6565761"/>
          </a:xfrm>
          <a:custGeom>
            <a:avLst/>
            <a:gdLst/>
            <a:ahLst/>
            <a:cxnLst/>
            <a:rect r="r" b="b" t="t" l="l"/>
            <a:pathLst>
              <a:path h="6565761" w="15137200">
                <a:moveTo>
                  <a:pt x="0" y="0"/>
                </a:moveTo>
                <a:lnTo>
                  <a:pt x="15137200" y="0"/>
                </a:lnTo>
                <a:lnTo>
                  <a:pt x="15137200" y="6565761"/>
                </a:lnTo>
                <a:lnTo>
                  <a:pt x="0" y="6565761"/>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3023641" y="1360438"/>
            <a:ext cx="13493838"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Taxi Offices page</a:t>
            </a:r>
          </a:p>
        </p:txBody>
      </p:sp>
    </p:spTree>
  </p:cSld>
  <p:clrMapOvr>
    <a:masterClrMapping/>
  </p:clrMapOvr>
</p:sld>
</file>

<file path=ppt/slides/slide7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818065" y="2657223"/>
            <a:ext cx="14699413" cy="6467742"/>
          </a:xfrm>
          <a:custGeom>
            <a:avLst/>
            <a:gdLst/>
            <a:ahLst/>
            <a:cxnLst/>
            <a:rect r="r" b="b" t="t" l="l"/>
            <a:pathLst>
              <a:path h="6467742" w="14699413">
                <a:moveTo>
                  <a:pt x="0" y="0"/>
                </a:moveTo>
                <a:lnTo>
                  <a:pt x="14699413" y="0"/>
                </a:lnTo>
                <a:lnTo>
                  <a:pt x="14699413" y="6467742"/>
                </a:lnTo>
                <a:lnTo>
                  <a:pt x="0" y="6467742"/>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3023641" y="1360438"/>
            <a:ext cx="13493838"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Taxi Offices page-Pop up</a:t>
            </a:r>
          </a:p>
        </p:txBody>
      </p:sp>
    </p:spTree>
  </p:cSld>
  <p:clrMapOvr>
    <a:masterClrMapping/>
  </p:clrMapOvr>
</p:sld>
</file>

<file path=ppt/slides/slide7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2117685" y="2163780"/>
            <a:ext cx="14052631" cy="7869473"/>
          </a:xfrm>
          <a:custGeom>
            <a:avLst/>
            <a:gdLst/>
            <a:ahLst/>
            <a:cxnLst/>
            <a:rect r="r" b="b" t="t" l="l"/>
            <a:pathLst>
              <a:path h="7869473" w="14052631">
                <a:moveTo>
                  <a:pt x="0" y="0"/>
                </a:moveTo>
                <a:lnTo>
                  <a:pt x="14052630" y="0"/>
                </a:lnTo>
                <a:lnTo>
                  <a:pt x="14052630" y="7869473"/>
                </a:lnTo>
                <a:lnTo>
                  <a:pt x="0" y="7869473"/>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3023641" y="1360438"/>
            <a:ext cx="13493838"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Add New Taxi Offices </a:t>
            </a:r>
          </a:p>
        </p:txBody>
      </p:sp>
    </p:spTree>
  </p:cSld>
  <p:clrMapOvr>
    <a:masterClrMapping/>
  </p:clrMapOvr>
</p:sld>
</file>

<file path=ppt/slides/slide7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2111056" y="2163780"/>
            <a:ext cx="14705905" cy="6911775"/>
          </a:xfrm>
          <a:custGeom>
            <a:avLst/>
            <a:gdLst/>
            <a:ahLst/>
            <a:cxnLst/>
            <a:rect r="r" b="b" t="t" l="l"/>
            <a:pathLst>
              <a:path h="6911775" w="14705905">
                <a:moveTo>
                  <a:pt x="0" y="0"/>
                </a:moveTo>
                <a:lnTo>
                  <a:pt x="14705905" y="0"/>
                </a:lnTo>
                <a:lnTo>
                  <a:pt x="14705905" y="6911775"/>
                </a:lnTo>
                <a:lnTo>
                  <a:pt x="0" y="6911775"/>
                </a:lnTo>
                <a:lnTo>
                  <a:pt x="0" y="0"/>
                </a:lnTo>
                <a:close/>
              </a:path>
            </a:pathLst>
          </a:custGeom>
          <a:blipFill>
            <a:blip r:embed="rId6"/>
            <a:stretch>
              <a:fillRect l="0" t="0" r="0" b="0"/>
            </a:stretch>
          </a:blipFill>
        </p:spPr>
      </p:sp>
      <p:sp>
        <p:nvSpPr>
          <p:cNvPr name="TextBox 5" id="5"/>
          <p:cNvSpPr txBox="true"/>
          <p:nvPr/>
        </p:nvSpPr>
        <p:spPr>
          <a:xfrm rot="0">
            <a:off x="3023641" y="71532"/>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Admin interface</a:t>
            </a:r>
          </a:p>
        </p:txBody>
      </p:sp>
      <p:sp>
        <p:nvSpPr>
          <p:cNvPr name="TextBox 6" id="6"/>
          <p:cNvSpPr txBox="true"/>
          <p:nvPr/>
        </p:nvSpPr>
        <p:spPr>
          <a:xfrm rot="0">
            <a:off x="3023641" y="1360438"/>
            <a:ext cx="13493838" cy="489017"/>
          </a:xfrm>
          <a:prstGeom prst="rect">
            <a:avLst/>
          </a:prstGeom>
        </p:spPr>
        <p:txBody>
          <a:bodyPr anchor="t" rtlCol="false" tIns="0" lIns="0" bIns="0" rIns="0">
            <a:spAutoFit/>
          </a:bodyPr>
          <a:lstStyle/>
          <a:p>
            <a:pPr algn="ctr">
              <a:lnSpc>
                <a:spcPts val="4021"/>
              </a:lnSpc>
              <a:spcBef>
                <a:spcPct val="0"/>
              </a:spcBef>
            </a:pPr>
            <a:r>
              <a:rPr lang="en-US" b="true" sz="2872" spc="28">
                <a:solidFill>
                  <a:srgbClr val="131211"/>
                </a:solidFill>
                <a:latin typeface="Canva Sans Bold"/>
                <a:ea typeface="Canva Sans Bold"/>
                <a:cs typeface="Canva Sans Bold"/>
                <a:sym typeface="Canva Sans Bold"/>
              </a:rPr>
              <a:t>Add New Taxi Offices </a:t>
            </a:r>
          </a:p>
        </p:txBody>
      </p:sp>
    </p:spTree>
  </p:cSld>
  <p:clrMapOvr>
    <a:masterClrMapping/>
  </p:clrMapOvr>
</p:sld>
</file>

<file path=ppt/slides/slide79.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3754141" y="6047249"/>
            <a:ext cx="8105854" cy="8105854"/>
          </a:xfrm>
          <a:custGeom>
            <a:avLst/>
            <a:gdLst/>
            <a:ahLst/>
            <a:cxnLst/>
            <a:rect r="r" b="b" t="t" l="l"/>
            <a:pathLst>
              <a:path h="8105854" w="8105854">
                <a:moveTo>
                  <a:pt x="0" y="0"/>
                </a:moveTo>
                <a:lnTo>
                  <a:pt x="8105854" y="0"/>
                </a:lnTo>
                <a:lnTo>
                  <a:pt x="8105854" y="8105854"/>
                </a:lnTo>
                <a:lnTo>
                  <a:pt x="0" y="8105854"/>
                </a:lnTo>
                <a:lnTo>
                  <a:pt x="0" y="0"/>
                </a:lnTo>
                <a:close/>
              </a:path>
            </a:pathLst>
          </a:custGeom>
          <a:blipFill>
            <a:blip r:embed="rId2">
              <a:alphaModFix amt="51000"/>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3852984" y="-3718837"/>
            <a:ext cx="7437675" cy="7437675"/>
          </a:xfrm>
          <a:custGeom>
            <a:avLst/>
            <a:gdLst/>
            <a:ahLst/>
            <a:cxnLst/>
            <a:rect r="r" b="b" t="t" l="l"/>
            <a:pathLst>
              <a:path h="7437675" w="7437675">
                <a:moveTo>
                  <a:pt x="0" y="0"/>
                </a:moveTo>
                <a:lnTo>
                  <a:pt x="7437674" y="0"/>
                </a:lnTo>
                <a:lnTo>
                  <a:pt x="7437674" y="7437674"/>
                </a:lnTo>
                <a:lnTo>
                  <a:pt x="0" y="7437674"/>
                </a:lnTo>
                <a:lnTo>
                  <a:pt x="0" y="0"/>
                </a:lnTo>
                <a:close/>
              </a:path>
            </a:pathLst>
          </a:custGeom>
          <a:blipFill>
            <a:blip r:embed="rId2">
              <a:alphaModFix amt="51000"/>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2711264" y="1427539"/>
            <a:ext cx="482144" cy="467032"/>
          </a:xfrm>
          <a:custGeom>
            <a:avLst/>
            <a:gdLst/>
            <a:ahLst/>
            <a:cxnLst/>
            <a:rect r="r" b="b" t="t" l="l"/>
            <a:pathLst>
              <a:path h="467032" w="482144">
                <a:moveTo>
                  <a:pt x="0" y="0"/>
                </a:moveTo>
                <a:lnTo>
                  <a:pt x="482144" y="0"/>
                </a:lnTo>
                <a:lnTo>
                  <a:pt x="482144" y="467031"/>
                </a:lnTo>
                <a:lnTo>
                  <a:pt x="0" y="46703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true" rot="0">
            <a:off x="13422584" y="0"/>
            <a:ext cx="4865416" cy="4308105"/>
          </a:xfrm>
          <a:custGeom>
            <a:avLst/>
            <a:gdLst/>
            <a:ahLst/>
            <a:cxnLst/>
            <a:rect r="r" b="b" t="t" l="l"/>
            <a:pathLst>
              <a:path h="4308105" w="4865416">
                <a:moveTo>
                  <a:pt x="0" y="4308105"/>
                </a:moveTo>
                <a:lnTo>
                  <a:pt x="4865416" y="4308105"/>
                </a:lnTo>
                <a:lnTo>
                  <a:pt x="4865416" y="0"/>
                </a:lnTo>
                <a:lnTo>
                  <a:pt x="0" y="0"/>
                </a:lnTo>
                <a:lnTo>
                  <a:pt x="0" y="4308105"/>
                </a:lnTo>
                <a:close/>
              </a:path>
            </a:pathLst>
          </a:custGeom>
          <a:blipFill>
            <a:blip r:embed="rId6">
              <a:extLst>
                <a:ext uri="{96DAC541-7B7A-43D3-8B79-37D633B846F1}">
                  <asvg:svgBlip xmlns:asvg="http://schemas.microsoft.com/office/drawing/2016/SVG/main" r:embed="rId7"/>
                </a:ext>
              </a:extLst>
            </a:blip>
            <a:stretch>
              <a:fillRect l="0" t="0" r="0" b="0"/>
            </a:stretch>
          </a:blipFill>
          <a:ln cap="sq">
            <a:noFill/>
            <a:prstDash val="solid"/>
            <a:miter/>
          </a:ln>
        </p:spPr>
      </p:sp>
      <p:sp>
        <p:nvSpPr>
          <p:cNvPr name="Freeform 6" id="6"/>
          <p:cNvSpPr/>
          <p:nvPr/>
        </p:nvSpPr>
        <p:spPr>
          <a:xfrm flipH="false" flipV="true" rot="-10800000">
            <a:off x="0" y="6047249"/>
            <a:ext cx="4865416" cy="4308105"/>
          </a:xfrm>
          <a:custGeom>
            <a:avLst/>
            <a:gdLst/>
            <a:ahLst/>
            <a:cxnLst/>
            <a:rect r="r" b="b" t="t" l="l"/>
            <a:pathLst>
              <a:path h="4308105" w="4865416">
                <a:moveTo>
                  <a:pt x="0" y="4308105"/>
                </a:moveTo>
                <a:lnTo>
                  <a:pt x="4865416" y="4308105"/>
                </a:lnTo>
                <a:lnTo>
                  <a:pt x="4865416" y="0"/>
                </a:lnTo>
                <a:lnTo>
                  <a:pt x="0" y="0"/>
                </a:lnTo>
                <a:lnTo>
                  <a:pt x="0" y="4308105"/>
                </a:lnTo>
                <a:close/>
              </a:path>
            </a:pathLst>
          </a:custGeom>
          <a:blipFill>
            <a:blip r:embed="rId6">
              <a:extLst>
                <a:ext uri="{96DAC541-7B7A-43D3-8B79-37D633B846F1}">
                  <asvg:svgBlip xmlns:asvg="http://schemas.microsoft.com/office/drawing/2016/SVG/main" r:embed="rId7"/>
                </a:ext>
              </a:extLst>
            </a:blip>
            <a:stretch>
              <a:fillRect l="0" t="0" r="0" b="0"/>
            </a:stretch>
          </a:blipFill>
          <a:ln cap="sq">
            <a:noFill/>
            <a:prstDash val="solid"/>
            <a:miter/>
          </a:ln>
        </p:spPr>
      </p:sp>
      <p:sp>
        <p:nvSpPr>
          <p:cNvPr name="TextBox 7" id="7"/>
          <p:cNvSpPr txBox="true"/>
          <p:nvPr/>
        </p:nvSpPr>
        <p:spPr>
          <a:xfrm rot="0">
            <a:off x="541847" y="250719"/>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Challenges</a:t>
            </a:r>
          </a:p>
        </p:txBody>
      </p:sp>
      <p:sp>
        <p:nvSpPr>
          <p:cNvPr name="TextBox 8" id="8"/>
          <p:cNvSpPr txBox="true"/>
          <p:nvPr/>
        </p:nvSpPr>
        <p:spPr>
          <a:xfrm rot="0">
            <a:off x="745594" y="3001246"/>
            <a:ext cx="17551931" cy="3489325"/>
          </a:xfrm>
          <a:prstGeom prst="rect">
            <a:avLst/>
          </a:prstGeom>
        </p:spPr>
        <p:txBody>
          <a:bodyPr anchor="t" rtlCol="false" tIns="0" lIns="0" bIns="0" rIns="0">
            <a:spAutoFit/>
          </a:bodyPr>
          <a:lstStyle/>
          <a:p>
            <a:pPr algn="l" marL="863599" indent="-431800" lvl="1">
              <a:lnSpc>
                <a:spcPts val="5599"/>
              </a:lnSpc>
              <a:buFont typeface="Arial"/>
              <a:buChar char="•"/>
            </a:pPr>
            <a:r>
              <a:rPr lang="en-US" b="true" sz="3999" spc="127">
                <a:solidFill>
                  <a:srgbClr val="131211"/>
                </a:solidFill>
                <a:latin typeface="Montserrat Bold"/>
                <a:ea typeface="Montserrat Bold"/>
                <a:cs typeface="Montserrat Bold"/>
                <a:sym typeface="Montserrat Bold"/>
              </a:rPr>
              <a:t>Learning new tools (Dart &amp; Flutter)</a:t>
            </a:r>
          </a:p>
          <a:p>
            <a:pPr algn="l">
              <a:lnSpc>
                <a:spcPts val="5599"/>
              </a:lnSpc>
            </a:pPr>
          </a:p>
          <a:p>
            <a:pPr algn="l" marL="863599" indent="-431800" lvl="1">
              <a:lnSpc>
                <a:spcPts val="5599"/>
              </a:lnSpc>
              <a:buFont typeface="Arial"/>
              <a:buChar char="•"/>
            </a:pPr>
            <a:r>
              <a:rPr lang="en-US" b="true" sz="3999" spc="127">
                <a:solidFill>
                  <a:srgbClr val="131211"/>
                </a:solidFill>
                <a:latin typeface="Montserrat Bold"/>
                <a:ea typeface="Montserrat Bold"/>
                <a:cs typeface="Montserrat Bold"/>
                <a:sym typeface="Montserrat Bold"/>
              </a:rPr>
              <a:t>Render deployment slowness</a:t>
            </a:r>
          </a:p>
          <a:p>
            <a:pPr algn="l">
              <a:lnSpc>
                <a:spcPts val="5599"/>
              </a:lnSpc>
            </a:pPr>
          </a:p>
          <a:p>
            <a:pPr algn="l" marL="863599" indent="-431800" lvl="1">
              <a:lnSpc>
                <a:spcPts val="5599"/>
              </a:lnSpc>
              <a:buFont typeface="Arial"/>
              <a:buChar char="•"/>
            </a:pPr>
            <a:r>
              <a:rPr lang="en-US" b="true" sz="3999" spc="127">
                <a:solidFill>
                  <a:srgbClr val="131211"/>
                </a:solidFill>
                <a:latin typeface="Montserrat Bold"/>
                <a:ea typeface="Montserrat Bold"/>
                <a:cs typeface="Montserrat Bold"/>
                <a:sym typeface="Montserrat Bold"/>
              </a:rPr>
              <a:t>Switched from Google Maps to OpenRouteService</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4644161" y="532623"/>
            <a:ext cx="931762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Welcome Page</a:t>
            </a:r>
          </a:p>
        </p:txBody>
      </p:sp>
      <p:sp>
        <p:nvSpPr>
          <p:cNvPr name="TextBox 3" id="3"/>
          <p:cNvSpPr txBox="true"/>
          <p:nvPr/>
        </p:nvSpPr>
        <p:spPr>
          <a:xfrm rot="0">
            <a:off x="1175673" y="1827458"/>
            <a:ext cx="17882421" cy="4091985"/>
          </a:xfrm>
          <a:prstGeom prst="rect">
            <a:avLst/>
          </a:prstGeom>
        </p:spPr>
        <p:txBody>
          <a:bodyPr anchor="t" rtlCol="false" tIns="0" lIns="0" bIns="0" rIns="0">
            <a:spAutoFit/>
          </a:bodyPr>
          <a:lstStyle/>
          <a:p>
            <a:pPr algn="ctr">
              <a:lnSpc>
                <a:spcPts val="2982"/>
              </a:lnSpc>
            </a:pPr>
            <a:r>
              <a:rPr lang="en-US" sz="2130">
                <a:solidFill>
                  <a:srgbClr val="131211"/>
                </a:solidFill>
                <a:latin typeface="Open Sauce"/>
                <a:ea typeface="Open Sauce"/>
                <a:cs typeface="Open Sauce"/>
                <a:sym typeface="Open Sauce"/>
              </a:rPr>
              <a:t>"Provides a brief introduction and smooth entry into the </a:t>
            </a:r>
          </a:p>
          <a:p>
            <a:pPr algn="ctr">
              <a:lnSpc>
                <a:spcPts val="2982"/>
              </a:lnSpc>
            </a:pPr>
            <a:r>
              <a:rPr lang="en-US" sz="2130">
                <a:solidFill>
                  <a:srgbClr val="131211"/>
                </a:solidFill>
                <a:latin typeface="Open Sauce"/>
                <a:ea typeface="Open Sauce"/>
                <a:cs typeface="Open Sauce"/>
                <a:sym typeface="Open Sauce"/>
              </a:rPr>
              <a:t>app experience."</a:t>
            </a:r>
          </a:p>
          <a:p>
            <a:pPr algn="ctr">
              <a:lnSpc>
                <a:spcPts val="2982"/>
              </a:lnSpc>
            </a:pPr>
          </a:p>
          <a:p>
            <a:pPr algn="ctr">
              <a:lnSpc>
                <a:spcPts val="2982"/>
              </a:lnSpc>
            </a:pPr>
          </a:p>
          <a:p>
            <a:pPr algn="ctr">
              <a:lnSpc>
                <a:spcPts val="2982"/>
              </a:lnSpc>
            </a:pPr>
          </a:p>
          <a:p>
            <a:pPr algn="ctr">
              <a:lnSpc>
                <a:spcPts val="2982"/>
              </a:lnSpc>
            </a:pPr>
          </a:p>
          <a:p>
            <a:pPr algn="ctr">
              <a:lnSpc>
                <a:spcPts val="2982"/>
              </a:lnSpc>
            </a:pPr>
          </a:p>
          <a:p>
            <a:pPr algn="ctr">
              <a:lnSpc>
                <a:spcPts val="2982"/>
              </a:lnSpc>
            </a:pPr>
          </a:p>
          <a:p>
            <a:pPr algn="ctr">
              <a:lnSpc>
                <a:spcPts val="2982"/>
              </a:lnSpc>
            </a:pPr>
          </a:p>
          <a:p>
            <a:pPr algn="ctr">
              <a:lnSpc>
                <a:spcPts val="2982"/>
              </a:lnSpc>
            </a:pPr>
          </a:p>
          <a:p>
            <a:pPr algn="ctr" marL="0" indent="0" lvl="0">
              <a:lnSpc>
                <a:spcPts val="2982"/>
              </a:lnSpc>
              <a:spcBef>
                <a:spcPct val="0"/>
              </a:spcBef>
            </a:pPr>
          </a:p>
        </p:txBody>
      </p:sp>
      <p:sp>
        <p:nvSpPr>
          <p:cNvPr name="Freeform 4" id="4"/>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12243340" y="8963123"/>
            <a:ext cx="3933468" cy="697562"/>
          </a:xfrm>
          <a:prstGeom prst="rect">
            <a:avLst/>
          </a:prstGeom>
        </p:spPr>
        <p:txBody>
          <a:bodyPr anchor="t" rtlCol="false" tIns="0" lIns="0" bIns="0" rIns="0">
            <a:spAutoFit/>
          </a:bodyPr>
          <a:lstStyle/>
          <a:p>
            <a:pPr algn="ctr" marL="0" indent="0" lvl="0">
              <a:lnSpc>
                <a:spcPts val="2825"/>
              </a:lnSpc>
              <a:spcBef>
                <a:spcPct val="0"/>
              </a:spcBef>
            </a:pPr>
            <a:r>
              <a:rPr lang="en-US" sz="2047" spc="200">
                <a:solidFill>
                  <a:srgbClr val="FFFFFF"/>
                </a:solidFill>
                <a:latin typeface="Open Sauce"/>
                <a:ea typeface="Open Sauce"/>
                <a:cs typeface="Open Sauce"/>
                <a:sym typeface="Open Sauce"/>
              </a:rPr>
              <a:t>Further elaborate on the channel.</a:t>
            </a:r>
          </a:p>
        </p:txBody>
      </p:sp>
      <p:sp>
        <p:nvSpPr>
          <p:cNvPr name="TextBox 7" id="7"/>
          <p:cNvSpPr txBox="true"/>
          <p:nvPr/>
        </p:nvSpPr>
        <p:spPr>
          <a:xfrm rot="0">
            <a:off x="7242443" y="8963123"/>
            <a:ext cx="3933468" cy="697562"/>
          </a:xfrm>
          <a:prstGeom prst="rect">
            <a:avLst/>
          </a:prstGeom>
        </p:spPr>
        <p:txBody>
          <a:bodyPr anchor="t" rtlCol="false" tIns="0" lIns="0" bIns="0" rIns="0">
            <a:spAutoFit/>
          </a:bodyPr>
          <a:lstStyle/>
          <a:p>
            <a:pPr algn="ctr" marL="0" indent="0" lvl="0">
              <a:lnSpc>
                <a:spcPts val="2825"/>
              </a:lnSpc>
              <a:spcBef>
                <a:spcPct val="0"/>
              </a:spcBef>
            </a:pPr>
            <a:r>
              <a:rPr lang="en-US" sz="2047" spc="200">
                <a:solidFill>
                  <a:srgbClr val="FFFFFF"/>
                </a:solidFill>
                <a:latin typeface="Open Sauce"/>
                <a:ea typeface="Open Sauce"/>
                <a:cs typeface="Open Sauce"/>
                <a:sym typeface="Open Sauce"/>
              </a:rPr>
              <a:t>Further elaborate on the channel.</a:t>
            </a:r>
          </a:p>
        </p:txBody>
      </p:sp>
      <p:sp>
        <p:nvSpPr>
          <p:cNvPr name="TextBox 8" id="8"/>
          <p:cNvSpPr txBox="true"/>
          <p:nvPr/>
        </p:nvSpPr>
        <p:spPr>
          <a:xfrm rot="0">
            <a:off x="2242190" y="8963123"/>
            <a:ext cx="3933468" cy="697562"/>
          </a:xfrm>
          <a:prstGeom prst="rect">
            <a:avLst/>
          </a:prstGeom>
        </p:spPr>
        <p:txBody>
          <a:bodyPr anchor="t" rtlCol="false" tIns="0" lIns="0" bIns="0" rIns="0">
            <a:spAutoFit/>
          </a:bodyPr>
          <a:lstStyle/>
          <a:p>
            <a:pPr algn="ctr" marL="0" indent="0" lvl="0">
              <a:lnSpc>
                <a:spcPts val="2825"/>
              </a:lnSpc>
              <a:spcBef>
                <a:spcPct val="0"/>
              </a:spcBef>
            </a:pPr>
            <a:r>
              <a:rPr lang="en-US" sz="2047" spc="200">
                <a:solidFill>
                  <a:srgbClr val="FFFFFF"/>
                </a:solidFill>
                <a:latin typeface="Open Sauce"/>
                <a:ea typeface="Open Sauce"/>
                <a:cs typeface="Open Sauce"/>
                <a:sym typeface="Open Sauce"/>
              </a:rPr>
              <a:t>Further elaborate on the channel.</a:t>
            </a:r>
          </a:p>
        </p:txBody>
      </p:sp>
      <p:sp>
        <p:nvSpPr>
          <p:cNvPr name="Freeform 9" id="9"/>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0" id="10"/>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1" id="11"/>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2" id="12"/>
          <p:cNvSpPr/>
          <p:nvPr/>
        </p:nvSpPr>
        <p:spPr>
          <a:xfrm flipH="false" flipV="false" rot="0">
            <a:off x="1644915" y="3060033"/>
            <a:ext cx="2995838" cy="6431066"/>
          </a:xfrm>
          <a:custGeom>
            <a:avLst/>
            <a:gdLst/>
            <a:ahLst/>
            <a:cxnLst/>
            <a:rect r="r" b="b" t="t" l="l"/>
            <a:pathLst>
              <a:path h="6431066" w="2995838">
                <a:moveTo>
                  <a:pt x="0" y="0"/>
                </a:moveTo>
                <a:lnTo>
                  <a:pt x="2995838" y="0"/>
                </a:lnTo>
                <a:lnTo>
                  <a:pt x="2995838" y="6431066"/>
                </a:lnTo>
                <a:lnTo>
                  <a:pt x="0" y="6431066"/>
                </a:lnTo>
                <a:lnTo>
                  <a:pt x="0" y="0"/>
                </a:lnTo>
                <a:close/>
              </a:path>
            </a:pathLst>
          </a:custGeom>
          <a:blipFill>
            <a:blip r:embed="rId12"/>
            <a:stretch>
              <a:fillRect l="0" t="0" r="0" b="0"/>
            </a:stretch>
          </a:blipFill>
        </p:spPr>
      </p:sp>
      <p:sp>
        <p:nvSpPr>
          <p:cNvPr name="Freeform 13" id="13"/>
          <p:cNvSpPr/>
          <p:nvPr/>
        </p:nvSpPr>
        <p:spPr>
          <a:xfrm flipH="false" flipV="false" rot="0">
            <a:off x="6062484" y="3060033"/>
            <a:ext cx="3025797" cy="6431066"/>
          </a:xfrm>
          <a:custGeom>
            <a:avLst/>
            <a:gdLst/>
            <a:ahLst/>
            <a:cxnLst/>
            <a:rect r="r" b="b" t="t" l="l"/>
            <a:pathLst>
              <a:path h="6431066" w="3025797">
                <a:moveTo>
                  <a:pt x="0" y="0"/>
                </a:moveTo>
                <a:lnTo>
                  <a:pt x="3025796" y="0"/>
                </a:lnTo>
                <a:lnTo>
                  <a:pt x="3025796" y="6431066"/>
                </a:lnTo>
                <a:lnTo>
                  <a:pt x="0" y="6431066"/>
                </a:lnTo>
                <a:lnTo>
                  <a:pt x="0" y="0"/>
                </a:lnTo>
                <a:close/>
              </a:path>
            </a:pathLst>
          </a:custGeom>
          <a:blipFill>
            <a:blip r:embed="rId13"/>
            <a:stretch>
              <a:fillRect l="0" t="0" r="0" b="0"/>
            </a:stretch>
          </a:blipFill>
        </p:spPr>
      </p:sp>
      <p:sp>
        <p:nvSpPr>
          <p:cNvPr name="Freeform 14" id="14"/>
          <p:cNvSpPr/>
          <p:nvPr/>
        </p:nvSpPr>
        <p:spPr>
          <a:xfrm flipH="false" flipV="false" rot="0">
            <a:off x="10163891" y="3060033"/>
            <a:ext cx="3118920" cy="6381949"/>
          </a:xfrm>
          <a:custGeom>
            <a:avLst/>
            <a:gdLst/>
            <a:ahLst/>
            <a:cxnLst/>
            <a:rect r="r" b="b" t="t" l="l"/>
            <a:pathLst>
              <a:path h="6381949" w="3118920">
                <a:moveTo>
                  <a:pt x="0" y="0"/>
                </a:moveTo>
                <a:lnTo>
                  <a:pt x="3118920" y="0"/>
                </a:lnTo>
                <a:lnTo>
                  <a:pt x="3118920" y="6381949"/>
                </a:lnTo>
                <a:lnTo>
                  <a:pt x="0" y="6381949"/>
                </a:lnTo>
                <a:lnTo>
                  <a:pt x="0" y="0"/>
                </a:lnTo>
                <a:close/>
              </a:path>
            </a:pathLst>
          </a:custGeom>
          <a:blipFill>
            <a:blip r:embed="rId14"/>
            <a:stretch>
              <a:fillRect l="0" t="0" r="0" b="0"/>
            </a:stretch>
          </a:blipFill>
        </p:spPr>
      </p:sp>
      <p:sp>
        <p:nvSpPr>
          <p:cNvPr name="Freeform 15" id="15"/>
          <p:cNvSpPr/>
          <p:nvPr/>
        </p:nvSpPr>
        <p:spPr>
          <a:xfrm flipH="false" flipV="false" rot="0">
            <a:off x="14349983" y="3060033"/>
            <a:ext cx="3142924" cy="6431066"/>
          </a:xfrm>
          <a:custGeom>
            <a:avLst/>
            <a:gdLst/>
            <a:ahLst/>
            <a:cxnLst/>
            <a:rect r="r" b="b" t="t" l="l"/>
            <a:pathLst>
              <a:path h="6431066" w="3142924">
                <a:moveTo>
                  <a:pt x="0" y="0"/>
                </a:moveTo>
                <a:lnTo>
                  <a:pt x="3142924" y="0"/>
                </a:lnTo>
                <a:lnTo>
                  <a:pt x="3142924" y="6431066"/>
                </a:lnTo>
                <a:lnTo>
                  <a:pt x="0" y="6431066"/>
                </a:lnTo>
                <a:lnTo>
                  <a:pt x="0" y="0"/>
                </a:lnTo>
                <a:close/>
              </a:path>
            </a:pathLst>
          </a:custGeom>
          <a:blipFill>
            <a:blip r:embed="rId15"/>
            <a:stretch>
              <a:fillRect l="0" t="0" r="0" b="0"/>
            </a:stretch>
          </a:blipFill>
        </p:spPr>
      </p:sp>
    </p:spTree>
  </p:cSld>
  <p:clrMapOvr>
    <a:masterClrMapping/>
  </p:clrMapOvr>
</p:sld>
</file>

<file path=ppt/slides/slide8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13754141" y="6047249"/>
            <a:ext cx="8105854" cy="8105854"/>
          </a:xfrm>
          <a:custGeom>
            <a:avLst/>
            <a:gdLst/>
            <a:ahLst/>
            <a:cxnLst/>
            <a:rect r="r" b="b" t="t" l="l"/>
            <a:pathLst>
              <a:path h="8105854" w="8105854">
                <a:moveTo>
                  <a:pt x="0" y="0"/>
                </a:moveTo>
                <a:lnTo>
                  <a:pt x="8105854" y="0"/>
                </a:lnTo>
                <a:lnTo>
                  <a:pt x="8105854" y="8105854"/>
                </a:lnTo>
                <a:lnTo>
                  <a:pt x="0" y="8105854"/>
                </a:lnTo>
                <a:lnTo>
                  <a:pt x="0" y="0"/>
                </a:lnTo>
                <a:close/>
              </a:path>
            </a:pathLst>
          </a:custGeom>
          <a:blipFill>
            <a:blip r:embed="rId2">
              <a:alphaModFix amt="51000"/>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3852984" y="-3718837"/>
            <a:ext cx="7437675" cy="7437675"/>
          </a:xfrm>
          <a:custGeom>
            <a:avLst/>
            <a:gdLst/>
            <a:ahLst/>
            <a:cxnLst/>
            <a:rect r="r" b="b" t="t" l="l"/>
            <a:pathLst>
              <a:path h="7437675" w="7437675">
                <a:moveTo>
                  <a:pt x="0" y="0"/>
                </a:moveTo>
                <a:lnTo>
                  <a:pt x="7437674" y="0"/>
                </a:lnTo>
                <a:lnTo>
                  <a:pt x="7437674" y="7437674"/>
                </a:lnTo>
                <a:lnTo>
                  <a:pt x="0" y="7437674"/>
                </a:lnTo>
                <a:lnTo>
                  <a:pt x="0" y="0"/>
                </a:lnTo>
                <a:close/>
              </a:path>
            </a:pathLst>
          </a:custGeom>
          <a:blipFill>
            <a:blip r:embed="rId2">
              <a:alphaModFix amt="51000"/>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2711264" y="1427539"/>
            <a:ext cx="482144" cy="467032"/>
          </a:xfrm>
          <a:custGeom>
            <a:avLst/>
            <a:gdLst/>
            <a:ahLst/>
            <a:cxnLst/>
            <a:rect r="r" b="b" t="t" l="l"/>
            <a:pathLst>
              <a:path h="467032" w="482144">
                <a:moveTo>
                  <a:pt x="0" y="0"/>
                </a:moveTo>
                <a:lnTo>
                  <a:pt x="482144" y="0"/>
                </a:lnTo>
                <a:lnTo>
                  <a:pt x="482144" y="467031"/>
                </a:lnTo>
                <a:lnTo>
                  <a:pt x="0" y="46703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true" rot="0">
            <a:off x="13422584" y="0"/>
            <a:ext cx="4865416" cy="4308105"/>
          </a:xfrm>
          <a:custGeom>
            <a:avLst/>
            <a:gdLst/>
            <a:ahLst/>
            <a:cxnLst/>
            <a:rect r="r" b="b" t="t" l="l"/>
            <a:pathLst>
              <a:path h="4308105" w="4865416">
                <a:moveTo>
                  <a:pt x="0" y="4308105"/>
                </a:moveTo>
                <a:lnTo>
                  <a:pt x="4865416" y="4308105"/>
                </a:lnTo>
                <a:lnTo>
                  <a:pt x="4865416" y="0"/>
                </a:lnTo>
                <a:lnTo>
                  <a:pt x="0" y="0"/>
                </a:lnTo>
                <a:lnTo>
                  <a:pt x="0" y="4308105"/>
                </a:lnTo>
                <a:close/>
              </a:path>
            </a:pathLst>
          </a:custGeom>
          <a:blipFill>
            <a:blip r:embed="rId6">
              <a:extLst>
                <a:ext uri="{96DAC541-7B7A-43D3-8B79-37D633B846F1}">
                  <asvg:svgBlip xmlns:asvg="http://schemas.microsoft.com/office/drawing/2016/SVG/main" r:embed="rId7"/>
                </a:ext>
              </a:extLst>
            </a:blip>
            <a:stretch>
              <a:fillRect l="0" t="0" r="0" b="0"/>
            </a:stretch>
          </a:blipFill>
          <a:ln cap="sq">
            <a:noFill/>
            <a:prstDash val="solid"/>
            <a:miter/>
          </a:ln>
        </p:spPr>
      </p:sp>
      <p:sp>
        <p:nvSpPr>
          <p:cNvPr name="Freeform 6" id="6"/>
          <p:cNvSpPr/>
          <p:nvPr/>
        </p:nvSpPr>
        <p:spPr>
          <a:xfrm flipH="false" flipV="true" rot="-10800000">
            <a:off x="0" y="6047249"/>
            <a:ext cx="4865416" cy="4308105"/>
          </a:xfrm>
          <a:custGeom>
            <a:avLst/>
            <a:gdLst/>
            <a:ahLst/>
            <a:cxnLst/>
            <a:rect r="r" b="b" t="t" l="l"/>
            <a:pathLst>
              <a:path h="4308105" w="4865416">
                <a:moveTo>
                  <a:pt x="0" y="4308105"/>
                </a:moveTo>
                <a:lnTo>
                  <a:pt x="4865416" y="4308105"/>
                </a:lnTo>
                <a:lnTo>
                  <a:pt x="4865416" y="0"/>
                </a:lnTo>
                <a:lnTo>
                  <a:pt x="0" y="0"/>
                </a:lnTo>
                <a:lnTo>
                  <a:pt x="0" y="4308105"/>
                </a:lnTo>
                <a:close/>
              </a:path>
            </a:pathLst>
          </a:custGeom>
          <a:blipFill>
            <a:blip r:embed="rId8">
              <a:extLst>
                <a:ext uri="{96DAC541-7B7A-43D3-8B79-37D633B846F1}">
                  <asvg:svgBlip xmlns:asvg="http://schemas.microsoft.com/office/drawing/2016/SVG/main" r:embed="rId9"/>
                </a:ext>
              </a:extLst>
            </a:blip>
            <a:stretch>
              <a:fillRect l="0" t="0" r="0" b="0"/>
            </a:stretch>
          </a:blipFill>
          <a:ln cap="sq">
            <a:noFill/>
            <a:prstDash val="solid"/>
            <a:miter/>
          </a:ln>
        </p:spPr>
      </p:sp>
      <p:sp>
        <p:nvSpPr>
          <p:cNvPr name="TextBox 7" id="7"/>
          <p:cNvSpPr txBox="true"/>
          <p:nvPr/>
        </p:nvSpPr>
        <p:spPr>
          <a:xfrm rot="0">
            <a:off x="541847" y="250719"/>
            <a:ext cx="1288073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Future Work</a:t>
            </a:r>
          </a:p>
        </p:txBody>
      </p:sp>
      <p:sp>
        <p:nvSpPr>
          <p:cNvPr name="Freeform 8" id="8"/>
          <p:cNvSpPr/>
          <p:nvPr/>
        </p:nvSpPr>
        <p:spPr>
          <a:xfrm flipH="false" flipV="true" rot="-10800000">
            <a:off x="152400" y="6199649"/>
            <a:ext cx="4865416" cy="4308105"/>
          </a:xfrm>
          <a:custGeom>
            <a:avLst/>
            <a:gdLst/>
            <a:ahLst/>
            <a:cxnLst/>
            <a:rect r="r" b="b" t="t" l="l"/>
            <a:pathLst>
              <a:path h="4308105" w="4865416">
                <a:moveTo>
                  <a:pt x="0" y="4308105"/>
                </a:moveTo>
                <a:lnTo>
                  <a:pt x="4865416" y="4308105"/>
                </a:lnTo>
                <a:lnTo>
                  <a:pt x="4865416" y="0"/>
                </a:lnTo>
                <a:lnTo>
                  <a:pt x="0" y="0"/>
                </a:lnTo>
                <a:lnTo>
                  <a:pt x="0" y="4308105"/>
                </a:lnTo>
                <a:close/>
              </a:path>
            </a:pathLst>
          </a:custGeom>
          <a:blipFill>
            <a:blip r:embed="rId6">
              <a:extLst>
                <a:ext uri="{96DAC541-7B7A-43D3-8B79-37D633B846F1}">
                  <asvg:svgBlip xmlns:asvg="http://schemas.microsoft.com/office/drawing/2016/SVG/main" r:embed="rId7"/>
                </a:ext>
              </a:extLst>
            </a:blip>
            <a:stretch>
              <a:fillRect l="0" t="0" r="0" b="0"/>
            </a:stretch>
          </a:blipFill>
          <a:ln cap="sq">
            <a:noFill/>
            <a:prstDash val="solid"/>
            <a:miter/>
          </a:ln>
        </p:spPr>
      </p:sp>
      <p:sp>
        <p:nvSpPr>
          <p:cNvPr name="TextBox 9" id="9"/>
          <p:cNvSpPr txBox="true"/>
          <p:nvPr/>
        </p:nvSpPr>
        <p:spPr>
          <a:xfrm rot="0">
            <a:off x="2225950" y="3326627"/>
            <a:ext cx="15335664" cy="3788410"/>
          </a:xfrm>
          <a:prstGeom prst="rect">
            <a:avLst/>
          </a:prstGeom>
        </p:spPr>
        <p:txBody>
          <a:bodyPr anchor="t" rtlCol="false" tIns="0" lIns="0" bIns="0" rIns="0">
            <a:spAutoFit/>
          </a:bodyPr>
          <a:lstStyle/>
          <a:p>
            <a:pPr algn="l" marL="669289" indent="-334645" lvl="1">
              <a:lnSpc>
                <a:spcPts val="4339"/>
              </a:lnSpc>
              <a:buFont typeface="Arial"/>
              <a:buChar char="•"/>
            </a:pPr>
            <a:r>
              <a:rPr lang="en-US" b="true" sz="3099" spc="99">
                <a:solidFill>
                  <a:srgbClr val="131211"/>
                </a:solidFill>
                <a:latin typeface="Montserrat Bold"/>
                <a:ea typeface="Montserrat Bold"/>
                <a:cs typeface="Montserrat Bold"/>
                <a:sym typeface="Montserrat Bold"/>
              </a:rPr>
              <a:t>In-App Payments: Add secure online payment options like Stripe.</a:t>
            </a:r>
          </a:p>
          <a:p>
            <a:pPr algn="l">
              <a:lnSpc>
                <a:spcPts val="4339"/>
              </a:lnSpc>
            </a:pPr>
          </a:p>
          <a:p>
            <a:pPr algn="l" marL="669289" indent="-334645" lvl="1">
              <a:lnSpc>
                <a:spcPts val="4339"/>
              </a:lnSpc>
              <a:buFont typeface="Arial"/>
              <a:buChar char="•"/>
            </a:pPr>
            <a:r>
              <a:rPr lang="en-US" b="true" sz="3099" spc="99">
                <a:solidFill>
                  <a:srgbClr val="131211"/>
                </a:solidFill>
                <a:latin typeface="Montserrat Bold"/>
                <a:ea typeface="Montserrat Bold"/>
                <a:cs typeface="Montserrat Bold"/>
                <a:sym typeface="Montserrat Bold"/>
              </a:rPr>
              <a:t>Group chat, voice, call &amp; image sharing</a:t>
            </a:r>
          </a:p>
          <a:p>
            <a:pPr algn="l">
              <a:lnSpc>
                <a:spcPts val="4339"/>
              </a:lnSpc>
            </a:pPr>
          </a:p>
          <a:p>
            <a:pPr algn="l" marL="669289" indent="-334645" lvl="1">
              <a:lnSpc>
                <a:spcPts val="4339"/>
              </a:lnSpc>
              <a:buFont typeface="Arial"/>
              <a:buChar char="•"/>
            </a:pPr>
            <a:r>
              <a:rPr lang="en-US" b="true" sz="3099" spc="99">
                <a:solidFill>
                  <a:srgbClr val="131211"/>
                </a:solidFill>
                <a:latin typeface="Montserrat Bold"/>
                <a:ea typeface="Montserrat Bold"/>
                <a:cs typeface="Montserrat Bold"/>
                <a:sym typeface="Montserrat Bold"/>
              </a:rPr>
              <a:t>Integrating AI algorithms for driver verification and trip predictions.</a:t>
            </a:r>
          </a:p>
          <a:p>
            <a:pPr algn="l">
              <a:lnSpc>
                <a:spcPts val="4339"/>
              </a:lnSpc>
            </a:pPr>
          </a:p>
        </p:txBody>
      </p:sp>
    </p:spTree>
  </p:cSld>
  <p:clrMapOvr>
    <a:masterClrMapping/>
  </p:clrMapOvr>
</p:sld>
</file>

<file path=ppt/slides/slide81.xml><?xml version="1.0" encoding="utf-8"?>
<p:sld xmlns:p="http://schemas.openxmlformats.org/presentationml/2006/main" xmlns:a="http://schemas.openxmlformats.org/drawingml/2006/main">
  <p:cSld>
    <p:bg>
      <p:bgPr>
        <a:gradFill rotWithShape="true">
          <a:gsLst>
            <a:gs pos="0">
              <a:srgbClr val="FFDE59">
                <a:alpha val="100000"/>
              </a:srgbClr>
            </a:gs>
            <a:gs pos="100000">
              <a:srgbClr val="FF914D">
                <a:alpha val="100000"/>
              </a:srgbClr>
            </a:gs>
          </a:gsLst>
          <a:lin ang="0"/>
        </a:gradFill>
      </p:bgPr>
    </p:bg>
    <p:spTree>
      <p:nvGrpSpPr>
        <p:cNvPr id="1" name=""/>
        <p:cNvGrpSpPr/>
        <p:nvPr/>
      </p:nvGrpSpPr>
      <p:grpSpPr>
        <a:xfrm>
          <a:off x="0" y="0"/>
          <a:ext cx="0" cy="0"/>
          <a:chOff x="0" y="0"/>
          <a:chExt cx="0" cy="0"/>
        </a:xfrm>
      </p:grpSpPr>
      <p:grpSp>
        <p:nvGrpSpPr>
          <p:cNvPr name="Group 2" id="2"/>
          <p:cNvGrpSpPr/>
          <p:nvPr/>
        </p:nvGrpSpPr>
        <p:grpSpPr>
          <a:xfrm rot="0">
            <a:off x="1959964" y="2285002"/>
            <a:ext cx="14368071" cy="5716996"/>
            <a:chOff x="0" y="0"/>
            <a:chExt cx="7380650" cy="2936730"/>
          </a:xfrm>
        </p:grpSpPr>
        <p:sp>
          <p:nvSpPr>
            <p:cNvPr name="Freeform 3" id="3"/>
            <p:cNvSpPr/>
            <p:nvPr/>
          </p:nvSpPr>
          <p:spPr>
            <a:xfrm flipH="false" flipV="false" rot="0">
              <a:off x="0" y="0"/>
              <a:ext cx="7380650" cy="2936730"/>
            </a:xfrm>
            <a:custGeom>
              <a:avLst/>
              <a:gdLst/>
              <a:ahLst/>
              <a:cxnLst/>
              <a:rect r="r" b="b" t="t" l="l"/>
              <a:pathLst>
                <a:path h="2936730" w="7380650">
                  <a:moveTo>
                    <a:pt x="0" y="0"/>
                  </a:moveTo>
                  <a:lnTo>
                    <a:pt x="0" y="2936730"/>
                  </a:lnTo>
                  <a:lnTo>
                    <a:pt x="7380650" y="2936730"/>
                  </a:lnTo>
                  <a:lnTo>
                    <a:pt x="7380650" y="0"/>
                  </a:lnTo>
                  <a:lnTo>
                    <a:pt x="0" y="0"/>
                  </a:lnTo>
                  <a:close/>
                  <a:moveTo>
                    <a:pt x="7319690" y="2875770"/>
                  </a:moveTo>
                  <a:lnTo>
                    <a:pt x="59690" y="2875770"/>
                  </a:lnTo>
                  <a:lnTo>
                    <a:pt x="59690" y="59690"/>
                  </a:lnTo>
                  <a:lnTo>
                    <a:pt x="7319690" y="59690"/>
                  </a:lnTo>
                  <a:lnTo>
                    <a:pt x="7319690" y="2875770"/>
                  </a:lnTo>
                  <a:close/>
                </a:path>
              </a:pathLst>
            </a:custGeom>
            <a:solidFill>
              <a:srgbClr val="FFFFFF"/>
            </a:solidFill>
          </p:spPr>
        </p:sp>
      </p:grpSp>
      <p:grpSp>
        <p:nvGrpSpPr>
          <p:cNvPr name="Group 4" id="4"/>
          <p:cNvGrpSpPr/>
          <p:nvPr/>
        </p:nvGrpSpPr>
        <p:grpSpPr>
          <a:xfrm rot="0">
            <a:off x="4487000" y="4080794"/>
            <a:ext cx="9314000" cy="2125412"/>
            <a:chOff x="0" y="0"/>
            <a:chExt cx="12418667" cy="2833883"/>
          </a:xfrm>
        </p:grpSpPr>
        <p:sp>
          <p:nvSpPr>
            <p:cNvPr name="TextBox 5" id="5"/>
            <p:cNvSpPr txBox="true"/>
            <p:nvPr/>
          </p:nvSpPr>
          <p:spPr>
            <a:xfrm rot="0">
              <a:off x="0" y="-95250"/>
              <a:ext cx="12418667" cy="2040890"/>
            </a:xfrm>
            <a:prstGeom prst="rect">
              <a:avLst/>
            </a:prstGeom>
          </p:spPr>
          <p:txBody>
            <a:bodyPr anchor="t" rtlCol="false" tIns="0" lIns="0" bIns="0" rIns="0">
              <a:spAutoFit/>
            </a:bodyPr>
            <a:lstStyle/>
            <a:p>
              <a:pPr algn="ctr">
                <a:lnSpc>
                  <a:spcPts val="12480"/>
                </a:lnSpc>
              </a:pPr>
              <a:r>
                <a:rPr lang="en-US" b="true" sz="9600">
                  <a:solidFill>
                    <a:srgbClr val="000000"/>
                  </a:solidFill>
                  <a:latin typeface="Lato 1 Bold"/>
                  <a:ea typeface="Lato 1 Bold"/>
                  <a:cs typeface="Lato 1 Bold"/>
                  <a:sym typeface="Lato 1 Bold"/>
                </a:rPr>
                <a:t>Thank you!</a:t>
              </a:r>
            </a:p>
          </p:txBody>
        </p:sp>
        <p:sp>
          <p:nvSpPr>
            <p:cNvPr name="TextBox 6" id="6"/>
            <p:cNvSpPr txBox="true"/>
            <p:nvPr/>
          </p:nvSpPr>
          <p:spPr>
            <a:xfrm rot="0">
              <a:off x="0" y="2093049"/>
              <a:ext cx="12418667" cy="740833"/>
            </a:xfrm>
            <a:prstGeom prst="rect">
              <a:avLst/>
            </a:prstGeom>
          </p:spPr>
          <p:txBody>
            <a:bodyPr anchor="t" rtlCol="false" tIns="0" lIns="0" bIns="0" rIns="0">
              <a:spAutoFit/>
            </a:bodyPr>
            <a:lstStyle/>
            <a:p>
              <a:pPr algn="ctr">
                <a:lnSpc>
                  <a:spcPts val="4549"/>
                </a:lnSpc>
              </a:pPr>
            </a:p>
          </p:txBody>
        </p:sp>
      </p:gr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610411" y="1834606"/>
            <a:ext cx="13880498" cy="4091985"/>
          </a:xfrm>
          <a:prstGeom prst="rect">
            <a:avLst/>
          </a:prstGeom>
        </p:spPr>
        <p:txBody>
          <a:bodyPr anchor="t" rtlCol="false" tIns="0" lIns="0" bIns="0" rIns="0">
            <a:spAutoFit/>
          </a:bodyPr>
          <a:lstStyle/>
          <a:p>
            <a:pPr algn="ctr">
              <a:lnSpc>
                <a:spcPts val="2982"/>
              </a:lnSpc>
            </a:pPr>
            <a:r>
              <a:rPr lang="en-US" sz="2130">
                <a:solidFill>
                  <a:srgbClr val="131211"/>
                </a:solidFill>
                <a:latin typeface="Open Sauce"/>
                <a:ea typeface="Open Sauce"/>
                <a:cs typeface="Open Sauce"/>
                <a:sym typeface="Open Sauce"/>
              </a:rPr>
              <a:t>"Showcases key features and invites users to</a:t>
            </a:r>
          </a:p>
          <a:p>
            <a:pPr algn="ctr">
              <a:lnSpc>
                <a:spcPts val="2982"/>
              </a:lnSpc>
            </a:pPr>
            <a:r>
              <a:rPr lang="en-US" sz="2130">
                <a:solidFill>
                  <a:srgbClr val="131211"/>
                </a:solidFill>
                <a:latin typeface="Open Sauce"/>
                <a:ea typeface="Open Sauce"/>
                <a:cs typeface="Open Sauce"/>
                <a:sym typeface="Open Sauce"/>
              </a:rPr>
              <a:t> explore or join the platform."</a:t>
            </a:r>
          </a:p>
          <a:p>
            <a:pPr algn="ctr">
              <a:lnSpc>
                <a:spcPts val="2982"/>
              </a:lnSpc>
            </a:pPr>
          </a:p>
          <a:p>
            <a:pPr algn="ctr">
              <a:lnSpc>
                <a:spcPts val="2982"/>
              </a:lnSpc>
            </a:pPr>
          </a:p>
          <a:p>
            <a:pPr algn="ctr">
              <a:lnSpc>
                <a:spcPts val="2982"/>
              </a:lnSpc>
            </a:pPr>
          </a:p>
          <a:p>
            <a:pPr algn="ctr">
              <a:lnSpc>
                <a:spcPts val="2982"/>
              </a:lnSpc>
            </a:pPr>
          </a:p>
          <a:p>
            <a:pPr algn="ctr">
              <a:lnSpc>
                <a:spcPts val="2982"/>
              </a:lnSpc>
            </a:pPr>
          </a:p>
          <a:p>
            <a:pPr algn="ctr">
              <a:lnSpc>
                <a:spcPts val="2982"/>
              </a:lnSpc>
            </a:pPr>
          </a:p>
          <a:p>
            <a:pPr algn="ctr">
              <a:lnSpc>
                <a:spcPts val="2982"/>
              </a:lnSpc>
            </a:pPr>
          </a:p>
          <a:p>
            <a:pPr algn="ctr">
              <a:lnSpc>
                <a:spcPts val="2982"/>
              </a:lnSpc>
            </a:pPr>
          </a:p>
          <a:p>
            <a:pPr algn="ctr" marL="0" indent="0" lvl="0">
              <a:lnSpc>
                <a:spcPts val="2982"/>
              </a:lnSpc>
              <a:spcBef>
                <a:spcPct val="0"/>
              </a:spcBef>
            </a:pPr>
          </a:p>
        </p:txBody>
      </p:sp>
      <p:sp>
        <p:nvSpPr>
          <p:cNvPr name="Freeform 3" id="3"/>
          <p:cNvSpPr/>
          <p:nvPr/>
        </p:nvSpPr>
        <p:spPr>
          <a:xfrm flipH="false" flipV="false" rot="6303208">
            <a:off x="16681741" y="-1729431"/>
            <a:ext cx="4752708" cy="4752708"/>
          </a:xfrm>
          <a:custGeom>
            <a:avLst/>
            <a:gdLst/>
            <a:ahLst/>
            <a:cxnLst/>
            <a:rect r="r" b="b" t="t" l="l"/>
            <a:pathLst>
              <a:path h="4752708" w="4752708">
                <a:moveTo>
                  <a:pt x="0" y="0"/>
                </a:moveTo>
                <a:lnTo>
                  <a:pt x="4752708" y="0"/>
                </a:lnTo>
                <a:lnTo>
                  <a:pt x="4752708" y="4752708"/>
                </a:lnTo>
                <a:lnTo>
                  <a:pt x="0" y="4752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3855257" y="7312082"/>
            <a:ext cx="792842" cy="769778"/>
          </a:xfrm>
          <a:custGeom>
            <a:avLst/>
            <a:gdLst/>
            <a:ahLst/>
            <a:cxnLst/>
            <a:rect r="r" b="b" t="t" l="l"/>
            <a:pathLst>
              <a:path h="769778" w="792842">
                <a:moveTo>
                  <a:pt x="0" y="0"/>
                </a:moveTo>
                <a:lnTo>
                  <a:pt x="792842" y="0"/>
                </a:lnTo>
                <a:lnTo>
                  <a:pt x="792842" y="769778"/>
                </a:lnTo>
                <a:lnTo>
                  <a:pt x="0" y="76977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5" id="5"/>
          <p:cNvSpPr txBox="true"/>
          <p:nvPr/>
        </p:nvSpPr>
        <p:spPr>
          <a:xfrm rot="0">
            <a:off x="12243340" y="8963123"/>
            <a:ext cx="3933468" cy="697562"/>
          </a:xfrm>
          <a:prstGeom prst="rect">
            <a:avLst/>
          </a:prstGeom>
        </p:spPr>
        <p:txBody>
          <a:bodyPr anchor="t" rtlCol="false" tIns="0" lIns="0" bIns="0" rIns="0">
            <a:spAutoFit/>
          </a:bodyPr>
          <a:lstStyle/>
          <a:p>
            <a:pPr algn="ctr" marL="0" indent="0" lvl="0">
              <a:lnSpc>
                <a:spcPts val="2825"/>
              </a:lnSpc>
              <a:spcBef>
                <a:spcPct val="0"/>
              </a:spcBef>
            </a:pPr>
            <a:r>
              <a:rPr lang="en-US" sz="2047" spc="200">
                <a:solidFill>
                  <a:srgbClr val="FFFFFF"/>
                </a:solidFill>
                <a:latin typeface="Open Sauce"/>
                <a:ea typeface="Open Sauce"/>
                <a:cs typeface="Open Sauce"/>
                <a:sym typeface="Open Sauce"/>
              </a:rPr>
              <a:t>Further elaborate on the channel.</a:t>
            </a:r>
          </a:p>
        </p:txBody>
      </p:sp>
      <p:sp>
        <p:nvSpPr>
          <p:cNvPr name="TextBox 6" id="6"/>
          <p:cNvSpPr txBox="true"/>
          <p:nvPr/>
        </p:nvSpPr>
        <p:spPr>
          <a:xfrm rot="0">
            <a:off x="7242443" y="8963123"/>
            <a:ext cx="3933468" cy="697562"/>
          </a:xfrm>
          <a:prstGeom prst="rect">
            <a:avLst/>
          </a:prstGeom>
        </p:spPr>
        <p:txBody>
          <a:bodyPr anchor="t" rtlCol="false" tIns="0" lIns="0" bIns="0" rIns="0">
            <a:spAutoFit/>
          </a:bodyPr>
          <a:lstStyle/>
          <a:p>
            <a:pPr algn="ctr" marL="0" indent="0" lvl="0">
              <a:lnSpc>
                <a:spcPts val="2825"/>
              </a:lnSpc>
              <a:spcBef>
                <a:spcPct val="0"/>
              </a:spcBef>
            </a:pPr>
            <a:r>
              <a:rPr lang="en-US" sz="2047" spc="200">
                <a:solidFill>
                  <a:srgbClr val="FFFFFF"/>
                </a:solidFill>
                <a:latin typeface="Open Sauce"/>
                <a:ea typeface="Open Sauce"/>
                <a:cs typeface="Open Sauce"/>
                <a:sym typeface="Open Sauce"/>
              </a:rPr>
              <a:t>Further elaborate on the channel.</a:t>
            </a:r>
          </a:p>
        </p:txBody>
      </p:sp>
      <p:sp>
        <p:nvSpPr>
          <p:cNvPr name="TextBox 7" id="7"/>
          <p:cNvSpPr txBox="true"/>
          <p:nvPr/>
        </p:nvSpPr>
        <p:spPr>
          <a:xfrm rot="0">
            <a:off x="2242190" y="8963123"/>
            <a:ext cx="3933468" cy="697562"/>
          </a:xfrm>
          <a:prstGeom prst="rect">
            <a:avLst/>
          </a:prstGeom>
        </p:spPr>
        <p:txBody>
          <a:bodyPr anchor="t" rtlCol="false" tIns="0" lIns="0" bIns="0" rIns="0">
            <a:spAutoFit/>
          </a:bodyPr>
          <a:lstStyle/>
          <a:p>
            <a:pPr algn="ctr" marL="0" indent="0" lvl="0">
              <a:lnSpc>
                <a:spcPts val="2825"/>
              </a:lnSpc>
              <a:spcBef>
                <a:spcPct val="0"/>
              </a:spcBef>
            </a:pPr>
            <a:r>
              <a:rPr lang="en-US" sz="2047" spc="200">
                <a:solidFill>
                  <a:srgbClr val="FFFFFF"/>
                </a:solidFill>
                <a:latin typeface="Open Sauce"/>
                <a:ea typeface="Open Sauce"/>
                <a:cs typeface="Open Sauce"/>
                <a:sym typeface="Open Sauce"/>
              </a:rPr>
              <a:t>Further elaborate on the channel.</a:t>
            </a:r>
          </a:p>
        </p:txBody>
      </p:sp>
      <p:sp>
        <p:nvSpPr>
          <p:cNvPr name="Freeform 8" id="8"/>
          <p:cNvSpPr/>
          <p:nvPr/>
        </p:nvSpPr>
        <p:spPr>
          <a:xfrm flipH="false" flipV="false" rot="0">
            <a:off x="8867695" y="7290444"/>
            <a:ext cx="682965" cy="813054"/>
          </a:xfrm>
          <a:custGeom>
            <a:avLst/>
            <a:gdLst/>
            <a:ahLst/>
            <a:cxnLst/>
            <a:rect r="r" b="b" t="t" l="l"/>
            <a:pathLst>
              <a:path h="813054" w="682965">
                <a:moveTo>
                  <a:pt x="0" y="0"/>
                </a:moveTo>
                <a:lnTo>
                  <a:pt x="682965" y="0"/>
                </a:lnTo>
                <a:lnTo>
                  <a:pt x="682965" y="813054"/>
                </a:lnTo>
                <a:lnTo>
                  <a:pt x="0" y="8130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3773686" y="7290444"/>
            <a:ext cx="870475" cy="840404"/>
          </a:xfrm>
          <a:custGeom>
            <a:avLst/>
            <a:gdLst/>
            <a:ahLst/>
            <a:cxnLst/>
            <a:rect r="r" b="b" t="t" l="l"/>
            <a:pathLst>
              <a:path h="840404" w="870475">
                <a:moveTo>
                  <a:pt x="0" y="0"/>
                </a:moveTo>
                <a:lnTo>
                  <a:pt x="870475" y="0"/>
                </a:lnTo>
                <a:lnTo>
                  <a:pt x="870475" y="840403"/>
                </a:lnTo>
                <a:lnTo>
                  <a:pt x="0" y="84040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7379610">
            <a:off x="-1684228" y="-173321"/>
            <a:ext cx="4790663" cy="2404042"/>
          </a:xfrm>
          <a:custGeom>
            <a:avLst/>
            <a:gdLst/>
            <a:ahLst/>
            <a:cxnLst/>
            <a:rect r="r" b="b" t="t" l="l"/>
            <a:pathLst>
              <a:path h="2404042" w="4790663">
                <a:moveTo>
                  <a:pt x="0" y="0"/>
                </a:moveTo>
                <a:lnTo>
                  <a:pt x="4790663" y="0"/>
                </a:lnTo>
                <a:lnTo>
                  <a:pt x="4790663" y="2404042"/>
                </a:lnTo>
                <a:lnTo>
                  <a:pt x="0" y="24040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1" id="11"/>
          <p:cNvSpPr/>
          <p:nvPr/>
        </p:nvSpPr>
        <p:spPr>
          <a:xfrm flipH="false" flipV="false" rot="0">
            <a:off x="1975604" y="3060033"/>
            <a:ext cx="2993981" cy="6381949"/>
          </a:xfrm>
          <a:custGeom>
            <a:avLst/>
            <a:gdLst/>
            <a:ahLst/>
            <a:cxnLst/>
            <a:rect r="r" b="b" t="t" l="l"/>
            <a:pathLst>
              <a:path h="6381949" w="2993981">
                <a:moveTo>
                  <a:pt x="0" y="0"/>
                </a:moveTo>
                <a:lnTo>
                  <a:pt x="2993981" y="0"/>
                </a:lnTo>
                <a:lnTo>
                  <a:pt x="2993981" y="6381949"/>
                </a:lnTo>
                <a:lnTo>
                  <a:pt x="0" y="6381949"/>
                </a:lnTo>
                <a:lnTo>
                  <a:pt x="0" y="0"/>
                </a:lnTo>
                <a:close/>
              </a:path>
            </a:pathLst>
          </a:custGeom>
          <a:blipFill>
            <a:blip r:embed="rId12"/>
            <a:stretch>
              <a:fillRect l="0" t="0" r="0" b="-4251"/>
            </a:stretch>
          </a:blipFill>
        </p:spPr>
      </p:sp>
      <p:sp>
        <p:nvSpPr>
          <p:cNvPr name="Freeform 12" id="12"/>
          <p:cNvSpPr/>
          <p:nvPr/>
        </p:nvSpPr>
        <p:spPr>
          <a:xfrm flipH="false" flipV="false" rot="0">
            <a:off x="14486280" y="3060033"/>
            <a:ext cx="2959025" cy="6381949"/>
          </a:xfrm>
          <a:custGeom>
            <a:avLst/>
            <a:gdLst/>
            <a:ahLst/>
            <a:cxnLst/>
            <a:rect r="r" b="b" t="t" l="l"/>
            <a:pathLst>
              <a:path h="6381949" w="2959025">
                <a:moveTo>
                  <a:pt x="0" y="0"/>
                </a:moveTo>
                <a:lnTo>
                  <a:pt x="2959025" y="0"/>
                </a:lnTo>
                <a:lnTo>
                  <a:pt x="2959025" y="6381949"/>
                </a:lnTo>
                <a:lnTo>
                  <a:pt x="0" y="6381949"/>
                </a:lnTo>
                <a:lnTo>
                  <a:pt x="0" y="0"/>
                </a:lnTo>
                <a:close/>
              </a:path>
            </a:pathLst>
          </a:custGeom>
          <a:blipFill>
            <a:blip r:embed="rId13"/>
            <a:stretch>
              <a:fillRect l="0" t="-3034" r="0" b="0"/>
            </a:stretch>
          </a:blipFill>
        </p:spPr>
      </p:sp>
      <p:sp>
        <p:nvSpPr>
          <p:cNvPr name="Freeform 13" id="13"/>
          <p:cNvSpPr/>
          <p:nvPr/>
        </p:nvSpPr>
        <p:spPr>
          <a:xfrm flipH="false" flipV="false" rot="0">
            <a:off x="10272643" y="3060033"/>
            <a:ext cx="2860631" cy="6270921"/>
          </a:xfrm>
          <a:custGeom>
            <a:avLst/>
            <a:gdLst/>
            <a:ahLst/>
            <a:cxnLst/>
            <a:rect r="r" b="b" t="t" l="l"/>
            <a:pathLst>
              <a:path h="6270921" w="2860631">
                <a:moveTo>
                  <a:pt x="0" y="0"/>
                </a:moveTo>
                <a:lnTo>
                  <a:pt x="2860631" y="0"/>
                </a:lnTo>
                <a:lnTo>
                  <a:pt x="2860631" y="6270921"/>
                </a:lnTo>
                <a:lnTo>
                  <a:pt x="0" y="6270921"/>
                </a:lnTo>
                <a:lnTo>
                  <a:pt x="0" y="0"/>
                </a:lnTo>
                <a:close/>
              </a:path>
            </a:pathLst>
          </a:custGeom>
          <a:blipFill>
            <a:blip r:embed="rId14"/>
            <a:stretch>
              <a:fillRect l="0" t="-1371" r="0" b="0"/>
            </a:stretch>
          </a:blipFill>
        </p:spPr>
      </p:sp>
      <p:sp>
        <p:nvSpPr>
          <p:cNvPr name="Freeform 14" id="14"/>
          <p:cNvSpPr/>
          <p:nvPr/>
        </p:nvSpPr>
        <p:spPr>
          <a:xfrm flipH="false" flipV="false" rot="0">
            <a:off x="6059462" y="3085024"/>
            <a:ext cx="2860631" cy="6356958"/>
          </a:xfrm>
          <a:custGeom>
            <a:avLst/>
            <a:gdLst/>
            <a:ahLst/>
            <a:cxnLst/>
            <a:rect r="r" b="b" t="t" l="l"/>
            <a:pathLst>
              <a:path h="6356958" w="2860631">
                <a:moveTo>
                  <a:pt x="0" y="0"/>
                </a:moveTo>
                <a:lnTo>
                  <a:pt x="2860631" y="0"/>
                </a:lnTo>
                <a:lnTo>
                  <a:pt x="2860631" y="6356958"/>
                </a:lnTo>
                <a:lnTo>
                  <a:pt x="0" y="6356958"/>
                </a:lnTo>
                <a:lnTo>
                  <a:pt x="0" y="0"/>
                </a:lnTo>
                <a:close/>
              </a:path>
            </a:pathLst>
          </a:custGeom>
          <a:blipFill>
            <a:blip r:embed="rId15"/>
            <a:stretch>
              <a:fillRect l="0" t="0" r="0" b="0"/>
            </a:stretch>
          </a:blipFill>
        </p:spPr>
      </p:sp>
      <p:sp>
        <p:nvSpPr>
          <p:cNvPr name="TextBox 15" id="15"/>
          <p:cNvSpPr txBox="true"/>
          <p:nvPr/>
        </p:nvSpPr>
        <p:spPr>
          <a:xfrm rot="0">
            <a:off x="4644161" y="532623"/>
            <a:ext cx="9317627" cy="1036482"/>
          </a:xfrm>
          <a:prstGeom prst="rect">
            <a:avLst/>
          </a:prstGeom>
        </p:spPr>
        <p:txBody>
          <a:bodyPr anchor="t" rtlCol="false" tIns="0" lIns="0" bIns="0" rIns="0">
            <a:spAutoFit/>
          </a:bodyPr>
          <a:lstStyle/>
          <a:p>
            <a:pPr algn="ctr" marL="0" indent="0" lvl="0">
              <a:lnSpc>
                <a:spcPts val="8496"/>
              </a:lnSpc>
              <a:spcBef>
                <a:spcPct val="0"/>
              </a:spcBef>
            </a:pPr>
            <a:r>
              <a:rPr lang="en-US" b="true" sz="6068" spc="194">
                <a:solidFill>
                  <a:srgbClr val="131211"/>
                </a:solidFill>
                <a:latin typeface="Montserrat Bold"/>
                <a:ea typeface="Montserrat Bold"/>
                <a:cs typeface="Montserrat Bold"/>
                <a:sym typeface="Montserrat Bold"/>
              </a:rPr>
              <a:t>Home Page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DAGqQDEme1I</dc:identifier>
  <dcterms:modified xsi:type="dcterms:W3CDTF">2011-08-01T06:04:30Z</dcterms:modified>
  <cp:revision>1</cp:revision>
  <dc:title>VS Code</dc:title>
</cp:coreProperties>
</file>