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6" r:id="rId3"/>
    <p:sldId id="257" r:id="rId4"/>
    <p:sldId id="258" r:id="rId5"/>
    <p:sldId id="259" r:id="rId6"/>
    <p:sldId id="260" r:id="rId7"/>
    <p:sldId id="261" r:id="rId8"/>
    <p:sldId id="262" r:id="rId9"/>
    <p:sldId id="263" r:id="rId10"/>
    <p:sldId id="264" r:id="rId11"/>
    <p:sldId id="265" r:id="rId12"/>
    <p:sldId id="269" r:id="rId13"/>
    <p:sldId id="270" r:id="rId14"/>
    <p:sldId id="271" r:id="rId15"/>
    <p:sldId id="272" r:id="rId16"/>
    <p:sldId id="273" r:id="rId17"/>
    <p:sldId id="274" r:id="rId18"/>
    <p:sldId id="26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E63462BC-3736-42BA-9A20-61F383047826}" type="datetimeFigureOut">
              <a:rPr lang="en-US" smtClean="0"/>
              <a:pPr/>
              <a:t>5/30/2021</a:t>
            </a:fld>
            <a:endParaRPr lang="en-US"/>
          </a:p>
        </p:txBody>
      </p:sp>
      <p:sp>
        <p:nvSpPr>
          <p:cNvPr id="5" name="Footer Placeholder 4"/>
          <p:cNvSpPr>
            <a:spLocks noGrp="1"/>
          </p:cNvSpPr>
          <p:nvPr>
            <p:ph type="ftr" sz="quarter" idx="11"/>
          </p:nvPr>
        </p:nvSpPr>
        <p:spPr>
          <a:xfrm>
            <a:off x="1921934" y="5054602"/>
            <a:ext cx="4064860" cy="279400"/>
          </a:xfrm>
        </p:spPr>
        <p:txBody>
          <a:bodyPr/>
          <a:lstStyle/>
          <a:p>
            <a:endParaRPr lang="en-US"/>
          </a:p>
        </p:txBody>
      </p:sp>
      <p:sp>
        <p:nvSpPr>
          <p:cNvPr id="6" name="Slide Number Placeholder 5"/>
          <p:cNvSpPr>
            <a:spLocks noGrp="1"/>
          </p:cNvSpPr>
          <p:nvPr>
            <p:ph type="sldNum" sz="quarter" idx="12"/>
          </p:nvPr>
        </p:nvSpPr>
        <p:spPr>
          <a:xfrm>
            <a:off x="6817317" y="5054602"/>
            <a:ext cx="413483" cy="279400"/>
          </a:xfrm>
        </p:spPr>
        <p:txBody>
          <a:bodyPr/>
          <a:lstStyle/>
          <a:p>
            <a:fld id="{1175B17B-B840-4204-ABB9-D0BD4BBE8AE0}" type="slidenum">
              <a:rPr lang="en-US" smtClean="0"/>
              <a:pPr/>
              <a:t>‹#›</a:t>
            </a:fld>
            <a:endParaRPr lang="en-US"/>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64188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3462BC-3736-42BA-9A20-61F383047826}" type="datetimeFigureOut">
              <a:rPr lang="en-US" smtClean="0"/>
              <a:pPr/>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5B17B-B840-4204-ABB9-D0BD4BBE8AE0}" type="slidenum">
              <a:rPr lang="en-US" smtClean="0"/>
              <a:pPr/>
              <a:t>‹#›</a:t>
            </a:fld>
            <a:endParaRPr lang="en-US"/>
          </a:p>
        </p:txBody>
      </p:sp>
    </p:spTree>
    <p:extLst>
      <p:ext uri="{BB962C8B-B14F-4D97-AF65-F5344CB8AC3E}">
        <p14:creationId xmlns:p14="http://schemas.microsoft.com/office/powerpoint/2010/main" val="1174101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3462BC-3736-42BA-9A20-61F383047826}" type="datetimeFigureOut">
              <a:rPr lang="en-US" smtClean="0"/>
              <a:pPr/>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B17B-B840-4204-ABB9-D0BD4BBE8AE0}" type="slidenum">
              <a:rPr lang="en-US" smtClean="0"/>
              <a:pPr/>
              <a:t>‹#›</a:t>
            </a:fld>
            <a:endParaRPr lang="en-US"/>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493897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3462BC-3736-42BA-9A20-61F383047826}" type="datetimeFigureOut">
              <a:rPr lang="en-US" smtClean="0"/>
              <a:pPr/>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B17B-B840-4204-ABB9-D0BD4BBE8AE0}" type="slidenum">
              <a:rPr lang="en-US" smtClean="0"/>
              <a:pPr/>
              <a:t>‹#›</a:t>
            </a:fld>
            <a:endParaRPr lang="en-US"/>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60355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3462BC-3736-42BA-9A20-61F383047826}" type="datetimeFigureOut">
              <a:rPr lang="en-US" smtClean="0"/>
              <a:pPr/>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B17B-B840-4204-ABB9-D0BD4BBE8AE0}" type="slidenum">
              <a:rPr lang="en-US" smtClean="0"/>
              <a:pPr/>
              <a:t>‹#›</a:t>
            </a:fld>
            <a:endParaRPr lang="en-US"/>
          </a:p>
        </p:txBody>
      </p:sp>
    </p:spTree>
    <p:extLst>
      <p:ext uri="{BB962C8B-B14F-4D97-AF65-F5344CB8AC3E}">
        <p14:creationId xmlns:p14="http://schemas.microsoft.com/office/powerpoint/2010/main" val="19157301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3462BC-3736-42BA-9A20-61F383047826}" type="datetimeFigureOut">
              <a:rPr lang="en-US" smtClean="0"/>
              <a:pPr/>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B17B-B840-4204-ABB9-D0BD4BBE8AE0}" type="slidenum">
              <a:rPr lang="en-US" smtClean="0"/>
              <a:pPr/>
              <a:t>‹#›</a:t>
            </a:fld>
            <a:endParaRPr lang="en-US"/>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097848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3462BC-3736-42BA-9A20-61F383047826}" type="datetimeFigureOut">
              <a:rPr lang="en-US" smtClean="0"/>
              <a:pPr/>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B17B-B840-4204-ABB9-D0BD4BBE8AE0}" type="slidenum">
              <a:rPr lang="en-US" smtClean="0"/>
              <a:pPr/>
              <a:t>‹#›</a:t>
            </a:fld>
            <a:endParaRPr lang="en-US"/>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648743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63462BC-3736-42BA-9A20-61F383047826}" type="datetimeFigureOut">
              <a:rPr lang="en-US" smtClean="0"/>
              <a:pPr/>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B17B-B840-4204-ABB9-D0BD4BBE8AE0}" type="slidenum">
              <a:rPr lang="en-US" smtClean="0"/>
              <a:pPr/>
              <a:t>‹#›</a:t>
            </a:fld>
            <a:endParaRPr lang="en-US"/>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98414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63462BC-3736-42BA-9A20-61F383047826}" type="datetimeFigureOut">
              <a:rPr lang="en-US" smtClean="0"/>
              <a:pPr/>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B17B-B840-4204-ABB9-D0BD4BBE8AE0}" type="slidenum">
              <a:rPr lang="en-US" smtClean="0"/>
              <a:pPr/>
              <a:t>‹#›</a:t>
            </a:fld>
            <a:endParaRPr lang="en-US"/>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4608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63462BC-3736-42BA-9A20-61F383047826}" type="datetimeFigureOut">
              <a:rPr lang="en-US" smtClean="0"/>
              <a:pPr/>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B17B-B840-4204-ABB9-D0BD4BBE8AE0}" type="slidenum">
              <a:rPr lang="en-US" smtClean="0"/>
              <a:pPr/>
              <a:t>‹#›</a:t>
            </a:fld>
            <a:endParaRPr lang="en-US"/>
          </a:p>
        </p:txBody>
      </p:sp>
    </p:spTree>
    <p:extLst>
      <p:ext uri="{BB962C8B-B14F-4D97-AF65-F5344CB8AC3E}">
        <p14:creationId xmlns:p14="http://schemas.microsoft.com/office/powerpoint/2010/main" val="1537491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3462BC-3736-42BA-9A20-61F383047826}" type="datetimeFigureOut">
              <a:rPr lang="en-US" smtClean="0"/>
              <a:pPr/>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B17B-B840-4204-ABB9-D0BD4BBE8AE0}" type="slidenum">
              <a:rPr lang="en-US" smtClean="0"/>
              <a:pPr/>
              <a:t>‹#›</a:t>
            </a:fld>
            <a:endParaRPr lang="en-US"/>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34365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63462BC-3736-42BA-9A20-61F383047826}" type="datetimeFigureOut">
              <a:rPr lang="en-US" smtClean="0"/>
              <a:pPr/>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5B17B-B840-4204-ABB9-D0BD4BBE8AE0}" type="slidenum">
              <a:rPr lang="en-US" smtClean="0"/>
              <a:pPr/>
              <a:t>‹#›</a:t>
            </a:fld>
            <a:endParaRPr lang="en-US"/>
          </a:p>
        </p:txBody>
      </p:sp>
    </p:spTree>
    <p:extLst>
      <p:ext uri="{BB962C8B-B14F-4D97-AF65-F5344CB8AC3E}">
        <p14:creationId xmlns:p14="http://schemas.microsoft.com/office/powerpoint/2010/main" val="7904417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63462BC-3736-42BA-9A20-61F383047826}" type="datetimeFigureOut">
              <a:rPr lang="en-US" smtClean="0"/>
              <a:pPr/>
              <a:t>5/30/2021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75B17B-B840-4204-ABB9-D0BD4BBE8AE0}" type="slidenum">
              <a:rPr lang="en-US" smtClean="0"/>
              <a:pPr/>
              <a:t>‹#›</a:t>
            </a:fld>
            <a:endParaRPr lang="en-US"/>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2403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63462BC-3736-42BA-9A20-61F383047826}" type="datetimeFigureOut">
              <a:rPr lang="en-US" smtClean="0"/>
              <a:pPr/>
              <a:t>5/30/2021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75B17B-B840-4204-ABB9-D0BD4BBE8AE0}" type="slidenum">
              <a:rPr lang="en-US" smtClean="0"/>
              <a:pPr/>
              <a:t>‹#›</a:t>
            </a:fld>
            <a:endParaRPr lang="en-US"/>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41339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3462BC-3736-42BA-9A20-61F383047826}" type="datetimeFigureOut">
              <a:rPr lang="en-US" smtClean="0"/>
              <a:pPr/>
              <a:t>5/30/2021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75B17B-B840-4204-ABB9-D0BD4BBE8AE0}" type="slidenum">
              <a:rPr lang="en-US" smtClean="0"/>
              <a:pPr/>
              <a:t>‹#›</a:t>
            </a:fld>
            <a:endParaRPr lang="en-US"/>
          </a:p>
        </p:txBody>
      </p:sp>
    </p:spTree>
    <p:extLst>
      <p:ext uri="{BB962C8B-B14F-4D97-AF65-F5344CB8AC3E}">
        <p14:creationId xmlns:p14="http://schemas.microsoft.com/office/powerpoint/2010/main" val="3737261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3462BC-3736-42BA-9A20-61F383047826}" type="datetimeFigureOut">
              <a:rPr lang="en-US" smtClean="0"/>
              <a:pPr/>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5B17B-B840-4204-ABB9-D0BD4BBE8AE0}" type="slidenum">
              <a:rPr lang="en-US" smtClean="0"/>
              <a:pPr/>
              <a:t>‹#›</a:t>
            </a:fld>
            <a:endParaRPr lang="en-US"/>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53762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3462BC-3736-42BA-9A20-61F383047826}" type="datetimeFigureOut">
              <a:rPr lang="en-US" smtClean="0"/>
              <a:pPr/>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5B17B-B840-4204-ABB9-D0BD4BBE8AE0}" type="slidenum">
              <a:rPr lang="en-US" smtClean="0"/>
              <a:pPr/>
              <a:t>‹#›</a:t>
            </a:fld>
            <a:endParaRPr lang="en-US"/>
          </a:p>
        </p:txBody>
      </p:sp>
    </p:spTree>
    <p:extLst>
      <p:ext uri="{BB962C8B-B14F-4D97-AF65-F5344CB8AC3E}">
        <p14:creationId xmlns:p14="http://schemas.microsoft.com/office/powerpoint/2010/main" val="35307229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63462BC-3736-42BA-9A20-61F383047826}" type="datetimeFigureOut">
              <a:rPr lang="en-US" smtClean="0"/>
              <a:pPr/>
              <a:t>5/30/2021</a:t>
            </a:fld>
            <a:endParaRPr lang="en-US"/>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175B17B-B840-4204-ABB9-D0BD4BBE8AE0}" type="slidenum">
              <a:rPr lang="en-US" smtClean="0"/>
              <a:pPr/>
              <a:t>‹#›</a:t>
            </a:fld>
            <a:endParaRPr lang="en-US"/>
          </a:p>
        </p:txBody>
      </p:sp>
    </p:spTree>
    <p:extLst>
      <p:ext uri="{BB962C8B-B14F-4D97-AF65-F5344CB8AC3E}">
        <p14:creationId xmlns:p14="http://schemas.microsoft.com/office/powerpoint/2010/main" val="144948622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بسم الله الرحمن الرحيم</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376" y="762000"/>
            <a:ext cx="8229600" cy="5745163"/>
          </a:xfrm>
        </p:spPr>
        <p:txBody>
          <a:bodyPr/>
          <a:lstStyle/>
          <a:p>
            <a:pPr algn="r">
              <a:buNone/>
            </a:pPr>
            <a:r>
              <a:rPr lang="en-US" dirty="0" smtClean="0">
                <a:solidFill>
                  <a:schemeClr val="accent4">
                    <a:lumMod val="75000"/>
                  </a:schemeClr>
                </a:solidFill>
              </a:rPr>
              <a:t>:</a:t>
            </a:r>
            <a:r>
              <a:rPr lang="ar-JO" dirty="0" smtClean="0">
                <a:solidFill>
                  <a:schemeClr val="accent4">
                    <a:lumMod val="75000"/>
                  </a:schemeClr>
                </a:solidFill>
              </a:rPr>
              <a:t>نماذج </a:t>
            </a:r>
            <a:r>
              <a:rPr lang="ar-SA" dirty="0" smtClean="0">
                <a:solidFill>
                  <a:schemeClr val="accent4">
                    <a:lumMod val="75000"/>
                  </a:schemeClr>
                </a:solidFill>
              </a:rPr>
              <a:t>الامتحانات التجريبيه</a:t>
            </a:r>
            <a:r>
              <a:rPr lang="ar-JO" dirty="0" smtClean="0">
                <a:solidFill>
                  <a:schemeClr val="accent4">
                    <a:lumMod val="75000"/>
                  </a:schemeClr>
                </a:solidFill>
              </a:rPr>
              <a:t> ليختبر نفسه </a:t>
            </a:r>
            <a:endParaRPr lang="ar-SA" dirty="0" smtClean="0">
              <a:solidFill>
                <a:schemeClr val="accent4">
                  <a:lumMod val="75000"/>
                </a:schemeClr>
              </a:solidFill>
            </a:endParaRPr>
          </a:p>
          <a:p>
            <a:pPr>
              <a:buNone/>
            </a:pPr>
            <a:endParaRPr lang="en-US" dirty="0"/>
          </a:p>
        </p:txBody>
      </p:sp>
      <p:pic>
        <p:nvPicPr>
          <p:cNvPr id="5" name="Picture 4" descr="2222.jpg"/>
          <p:cNvPicPr>
            <a:picLocks noChangeAspect="1"/>
          </p:cNvPicPr>
          <p:nvPr/>
        </p:nvPicPr>
        <p:blipFill>
          <a:blip r:embed="rId2"/>
          <a:stretch>
            <a:fillRect/>
          </a:stretch>
        </p:blipFill>
        <p:spPr>
          <a:xfrm>
            <a:off x="838200" y="1360555"/>
            <a:ext cx="7924800" cy="413689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pPr algn="r">
              <a:buNone/>
            </a:pPr>
            <a:r>
              <a:rPr lang="en-US" dirty="0" smtClean="0">
                <a:solidFill>
                  <a:schemeClr val="accent4">
                    <a:lumMod val="75000"/>
                  </a:schemeClr>
                </a:solidFill>
              </a:rPr>
              <a:t>:</a:t>
            </a:r>
            <a:r>
              <a:rPr lang="ar-SA" dirty="0" smtClean="0">
                <a:solidFill>
                  <a:schemeClr val="accent4">
                    <a:lumMod val="75000"/>
                  </a:schemeClr>
                </a:solidFill>
              </a:rPr>
              <a:t>لوحة التحكم</a:t>
            </a:r>
            <a:r>
              <a:rPr lang="ar-JO" dirty="0" smtClean="0">
                <a:solidFill>
                  <a:schemeClr val="accent4">
                    <a:lumMod val="75000"/>
                  </a:schemeClr>
                </a:solidFill>
              </a:rPr>
              <a:t> الخاصة فينا </a:t>
            </a:r>
            <a:endParaRPr lang="ar-SA" dirty="0" smtClean="0">
              <a:solidFill>
                <a:schemeClr val="accent4">
                  <a:lumMod val="75000"/>
                </a:schemeClr>
              </a:solidFill>
            </a:endParaRPr>
          </a:p>
          <a:p>
            <a:pPr algn="ctr">
              <a:buNone/>
            </a:pPr>
            <a:endParaRPr lang="en-US" dirty="0"/>
          </a:p>
        </p:txBody>
      </p:sp>
      <p:pic>
        <p:nvPicPr>
          <p:cNvPr id="5" name="Picture 4" descr="88888.jpg"/>
          <p:cNvPicPr>
            <a:picLocks noChangeAspect="1"/>
          </p:cNvPicPr>
          <p:nvPr/>
        </p:nvPicPr>
        <p:blipFill>
          <a:blip r:embed="rId2"/>
          <a:stretch>
            <a:fillRect/>
          </a:stretch>
        </p:blipFill>
        <p:spPr>
          <a:xfrm>
            <a:off x="533400" y="1337733"/>
            <a:ext cx="8153400" cy="4182533"/>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JO" dirty="0" smtClean="0"/>
              <a:t>تحليلات</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0425" y="2438400"/>
            <a:ext cx="6725175" cy="3781065"/>
          </a:xfrm>
        </p:spPr>
      </p:pic>
    </p:spTree>
    <p:extLst>
      <p:ext uri="{BB962C8B-B14F-4D97-AF65-F5344CB8AC3E}">
        <p14:creationId xmlns:p14="http://schemas.microsoft.com/office/powerpoint/2010/main" val="42256529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76866" y="2362200"/>
            <a:ext cx="6801375" cy="3823907"/>
          </a:xfrm>
        </p:spPr>
      </p:pic>
    </p:spTree>
    <p:extLst>
      <p:ext uri="{BB962C8B-B14F-4D97-AF65-F5344CB8AC3E}">
        <p14:creationId xmlns:p14="http://schemas.microsoft.com/office/powerpoint/2010/main" val="41756661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7800" y="2230577"/>
            <a:ext cx="6648975" cy="4032934"/>
          </a:xfrm>
        </p:spPr>
      </p:pic>
    </p:spTree>
    <p:extLst>
      <p:ext uri="{BB962C8B-B14F-4D97-AF65-F5344CB8AC3E}">
        <p14:creationId xmlns:p14="http://schemas.microsoft.com/office/powerpoint/2010/main" val="262685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02269" y="2362200"/>
            <a:ext cx="6547928" cy="3681412"/>
          </a:xfrm>
        </p:spPr>
      </p:pic>
    </p:spTree>
    <p:extLst>
      <p:ext uri="{BB962C8B-B14F-4D97-AF65-F5344CB8AC3E}">
        <p14:creationId xmlns:p14="http://schemas.microsoft.com/office/powerpoint/2010/main" val="40941096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12363" y="2490788"/>
            <a:ext cx="6127212" cy="3444875"/>
          </a:xfrm>
        </p:spPr>
      </p:pic>
    </p:spTree>
    <p:extLst>
      <p:ext uri="{BB962C8B-B14F-4D97-AF65-F5344CB8AC3E}">
        <p14:creationId xmlns:p14="http://schemas.microsoft.com/office/powerpoint/2010/main" val="9361225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89845" y="2362200"/>
            <a:ext cx="6572775" cy="3695382"/>
          </a:xfrm>
        </p:spPr>
      </p:pic>
    </p:spTree>
    <p:extLst>
      <p:ext uri="{BB962C8B-B14F-4D97-AF65-F5344CB8AC3E}">
        <p14:creationId xmlns:p14="http://schemas.microsoft.com/office/powerpoint/2010/main" val="42881623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rtl="1"/>
            <a:r>
              <a:rPr lang="ar-SA" dirty="0" smtClean="0"/>
              <a:t>النظره المستقبليه:</a:t>
            </a:r>
            <a:endParaRPr lang="en-US" dirty="0" smtClean="0"/>
          </a:p>
          <a:p>
            <a:pPr rtl="1"/>
            <a:r>
              <a:rPr lang="ar-SA" dirty="0" smtClean="0"/>
              <a:t>سوف نسعى الى تطوير هذا النظام اكثر واكثر ووضع الكثير من المهام التي تم يتسنى لنا الوقت الكافي لوضعها خلال الفتره المطلوبه لانجاز المشروع متل ان يتم تطوير اليه الدفع بحيث يتم الدفع من خلال الموقع عن طريق الكريتد كارد وايضا ان يتم تحويل هذا الموقع الى ابليكيشن يتم تحميله الى الهاتق المحمول والتصفح فيه ليكون امكانيه الربح من خلاله اكتر وممكن ان يتم التعاقد مع دوائر السير بحيث يتم انشاء امتحان التؤريا من خلالنا دون الحاجه للذهاب الى الدائره لاتمام الامتحان </a:t>
            </a:r>
            <a:endParaRPr lang="en-US" dirty="0" smtClean="0"/>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0" y="685800"/>
            <a:ext cx="6798736" cy="4419600"/>
          </a:xfrm>
        </p:spPr>
        <p:txBody>
          <a:bodyPr>
            <a:normAutofit/>
          </a:bodyPr>
          <a:lstStyle/>
          <a:p>
            <a:pPr algn="ctr">
              <a:buNone/>
            </a:pPr>
            <a:r>
              <a:rPr lang="en-US" sz="4800" dirty="0" err="1" smtClean="0">
                <a:solidFill>
                  <a:schemeClr val="accent4">
                    <a:lumMod val="75000"/>
                  </a:schemeClr>
                </a:solidFill>
              </a:rPr>
              <a:t>Drively</a:t>
            </a:r>
            <a:r>
              <a:rPr lang="en-US" sz="4800" dirty="0" smtClean="0">
                <a:solidFill>
                  <a:schemeClr val="accent4">
                    <a:lumMod val="75000"/>
                  </a:schemeClr>
                </a:solidFill>
              </a:rPr>
              <a:t> </a:t>
            </a:r>
            <a:endParaRPr lang="ar-SA" sz="4800" dirty="0" smtClean="0">
              <a:solidFill>
                <a:schemeClr val="accent4">
                  <a:lumMod val="75000"/>
                </a:schemeClr>
              </a:solidFill>
            </a:endParaRPr>
          </a:p>
          <a:p>
            <a:pPr algn="ctr">
              <a:buNone/>
            </a:pPr>
            <a:r>
              <a:rPr lang="ar-SA" sz="4800" dirty="0" smtClean="0">
                <a:solidFill>
                  <a:schemeClr val="accent4">
                    <a:lumMod val="75000"/>
                  </a:schemeClr>
                </a:solidFill>
              </a:rPr>
              <a:t>لتعليم السياقه</a:t>
            </a:r>
          </a:p>
          <a:p>
            <a:pPr>
              <a:buNone/>
            </a:pPr>
            <a:endParaRPr lang="ar-SA" dirty="0" smtClean="0">
              <a:solidFill>
                <a:schemeClr val="accent4">
                  <a:lumMod val="75000"/>
                </a:schemeClr>
              </a:solidFill>
            </a:endParaRPr>
          </a:p>
          <a:p>
            <a:pPr algn="r">
              <a:buNone/>
            </a:pPr>
            <a:r>
              <a:rPr lang="ar-SA" sz="4000" dirty="0" smtClean="0">
                <a:solidFill>
                  <a:schemeClr val="accent4">
                    <a:lumMod val="75000"/>
                  </a:schemeClr>
                </a:solidFill>
                <a:latin typeface="Andalus" panose="02020603050405020304" pitchFamily="18" charset="-78"/>
                <a:cs typeface="Andalus" panose="02020603050405020304" pitchFamily="18" charset="-78"/>
              </a:rPr>
              <a:t>ساره العمور</a:t>
            </a:r>
          </a:p>
          <a:p>
            <a:pPr algn="r">
              <a:buNone/>
            </a:pPr>
            <a:r>
              <a:rPr lang="ar-SA" sz="4000" dirty="0" smtClean="0">
                <a:solidFill>
                  <a:schemeClr val="accent4">
                    <a:lumMod val="75000"/>
                  </a:schemeClr>
                </a:solidFill>
                <a:latin typeface="Andalus" panose="02020603050405020304" pitchFamily="18" charset="-78"/>
                <a:cs typeface="Andalus" panose="02020603050405020304" pitchFamily="18" charset="-78"/>
              </a:rPr>
              <a:t>اسيل مخلوف</a:t>
            </a:r>
            <a:endParaRPr lang="en-US" sz="4000" dirty="0">
              <a:solidFill>
                <a:schemeClr val="accent4">
                  <a:lumMod val="75000"/>
                </a:schemeClr>
              </a:solidFill>
              <a:latin typeface="Andalus" panose="02020603050405020304" pitchFamily="18" charset="-78"/>
              <a:cs typeface="Andalus" panose="02020603050405020304" pitchFamily="18"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a:buNone/>
            </a:pPr>
            <a:r>
              <a:rPr lang="ar-SA" dirty="0" smtClean="0"/>
              <a:t> </a:t>
            </a:r>
            <a:r>
              <a:rPr lang="ar-SA" dirty="0" smtClean="0">
                <a:solidFill>
                  <a:schemeClr val="accent4">
                    <a:lumMod val="75000"/>
                  </a:schemeClr>
                </a:solidFill>
              </a:rPr>
              <a:t>-   </a:t>
            </a:r>
            <a:r>
              <a:rPr lang="ar-SA" dirty="0">
                <a:solidFill>
                  <a:schemeClr val="accent4">
                    <a:lumMod val="75000"/>
                  </a:schemeClr>
                </a:solidFill>
              </a:rPr>
              <a:t>نظرا للتطور التكنولوجي وتطور الحياه في </a:t>
            </a:r>
            <a:r>
              <a:rPr lang="ar-SA" dirty="0" smtClean="0">
                <a:solidFill>
                  <a:schemeClr val="accent4">
                    <a:lumMod val="75000"/>
                  </a:schemeClr>
                </a:solidFill>
              </a:rPr>
              <a:t>العصر الحالي</a:t>
            </a:r>
            <a:r>
              <a:rPr lang="ar-JO" dirty="0" smtClean="0">
                <a:solidFill>
                  <a:schemeClr val="accent4">
                    <a:lumMod val="75000"/>
                  </a:schemeClr>
                </a:solidFill>
              </a:rPr>
              <a:t> واصبح الاعتماد الاكبر على الاونلاين </a:t>
            </a:r>
            <a:r>
              <a:rPr lang="ar-SA" dirty="0" smtClean="0">
                <a:solidFill>
                  <a:schemeClr val="accent4">
                    <a:lumMod val="75000"/>
                  </a:schemeClr>
                </a:solidFill>
              </a:rPr>
              <a:t>, </a:t>
            </a:r>
            <a:r>
              <a:rPr lang="ar-JO" dirty="0" smtClean="0">
                <a:solidFill>
                  <a:schemeClr val="accent4">
                    <a:lumMod val="75000"/>
                  </a:schemeClr>
                </a:solidFill>
              </a:rPr>
              <a:t>فقمنا ب</a:t>
            </a:r>
            <a:r>
              <a:rPr lang="ar-SA" dirty="0" smtClean="0">
                <a:solidFill>
                  <a:schemeClr val="accent4">
                    <a:lumMod val="75000"/>
                  </a:schemeClr>
                </a:solidFill>
              </a:rPr>
              <a:t>انشاء </a:t>
            </a:r>
            <a:r>
              <a:rPr lang="ar-SA" dirty="0">
                <a:solidFill>
                  <a:schemeClr val="accent4">
                    <a:lumMod val="75000"/>
                  </a:schemeClr>
                </a:solidFill>
              </a:rPr>
              <a:t>هاذا الموقع يسهل على الكثير ويختصر عليهم الوقت والجهد من الوصول الى المدارس للحصول على الاراشادات واتمام </a:t>
            </a:r>
            <a:r>
              <a:rPr lang="ar-SA" dirty="0" smtClean="0">
                <a:solidFill>
                  <a:schemeClr val="accent4">
                    <a:lumMod val="75000"/>
                  </a:schemeClr>
                </a:solidFill>
              </a:rPr>
              <a:t>المعاملات</a:t>
            </a:r>
            <a:r>
              <a:rPr lang="ar-JO" dirty="0" smtClean="0">
                <a:solidFill>
                  <a:schemeClr val="accent4">
                    <a:lumMod val="75000"/>
                  </a:schemeClr>
                </a:solidFill>
              </a:rPr>
              <a:t> عن طريق الويب سايت</a:t>
            </a:r>
            <a:endParaRPr lang="en-US" dirty="0">
              <a:solidFill>
                <a:schemeClr val="accent4">
                  <a:lumMod val="75000"/>
                </a:schemeClr>
              </a:solidFill>
            </a:endParaRPr>
          </a:p>
          <a:p>
            <a:pPr algn="r">
              <a:buNone/>
            </a:pPr>
            <a:r>
              <a:rPr lang="ar-SA" dirty="0">
                <a:solidFill>
                  <a:schemeClr val="accent4">
                    <a:lumMod val="75000"/>
                  </a:schemeClr>
                </a:solidFill>
              </a:rPr>
              <a:t>مع امكانيه اضافة الكثير من التطورات على المشروع والابداع ايضا في مجال التسويق الرقمي</a:t>
            </a:r>
            <a:endParaRPr lang="en-US" dirty="0">
              <a:solidFill>
                <a:schemeClr val="accent4">
                  <a:lumMod val="75000"/>
                </a:schemeClr>
              </a:solidFill>
            </a:endParaRPr>
          </a:p>
          <a:p>
            <a:pPr algn="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981200"/>
            <a:ext cx="7924800" cy="4449763"/>
          </a:xfrm>
        </p:spPr>
        <p:txBody>
          <a:bodyPr>
            <a:normAutofit/>
          </a:bodyPr>
          <a:lstStyle/>
          <a:p>
            <a:pPr algn="r" rtl="1">
              <a:buNone/>
            </a:pPr>
            <a:endParaRPr lang="ar-SA" dirty="0" smtClean="0"/>
          </a:p>
          <a:p>
            <a:pPr algn="r" rtl="1">
              <a:buNone/>
            </a:pPr>
            <a:r>
              <a:rPr lang="ar-SA" dirty="0" smtClean="0"/>
              <a:t>-</a:t>
            </a:r>
            <a:r>
              <a:rPr lang="ar-SA" dirty="0" smtClean="0">
                <a:solidFill>
                  <a:schemeClr val="accent4">
                    <a:lumMod val="75000"/>
                  </a:schemeClr>
                </a:solidFill>
              </a:rPr>
              <a:t>قمنا </a:t>
            </a:r>
            <a:r>
              <a:rPr lang="ar-SA" dirty="0">
                <a:solidFill>
                  <a:schemeClr val="accent4">
                    <a:lumMod val="75000"/>
                  </a:schemeClr>
                </a:solidFill>
              </a:rPr>
              <a:t>بانشاء موقع لمدارس  السواقه بحيث اذا اراد الشخص الحصول على رخصة السواقه بان يدخل على الموقع الذي من خلاله يمكنه الحصول على المعلومات الكافيه مثل:</a:t>
            </a:r>
            <a:endParaRPr lang="en-US" dirty="0">
              <a:solidFill>
                <a:schemeClr val="accent4">
                  <a:lumMod val="75000"/>
                </a:schemeClr>
              </a:solidFill>
            </a:endParaRPr>
          </a:p>
          <a:p>
            <a:pPr algn="r">
              <a:buNone/>
            </a:pPr>
            <a:r>
              <a:rPr lang="ar-SA" dirty="0" smtClean="0">
                <a:solidFill>
                  <a:schemeClr val="accent4">
                    <a:lumMod val="75000"/>
                  </a:schemeClr>
                </a:solidFill>
              </a:rPr>
              <a:t>-.</a:t>
            </a:r>
            <a:r>
              <a:rPr lang="ar-SA" dirty="0">
                <a:solidFill>
                  <a:schemeClr val="accent4">
                    <a:lumMod val="75000"/>
                  </a:schemeClr>
                </a:solidFill>
              </a:rPr>
              <a:t>معلومات حول موعد امتحان النظري"التؤريا" والماده الواجب دراستها كامله من توجيهات </a:t>
            </a:r>
            <a:r>
              <a:rPr lang="ar-SA" dirty="0" smtClean="0">
                <a:solidFill>
                  <a:schemeClr val="accent4">
                    <a:lumMod val="75000"/>
                  </a:schemeClr>
                </a:solidFill>
              </a:rPr>
              <a:t>  اوالاشارات, </a:t>
            </a:r>
            <a:r>
              <a:rPr lang="ar-SA" dirty="0">
                <a:solidFill>
                  <a:schemeClr val="accent4">
                    <a:lumMod val="75000"/>
                  </a:schemeClr>
                </a:solidFill>
              </a:rPr>
              <a:t>ونتيجة الامتحان</a:t>
            </a:r>
            <a:endParaRPr lang="en-US" dirty="0">
              <a:solidFill>
                <a:schemeClr val="accent4">
                  <a:lumMod val="75000"/>
                </a:schemeClr>
              </a:solidFill>
            </a:endParaRPr>
          </a:p>
          <a:p>
            <a:pPr algn="r">
              <a:buNone/>
            </a:pPr>
            <a:r>
              <a:rPr lang="ar-SA" dirty="0">
                <a:solidFill>
                  <a:schemeClr val="accent4">
                    <a:lumMod val="75000"/>
                  </a:schemeClr>
                </a:solidFill>
              </a:rPr>
              <a:t>-يقوم الشخص بادخال المدينه التي يريد ان يحصل على الرخصه فيها بالتالي يقوم الموقع بادراج جميع المدراس المتاحه في هذه المدينه</a:t>
            </a:r>
            <a:endParaRPr lang="en-US" dirty="0">
              <a:solidFill>
                <a:schemeClr val="accent4">
                  <a:lumMod val="75000"/>
                </a:schemeClr>
              </a:solidFill>
            </a:endParaRPr>
          </a:p>
          <a:p>
            <a:pPr algn="r">
              <a:buNone/>
            </a:pPr>
            <a:r>
              <a:rPr lang="ar-SA" dirty="0">
                <a:solidFill>
                  <a:schemeClr val="accent4">
                    <a:lumMod val="75000"/>
                  </a:schemeClr>
                </a:solidFill>
              </a:rPr>
              <a:t>-بعد ان يقوم الشخص باختيار المدرسه ’ من خلال الموقع يمكنه اختيار المدرب الذي يريده </a:t>
            </a:r>
            <a:r>
              <a:rPr lang="ar-SA" dirty="0" smtClean="0">
                <a:solidFill>
                  <a:schemeClr val="accent4">
                    <a:lumMod val="75000"/>
                  </a:schemeClr>
                </a:solidFill>
              </a:rPr>
              <a:t>المتاح في </a:t>
            </a:r>
            <a:r>
              <a:rPr lang="ar-SA" dirty="0">
                <a:solidFill>
                  <a:schemeClr val="accent4">
                    <a:lumMod val="75000"/>
                  </a:schemeClr>
                </a:solidFill>
              </a:rPr>
              <a:t>هذه المدرسه</a:t>
            </a:r>
            <a:endParaRPr lang="en-US" dirty="0">
              <a:solidFill>
                <a:schemeClr val="accent4">
                  <a:lumMod val="75000"/>
                </a:schemeClr>
              </a:solidFill>
            </a:endParaRPr>
          </a:p>
          <a:p>
            <a:pPr algn="r">
              <a:buNone/>
            </a:pPr>
            <a:endParaRPr lang="en-US" dirty="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2133600"/>
            <a:ext cx="7772400" cy="4191000"/>
          </a:xfrm>
        </p:spPr>
        <p:txBody>
          <a:bodyPr>
            <a:normAutofit fontScale="92500"/>
          </a:bodyPr>
          <a:lstStyle/>
          <a:p>
            <a:pPr algn="r">
              <a:buNone/>
            </a:pPr>
            <a:endParaRPr lang="ar-SA" dirty="0" smtClean="0">
              <a:solidFill>
                <a:schemeClr val="accent4">
                  <a:lumMod val="75000"/>
                </a:schemeClr>
              </a:solidFill>
            </a:endParaRPr>
          </a:p>
          <a:p>
            <a:pPr algn="r">
              <a:buNone/>
            </a:pPr>
            <a:r>
              <a:rPr lang="ar-SA" dirty="0" smtClean="0">
                <a:solidFill>
                  <a:schemeClr val="accent4">
                    <a:lumMod val="75000"/>
                  </a:schemeClr>
                </a:solidFill>
              </a:rPr>
              <a:t>-يقوم الموقع باظهار نتائج الامتحان العملي والنظري واذا تم نجاحه بالامتحان ام لا مع تاريخ تقديم الامتحان وايضا نتيجة الامتحان التجريبي وكم مره قام بتجربه الامتحان </a:t>
            </a:r>
            <a:endParaRPr lang="en-US" dirty="0" smtClean="0">
              <a:solidFill>
                <a:schemeClr val="accent4">
                  <a:lumMod val="75000"/>
                </a:schemeClr>
              </a:solidFill>
            </a:endParaRPr>
          </a:p>
          <a:p>
            <a:pPr algn="r">
              <a:buNone/>
            </a:pPr>
            <a:r>
              <a:rPr lang="ar-SA" dirty="0" smtClean="0">
                <a:solidFill>
                  <a:schemeClr val="accent4">
                    <a:lumMod val="75000"/>
                  </a:schemeClr>
                </a:solidFill>
              </a:rPr>
              <a:t>-ادراج مواعيد التيست لكل متدرب على الموقع </a:t>
            </a:r>
            <a:endParaRPr lang="en-US" dirty="0" smtClean="0">
              <a:solidFill>
                <a:schemeClr val="accent4">
                  <a:lumMod val="75000"/>
                </a:schemeClr>
              </a:solidFill>
            </a:endParaRPr>
          </a:p>
          <a:p>
            <a:pPr algn="r">
              <a:buNone/>
            </a:pPr>
            <a:r>
              <a:rPr lang="ar-SA" dirty="0" smtClean="0">
                <a:solidFill>
                  <a:schemeClr val="accent4">
                    <a:lumMod val="75000"/>
                  </a:schemeClr>
                </a:solidFill>
              </a:rPr>
              <a:t>-تم انشاء الموقع باللغه العربيه حتى يكون اسهل للاشخاص التعامل معه وامكانيه الوصل اليه والدخول من قبل جميع </a:t>
            </a:r>
          </a:p>
          <a:p>
            <a:pPr algn="r">
              <a:buNone/>
            </a:pPr>
            <a:r>
              <a:rPr lang="ar-SA" dirty="0" smtClean="0">
                <a:solidFill>
                  <a:schemeClr val="accent4">
                    <a:lumMod val="75000"/>
                  </a:schemeClr>
                </a:solidFill>
              </a:rPr>
              <a:t>الافراد بكامل الاعمار بدون مواجهة صعوبه في ذلك</a:t>
            </a:r>
            <a:endParaRPr lang="en-US" dirty="0" smtClean="0">
              <a:solidFill>
                <a:schemeClr val="accent4">
                  <a:lumMod val="75000"/>
                </a:schemeClr>
              </a:solidFill>
            </a:endParaRPr>
          </a:p>
          <a:p>
            <a:pPr algn="r">
              <a:buNone/>
            </a:pPr>
            <a:r>
              <a:rPr lang="ar-SA" dirty="0">
                <a:solidFill>
                  <a:schemeClr val="accent4">
                    <a:lumMod val="75000"/>
                  </a:schemeClr>
                </a:solidFill>
              </a:rPr>
              <a:t>ولن تكون صلاحيه للمتدرب رؤيه جميع المعلومات باموقع الا في حالقام بانشاء حساب وتسجيل الدخول</a:t>
            </a:r>
            <a:endParaRPr lang="en-US" dirty="0">
              <a:solidFill>
                <a:schemeClr val="accent4">
                  <a:lumMod val="75000"/>
                </a:schemeClr>
              </a:solidFill>
            </a:endParaRP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JO" sz="3200" dirty="0" smtClean="0">
                <a:solidFill>
                  <a:schemeClr val="accent4">
                    <a:lumMod val="75000"/>
                  </a:schemeClr>
                </a:solidFill>
              </a:rPr>
              <a:t>الصفحة الرئيسية </a:t>
            </a:r>
            <a:r>
              <a:rPr lang="ar-SA" sz="3200" dirty="0" smtClean="0">
                <a:solidFill>
                  <a:schemeClr val="accent4">
                    <a:lumMod val="75000"/>
                  </a:schemeClr>
                </a:solidFill>
              </a:rPr>
              <a:t>للموقع</a:t>
            </a:r>
            <a:endParaRPr lang="en-US" sz="3200" dirty="0">
              <a:solidFill>
                <a:schemeClr val="accent4">
                  <a:lumMod val="75000"/>
                </a:schemeClr>
              </a:solidFill>
            </a:endParaRPr>
          </a:p>
        </p:txBody>
      </p:sp>
      <p:sp>
        <p:nvSpPr>
          <p:cNvPr id="3" name="Content Placeholder 2"/>
          <p:cNvSpPr>
            <a:spLocks noGrp="1"/>
          </p:cNvSpPr>
          <p:nvPr>
            <p:ph idx="1"/>
          </p:nvPr>
        </p:nvSpPr>
        <p:spPr/>
        <p:txBody>
          <a:bodyPr/>
          <a:lstStyle/>
          <a:p>
            <a:pPr algn="r">
              <a:buNone/>
            </a:pPr>
            <a:r>
              <a:rPr lang="en-US" dirty="0" smtClean="0"/>
              <a:t>:</a:t>
            </a:r>
            <a:r>
              <a:rPr lang="ar-SA" dirty="0" smtClean="0"/>
              <a:t>الصفحه الرئيسيه</a:t>
            </a:r>
          </a:p>
          <a:p>
            <a:pPr>
              <a:buNone/>
            </a:pPr>
            <a:endParaRPr lang="en-US" dirty="0"/>
          </a:p>
        </p:txBody>
      </p:sp>
      <p:pic>
        <p:nvPicPr>
          <p:cNvPr id="4" name="Picture 3" descr="11111.jpg"/>
          <p:cNvPicPr>
            <a:picLocks noChangeAspect="1"/>
          </p:cNvPicPr>
          <p:nvPr/>
        </p:nvPicPr>
        <p:blipFill>
          <a:blip r:embed="rId2"/>
          <a:stretch>
            <a:fillRect/>
          </a:stretch>
        </p:blipFill>
        <p:spPr>
          <a:xfrm>
            <a:off x="1600200" y="2057400"/>
            <a:ext cx="6553200" cy="407664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90500" y="685800"/>
            <a:ext cx="8229600" cy="5592763"/>
          </a:xfrm>
        </p:spPr>
        <p:txBody>
          <a:bodyPr/>
          <a:lstStyle/>
          <a:p>
            <a:pPr algn="r">
              <a:buNone/>
            </a:pPr>
            <a:r>
              <a:rPr lang="en-US" dirty="0" smtClean="0"/>
              <a:t>:</a:t>
            </a:r>
            <a:r>
              <a:rPr lang="ar-SA" dirty="0" smtClean="0">
                <a:solidFill>
                  <a:schemeClr val="accent4">
                    <a:lumMod val="75000"/>
                  </a:schemeClr>
                </a:solidFill>
              </a:rPr>
              <a:t>المدارس</a:t>
            </a:r>
          </a:p>
          <a:p>
            <a:pPr algn="r">
              <a:buNone/>
            </a:pPr>
            <a:endParaRPr lang="en-US" dirty="0"/>
          </a:p>
        </p:txBody>
      </p:sp>
      <p:pic>
        <p:nvPicPr>
          <p:cNvPr id="6" name="Picture 5" descr="666.jpg"/>
          <p:cNvPicPr>
            <a:picLocks noChangeAspect="1"/>
          </p:cNvPicPr>
          <p:nvPr/>
        </p:nvPicPr>
        <p:blipFill>
          <a:blip r:embed="rId2"/>
          <a:stretch>
            <a:fillRect/>
          </a:stretch>
        </p:blipFill>
        <p:spPr>
          <a:xfrm>
            <a:off x="723900" y="1524000"/>
            <a:ext cx="7696200" cy="412759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745163"/>
          </a:xfrm>
        </p:spPr>
        <p:txBody>
          <a:bodyPr/>
          <a:lstStyle/>
          <a:p>
            <a:pPr algn="r">
              <a:buNone/>
            </a:pPr>
            <a:r>
              <a:rPr lang="en-US" dirty="0" smtClean="0">
                <a:solidFill>
                  <a:schemeClr val="accent4">
                    <a:lumMod val="75000"/>
                  </a:schemeClr>
                </a:solidFill>
              </a:rPr>
              <a:t>:</a:t>
            </a:r>
            <a:r>
              <a:rPr lang="ar-SA" dirty="0" smtClean="0">
                <a:solidFill>
                  <a:schemeClr val="accent4">
                    <a:lumMod val="75000"/>
                  </a:schemeClr>
                </a:solidFill>
              </a:rPr>
              <a:t>مادة التؤريا</a:t>
            </a:r>
          </a:p>
          <a:p>
            <a:pPr>
              <a:buNone/>
            </a:pPr>
            <a:endParaRPr lang="en-US" dirty="0"/>
          </a:p>
        </p:txBody>
      </p:sp>
      <p:pic>
        <p:nvPicPr>
          <p:cNvPr id="5" name="Picture 4" descr="4444.jpg"/>
          <p:cNvPicPr>
            <a:picLocks noChangeAspect="1"/>
          </p:cNvPicPr>
          <p:nvPr/>
        </p:nvPicPr>
        <p:blipFill>
          <a:blip r:embed="rId2"/>
          <a:stretch>
            <a:fillRect/>
          </a:stretch>
        </p:blipFill>
        <p:spPr>
          <a:xfrm>
            <a:off x="1295400" y="1361194"/>
            <a:ext cx="7010400" cy="413561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pPr algn="r">
              <a:buNone/>
            </a:pPr>
            <a:r>
              <a:rPr lang="en-US" dirty="0" smtClean="0">
                <a:solidFill>
                  <a:schemeClr val="accent4">
                    <a:lumMod val="75000"/>
                  </a:schemeClr>
                </a:solidFill>
              </a:rPr>
              <a:t>:</a:t>
            </a:r>
            <a:r>
              <a:rPr lang="ar-SA" dirty="0" smtClean="0">
                <a:solidFill>
                  <a:schemeClr val="accent4">
                    <a:lumMod val="75000"/>
                  </a:schemeClr>
                </a:solidFill>
              </a:rPr>
              <a:t>الاشارات</a:t>
            </a:r>
          </a:p>
          <a:p>
            <a:pPr>
              <a:buNone/>
            </a:pPr>
            <a:endParaRPr lang="en-US" dirty="0"/>
          </a:p>
        </p:txBody>
      </p:sp>
      <p:pic>
        <p:nvPicPr>
          <p:cNvPr id="4" name="Picture 3" descr="3333.jpg"/>
          <p:cNvPicPr>
            <a:picLocks noChangeAspect="1"/>
          </p:cNvPicPr>
          <p:nvPr/>
        </p:nvPicPr>
        <p:blipFill>
          <a:blip r:embed="rId2"/>
          <a:stretch>
            <a:fillRect/>
          </a:stretch>
        </p:blipFill>
        <p:spPr>
          <a:xfrm>
            <a:off x="838200" y="1360555"/>
            <a:ext cx="7315200" cy="413689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55</TotalTime>
  <Words>340</Words>
  <Application>Microsoft Office PowerPoint</Application>
  <PresentationFormat>عرض على الشاشة (3:4)‏</PresentationFormat>
  <Paragraphs>29</Paragraphs>
  <Slides>18</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18</vt:i4>
      </vt:variant>
    </vt:vector>
  </HeadingPairs>
  <TitlesOfParts>
    <vt:vector size="23" baseType="lpstr">
      <vt:lpstr>Andalus</vt:lpstr>
      <vt:lpstr>Arial</vt:lpstr>
      <vt:lpstr>Garamond</vt:lpstr>
      <vt:lpstr>Times New Roman</vt:lpstr>
      <vt:lpstr>Organic</vt:lpstr>
      <vt:lpstr>بسم الله الرحمن الرحيم</vt:lpstr>
      <vt:lpstr>عرض تقديمي في PowerPoint</vt:lpstr>
      <vt:lpstr>عرض تقديمي في PowerPoint</vt:lpstr>
      <vt:lpstr>عرض تقديمي في PowerPoint</vt:lpstr>
      <vt:lpstr>عرض تقديمي في PowerPoint</vt:lpstr>
      <vt:lpstr>الصفحة الرئيسية للموقع</vt:lpstr>
      <vt:lpstr>عرض تقديمي في PowerPoint</vt:lpstr>
      <vt:lpstr>عرض تقديمي في PowerPoint</vt:lpstr>
      <vt:lpstr>عرض تقديمي في PowerPoint</vt:lpstr>
      <vt:lpstr>عرض تقديمي في PowerPoint</vt:lpstr>
      <vt:lpstr>عرض تقديمي في PowerPoint</vt:lpstr>
      <vt:lpstr>تحليلات</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الرحيم</dc:title>
  <dc:creator>Windows User</dc:creator>
  <cp:lastModifiedBy>teba-2021</cp:lastModifiedBy>
  <cp:revision>6</cp:revision>
  <dcterms:created xsi:type="dcterms:W3CDTF">2020-12-14T16:22:24Z</dcterms:created>
  <dcterms:modified xsi:type="dcterms:W3CDTF">2021-05-30T06:57:19Z</dcterms:modified>
</cp:coreProperties>
</file>