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media/image101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0"/>
  </p:notesMasterIdLst>
  <p:sldIdLst>
    <p:sldId id="256" r:id="rId2"/>
    <p:sldId id="257" r:id="rId3"/>
    <p:sldId id="259" r:id="rId4"/>
    <p:sldId id="258" r:id="rId5"/>
    <p:sldId id="261" r:id="rId6"/>
    <p:sldId id="264" r:id="rId7"/>
    <p:sldId id="266" r:id="rId8"/>
    <p:sldId id="317" r:id="rId9"/>
    <p:sldId id="267" r:id="rId10"/>
    <p:sldId id="265" r:id="rId11"/>
    <p:sldId id="270" r:id="rId12"/>
    <p:sldId id="273" r:id="rId13"/>
    <p:sldId id="292" r:id="rId14"/>
    <p:sldId id="293" r:id="rId15"/>
    <p:sldId id="274" r:id="rId16"/>
    <p:sldId id="276" r:id="rId17"/>
    <p:sldId id="275" r:id="rId18"/>
    <p:sldId id="278" r:id="rId19"/>
    <p:sldId id="277" r:id="rId20"/>
    <p:sldId id="279" r:id="rId21"/>
    <p:sldId id="294" r:id="rId22"/>
    <p:sldId id="318" r:id="rId23"/>
    <p:sldId id="291" r:id="rId24"/>
    <p:sldId id="304" r:id="rId25"/>
    <p:sldId id="305" r:id="rId26"/>
    <p:sldId id="306" r:id="rId27"/>
    <p:sldId id="295" r:id="rId28"/>
    <p:sldId id="296" r:id="rId29"/>
    <p:sldId id="345" r:id="rId30"/>
    <p:sldId id="297" r:id="rId31"/>
    <p:sldId id="308" r:id="rId32"/>
    <p:sldId id="320" r:id="rId33"/>
    <p:sldId id="337" r:id="rId34"/>
    <p:sldId id="324" r:id="rId35"/>
    <p:sldId id="309" r:id="rId36"/>
    <p:sldId id="310" r:id="rId37"/>
    <p:sldId id="329" r:id="rId38"/>
    <p:sldId id="313" r:id="rId39"/>
    <p:sldId id="325" r:id="rId40"/>
    <p:sldId id="326" r:id="rId41"/>
    <p:sldId id="327" r:id="rId42"/>
    <p:sldId id="328" r:id="rId43"/>
    <p:sldId id="338" r:id="rId44"/>
    <p:sldId id="340" r:id="rId45"/>
    <p:sldId id="333" r:id="rId46"/>
    <p:sldId id="332" r:id="rId47"/>
    <p:sldId id="335" r:id="rId48"/>
    <p:sldId id="334" r:id="rId49"/>
    <p:sldId id="336" r:id="rId50"/>
    <p:sldId id="315" r:id="rId51"/>
    <p:sldId id="281" r:id="rId52"/>
    <p:sldId id="282" r:id="rId53"/>
    <p:sldId id="341" r:id="rId54"/>
    <p:sldId id="342" r:id="rId55"/>
    <p:sldId id="283" r:id="rId56"/>
    <p:sldId id="284" r:id="rId57"/>
    <p:sldId id="285" r:id="rId58"/>
    <p:sldId id="286" r:id="rId59"/>
    <p:sldId id="287" r:id="rId60"/>
    <p:sldId id="288" r:id="rId61"/>
    <p:sldId id="289" r:id="rId62"/>
    <p:sldId id="316" r:id="rId63"/>
    <p:sldId id="290" r:id="rId64"/>
    <p:sldId id="301" r:id="rId65"/>
    <p:sldId id="302" r:id="rId66"/>
    <p:sldId id="303" r:id="rId67"/>
    <p:sldId id="343" r:id="rId68"/>
    <p:sldId id="344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CCCC"/>
    <a:srgbClr val="FF99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2" autoAdjust="0"/>
  </p:normalViewPr>
  <p:slideViewPr>
    <p:cSldViewPr>
      <p:cViewPr>
        <p:scale>
          <a:sx n="80" d="100"/>
          <a:sy n="80" d="100"/>
        </p:scale>
        <p:origin x="-115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6.png"/><Relationship Id="rId6" Type="http://schemas.openxmlformats.org/officeDocument/2006/relationships/image" Target="../media/image101.jpg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image" Target="../media/image125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6.png"/><Relationship Id="rId6" Type="http://schemas.openxmlformats.org/officeDocument/2006/relationships/image" Target="../media/image101.jpg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image" Target="../media/image125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1FD90-3ED9-40AC-AC72-8868E9920D57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AFD5F4-DD82-4317-B624-0305440503B8}">
      <dgm:prSet/>
      <dgm:spPr/>
      <dgm:t>
        <a:bodyPr/>
        <a:lstStyle/>
        <a:p>
          <a:endParaRPr lang="en-US"/>
        </a:p>
      </dgm:t>
    </dgm:pt>
    <dgm:pt modelId="{8B283081-BB0C-4BE5-A7EC-43D62FD7BB06}" type="parTrans" cxnId="{F07B334F-2C9B-4CE2-94DE-E361AD7FE818}">
      <dgm:prSet/>
      <dgm:spPr/>
      <dgm:t>
        <a:bodyPr/>
        <a:lstStyle/>
        <a:p>
          <a:endParaRPr lang="en-US"/>
        </a:p>
      </dgm:t>
    </dgm:pt>
    <dgm:pt modelId="{DF06D02F-1D7A-4853-A00F-309D5B554C6F}" type="sibTrans" cxnId="{F07B334F-2C9B-4CE2-94DE-E361AD7FE81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4848FB9-C514-4E39-B642-46897D4231A4}">
      <dgm:prSet phldrT="[Text]" phldr="1"/>
      <dgm:spPr/>
      <dgm:t>
        <a:bodyPr/>
        <a:lstStyle/>
        <a:p>
          <a:endParaRPr lang="en-US" dirty="0"/>
        </a:p>
      </dgm:t>
    </dgm:pt>
    <dgm:pt modelId="{A5E1BA7A-BE9E-4673-AB76-0DA9547DA64A}" type="parTrans" cxnId="{7F6CB428-09B8-4C6F-AAE5-194BA3089F95}">
      <dgm:prSet/>
      <dgm:spPr/>
      <dgm:t>
        <a:bodyPr/>
        <a:lstStyle/>
        <a:p>
          <a:endParaRPr lang="en-US"/>
        </a:p>
      </dgm:t>
    </dgm:pt>
    <dgm:pt modelId="{161CA2BE-D27E-4AF3-A549-7A3422EAF9F1}" type="sibTrans" cxnId="{7F6CB428-09B8-4C6F-AAE5-194BA3089F9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F9A1DB97-0733-4EFA-A342-0B8D54298E38}">
      <dgm:prSet phldrT="[Text]" phldr="1"/>
      <dgm:spPr/>
      <dgm:t>
        <a:bodyPr/>
        <a:lstStyle/>
        <a:p>
          <a:endParaRPr lang="en-US"/>
        </a:p>
      </dgm:t>
    </dgm:pt>
    <dgm:pt modelId="{6175BFCC-BC5F-4177-9CDE-02971BF97199}" type="parTrans" cxnId="{09152BC5-1885-491B-B762-B1A8795029C7}">
      <dgm:prSet/>
      <dgm:spPr/>
      <dgm:t>
        <a:bodyPr/>
        <a:lstStyle/>
        <a:p>
          <a:endParaRPr lang="en-US"/>
        </a:p>
      </dgm:t>
    </dgm:pt>
    <dgm:pt modelId="{DD53E037-D3F2-4441-8CE6-3AA5676A8332}" type="sibTrans" cxnId="{09152BC5-1885-491B-B762-B1A8795029C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US"/>
        </a:p>
      </dgm:t>
    </dgm:pt>
    <dgm:pt modelId="{8672F873-A7CD-45FA-B4C1-A57775E9D8B7}">
      <dgm:prSet phldrT="[Text]" phldr="1"/>
      <dgm:spPr/>
      <dgm:t>
        <a:bodyPr/>
        <a:lstStyle/>
        <a:p>
          <a:endParaRPr lang="en-US" dirty="0"/>
        </a:p>
      </dgm:t>
    </dgm:pt>
    <dgm:pt modelId="{C216A2BC-0476-431B-B5B4-98D929CBA97C}" type="sibTrans" cxnId="{76F6204A-C1AF-4DE0-AE14-C8E3FDE2FDE9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/>
        </a:p>
      </dgm:t>
    </dgm:pt>
    <dgm:pt modelId="{70F6D689-C7FB-4F3A-8A33-ECBF93E84DB4}" type="parTrans" cxnId="{76F6204A-C1AF-4DE0-AE14-C8E3FDE2FDE9}">
      <dgm:prSet/>
      <dgm:spPr/>
      <dgm:t>
        <a:bodyPr/>
        <a:lstStyle/>
        <a:p>
          <a:endParaRPr lang="en-US"/>
        </a:p>
      </dgm:t>
    </dgm:pt>
    <dgm:pt modelId="{92E7E48A-4DFF-41AB-92C0-9B1B08B2DE63}" type="pres">
      <dgm:prSet presAssocID="{0A71FD90-3ED9-40AC-AC72-8868E9920D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A083E22-043A-459A-AD26-E7E1595393B9}" type="pres">
      <dgm:prSet presAssocID="{0A71FD90-3ED9-40AC-AC72-8868E9920D57}" presName="Name1" presStyleCnt="0"/>
      <dgm:spPr/>
    </dgm:pt>
    <dgm:pt modelId="{BEB49F4E-BCFD-4B97-8C2E-CFAF4E3D73AF}" type="pres">
      <dgm:prSet presAssocID="{DF06D02F-1D7A-4853-A00F-309D5B554C6F}" presName="picture_1" presStyleCnt="0"/>
      <dgm:spPr/>
    </dgm:pt>
    <dgm:pt modelId="{A5D7F745-A58A-44AE-B353-FA5875021D5B}" type="pres">
      <dgm:prSet presAssocID="{DF06D02F-1D7A-4853-A00F-309D5B554C6F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44B0C2D9-258F-4A03-92B2-A63F06017CB7}" type="pres">
      <dgm:prSet presAssocID="{4EAFD5F4-DD82-4317-B624-0305440503B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0645A-763F-4176-BF1F-3FB307DBACF7}" type="pres">
      <dgm:prSet presAssocID="{161CA2BE-D27E-4AF3-A549-7A3422EAF9F1}" presName="picture_2" presStyleCnt="0"/>
      <dgm:spPr/>
    </dgm:pt>
    <dgm:pt modelId="{298758B1-E045-4C97-AB95-EDC1F5693BD2}" type="pres">
      <dgm:prSet presAssocID="{161CA2BE-D27E-4AF3-A549-7A3422EAF9F1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CD608910-D0A8-4B52-9A00-14D30A656666}" type="pres">
      <dgm:prSet presAssocID="{A4848FB9-C514-4E39-B642-46897D4231A4}" presName="line_2" presStyleLbl="parChTrans1D1" presStyleIdx="0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07700599-DFCA-418B-89E5-19BA4F334190}" type="pres">
      <dgm:prSet presAssocID="{A4848FB9-C514-4E39-B642-46897D4231A4}" presName="textparent_2" presStyleLbl="node1" presStyleIdx="0" presStyleCnt="0"/>
      <dgm:spPr/>
    </dgm:pt>
    <dgm:pt modelId="{E079F5EC-4CAB-46BA-BFE5-2C4A929733B0}" type="pres">
      <dgm:prSet presAssocID="{A4848FB9-C514-4E39-B642-46897D4231A4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1805E-99CD-446D-BB89-D632205020E1}" type="pres">
      <dgm:prSet presAssocID="{C216A2BC-0476-431B-B5B4-98D929CBA97C}" presName="picture_3" presStyleCnt="0"/>
      <dgm:spPr/>
    </dgm:pt>
    <dgm:pt modelId="{3631AF25-24EA-4186-8EA0-D73A7A5C6D2B}" type="pres">
      <dgm:prSet presAssocID="{C216A2BC-0476-431B-B5B4-98D929CBA97C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0095B095-5DCA-4828-947C-6342D9A8C6E2}" type="pres">
      <dgm:prSet presAssocID="{8672F873-A7CD-45FA-B4C1-A57775E9D8B7}" presName="line_3" presStyleLbl="parChTrans1D1" presStyleIdx="1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51DB8A79-FBE7-4847-9C18-06083724838C}" type="pres">
      <dgm:prSet presAssocID="{8672F873-A7CD-45FA-B4C1-A57775E9D8B7}" presName="textparent_3" presStyleLbl="node1" presStyleIdx="0" presStyleCnt="0"/>
      <dgm:spPr/>
    </dgm:pt>
    <dgm:pt modelId="{E2395D0C-E33C-4047-B526-98864CF35304}" type="pres">
      <dgm:prSet presAssocID="{8672F873-A7CD-45FA-B4C1-A57775E9D8B7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D47F5-7ED2-4977-99E2-8776F1E89D6C}" type="pres">
      <dgm:prSet presAssocID="{DD53E037-D3F2-4441-8CE6-3AA5676A8332}" presName="picture_4" presStyleCnt="0"/>
      <dgm:spPr/>
    </dgm:pt>
    <dgm:pt modelId="{93720AB9-DB09-4301-A5E3-4B6EC76CF65F}" type="pres">
      <dgm:prSet presAssocID="{DD53E037-D3F2-4441-8CE6-3AA5676A8332}" presName="pictureRepeatNode" presStyleLbl="alignImgPlace1" presStyleIdx="3" presStyleCnt="4" custLinFactNeighborX="-3233"/>
      <dgm:spPr/>
      <dgm:t>
        <a:bodyPr/>
        <a:lstStyle/>
        <a:p>
          <a:endParaRPr lang="en-US"/>
        </a:p>
      </dgm:t>
    </dgm:pt>
    <dgm:pt modelId="{565434D1-C702-4C2A-9AD9-6EDA57FED9AF}" type="pres">
      <dgm:prSet presAssocID="{F9A1DB97-0733-4EFA-A342-0B8D54298E38}" presName="line_4" presStyleLbl="parChTrans1D1" presStyleIdx="2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1939CE92-DB20-40A4-BF1D-9DE6475F711B}" type="pres">
      <dgm:prSet presAssocID="{F9A1DB97-0733-4EFA-A342-0B8D54298E38}" presName="textparent_4" presStyleLbl="node1" presStyleIdx="0" presStyleCnt="0"/>
      <dgm:spPr/>
    </dgm:pt>
    <dgm:pt modelId="{1F931BA4-D7A0-4B62-B721-4D25F68C6AE9}" type="pres">
      <dgm:prSet presAssocID="{F9A1DB97-0733-4EFA-A342-0B8D54298E38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671F2-8F73-4B1C-9B44-BDC37E2BBF8C}" type="presOf" srcId="{0A71FD90-3ED9-40AC-AC72-8868E9920D57}" destId="{92E7E48A-4DFF-41AB-92C0-9B1B08B2DE63}" srcOrd="0" destOrd="0" presId="urn:microsoft.com/office/officeart/2008/layout/CircularPictureCallout"/>
    <dgm:cxn modelId="{361F492C-CAF4-45CB-83ED-29C755D9ADBE}" type="presOf" srcId="{8672F873-A7CD-45FA-B4C1-A57775E9D8B7}" destId="{E2395D0C-E33C-4047-B526-98864CF35304}" srcOrd="0" destOrd="0" presId="urn:microsoft.com/office/officeart/2008/layout/CircularPictureCallout"/>
    <dgm:cxn modelId="{B67D644E-5B57-4BCE-BDB7-964916050FC6}" type="presOf" srcId="{F9A1DB97-0733-4EFA-A342-0B8D54298E38}" destId="{1F931BA4-D7A0-4B62-B721-4D25F68C6AE9}" srcOrd="0" destOrd="0" presId="urn:microsoft.com/office/officeart/2008/layout/CircularPictureCallout"/>
    <dgm:cxn modelId="{C90ED593-2DD3-4AD8-8A2D-DA5454C42631}" type="presOf" srcId="{DD53E037-D3F2-4441-8CE6-3AA5676A8332}" destId="{93720AB9-DB09-4301-A5E3-4B6EC76CF65F}" srcOrd="0" destOrd="0" presId="urn:microsoft.com/office/officeart/2008/layout/CircularPictureCallout"/>
    <dgm:cxn modelId="{8BFE1EA8-24F8-477A-92D5-561DECC913E0}" type="presOf" srcId="{4EAFD5F4-DD82-4317-B624-0305440503B8}" destId="{44B0C2D9-258F-4A03-92B2-A63F06017CB7}" srcOrd="0" destOrd="0" presId="urn:microsoft.com/office/officeart/2008/layout/CircularPictureCallout"/>
    <dgm:cxn modelId="{7F6CB428-09B8-4C6F-AAE5-194BA3089F95}" srcId="{0A71FD90-3ED9-40AC-AC72-8868E9920D57}" destId="{A4848FB9-C514-4E39-B642-46897D4231A4}" srcOrd="1" destOrd="0" parTransId="{A5E1BA7A-BE9E-4673-AB76-0DA9547DA64A}" sibTransId="{161CA2BE-D27E-4AF3-A549-7A3422EAF9F1}"/>
    <dgm:cxn modelId="{A01FB4E8-956D-4B94-99D9-E843DF3183B9}" type="presOf" srcId="{C216A2BC-0476-431B-B5B4-98D929CBA97C}" destId="{3631AF25-24EA-4186-8EA0-D73A7A5C6D2B}" srcOrd="0" destOrd="0" presId="urn:microsoft.com/office/officeart/2008/layout/CircularPictureCallout"/>
    <dgm:cxn modelId="{D98B6116-6987-4DC8-AE38-A4B7D824AB66}" type="presOf" srcId="{A4848FB9-C514-4E39-B642-46897D4231A4}" destId="{E079F5EC-4CAB-46BA-BFE5-2C4A929733B0}" srcOrd="0" destOrd="0" presId="urn:microsoft.com/office/officeart/2008/layout/CircularPictureCallout"/>
    <dgm:cxn modelId="{EB9EC1AF-8D5C-4CC5-B67F-D20D036AEECF}" type="presOf" srcId="{DF06D02F-1D7A-4853-A00F-309D5B554C6F}" destId="{A5D7F745-A58A-44AE-B353-FA5875021D5B}" srcOrd="0" destOrd="0" presId="urn:microsoft.com/office/officeart/2008/layout/CircularPictureCallout"/>
    <dgm:cxn modelId="{F07B334F-2C9B-4CE2-94DE-E361AD7FE818}" srcId="{0A71FD90-3ED9-40AC-AC72-8868E9920D57}" destId="{4EAFD5F4-DD82-4317-B624-0305440503B8}" srcOrd="0" destOrd="0" parTransId="{8B283081-BB0C-4BE5-A7EC-43D62FD7BB06}" sibTransId="{DF06D02F-1D7A-4853-A00F-309D5B554C6F}"/>
    <dgm:cxn modelId="{04011D3A-551E-4AFB-B8D7-9E8BB6FC864E}" type="presOf" srcId="{161CA2BE-D27E-4AF3-A549-7A3422EAF9F1}" destId="{298758B1-E045-4C97-AB95-EDC1F5693BD2}" srcOrd="0" destOrd="0" presId="urn:microsoft.com/office/officeart/2008/layout/CircularPictureCallout"/>
    <dgm:cxn modelId="{09152BC5-1885-491B-B762-B1A8795029C7}" srcId="{0A71FD90-3ED9-40AC-AC72-8868E9920D57}" destId="{F9A1DB97-0733-4EFA-A342-0B8D54298E38}" srcOrd="3" destOrd="0" parTransId="{6175BFCC-BC5F-4177-9CDE-02971BF97199}" sibTransId="{DD53E037-D3F2-4441-8CE6-3AA5676A8332}"/>
    <dgm:cxn modelId="{76F6204A-C1AF-4DE0-AE14-C8E3FDE2FDE9}" srcId="{0A71FD90-3ED9-40AC-AC72-8868E9920D57}" destId="{8672F873-A7CD-45FA-B4C1-A57775E9D8B7}" srcOrd="2" destOrd="0" parTransId="{70F6D689-C7FB-4F3A-8A33-ECBF93E84DB4}" sibTransId="{C216A2BC-0476-431B-B5B4-98D929CBA97C}"/>
    <dgm:cxn modelId="{9761DBD3-E2E3-400B-B878-03577C2FA071}" type="presParOf" srcId="{92E7E48A-4DFF-41AB-92C0-9B1B08B2DE63}" destId="{DA083E22-043A-459A-AD26-E7E1595393B9}" srcOrd="0" destOrd="0" presId="urn:microsoft.com/office/officeart/2008/layout/CircularPictureCallout"/>
    <dgm:cxn modelId="{779E7454-490B-41A8-9374-301438266DB8}" type="presParOf" srcId="{DA083E22-043A-459A-AD26-E7E1595393B9}" destId="{BEB49F4E-BCFD-4B97-8C2E-CFAF4E3D73AF}" srcOrd="0" destOrd="0" presId="urn:microsoft.com/office/officeart/2008/layout/CircularPictureCallout"/>
    <dgm:cxn modelId="{02EB829C-385B-4F59-830F-65759B61ADA8}" type="presParOf" srcId="{BEB49F4E-BCFD-4B97-8C2E-CFAF4E3D73AF}" destId="{A5D7F745-A58A-44AE-B353-FA5875021D5B}" srcOrd="0" destOrd="0" presId="urn:microsoft.com/office/officeart/2008/layout/CircularPictureCallout"/>
    <dgm:cxn modelId="{6FD82EC4-469B-4962-A6E1-82C6D8330A47}" type="presParOf" srcId="{DA083E22-043A-459A-AD26-E7E1595393B9}" destId="{44B0C2D9-258F-4A03-92B2-A63F06017CB7}" srcOrd="1" destOrd="0" presId="urn:microsoft.com/office/officeart/2008/layout/CircularPictureCallout"/>
    <dgm:cxn modelId="{6167634D-5F13-426E-8DB2-D7E6353553CF}" type="presParOf" srcId="{DA083E22-043A-459A-AD26-E7E1595393B9}" destId="{BDB0645A-763F-4176-BF1F-3FB307DBACF7}" srcOrd="2" destOrd="0" presId="urn:microsoft.com/office/officeart/2008/layout/CircularPictureCallout"/>
    <dgm:cxn modelId="{328D484F-A12D-41C8-9BE1-286444448108}" type="presParOf" srcId="{BDB0645A-763F-4176-BF1F-3FB307DBACF7}" destId="{298758B1-E045-4C97-AB95-EDC1F5693BD2}" srcOrd="0" destOrd="0" presId="urn:microsoft.com/office/officeart/2008/layout/CircularPictureCallout"/>
    <dgm:cxn modelId="{E3D39C6A-2FCF-4596-9254-E9F2EF93D22B}" type="presParOf" srcId="{DA083E22-043A-459A-AD26-E7E1595393B9}" destId="{CD608910-D0A8-4B52-9A00-14D30A656666}" srcOrd="3" destOrd="0" presId="urn:microsoft.com/office/officeart/2008/layout/CircularPictureCallout"/>
    <dgm:cxn modelId="{08425980-4B57-45F9-B81C-C898D16AF225}" type="presParOf" srcId="{DA083E22-043A-459A-AD26-E7E1595393B9}" destId="{07700599-DFCA-418B-89E5-19BA4F334190}" srcOrd="4" destOrd="0" presId="urn:microsoft.com/office/officeart/2008/layout/CircularPictureCallout"/>
    <dgm:cxn modelId="{7D5A9A59-2BEB-4469-BD1B-9C64D1FD9378}" type="presParOf" srcId="{07700599-DFCA-418B-89E5-19BA4F334190}" destId="{E079F5EC-4CAB-46BA-BFE5-2C4A929733B0}" srcOrd="0" destOrd="0" presId="urn:microsoft.com/office/officeart/2008/layout/CircularPictureCallout"/>
    <dgm:cxn modelId="{0F110B18-C69B-4939-906B-6FEE1EE5E732}" type="presParOf" srcId="{DA083E22-043A-459A-AD26-E7E1595393B9}" destId="{7F41805E-99CD-446D-BB89-D632205020E1}" srcOrd="5" destOrd="0" presId="urn:microsoft.com/office/officeart/2008/layout/CircularPictureCallout"/>
    <dgm:cxn modelId="{82CE7529-3EAB-45E7-9E04-8F591AC721BE}" type="presParOf" srcId="{7F41805E-99CD-446D-BB89-D632205020E1}" destId="{3631AF25-24EA-4186-8EA0-D73A7A5C6D2B}" srcOrd="0" destOrd="0" presId="urn:microsoft.com/office/officeart/2008/layout/CircularPictureCallout"/>
    <dgm:cxn modelId="{2B479F6F-53B6-4119-BAF6-3CFD3EEC072F}" type="presParOf" srcId="{DA083E22-043A-459A-AD26-E7E1595393B9}" destId="{0095B095-5DCA-4828-947C-6342D9A8C6E2}" srcOrd="6" destOrd="0" presId="urn:microsoft.com/office/officeart/2008/layout/CircularPictureCallout"/>
    <dgm:cxn modelId="{DCFCFACB-1E39-4C73-8F37-F9235EB586D5}" type="presParOf" srcId="{DA083E22-043A-459A-AD26-E7E1595393B9}" destId="{51DB8A79-FBE7-4847-9C18-06083724838C}" srcOrd="7" destOrd="0" presId="urn:microsoft.com/office/officeart/2008/layout/CircularPictureCallout"/>
    <dgm:cxn modelId="{2CB774EA-D96F-43B1-AF11-B001279DD909}" type="presParOf" srcId="{51DB8A79-FBE7-4847-9C18-06083724838C}" destId="{E2395D0C-E33C-4047-B526-98864CF35304}" srcOrd="0" destOrd="0" presId="urn:microsoft.com/office/officeart/2008/layout/CircularPictureCallout"/>
    <dgm:cxn modelId="{46F88B8C-BE39-41E9-A6FD-DFB1DB4D10D1}" type="presParOf" srcId="{DA083E22-043A-459A-AD26-E7E1595393B9}" destId="{CB4D47F5-7ED2-4977-99E2-8776F1E89D6C}" srcOrd="8" destOrd="0" presId="urn:microsoft.com/office/officeart/2008/layout/CircularPictureCallout"/>
    <dgm:cxn modelId="{0F648F3D-9047-4B9E-8C1C-E505FF533A99}" type="presParOf" srcId="{CB4D47F5-7ED2-4977-99E2-8776F1E89D6C}" destId="{93720AB9-DB09-4301-A5E3-4B6EC76CF65F}" srcOrd="0" destOrd="0" presId="urn:microsoft.com/office/officeart/2008/layout/CircularPictureCallout"/>
    <dgm:cxn modelId="{EB47D245-8DFE-4668-9A23-6650D75AD49C}" type="presParOf" srcId="{DA083E22-043A-459A-AD26-E7E1595393B9}" destId="{565434D1-C702-4C2A-9AD9-6EDA57FED9AF}" srcOrd="9" destOrd="0" presId="urn:microsoft.com/office/officeart/2008/layout/CircularPictureCallout"/>
    <dgm:cxn modelId="{FCAF47E0-7210-4F19-ABBE-4F3F9CD6E221}" type="presParOf" srcId="{DA083E22-043A-459A-AD26-E7E1595393B9}" destId="{1939CE92-DB20-40A4-BF1D-9DE6475F711B}" srcOrd="10" destOrd="0" presId="urn:microsoft.com/office/officeart/2008/layout/CircularPictureCallout"/>
    <dgm:cxn modelId="{93ED5A03-DCF0-4D3C-9557-C237B49E9F98}" type="presParOf" srcId="{1939CE92-DB20-40A4-BF1D-9DE6475F711B}" destId="{1F931BA4-D7A0-4B62-B721-4D25F68C6AE9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3EAF8F-CB1D-4247-8ACF-630C87415568}" type="doc">
      <dgm:prSet loTypeId="urn:microsoft.com/office/officeart/2005/8/layout/cycle8" loCatId="cycle" qsTypeId="urn:microsoft.com/office/officeart/2005/8/quickstyle/simple1" qsCatId="simple" csTypeId="urn:microsoft.com/office/officeart/2005/8/colors/accent0_2" csCatId="mainScheme" phldr="1"/>
      <dgm:spPr/>
    </dgm:pt>
    <dgm:pt modelId="{8C29AB4A-8EB0-4901-950A-BC3420590959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r>
            <a:rPr lang="en-US" b="1" dirty="0" smtClean="0">
              <a:solidFill>
                <a:srgbClr val="FF0000"/>
              </a:solidFill>
            </a:rPr>
            <a:t>1570.2m2</a:t>
          </a:r>
          <a:endParaRPr lang="en-US" dirty="0">
            <a:solidFill>
              <a:srgbClr val="FF0000"/>
            </a:solidFill>
          </a:endParaRPr>
        </a:p>
      </dgm:t>
    </dgm:pt>
    <dgm:pt modelId="{3E6E2E7C-B4C5-4467-941A-2DEB8002EF0A}" type="parTrans" cxnId="{ACFFDA8E-81B3-4E86-94EA-FDCB90804295}">
      <dgm:prSet/>
      <dgm:spPr/>
      <dgm:t>
        <a:bodyPr/>
        <a:lstStyle/>
        <a:p>
          <a:endParaRPr lang="en-US"/>
        </a:p>
      </dgm:t>
    </dgm:pt>
    <dgm:pt modelId="{445521C9-1B1A-4698-978C-AAC3A99D3D50}" type="sibTrans" cxnId="{ACFFDA8E-81B3-4E86-94EA-FDCB90804295}">
      <dgm:prSet/>
      <dgm:spPr/>
      <dgm:t>
        <a:bodyPr/>
        <a:lstStyle/>
        <a:p>
          <a:endParaRPr lang="en-US"/>
        </a:p>
      </dgm:t>
    </dgm:pt>
    <dgm:pt modelId="{CF80E4AA-8B65-44BD-B340-24D5F699627C}">
      <dgm:prSet phldrT="[Text]"/>
      <dgm:spPr/>
      <dgm:t>
        <a:bodyPr/>
        <a:lstStyle/>
        <a:p>
          <a:r>
            <a:rPr lang="en-US" dirty="0" smtClean="0"/>
            <a:t>second </a:t>
          </a:r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r>
            <a:rPr lang="en-US" b="1" dirty="0" smtClean="0">
              <a:solidFill>
                <a:srgbClr val="FF0000"/>
              </a:solidFill>
            </a:rPr>
            <a:t>1269.8 m2</a:t>
          </a:r>
          <a:endParaRPr lang="en-US" dirty="0">
            <a:solidFill>
              <a:srgbClr val="FF0000"/>
            </a:solidFill>
          </a:endParaRPr>
        </a:p>
      </dgm:t>
    </dgm:pt>
    <dgm:pt modelId="{8B366C8E-C079-499D-BF32-10B24DE27F83}" type="parTrans" cxnId="{FA99E78D-65C5-4EF3-957A-D43623A3E48E}">
      <dgm:prSet/>
      <dgm:spPr/>
      <dgm:t>
        <a:bodyPr/>
        <a:lstStyle/>
        <a:p>
          <a:endParaRPr lang="en-US"/>
        </a:p>
      </dgm:t>
    </dgm:pt>
    <dgm:pt modelId="{C1103CA4-5408-4B89-A434-EF328A335D60}" type="sibTrans" cxnId="{FA99E78D-65C5-4EF3-957A-D43623A3E48E}">
      <dgm:prSet/>
      <dgm:spPr/>
      <dgm:t>
        <a:bodyPr/>
        <a:lstStyle/>
        <a:p>
          <a:endParaRPr lang="en-US"/>
        </a:p>
      </dgm:t>
    </dgm:pt>
    <dgm:pt modelId="{7A17CCC2-9AC2-4C8C-AF76-C935BB233D03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r>
            <a:rPr lang="en-US" b="1" dirty="0" smtClean="0">
              <a:solidFill>
                <a:srgbClr val="FF0000"/>
              </a:solidFill>
            </a:rPr>
            <a:t>783.3 m2</a:t>
          </a:r>
          <a:endParaRPr lang="en-US" dirty="0">
            <a:solidFill>
              <a:srgbClr val="FF0000"/>
            </a:solidFill>
          </a:endParaRPr>
        </a:p>
      </dgm:t>
    </dgm:pt>
    <dgm:pt modelId="{E1CE4A57-B681-4162-AC8B-83E411316947}" type="parTrans" cxnId="{97C5EA95-F286-499C-B982-944DC3C269FE}">
      <dgm:prSet/>
      <dgm:spPr/>
      <dgm:t>
        <a:bodyPr/>
        <a:lstStyle/>
        <a:p>
          <a:endParaRPr lang="en-US"/>
        </a:p>
      </dgm:t>
    </dgm:pt>
    <dgm:pt modelId="{C5A94CC3-CD40-45ED-B0B5-85C0A37DB970}" type="sibTrans" cxnId="{97C5EA95-F286-499C-B982-944DC3C269FE}">
      <dgm:prSet/>
      <dgm:spPr/>
      <dgm:t>
        <a:bodyPr/>
        <a:lstStyle/>
        <a:p>
          <a:endParaRPr lang="en-US"/>
        </a:p>
      </dgm:t>
    </dgm:pt>
    <dgm:pt modelId="{361C497D-5D6E-4490-B349-188EBB66361E}">
      <dgm:prSet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Forth floor   </a:t>
          </a:r>
          <a:r>
            <a:rPr lang="en-US" dirty="0" err="1" smtClean="0">
              <a:solidFill>
                <a:schemeClr val="tx2">
                  <a:lumMod val="50000"/>
                </a:schemeClr>
              </a:solidFill>
            </a:rPr>
            <a:t>floor</a:t>
          </a:r>
          <a:endParaRPr lang="en-US" dirty="0" smtClean="0">
            <a:solidFill>
              <a:schemeClr val="tx2">
                <a:lumMod val="50000"/>
              </a:schemeClr>
            </a:solidFill>
          </a:endParaRPr>
        </a:p>
        <a:p>
          <a:r>
            <a:rPr lang="en-US" b="1" dirty="0" smtClean="0">
              <a:solidFill>
                <a:srgbClr val="FF0000"/>
              </a:solidFill>
            </a:rPr>
            <a:t>590.38 m2</a:t>
          </a:r>
          <a:endParaRPr lang="en-US" dirty="0">
            <a:solidFill>
              <a:srgbClr val="FF0000"/>
            </a:solidFill>
          </a:endParaRPr>
        </a:p>
      </dgm:t>
    </dgm:pt>
    <dgm:pt modelId="{15797A3E-5BEF-4FEC-B605-984EA2D511F6}" type="parTrans" cxnId="{9F33976E-054F-468E-935F-5B5E71F6E51D}">
      <dgm:prSet/>
      <dgm:spPr/>
      <dgm:t>
        <a:bodyPr/>
        <a:lstStyle/>
        <a:p>
          <a:endParaRPr lang="en-US"/>
        </a:p>
      </dgm:t>
    </dgm:pt>
    <dgm:pt modelId="{E67EFFA2-D8ED-42AD-91D3-B0DC6BA1BA61}" type="sibTrans" cxnId="{9F33976E-054F-468E-935F-5B5E71F6E51D}">
      <dgm:prSet/>
      <dgm:spPr/>
      <dgm:t>
        <a:bodyPr/>
        <a:lstStyle/>
        <a:p>
          <a:endParaRPr lang="en-US"/>
        </a:p>
      </dgm:t>
    </dgm:pt>
    <dgm:pt modelId="{1611FFE6-D556-49BB-8EF4-C8ABA2F53BAE}">
      <dgm:prSet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r>
            <a:rPr lang="en-US" b="1" dirty="0" smtClean="0">
              <a:solidFill>
                <a:srgbClr val="FF0000"/>
              </a:solidFill>
            </a:rPr>
            <a:t>1927.7 m2</a:t>
          </a:r>
          <a:endParaRPr lang="en-US" b="1" dirty="0">
            <a:solidFill>
              <a:srgbClr val="FF0000"/>
            </a:solidFill>
          </a:endParaRPr>
        </a:p>
      </dgm:t>
    </dgm:pt>
    <dgm:pt modelId="{84D048F7-0620-4DB0-A7F1-85F65DD7DFBB}" type="parTrans" cxnId="{85B215E6-F22B-41C2-8507-5B1845EB8F23}">
      <dgm:prSet/>
      <dgm:spPr/>
      <dgm:t>
        <a:bodyPr/>
        <a:lstStyle/>
        <a:p>
          <a:endParaRPr lang="en-US"/>
        </a:p>
      </dgm:t>
    </dgm:pt>
    <dgm:pt modelId="{6BBA30C7-504A-4F0A-8E15-93ABD27CC6F5}" type="sibTrans" cxnId="{85B215E6-F22B-41C2-8507-5B1845EB8F23}">
      <dgm:prSet/>
      <dgm:spPr/>
      <dgm:t>
        <a:bodyPr/>
        <a:lstStyle/>
        <a:p>
          <a:endParaRPr lang="en-US"/>
        </a:p>
      </dgm:t>
    </dgm:pt>
    <dgm:pt modelId="{B16DF6FB-200A-46A2-A7B5-7317217C25EF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Basement</a:t>
          </a:r>
        </a:p>
        <a:p>
          <a:r>
            <a:rPr lang="en-US" b="1" dirty="0" smtClean="0">
              <a:solidFill>
                <a:srgbClr val="FF0000"/>
              </a:solidFill>
            </a:rPr>
            <a:t>604 m2 </a:t>
          </a:r>
        </a:p>
        <a:p>
          <a:endParaRPr lang="en-US" dirty="0"/>
        </a:p>
      </dgm:t>
    </dgm:pt>
    <dgm:pt modelId="{A978C365-123A-43B7-9BFB-0991CC9E3815}" type="parTrans" cxnId="{7AEFA23D-1FE7-40DC-A279-C15DCAA93352}">
      <dgm:prSet/>
      <dgm:spPr/>
      <dgm:t>
        <a:bodyPr/>
        <a:lstStyle/>
        <a:p>
          <a:endParaRPr lang="en-US"/>
        </a:p>
      </dgm:t>
    </dgm:pt>
    <dgm:pt modelId="{82D5F156-025D-4097-870F-105F6374B10E}" type="sibTrans" cxnId="{7AEFA23D-1FE7-40DC-A279-C15DCAA93352}">
      <dgm:prSet/>
      <dgm:spPr/>
      <dgm:t>
        <a:bodyPr/>
        <a:lstStyle/>
        <a:p>
          <a:endParaRPr lang="en-US"/>
        </a:p>
      </dgm:t>
    </dgm:pt>
    <dgm:pt modelId="{801DBFC4-12CA-4746-B65C-67964B86455B}" type="pres">
      <dgm:prSet presAssocID="{A73EAF8F-CB1D-4247-8ACF-630C87415568}" presName="compositeShape" presStyleCnt="0">
        <dgm:presLayoutVars>
          <dgm:chMax val="7"/>
          <dgm:dir/>
          <dgm:resizeHandles val="exact"/>
        </dgm:presLayoutVars>
      </dgm:prSet>
      <dgm:spPr/>
    </dgm:pt>
    <dgm:pt modelId="{48338167-7F5D-4269-8A12-E627CEC171D2}" type="pres">
      <dgm:prSet presAssocID="{A73EAF8F-CB1D-4247-8ACF-630C87415568}" presName="wedge1" presStyleLbl="node1" presStyleIdx="0" presStyleCnt="6"/>
      <dgm:spPr/>
      <dgm:t>
        <a:bodyPr/>
        <a:lstStyle/>
        <a:p>
          <a:endParaRPr lang="en-US"/>
        </a:p>
      </dgm:t>
    </dgm:pt>
    <dgm:pt modelId="{DBA1BF0B-9908-41AD-9D0D-596BC1F4BF87}" type="pres">
      <dgm:prSet presAssocID="{A73EAF8F-CB1D-4247-8ACF-630C87415568}" presName="dummy1a" presStyleCnt="0"/>
      <dgm:spPr/>
    </dgm:pt>
    <dgm:pt modelId="{1AB6229E-09C8-4802-9A72-4933BC3C923F}" type="pres">
      <dgm:prSet presAssocID="{A73EAF8F-CB1D-4247-8ACF-630C87415568}" presName="dummy1b" presStyleCnt="0"/>
      <dgm:spPr/>
    </dgm:pt>
    <dgm:pt modelId="{29925C34-7E89-41FC-AFD7-99A2F9AC06F0}" type="pres">
      <dgm:prSet presAssocID="{A73EAF8F-CB1D-4247-8ACF-630C87415568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0A59D-3F82-45BF-8F3C-9E7C9F28F14C}" type="pres">
      <dgm:prSet presAssocID="{A73EAF8F-CB1D-4247-8ACF-630C87415568}" presName="wedge2" presStyleLbl="node1" presStyleIdx="1" presStyleCnt="6"/>
      <dgm:spPr/>
      <dgm:t>
        <a:bodyPr/>
        <a:lstStyle/>
        <a:p>
          <a:endParaRPr lang="en-US"/>
        </a:p>
      </dgm:t>
    </dgm:pt>
    <dgm:pt modelId="{BAD35B39-EB7F-447A-A08A-B55FFA7373E3}" type="pres">
      <dgm:prSet presAssocID="{A73EAF8F-CB1D-4247-8ACF-630C87415568}" presName="dummy2a" presStyleCnt="0"/>
      <dgm:spPr/>
    </dgm:pt>
    <dgm:pt modelId="{41C91737-C6E7-416D-85E7-E068B33DFD66}" type="pres">
      <dgm:prSet presAssocID="{A73EAF8F-CB1D-4247-8ACF-630C87415568}" presName="dummy2b" presStyleCnt="0"/>
      <dgm:spPr/>
    </dgm:pt>
    <dgm:pt modelId="{6F776163-9D1E-4537-9A0F-774F84171EED}" type="pres">
      <dgm:prSet presAssocID="{A73EAF8F-CB1D-4247-8ACF-630C87415568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48E5FE-AC20-444B-AB95-F656769091F0}" type="pres">
      <dgm:prSet presAssocID="{A73EAF8F-CB1D-4247-8ACF-630C87415568}" presName="wedge3" presStyleLbl="node1" presStyleIdx="2" presStyleCnt="6"/>
      <dgm:spPr/>
      <dgm:t>
        <a:bodyPr/>
        <a:lstStyle/>
        <a:p>
          <a:endParaRPr lang="en-US"/>
        </a:p>
      </dgm:t>
    </dgm:pt>
    <dgm:pt modelId="{3A5F4007-F6CE-41B9-A087-05C45BDF12A9}" type="pres">
      <dgm:prSet presAssocID="{A73EAF8F-CB1D-4247-8ACF-630C87415568}" presName="dummy3a" presStyleCnt="0"/>
      <dgm:spPr/>
    </dgm:pt>
    <dgm:pt modelId="{9D0121F1-9364-4A40-94F8-B667975A78A9}" type="pres">
      <dgm:prSet presAssocID="{A73EAF8F-CB1D-4247-8ACF-630C87415568}" presName="dummy3b" presStyleCnt="0"/>
      <dgm:spPr/>
    </dgm:pt>
    <dgm:pt modelId="{228C2E19-8E56-4BFB-839A-6947953850C5}" type="pres">
      <dgm:prSet presAssocID="{A73EAF8F-CB1D-4247-8ACF-630C87415568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7C0A7-6E72-4126-AF3E-0F44D55555A5}" type="pres">
      <dgm:prSet presAssocID="{A73EAF8F-CB1D-4247-8ACF-630C87415568}" presName="wedge4" presStyleLbl="node1" presStyleIdx="3" presStyleCnt="6"/>
      <dgm:spPr/>
      <dgm:t>
        <a:bodyPr/>
        <a:lstStyle/>
        <a:p>
          <a:endParaRPr lang="en-US"/>
        </a:p>
      </dgm:t>
    </dgm:pt>
    <dgm:pt modelId="{B0F58108-030A-4F00-B361-530333EF17B0}" type="pres">
      <dgm:prSet presAssocID="{A73EAF8F-CB1D-4247-8ACF-630C87415568}" presName="dummy4a" presStyleCnt="0"/>
      <dgm:spPr/>
    </dgm:pt>
    <dgm:pt modelId="{8BCEA209-5943-4054-99F9-6B4585A47616}" type="pres">
      <dgm:prSet presAssocID="{A73EAF8F-CB1D-4247-8ACF-630C87415568}" presName="dummy4b" presStyleCnt="0"/>
      <dgm:spPr/>
    </dgm:pt>
    <dgm:pt modelId="{90336458-BDCB-4C00-9AFD-B94FCED28550}" type="pres">
      <dgm:prSet presAssocID="{A73EAF8F-CB1D-4247-8ACF-630C87415568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169A0-2DAC-4808-852B-C9256C0BDAC9}" type="pres">
      <dgm:prSet presAssocID="{A73EAF8F-CB1D-4247-8ACF-630C87415568}" presName="wedge5" presStyleLbl="node1" presStyleIdx="4" presStyleCnt="6"/>
      <dgm:spPr/>
      <dgm:t>
        <a:bodyPr/>
        <a:lstStyle/>
        <a:p>
          <a:endParaRPr lang="en-US"/>
        </a:p>
      </dgm:t>
    </dgm:pt>
    <dgm:pt modelId="{36D49358-2E45-42D8-BECE-D67398BDB893}" type="pres">
      <dgm:prSet presAssocID="{A73EAF8F-CB1D-4247-8ACF-630C87415568}" presName="dummy5a" presStyleCnt="0"/>
      <dgm:spPr/>
    </dgm:pt>
    <dgm:pt modelId="{06AA4E68-F9ED-4DB3-B54B-6B32122257D8}" type="pres">
      <dgm:prSet presAssocID="{A73EAF8F-CB1D-4247-8ACF-630C87415568}" presName="dummy5b" presStyleCnt="0"/>
      <dgm:spPr/>
    </dgm:pt>
    <dgm:pt modelId="{CDF4D8B0-9FCA-4CF5-BD25-84D7B12D690C}" type="pres">
      <dgm:prSet presAssocID="{A73EAF8F-CB1D-4247-8ACF-630C87415568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0BF39C-1409-4EBE-A5CC-54F33D83B047}" type="pres">
      <dgm:prSet presAssocID="{A73EAF8F-CB1D-4247-8ACF-630C87415568}" presName="wedge6" presStyleLbl="node1" presStyleIdx="5" presStyleCnt="6"/>
      <dgm:spPr/>
      <dgm:t>
        <a:bodyPr/>
        <a:lstStyle/>
        <a:p>
          <a:endParaRPr lang="en-US"/>
        </a:p>
      </dgm:t>
    </dgm:pt>
    <dgm:pt modelId="{5F97E1A7-0453-4061-B470-84C8786C9679}" type="pres">
      <dgm:prSet presAssocID="{A73EAF8F-CB1D-4247-8ACF-630C87415568}" presName="dummy6a" presStyleCnt="0"/>
      <dgm:spPr/>
    </dgm:pt>
    <dgm:pt modelId="{83948FAA-5499-4C4B-8EE8-229B748736FB}" type="pres">
      <dgm:prSet presAssocID="{A73EAF8F-CB1D-4247-8ACF-630C87415568}" presName="dummy6b" presStyleCnt="0"/>
      <dgm:spPr/>
    </dgm:pt>
    <dgm:pt modelId="{08979201-A696-495F-8C9E-4D7911088808}" type="pres">
      <dgm:prSet presAssocID="{A73EAF8F-CB1D-4247-8ACF-630C87415568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24A97-668A-4AD5-9E96-CB7CFDB34917}" type="pres">
      <dgm:prSet presAssocID="{445521C9-1B1A-4698-978C-AAC3A99D3D50}" presName="arrowWedge1" presStyleLbl="fgSibTrans2D1" presStyleIdx="0" presStyleCnt="6"/>
      <dgm:spPr/>
    </dgm:pt>
    <dgm:pt modelId="{4080C539-1649-4A1F-BEDC-A133B7660C6D}" type="pres">
      <dgm:prSet presAssocID="{C1103CA4-5408-4B89-A434-EF328A335D60}" presName="arrowWedge2" presStyleLbl="fgSibTrans2D1" presStyleIdx="1" presStyleCnt="6"/>
      <dgm:spPr/>
    </dgm:pt>
    <dgm:pt modelId="{22B994E4-CBA0-4CA5-89EB-1B6C469AC764}" type="pres">
      <dgm:prSet presAssocID="{C5A94CC3-CD40-45ED-B0B5-85C0A37DB970}" presName="arrowWedge3" presStyleLbl="fgSibTrans2D1" presStyleIdx="2" presStyleCnt="6"/>
      <dgm:spPr/>
    </dgm:pt>
    <dgm:pt modelId="{7833BA32-83F7-414B-953A-836EA8B732D9}" type="pres">
      <dgm:prSet presAssocID="{E67EFFA2-D8ED-42AD-91D3-B0DC6BA1BA61}" presName="arrowWedge4" presStyleLbl="fgSibTrans2D1" presStyleIdx="3" presStyleCnt="6"/>
      <dgm:spPr/>
    </dgm:pt>
    <dgm:pt modelId="{48C8AD54-BCA8-432C-B86F-B9A07272AB0D}" type="pres">
      <dgm:prSet presAssocID="{82D5F156-025D-4097-870F-105F6374B10E}" presName="arrowWedge5" presStyleLbl="fgSibTrans2D1" presStyleIdx="4" presStyleCnt="6" custLinFactNeighborX="63" custLinFactNeighborY="2945"/>
      <dgm:spPr/>
    </dgm:pt>
    <dgm:pt modelId="{059557EF-09F0-459B-8036-384C87F3110C}" type="pres">
      <dgm:prSet presAssocID="{6BBA30C7-504A-4F0A-8E15-93ABD27CC6F5}" presName="arrowWedge6" presStyleLbl="fgSibTrans2D1" presStyleIdx="5" presStyleCnt="6"/>
      <dgm:spPr/>
    </dgm:pt>
  </dgm:ptLst>
  <dgm:cxnLst>
    <dgm:cxn modelId="{ACFFDA8E-81B3-4E86-94EA-FDCB90804295}" srcId="{A73EAF8F-CB1D-4247-8ACF-630C87415568}" destId="{8C29AB4A-8EB0-4901-950A-BC3420590959}" srcOrd="0" destOrd="0" parTransId="{3E6E2E7C-B4C5-4467-941A-2DEB8002EF0A}" sibTransId="{445521C9-1B1A-4698-978C-AAC3A99D3D50}"/>
    <dgm:cxn modelId="{7D622F51-7DC6-4CA9-AD66-A813260522BE}" type="presOf" srcId="{361C497D-5D6E-4490-B349-188EBB66361E}" destId="{DDA7C0A7-6E72-4126-AF3E-0F44D55555A5}" srcOrd="0" destOrd="0" presId="urn:microsoft.com/office/officeart/2005/8/layout/cycle8"/>
    <dgm:cxn modelId="{2CED3A94-0417-4ACC-8F59-09354C71E194}" type="presOf" srcId="{A73EAF8F-CB1D-4247-8ACF-630C87415568}" destId="{801DBFC4-12CA-4746-B65C-67964B86455B}" srcOrd="0" destOrd="0" presId="urn:microsoft.com/office/officeart/2005/8/layout/cycle8"/>
    <dgm:cxn modelId="{A5447033-8DA0-4D21-87D0-A3311DD4084F}" type="presOf" srcId="{7A17CCC2-9AC2-4C8C-AF76-C935BB233D03}" destId="{1648E5FE-AC20-444B-AB95-F656769091F0}" srcOrd="0" destOrd="0" presId="urn:microsoft.com/office/officeart/2005/8/layout/cycle8"/>
    <dgm:cxn modelId="{FA99E78D-65C5-4EF3-957A-D43623A3E48E}" srcId="{A73EAF8F-CB1D-4247-8ACF-630C87415568}" destId="{CF80E4AA-8B65-44BD-B340-24D5F699627C}" srcOrd="1" destOrd="0" parTransId="{8B366C8E-C079-499D-BF32-10B24DE27F83}" sibTransId="{C1103CA4-5408-4B89-A434-EF328A335D60}"/>
    <dgm:cxn modelId="{D023A60F-CC9D-4DCA-92AE-E0606472EAA3}" type="presOf" srcId="{8C29AB4A-8EB0-4901-950A-BC3420590959}" destId="{48338167-7F5D-4269-8A12-E627CEC171D2}" srcOrd="0" destOrd="0" presId="urn:microsoft.com/office/officeart/2005/8/layout/cycle8"/>
    <dgm:cxn modelId="{150CC803-0D85-4B72-933B-F005E97D9CED}" type="presOf" srcId="{CF80E4AA-8B65-44BD-B340-24D5F699627C}" destId="{8210A59D-3F82-45BF-8F3C-9E7C9F28F14C}" srcOrd="0" destOrd="0" presId="urn:microsoft.com/office/officeart/2005/8/layout/cycle8"/>
    <dgm:cxn modelId="{7AEFA23D-1FE7-40DC-A279-C15DCAA93352}" srcId="{A73EAF8F-CB1D-4247-8ACF-630C87415568}" destId="{B16DF6FB-200A-46A2-A7B5-7317217C25EF}" srcOrd="4" destOrd="0" parTransId="{A978C365-123A-43B7-9BFB-0991CC9E3815}" sibTransId="{82D5F156-025D-4097-870F-105F6374B10E}"/>
    <dgm:cxn modelId="{204CB069-977A-4867-83A9-7989C9F6C71D}" type="presOf" srcId="{1611FFE6-D556-49BB-8EF4-C8ABA2F53BAE}" destId="{310BF39C-1409-4EBE-A5CC-54F33D83B047}" srcOrd="0" destOrd="0" presId="urn:microsoft.com/office/officeart/2005/8/layout/cycle8"/>
    <dgm:cxn modelId="{AE1E9FE5-6010-46AC-8115-F8493AA128D7}" type="presOf" srcId="{361C497D-5D6E-4490-B349-188EBB66361E}" destId="{90336458-BDCB-4C00-9AFD-B94FCED28550}" srcOrd="1" destOrd="0" presId="urn:microsoft.com/office/officeart/2005/8/layout/cycle8"/>
    <dgm:cxn modelId="{3EFB7A5C-A5D6-416B-BBDD-10EF813EF21C}" type="presOf" srcId="{1611FFE6-D556-49BB-8EF4-C8ABA2F53BAE}" destId="{08979201-A696-495F-8C9E-4D7911088808}" srcOrd="1" destOrd="0" presId="urn:microsoft.com/office/officeart/2005/8/layout/cycle8"/>
    <dgm:cxn modelId="{A5C3C429-AFAC-4548-8675-8FFB0DA989CC}" type="presOf" srcId="{8C29AB4A-8EB0-4901-950A-BC3420590959}" destId="{29925C34-7E89-41FC-AFD7-99A2F9AC06F0}" srcOrd="1" destOrd="0" presId="urn:microsoft.com/office/officeart/2005/8/layout/cycle8"/>
    <dgm:cxn modelId="{AB82FD99-4C6B-41DE-BC30-64832508F773}" type="presOf" srcId="{CF80E4AA-8B65-44BD-B340-24D5F699627C}" destId="{6F776163-9D1E-4537-9A0F-774F84171EED}" srcOrd="1" destOrd="0" presId="urn:microsoft.com/office/officeart/2005/8/layout/cycle8"/>
    <dgm:cxn modelId="{9F33976E-054F-468E-935F-5B5E71F6E51D}" srcId="{A73EAF8F-CB1D-4247-8ACF-630C87415568}" destId="{361C497D-5D6E-4490-B349-188EBB66361E}" srcOrd="3" destOrd="0" parTransId="{15797A3E-5BEF-4FEC-B605-984EA2D511F6}" sibTransId="{E67EFFA2-D8ED-42AD-91D3-B0DC6BA1BA61}"/>
    <dgm:cxn modelId="{97C5EA95-F286-499C-B982-944DC3C269FE}" srcId="{A73EAF8F-CB1D-4247-8ACF-630C87415568}" destId="{7A17CCC2-9AC2-4C8C-AF76-C935BB233D03}" srcOrd="2" destOrd="0" parTransId="{E1CE4A57-B681-4162-AC8B-83E411316947}" sibTransId="{C5A94CC3-CD40-45ED-B0B5-85C0A37DB970}"/>
    <dgm:cxn modelId="{B4298D1F-183D-4FB7-9A5C-2740ED37C0F2}" type="presOf" srcId="{B16DF6FB-200A-46A2-A7B5-7317217C25EF}" destId="{CDF4D8B0-9FCA-4CF5-BD25-84D7B12D690C}" srcOrd="1" destOrd="0" presId="urn:microsoft.com/office/officeart/2005/8/layout/cycle8"/>
    <dgm:cxn modelId="{85B215E6-F22B-41C2-8507-5B1845EB8F23}" srcId="{A73EAF8F-CB1D-4247-8ACF-630C87415568}" destId="{1611FFE6-D556-49BB-8EF4-C8ABA2F53BAE}" srcOrd="5" destOrd="0" parTransId="{84D048F7-0620-4DB0-A7F1-85F65DD7DFBB}" sibTransId="{6BBA30C7-504A-4F0A-8E15-93ABD27CC6F5}"/>
    <dgm:cxn modelId="{1C8A6AD2-F47D-4528-A589-5F59CA53EEA4}" type="presOf" srcId="{B16DF6FB-200A-46A2-A7B5-7317217C25EF}" destId="{A0F169A0-2DAC-4808-852B-C9256C0BDAC9}" srcOrd="0" destOrd="0" presId="urn:microsoft.com/office/officeart/2005/8/layout/cycle8"/>
    <dgm:cxn modelId="{16FAC0FC-817B-4C39-B729-8570C86E5632}" type="presOf" srcId="{7A17CCC2-9AC2-4C8C-AF76-C935BB233D03}" destId="{228C2E19-8E56-4BFB-839A-6947953850C5}" srcOrd="1" destOrd="0" presId="urn:microsoft.com/office/officeart/2005/8/layout/cycle8"/>
    <dgm:cxn modelId="{65451C76-F159-4240-BF99-646FFA176B6B}" type="presParOf" srcId="{801DBFC4-12CA-4746-B65C-67964B86455B}" destId="{48338167-7F5D-4269-8A12-E627CEC171D2}" srcOrd="0" destOrd="0" presId="urn:microsoft.com/office/officeart/2005/8/layout/cycle8"/>
    <dgm:cxn modelId="{F869A7A5-52F7-46F7-8C91-EB67D4A2BBF1}" type="presParOf" srcId="{801DBFC4-12CA-4746-B65C-67964B86455B}" destId="{DBA1BF0B-9908-41AD-9D0D-596BC1F4BF87}" srcOrd="1" destOrd="0" presId="urn:microsoft.com/office/officeart/2005/8/layout/cycle8"/>
    <dgm:cxn modelId="{7C64320D-53CF-46D3-89C8-BDCBF876B137}" type="presParOf" srcId="{801DBFC4-12CA-4746-B65C-67964B86455B}" destId="{1AB6229E-09C8-4802-9A72-4933BC3C923F}" srcOrd="2" destOrd="0" presId="urn:microsoft.com/office/officeart/2005/8/layout/cycle8"/>
    <dgm:cxn modelId="{0C3C41C9-AD46-4E48-8FD7-51728811C6FC}" type="presParOf" srcId="{801DBFC4-12CA-4746-B65C-67964B86455B}" destId="{29925C34-7E89-41FC-AFD7-99A2F9AC06F0}" srcOrd="3" destOrd="0" presId="urn:microsoft.com/office/officeart/2005/8/layout/cycle8"/>
    <dgm:cxn modelId="{DC2F49B7-830E-4143-9DC2-1CB94EC91EA6}" type="presParOf" srcId="{801DBFC4-12CA-4746-B65C-67964B86455B}" destId="{8210A59D-3F82-45BF-8F3C-9E7C9F28F14C}" srcOrd="4" destOrd="0" presId="urn:microsoft.com/office/officeart/2005/8/layout/cycle8"/>
    <dgm:cxn modelId="{ECDD717F-762B-4337-85D0-CE639A202DB1}" type="presParOf" srcId="{801DBFC4-12CA-4746-B65C-67964B86455B}" destId="{BAD35B39-EB7F-447A-A08A-B55FFA7373E3}" srcOrd="5" destOrd="0" presId="urn:microsoft.com/office/officeart/2005/8/layout/cycle8"/>
    <dgm:cxn modelId="{4313DCC4-A43B-472F-A025-3D2FA2AC9FC4}" type="presParOf" srcId="{801DBFC4-12CA-4746-B65C-67964B86455B}" destId="{41C91737-C6E7-416D-85E7-E068B33DFD66}" srcOrd="6" destOrd="0" presId="urn:microsoft.com/office/officeart/2005/8/layout/cycle8"/>
    <dgm:cxn modelId="{2CF8B1F7-901D-48D0-9CFF-9B66ED33D02A}" type="presParOf" srcId="{801DBFC4-12CA-4746-B65C-67964B86455B}" destId="{6F776163-9D1E-4537-9A0F-774F84171EED}" srcOrd="7" destOrd="0" presId="urn:microsoft.com/office/officeart/2005/8/layout/cycle8"/>
    <dgm:cxn modelId="{FB2C7704-5A89-4929-A56A-7B3D423B5DDD}" type="presParOf" srcId="{801DBFC4-12CA-4746-B65C-67964B86455B}" destId="{1648E5FE-AC20-444B-AB95-F656769091F0}" srcOrd="8" destOrd="0" presId="urn:microsoft.com/office/officeart/2005/8/layout/cycle8"/>
    <dgm:cxn modelId="{131C3819-F237-4C76-8BCD-953DD5DBBA22}" type="presParOf" srcId="{801DBFC4-12CA-4746-B65C-67964B86455B}" destId="{3A5F4007-F6CE-41B9-A087-05C45BDF12A9}" srcOrd="9" destOrd="0" presId="urn:microsoft.com/office/officeart/2005/8/layout/cycle8"/>
    <dgm:cxn modelId="{5BBEF27E-446E-4F16-B2D2-F16C72646539}" type="presParOf" srcId="{801DBFC4-12CA-4746-B65C-67964B86455B}" destId="{9D0121F1-9364-4A40-94F8-B667975A78A9}" srcOrd="10" destOrd="0" presId="urn:microsoft.com/office/officeart/2005/8/layout/cycle8"/>
    <dgm:cxn modelId="{82AB0247-6B68-43D7-A9AE-9FA15DC8A07E}" type="presParOf" srcId="{801DBFC4-12CA-4746-B65C-67964B86455B}" destId="{228C2E19-8E56-4BFB-839A-6947953850C5}" srcOrd="11" destOrd="0" presId="urn:microsoft.com/office/officeart/2005/8/layout/cycle8"/>
    <dgm:cxn modelId="{B92D9101-021F-4A21-94EC-1A80C41BABF9}" type="presParOf" srcId="{801DBFC4-12CA-4746-B65C-67964B86455B}" destId="{DDA7C0A7-6E72-4126-AF3E-0F44D55555A5}" srcOrd="12" destOrd="0" presId="urn:microsoft.com/office/officeart/2005/8/layout/cycle8"/>
    <dgm:cxn modelId="{DA75B4D9-04F0-4A0E-B2C1-DE4DA02472B8}" type="presParOf" srcId="{801DBFC4-12CA-4746-B65C-67964B86455B}" destId="{B0F58108-030A-4F00-B361-530333EF17B0}" srcOrd="13" destOrd="0" presId="urn:microsoft.com/office/officeart/2005/8/layout/cycle8"/>
    <dgm:cxn modelId="{F4C3E9C6-1944-4C6C-A8F2-17646A5A9E6A}" type="presParOf" srcId="{801DBFC4-12CA-4746-B65C-67964B86455B}" destId="{8BCEA209-5943-4054-99F9-6B4585A47616}" srcOrd="14" destOrd="0" presId="urn:microsoft.com/office/officeart/2005/8/layout/cycle8"/>
    <dgm:cxn modelId="{959B39CC-9ADD-4E37-B166-B26CFA88B523}" type="presParOf" srcId="{801DBFC4-12CA-4746-B65C-67964B86455B}" destId="{90336458-BDCB-4C00-9AFD-B94FCED28550}" srcOrd="15" destOrd="0" presId="urn:microsoft.com/office/officeart/2005/8/layout/cycle8"/>
    <dgm:cxn modelId="{0A768877-B208-4FEF-9572-7B351B331F8F}" type="presParOf" srcId="{801DBFC4-12CA-4746-B65C-67964B86455B}" destId="{A0F169A0-2DAC-4808-852B-C9256C0BDAC9}" srcOrd="16" destOrd="0" presId="urn:microsoft.com/office/officeart/2005/8/layout/cycle8"/>
    <dgm:cxn modelId="{9D2671B7-2D6B-49F5-AE45-CFDDF8CB4898}" type="presParOf" srcId="{801DBFC4-12CA-4746-B65C-67964B86455B}" destId="{36D49358-2E45-42D8-BECE-D67398BDB893}" srcOrd="17" destOrd="0" presId="urn:microsoft.com/office/officeart/2005/8/layout/cycle8"/>
    <dgm:cxn modelId="{8E16A9E2-A709-4FE6-919F-F1BB4F07491A}" type="presParOf" srcId="{801DBFC4-12CA-4746-B65C-67964B86455B}" destId="{06AA4E68-F9ED-4DB3-B54B-6B32122257D8}" srcOrd="18" destOrd="0" presId="urn:microsoft.com/office/officeart/2005/8/layout/cycle8"/>
    <dgm:cxn modelId="{AA7E6280-61DE-4838-8C34-3E626D060875}" type="presParOf" srcId="{801DBFC4-12CA-4746-B65C-67964B86455B}" destId="{CDF4D8B0-9FCA-4CF5-BD25-84D7B12D690C}" srcOrd="19" destOrd="0" presId="urn:microsoft.com/office/officeart/2005/8/layout/cycle8"/>
    <dgm:cxn modelId="{8DD1CD9C-80FF-480F-A7E4-88D36CAE2D75}" type="presParOf" srcId="{801DBFC4-12CA-4746-B65C-67964B86455B}" destId="{310BF39C-1409-4EBE-A5CC-54F33D83B047}" srcOrd="20" destOrd="0" presId="urn:microsoft.com/office/officeart/2005/8/layout/cycle8"/>
    <dgm:cxn modelId="{C0B1A40A-A9D0-4987-A269-DBEEA7040E4E}" type="presParOf" srcId="{801DBFC4-12CA-4746-B65C-67964B86455B}" destId="{5F97E1A7-0453-4061-B470-84C8786C9679}" srcOrd="21" destOrd="0" presId="urn:microsoft.com/office/officeart/2005/8/layout/cycle8"/>
    <dgm:cxn modelId="{3C0FF62E-591D-4DED-B142-318B17A1ECD2}" type="presParOf" srcId="{801DBFC4-12CA-4746-B65C-67964B86455B}" destId="{83948FAA-5499-4C4B-8EE8-229B748736FB}" srcOrd="22" destOrd="0" presId="urn:microsoft.com/office/officeart/2005/8/layout/cycle8"/>
    <dgm:cxn modelId="{AB607597-578F-4A87-BD5A-BBE61DE1BFB6}" type="presParOf" srcId="{801DBFC4-12CA-4746-B65C-67964B86455B}" destId="{08979201-A696-495F-8C9E-4D7911088808}" srcOrd="23" destOrd="0" presId="urn:microsoft.com/office/officeart/2005/8/layout/cycle8"/>
    <dgm:cxn modelId="{FF345F9E-6ABD-42C4-BF70-5CB9C93B34DF}" type="presParOf" srcId="{801DBFC4-12CA-4746-B65C-67964B86455B}" destId="{05824A97-668A-4AD5-9E96-CB7CFDB34917}" srcOrd="24" destOrd="0" presId="urn:microsoft.com/office/officeart/2005/8/layout/cycle8"/>
    <dgm:cxn modelId="{149653D4-C08F-4E61-8005-F4AC9CDE5B4E}" type="presParOf" srcId="{801DBFC4-12CA-4746-B65C-67964B86455B}" destId="{4080C539-1649-4A1F-BEDC-A133B7660C6D}" srcOrd="25" destOrd="0" presId="urn:microsoft.com/office/officeart/2005/8/layout/cycle8"/>
    <dgm:cxn modelId="{8161294F-C3BB-48DC-94D2-557F5B20277C}" type="presParOf" srcId="{801DBFC4-12CA-4746-B65C-67964B86455B}" destId="{22B994E4-CBA0-4CA5-89EB-1B6C469AC764}" srcOrd="26" destOrd="0" presId="urn:microsoft.com/office/officeart/2005/8/layout/cycle8"/>
    <dgm:cxn modelId="{CBC505A4-540C-4510-B19E-EE2F08E64960}" type="presParOf" srcId="{801DBFC4-12CA-4746-B65C-67964B86455B}" destId="{7833BA32-83F7-414B-953A-836EA8B732D9}" srcOrd="27" destOrd="0" presId="urn:microsoft.com/office/officeart/2005/8/layout/cycle8"/>
    <dgm:cxn modelId="{F976C373-278B-4AA2-A252-25E09B83AB4A}" type="presParOf" srcId="{801DBFC4-12CA-4746-B65C-67964B86455B}" destId="{48C8AD54-BCA8-432C-B86F-B9A07272AB0D}" srcOrd="28" destOrd="0" presId="urn:microsoft.com/office/officeart/2005/8/layout/cycle8"/>
    <dgm:cxn modelId="{6AB39092-1BF7-4BDD-91FB-B80B64D9FD4E}" type="presParOf" srcId="{801DBFC4-12CA-4746-B65C-67964B86455B}" destId="{059557EF-09F0-459B-8036-384C87F3110C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Material properties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Thermal behavior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 smtClean="0"/>
            <a:t>Acoustical design</a:t>
          </a:r>
          <a:endParaRPr lang="en-US" sz="2000" dirty="0"/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Daylighting factor 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dirty="0" smtClean="0"/>
            <a:t>Shading design </a:t>
          </a:r>
          <a:endParaRPr lang="en-US" sz="2000" dirty="0"/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5" custScaleX="172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5" custScaleX="162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5" custLinFactY="4624" custLinFactNeighborX="14923" custLinFactNeighborY="10000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5" custScaleX="168178" custLinFactY="4624" custLinFactNeighborX="1012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3" presStyleCnt="5" custLinFactY="-24159" custLinFactNeighborX="16405" custLinFactNeighborY="-1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3" presStyleCnt="5" custScaleX="175163" custLinFactY="-15638" custLinFactNeighborX="1515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4" presStyleCnt="5" custLinFactNeighborX="20809" custLinFactNeighborY="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4" presStyleCnt="5" custScaleX="141101" custLinFactNeighborX="8140" custLinFactNeighborY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7C069EC4-0454-41DA-9441-2AA822041182}" type="presOf" srcId="{8462FC64-E17C-4330-9C06-FCC002760187}" destId="{B762CF36-2CF0-427A-B0BB-FCD00281B0CB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AE302385-5CF4-454C-AA0B-FCC55B8E667F}" type="presOf" srcId="{3B055C96-C943-44CC-A758-090798E3D98B}" destId="{93F26DE3-6E0D-4BCC-8282-67BDA71EDBA6}" srcOrd="0" destOrd="0" presId="urn:microsoft.com/office/officeart/2008/layout/AccentedPicture"/>
    <dgm:cxn modelId="{E23D89E1-E180-494A-B847-F8FA3F87629E}" type="presOf" srcId="{6E104495-197C-4C29-B50A-CF1FE6BB90B5}" destId="{E8F3E058-17C7-4C64-B389-7ED426E00F93}" srcOrd="0" destOrd="0" presId="urn:microsoft.com/office/officeart/2008/layout/AccentedPicture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4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B8C4156E-0011-43FE-B2AB-8CD95F2D45E5}" srcId="{AB598FE8-993E-4951-8D53-993763902D5B}" destId="{ED86FB2F-51F3-4622-8915-2B467BB5861C}" srcOrd="5" destOrd="0" parTransId="{8325E994-6D1A-4F0B-A09D-E95A46891CCB}" sibTransId="{F41EA4D9-240D-438C-953A-D96671CDD1FC}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3BA510A5-F4DD-480E-A64F-B4979B8843CE}" type="presParOf" srcId="{E857BFD7-F33A-4C10-87BF-3A33C83527FE}" destId="{B762CF36-2CF0-427A-B0BB-FCD00281B0CB}" srcOrd="0" destOrd="0" presId="urn:microsoft.com/office/officeart/2008/layout/AccentedPicture"/>
    <dgm:cxn modelId="{4928D1DD-A3B1-4947-89C3-3A28D4CD4318}" type="presParOf" srcId="{E857BFD7-F33A-4C10-87BF-3A33C83527FE}" destId="{93F26DE3-6E0D-4BCC-8282-67BDA71EDBA6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DBCBA307-D9D7-4320-8456-9F5968FCE26C}" type="presParOf" srcId="{7AF08139-259E-40E5-A8C0-02084803EB23}" destId="{72566737-FF55-48AC-96DF-A89B42C9155B}" srcOrd="0" destOrd="0" presId="urn:microsoft.com/office/officeart/2008/layout/AccentedPicture"/>
    <dgm:cxn modelId="{4054BF4B-351D-434A-BC7B-44473B8DA5B7}" type="presParOf" srcId="{72566737-FF55-48AC-96DF-A89B42C9155B}" destId="{8FD80386-67F9-46B2-81F4-E3D38AFD72B8}" srcOrd="0" destOrd="0" presId="urn:microsoft.com/office/officeart/2008/layout/AccentedPicture"/>
    <dgm:cxn modelId="{928A6261-374D-4BCE-AEBD-94E41BF0B0EC}" type="presParOf" srcId="{72566737-FF55-48AC-96DF-A89B42C9155B}" destId="{E5A2F0EA-E74E-4051-8F85-D75B90C33EBE}" srcOrd="1" destOrd="0" presId="urn:microsoft.com/office/officeart/2008/layout/AccentedPicture"/>
    <dgm:cxn modelId="{6B3D863A-3EDE-42B2-BF25-0CB72A94FCAF}" type="presParOf" srcId="{72566737-FF55-48AC-96DF-A89B42C9155B}" destId="{6ACA8A2E-C7D1-4BFF-B82D-215789DE1B84}" srcOrd="2" destOrd="0" presId="urn:microsoft.com/office/officeart/2008/layout/AccentedPicture"/>
    <dgm:cxn modelId="{2C32C9B8-D9D7-4E5D-9675-815250121B4E}" type="presParOf" srcId="{6ACA8A2E-C7D1-4BFF-B82D-215789DE1B84}" destId="{E8F3E058-17C7-4C64-B389-7ED426E00F93}" srcOrd="0" destOrd="0" presId="urn:microsoft.com/office/officeart/2008/layout/AccentedPicture"/>
    <dgm:cxn modelId="{23F97FC1-AF38-45DA-9C97-069ECDF4D644}" type="presParOf" srcId="{7AF08139-259E-40E5-A8C0-02084803EB23}" destId="{60639865-00AD-4CE9-831C-7681834E41B7}" srcOrd="1" destOrd="0" presId="urn:microsoft.com/office/officeart/2008/layout/AccentedPicture"/>
    <dgm:cxn modelId="{8D70516D-EBBB-4E71-8B33-BFCAB15A9B89}" type="presParOf" srcId="{7AF08139-259E-40E5-A8C0-02084803EB23}" destId="{F951ED97-F644-4F1E-A38E-8FB83316069F}" srcOrd="2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3" destOrd="0" presId="urn:microsoft.com/office/officeart/2008/layout/AccentedPicture"/>
    <dgm:cxn modelId="{B9FE3B3F-36D9-464A-8D8D-682B57E7E0A6}" type="presParOf" srcId="{7AF08139-259E-40E5-A8C0-02084803EB23}" destId="{6174A467-D604-48EB-9E57-974E3C35F723}" srcOrd="4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5" destOrd="0" presId="urn:microsoft.com/office/officeart/2008/layout/AccentedPicture"/>
    <dgm:cxn modelId="{FAD46DB7-31C3-49E5-8BF0-5E78AC86661B}" type="presParOf" srcId="{7AF08139-259E-40E5-A8C0-02084803EB23}" destId="{1CA85E4C-FDCD-406C-B604-34A0EBF1A73A}" srcOrd="6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7" destOrd="0" presId="urn:microsoft.com/office/officeart/2008/layout/AccentedPicture"/>
    <dgm:cxn modelId="{9978D2A0-D432-498F-B7D9-36CE669953B4}" type="presParOf" srcId="{7AF08139-259E-40E5-A8C0-02084803EB23}" destId="{4F0B00C1-3A4A-4DF7-8CB0-3F7C66BF6E1C}" srcOrd="8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Water system 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Drainage system 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 smtClean="0"/>
            <a:t>Fire Fighting </a:t>
          </a:r>
          <a:endParaRPr lang="en-US" sz="2000" dirty="0"/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HVAC system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34E2B666-E7D8-4B13-87FB-1F41DE8BB635}">
      <dgm:prSet/>
      <dgm:spPr/>
      <dgm:t>
        <a:bodyPr/>
        <a:lstStyle/>
        <a:p>
          <a:endParaRPr lang="en-US"/>
        </a:p>
      </dgm:t>
    </dgm:pt>
    <dgm:pt modelId="{A2F7E373-7E72-4859-9B5F-6E6B3364AA37}" type="parTrans" cxnId="{CD7B6420-0224-4846-A90A-2A53435E02DF}">
      <dgm:prSet/>
      <dgm:spPr/>
      <dgm:t>
        <a:bodyPr/>
        <a:lstStyle/>
        <a:p>
          <a:endParaRPr lang="en-US"/>
        </a:p>
      </dgm:t>
    </dgm:pt>
    <dgm:pt modelId="{CAE37FCB-E4C9-486F-8AAE-049CA13982EF}" type="sibTrans" cxnId="{CD7B6420-0224-4846-A90A-2A53435E02DF}">
      <dgm:prSet/>
      <dgm:spPr/>
      <dgm:t>
        <a:bodyPr/>
        <a:lstStyle/>
        <a:p>
          <a:endParaRPr lang="en-US"/>
        </a:p>
      </dgm:t>
    </dgm:pt>
    <dgm:pt modelId="{5ED68472-6CF9-40F0-B09E-24A387BFD13A}">
      <dgm:prSet phldrT="[Text]" custT="1"/>
      <dgm:spPr/>
      <dgm:t>
        <a:bodyPr/>
        <a:lstStyle/>
        <a:p>
          <a:r>
            <a:rPr lang="en-US" sz="1800" dirty="0" smtClean="0"/>
            <a:t>Elevators</a:t>
          </a:r>
          <a:r>
            <a:rPr lang="en-US" sz="4200" dirty="0" smtClean="0"/>
            <a:t> </a:t>
          </a:r>
          <a:endParaRPr lang="en-US" sz="4200" dirty="0"/>
        </a:p>
      </dgm:t>
    </dgm:pt>
    <dgm:pt modelId="{114CF184-9125-43E9-B933-B98A467772A8}" type="parTrans" cxnId="{81A0EDF3-8CC5-4479-B3D4-E77172863099}">
      <dgm:prSet/>
      <dgm:spPr/>
      <dgm:t>
        <a:bodyPr/>
        <a:lstStyle/>
        <a:p>
          <a:endParaRPr lang="en-US"/>
        </a:p>
      </dgm:t>
    </dgm:pt>
    <dgm:pt modelId="{74C708CA-4C5E-4182-9481-9276F1ACDAA3}" type="sibTrans" cxnId="{81A0EDF3-8CC5-4479-B3D4-E77172863099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6" custScaleX="259575" custScaleY="105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6" custScaleX="270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6" custLinFactY="54527" custLinFactNeighborX="4165" custLinFactNeighborY="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6" custScaleX="192883" custLinFactY="75959" custLinFactNeighborX="1163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823A711E-0700-406C-8F56-3D49CAAED58A}" type="pres">
      <dgm:prSet presAssocID="{5ED68472-6CF9-40F0-B09E-24A387BFD13A}" presName="pair" presStyleCnt="0"/>
      <dgm:spPr/>
    </dgm:pt>
    <dgm:pt modelId="{3B0FADFC-F734-4FD4-B12B-3D4B8865ADA3}" type="pres">
      <dgm:prSet presAssocID="{5ED68472-6CF9-40F0-B09E-24A387BFD13A}" presName="spaceH" presStyleLbl="node1" presStyleIdx="0" presStyleCnt="0"/>
      <dgm:spPr/>
    </dgm:pt>
    <dgm:pt modelId="{010C2F29-18C7-496E-AC38-634F26369F32}" type="pres">
      <dgm:prSet presAssocID="{5ED68472-6CF9-40F0-B09E-24A387BFD13A}" presName="desPictures" presStyleLbl="alignImgPlace1" presStyleIdx="3" presStyleCnt="6" custLinFactY="-2780" custLinFactNeighborX="14881" custLinFactNeighborY="-100000"/>
      <dgm:spPr/>
      <dgm:t>
        <a:bodyPr/>
        <a:lstStyle/>
        <a:p>
          <a:endParaRPr lang="en-US"/>
        </a:p>
      </dgm:t>
    </dgm:pt>
    <dgm:pt modelId="{FDDF3C24-8588-4C8B-9AEB-1C7E0A59C3A7}" type="pres">
      <dgm:prSet presAssocID="{5ED68472-6CF9-40F0-B09E-24A387BFD13A}" presName="desTextWrapper" presStyleCnt="0"/>
      <dgm:spPr/>
    </dgm:pt>
    <dgm:pt modelId="{9964FF57-5527-49D9-871F-71C28BEC1123}" type="pres">
      <dgm:prSet presAssocID="{5ED68472-6CF9-40F0-B09E-24A387BFD13A}" presName="desText" presStyleLbl="revTx" presStyleIdx="3" presStyleCnt="6" custScaleX="192883" custLinFactY="100000" custLinFactNeighborX="22946" custLinFactNeighborY="1079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09751C-7B4C-4E27-88B1-8853C8E38FDF}" type="pres">
      <dgm:prSet presAssocID="{74C708CA-4C5E-4182-9481-9276F1ACDAA3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4" presStyleCnt="6" custLinFactY="-100000" custLinFactNeighborX="14881" custLinFactNeighborY="-12078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4" presStyleCnt="6" custScaleX="171488" custLinFactY="-100000" custLinFactNeighborX="22946" custLinFactNeighborY="-131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19A58-35DD-4668-B89D-483691FF0638}" type="pres">
      <dgm:prSet presAssocID="{AC6BAF16-8F05-455C-B817-1B3296BE289B}" presName="spaceV" presStyleCnt="0"/>
      <dgm:spPr/>
    </dgm:pt>
    <dgm:pt modelId="{B787CD7E-6D6F-484B-BEF3-9AEE189A4C4B}" type="pres">
      <dgm:prSet presAssocID="{34E2B666-E7D8-4B13-87FB-1F41DE8BB635}" presName="pair" presStyleCnt="0"/>
      <dgm:spPr/>
    </dgm:pt>
    <dgm:pt modelId="{54A8AEED-0B50-445D-A202-4C8C0DB83CE7}" type="pres">
      <dgm:prSet presAssocID="{34E2B666-E7D8-4B13-87FB-1F41DE8BB635}" presName="spaceH" presStyleLbl="node1" presStyleIdx="0" presStyleCnt="0"/>
      <dgm:spPr/>
    </dgm:pt>
    <dgm:pt modelId="{52F044C3-5778-4A34-8864-C5B139338A57}" type="pres">
      <dgm:prSet presAssocID="{34E2B666-E7D8-4B13-87FB-1F41DE8BB635}" presName="desPictures" presStyleLbl="alignImgPlace1" presStyleIdx="5" presStyleCnt="6" custLinFactNeighborX="4165" custLinFactNeighborY="-49449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en-US"/>
        </a:p>
      </dgm:t>
    </dgm:pt>
    <dgm:pt modelId="{F64DD605-EF42-4C61-A804-31D46ED9E3CA}" type="pres">
      <dgm:prSet presAssocID="{34E2B666-E7D8-4B13-87FB-1F41DE8BB635}" presName="desTextWrapper" presStyleCnt="0"/>
      <dgm:spPr/>
    </dgm:pt>
    <dgm:pt modelId="{16FFA86D-FB45-491F-BAE3-F963691AD811}" type="pres">
      <dgm:prSet presAssocID="{34E2B666-E7D8-4B13-87FB-1F41DE8BB635}" presName="des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F65BA2DB-FA0C-4074-99D7-8D657B36C695}" type="presOf" srcId="{8462FC64-E17C-4330-9C06-FCC002760187}" destId="{B762CF36-2CF0-427A-B0BB-FCD00281B0CB}" srcOrd="0" destOrd="0" presId="urn:microsoft.com/office/officeart/2008/layout/AccentedPicture"/>
    <dgm:cxn modelId="{2DD56DEA-171F-4CEB-BAC5-4DE9907AF8BA}" type="presOf" srcId="{E516C7A8-7C00-41E0-BABA-331594FECBF3}" destId="{A57C7115-56E8-4656-9F1B-9BEE7628612D}" srcOrd="0" destOrd="0" presId="urn:microsoft.com/office/officeart/2008/layout/AccentedPicture"/>
    <dgm:cxn modelId="{9B7B519D-6E72-442C-AE59-865E442B648B}" type="presOf" srcId="{34E2B666-E7D8-4B13-87FB-1F41DE8BB635}" destId="{16FFA86D-FB45-491F-BAE3-F963691AD811}" srcOrd="0" destOrd="0" presId="urn:microsoft.com/office/officeart/2008/layout/AccentedPicture"/>
    <dgm:cxn modelId="{81A0EDF3-8CC5-4479-B3D4-E77172863099}" srcId="{AB598FE8-993E-4951-8D53-993763902D5B}" destId="{5ED68472-6CF9-40F0-B09E-24A387BFD13A}" srcOrd="4" destOrd="0" parTransId="{114CF184-9125-43E9-B933-B98A467772A8}" sibTransId="{74C708CA-4C5E-4182-9481-9276F1ACDAA3}"/>
    <dgm:cxn modelId="{6E9CEAD5-1C38-40DB-9D20-833C32950525}" type="presOf" srcId="{5ED68472-6CF9-40F0-B09E-24A387BFD13A}" destId="{9964FF57-5527-49D9-871F-71C28BEC1123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9A9E812D-32BD-4105-AB55-E15EA29EE53E}" type="presOf" srcId="{3B055C96-C943-44CC-A758-090798E3D98B}" destId="{93F26DE3-6E0D-4BCC-8282-67BDA71EDBA6}" srcOrd="0" destOrd="0" presId="urn:microsoft.com/office/officeart/2008/layout/AccentedPicture"/>
    <dgm:cxn modelId="{3D5F242A-79CD-45F3-8E4B-41C7E05630C2}" type="presOf" srcId="{7D548B95-0A61-43AB-B06F-532C0E0680FB}" destId="{26A97847-36D3-4BD0-9F53-94990A1011F1}" srcOrd="0" destOrd="0" presId="urn:microsoft.com/office/officeart/2008/layout/AccentedPicture"/>
    <dgm:cxn modelId="{90C43CD9-2AE7-4C12-A20B-212E5E0E1DA7}" type="presOf" srcId="{AB598FE8-993E-4951-8D53-993763902D5B}" destId="{E857BFD7-F33A-4C10-87BF-3A33C83527FE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5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612B46E5-A688-4F16-8921-0EEE390B9C2A}" type="presOf" srcId="{6E104495-197C-4C29-B50A-CF1FE6BB90B5}" destId="{E8F3E058-17C7-4C64-B389-7ED426E00F93}" srcOrd="0" destOrd="0" presId="urn:microsoft.com/office/officeart/2008/layout/AccentedPicture"/>
    <dgm:cxn modelId="{CD7B6420-0224-4846-A90A-2A53435E02DF}" srcId="{AB598FE8-993E-4951-8D53-993763902D5B}" destId="{34E2B666-E7D8-4B13-87FB-1F41DE8BB635}" srcOrd="6" destOrd="0" parTransId="{A2F7E373-7E72-4859-9B5F-6E6B3364AA37}" sibTransId="{CAE37FCB-E4C9-486F-8AAE-049CA13982EF}"/>
    <dgm:cxn modelId="{7E39DB3B-07F5-4FA9-A0D6-386F8DAA7D57}" type="presOf" srcId="{7A15C880-A463-4C20-8CD0-8E16E654B62A}" destId="{45002CA3-509A-4DA7-9F5D-CD465F9F63EC}" srcOrd="0" destOrd="0" presId="urn:microsoft.com/office/officeart/2008/layout/AccentedPicture"/>
    <dgm:cxn modelId="{1B5A3B6F-2A3E-48DB-A71E-5F9242E3BFF8}" type="presParOf" srcId="{E857BFD7-F33A-4C10-87BF-3A33C83527FE}" destId="{B762CF36-2CF0-427A-B0BB-FCD00281B0CB}" srcOrd="0" destOrd="0" presId="urn:microsoft.com/office/officeart/2008/layout/AccentedPicture"/>
    <dgm:cxn modelId="{C86F33CA-54B2-4FDA-901C-EDA7A755CE0C}" type="presParOf" srcId="{E857BFD7-F33A-4C10-87BF-3A33C83527FE}" destId="{93F26DE3-6E0D-4BCC-8282-67BDA71EDBA6}" srcOrd="1" destOrd="0" presId="urn:microsoft.com/office/officeart/2008/layout/AccentedPicture"/>
    <dgm:cxn modelId="{D0DB727B-AAC9-4CD6-9237-87AB313D9BDD}" type="presParOf" srcId="{E857BFD7-F33A-4C10-87BF-3A33C83527FE}" destId="{7AF08139-259E-40E5-A8C0-02084803EB23}" srcOrd="2" destOrd="0" presId="urn:microsoft.com/office/officeart/2008/layout/AccentedPicture"/>
    <dgm:cxn modelId="{C1F8680D-70A0-4157-ACA5-B802D7837B89}" type="presParOf" srcId="{7AF08139-259E-40E5-A8C0-02084803EB23}" destId="{72566737-FF55-48AC-96DF-A89B42C9155B}" srcOrd="0" destOrd="0" presId="urn:microsoft.com/office/officeart/2008/layout/AccentedPicture"/>
    <dgm:cxn modelId="{8C81BB86-CA44-4BB4-93A9-FA4FC5CD8079}" type="presParOf" srcId="{72566737-FF55-48AC-96DF-A89B42C9155B}" destId="{8FD80386-67F9-46B2-81F4-E3D38AFD72B8}" srcOrd="0" destOrd="0" presId="urn:microsoft.com/office/officeart/2008/layout/AccentedPicture"/>
    <dgm:cxn modelId="{76C13FCF-EE8E-4ACD-9E3F-861F4C7A13F0}" type="presParOf" srcId="{72566737-FF55-48AC-96DF-A89B42C9155B}" destId="{E5A2F0EA-E74E-4051-8F85-D75B90C33EBE}" srcOrd="1" destOrd="0" presId="urn:microsoft.com/office/officeart/2008/layout/AccentedPicture"/>
    <dgm:cxn modelId="{47E9AB48-8C1D-428D-BA91-D28B50C5C751}" type="presParOf" srcId="{72566737-FF55-48AC-96DF-A89B42C9155B}" destId="{6ACA8A2E-C7D1-4BFF-B82D-215789DE1B84}" srcOrd="2" destOrd="0" presId="urn:microsoft.com/office/officeart/2008/layout/AccentedPicture"/>
    <dgm:cxn modelId="{31B25E24-23A9-4F7F-81F3-C0D722CDABE0}" type="presParOf" srcId="{6ACA8A2E-C7D1-4BFF-B82D-215789DE1B84}" destId="{E8F3E058-17C7-4C64-B389-7ED426E00F93}" srcOrd="0" destOrd="0" presId="urn:microsoft.com/office/officeart/2008/layout/AccentedPicture"/>
    <dgm:cxn modelId="{84E64AAC-210E-4EB6-95F1-81686C9E02CE}" type="presParOf" srcId="{7AF08139-259E-40E5-A8C0-02084803EB23}" destId="{60639865-00AD-4CE9-831C-7681834E41B7}" srcOrd="1" destOrd="0" presId="urn:microsoft.com/office/officeart/2008/layout/AccentedPicture"/>
    <dgm:cxn modelId="{0E1C811B-77B2-45D9-B01C-688F137AF482}" type="presParOf" srcId="{7AF08139-259E-40E5-A8C0-02084803EB23}" destId="{F951ED97-F644-4F1E-A38E-8FB83316069F}" srcOrd="2" destOrd="0" presId="urn:microsoft.com/office/officeart/2008/layout/AccentedPicture"/>
    <dgm:cxn modelId="{FCE60F4D-0629-4A04-8DB8-F21BC0D295A1}" type="presParOf" srcId="{F951ED97-F644-4F1E-A38E-8FB83316069F}" destId="{AABE158E-5E2E-47AF-BAA8-5E8A1B426DB8}" srcOrd="0" destOrd="0" presId="urn:microsoft.com/office/officeart/2008/layout/AccentedPicture"/>
    <dgm:cxn modelId="{5DDE2ACE-1C7E-48A7-BE79-4ED7672CCD12}" type="presParOf" srcId="{F951ED97-F644-4F1E-A38E-8FB83316069F}" destId="{24C223C2-5CD5-4AA9-B685-180F30411C2E}" srcOrd="1" destOrd="0" presId="urn:microsoft.com/office/officeart/2008/layout/AccentedPicture"/>
    <dgm:cxn modelId="{477376BD-A2CC-43AA-AE64-A51ABBF24794}" type="presParOf" srcId="{F951ED97-F644-4F1E-A38E-8FB83316069F}" destId="{49ED1234-AA6C-411F-B7AA-6639D9A01CBD}" srcOrd="2" destOrd="0" presId="urn:microsoft.com/office/officeart/2008/layout/AccentedPicture"/>
    <dgm:cxn modelId="{308E02F0-5D72-4049-9A67-9871540E0D91}" type="presParOf" srcId="{49ED1234-AA6C-411F-B7AA-6639D9A01CBD}" destId="{26A97847-36D3-4BD0-9F53-94990A1011F1}" srcOrd="0" destOrd="0" presId="urn:microsoft.com/office/officeart/2008/layout/AccentedPicture"/>
    <dgm:cxn modelId="{A02C3D88-6440-4205-A291-16F6B9136D0B}" type="presParOf" srcId="{7AF08139-259E-40E5-A8C0-02084803EB23}" destId="{BC51B066-8C49-4252-B121-9A7C8AA1A6A5}" srcOrd="3" destOrd="0" presId="urn:microsoft.com/office/officeart/2008/layout/AccentedPicture"/>
    <dgm:cxn modelId="{C62619DF-80BF-4895-A2AF-6672A3D08084}" type="presParOf" srcId="{7AF08139-259E-40E5-A8C0-02084803EB23}" destId="{6174A467-D604-48EB-9E57-974E3C35F723}" srcOrd="4" destOrd="0" presId="urn:microsoft.com/office/officeart/2008/layout/AccentedPicture"/>
    <dgm:cxn modelId="{4AC3A8C9-47A8-4E8F-92F0-09DF712980CE}" type="presParOf" srcId="{6174A467-D604-48EB-9E57-974E3C35F723}" destId="{FB49DB2D-143B-4A4B-8286-7C90005FBDBD}" srcOrd="0" destOrd="0" presId="urn:microsoft.com/office/officeart/2008/layout/AccentedPicture"/>
    <dgm:cxn modelId="{D8FE74D7-C9C4-4740-B94E-A1B3A879449A}" type="presParOf" srcId="{6174A467-D604-48EB-9E57-974E3C35F723}" destId="{6D862928-BF90-427B-8835-A909F536AD15}" srcOrd="1" destOrd="0" presId="urn:microsoft.com/office/officeart/2008/layout/AccentedPicture"/>
    <dgm:cxn modelId="{50467B81-CB23-4CFC-8CCE-7496276333AA}" type="presParOf" srcId="{6174A467-D604-48EB-9E57-974E3C35F723}" destId="{874C29C3-4DE4-4B6F-A275-6C5646D1B9F5}" srcOrd="2" destOrd="0" presId="urn:microsoft.com/office/officeart/2008/layout/AccentedPicture"/>
    <dgm:cxn modelId="{DFA17DCF-172E-417D-A2C3-BBBEB4B9BB6A}" type="presParOf" srcId="{874C29C3-4DE4-4B6F-A275-6C5646D1B9F5}" destId="{A57C7115-56E8-4656-9F1B-9BEE7628612D}" srcOrd="0" destOrd="0" presId="urn:microsoft.com/office/officeart/2008/layout/AccentedPicture"/>
    <dgm:cxn modelId="{BE145636-B46B-4FE6-96BC-066B4754D9CC}" type="presParOf" srcId="{7AF08139-259E-40E5-A8C0-02084803EB23}" destId="{3492D89A-3192-428D-A430-BC0E392BC19E}" srcOrd="5" destOrd="0" presId="urn:microsoft.com/office/officeart/2008/layout/AccentedPicture"/>
    <dgm:cxn modelId="{CFB3A146-B987-42EC-B56A-D2A4419B6F13}" type="presParOf" srcId="{7AF08139-259E-40E5-A8C0-02084803EB23}" destId="{823A711E-0700-406C-8F56-3D49CAAED58A}" srcOrd="6" destOrd="0" presId="urn:microsoft.com/office/officeart/2008/layout/AccentedPicture"/>
    <dgm:cxn modelId="{217D6221-BA35-44D0-95DE-EA75CAF3F9E8}" type="presParOf" srcId="{823A711E-0700-406C-8F56-3D49CAAED58A}" destId="{3B0FADFC-F734-4FD4-B12B-3D4B8865ADA3}" srcOrd="0" destOrd="0" presId="urn:microsoft.com/office/officeart/2008/layout/AccentedPicture"/>
    <dgm:cxn modelId="{1AAA5A26-58A4-4979-AD1D-B4EC986C0A25}" type="presParOf" srcId="{823A711E-0700-406C-8F56-3D49CAAED58A}" destId="{010C2F29-18C7-496E-AC38-634F26369F32}" srcOrd="1" destOrd="0" presId="urn:microsoft.com/office/officeart/2008/layout/AccentedPicture"/>
    <dgm:cxn modelId="{D9F93079-DC0E-4D78-B7F6-B095463DFF32}" type="presParOf" srcId="{823A711E-0700-406C-8F56-3D49CAAED58A}" destId="{FDDF3C24-8588-4C8B-9AEB-1C7E0A59C3A7}" srcOrd="2" destOrd="0" presId="urn:microsoft.com/office/officeart/2008/layout/AccentedPicture"/>
    <dgm:cxn modelId="{B23E2CC0-ECC7-45F0-87DC-1E2E1A26F942}" type="presParOf" srcId="{FDDF3C24-8588-4C8B-9AEB-1C7E0A59C3A7}" destId="{9964FF57-5527-49D9-871F-71C28BEC1123}" srcOrd="0" destOrd="0" presId="urn:microsoft.com/office/officeart/2008/layout/AccentedPicture"/>
    <dgm:cxn modelId="{C904CB92-BBC9-4A5E-B352-4CE359A7C95F}" type="presParOf" srcId="{7AF08139-259E-40E5-A8C0-02084803EB23}" destId="{3109751C-7B4C-4E27-88B1-8853C8E38FDF}" srcOrd="7" destOrd="0" presId="urn:microsoft.com/office/officeart/2008/layout/AccentedPicture"/>
    <dgm:cxn modelId="{F6AF6536-7933-4673-A268-19152FC46B0A}" type="presParOf" srcId="{7AF08139-259E-40E5-A8C0-02084803EB23}" destId="{1CA85E4C-FDCD-406C-B604-34A0EBF1A73A}" srcOrd="8" destOrd="0" presId="urn:microsoft.com/office/officeart/2008/layout/AccentedPicture"/>
    <dgm:cxn modelId="{9BE2D247-1288-4F31-B2DC-015FD5E14F92}" type="presParOf" srcId="{1CA85E4C-FDCD-406C-B604-34A0EBF1A73A}" destId="{E63B4BAD-BE20-4C7F-88BE-199A1C74E68B}" srcOrd="0" destOrd="0" presId="urn:microsoft.com/office/officeart/2008/layout/AccentedPicture"/>
    <dgm:cxn modelId="{27101C39-D06B-4E66-A7D7-14D9B81EC628}" type="presParOf" srcId="{1CA85E4C-FDCD-406C-B604-34A0EBF1A73A}" destId="{F52FC174-103A-43F6-9C77-0EB9571D367E}" srcOrd="1" destOrd="0" presId="urn:microsoft.com/office/officeart/2008/layout/AccentedPicture"/>
    <dgm:cxn modelId="{570693AB-29C9-4FEB-97ED-A6A67F9D43C6}" type="presParOf" srcId="{1CA85E4C-FDCD-406C-B604-34A0EBF1A73A}" destId="{0BFF422F-194D-40C8-B1AD-247B4688A7CA}" srcOrd="2" destOrd="0" presId="urn:microsoft.com/office/officeart/2008/layout/AccentedPicture"/>
    <dgm:cxn modelId="{4E60FBCB-FA48-45DA-8C62-D9BEFF8FB6A3}" type="presParOf" srcId="{0BFF422F-194D-40C8-B1AD-247B4688A7CA}" destId="{45002CA3-509A-4DA7-9F5D-CD465F9F63EC}" srcOrd="0" destOrd="0" presId="urn:microsoft.com/office/officeart/2008/layout/AccentedPicture"/>
    <dgm:cxn modelId="{2FBCEC27-4238-4EA9-8985-F6C58183F330}" type="presParOf" srcId="{7AF08139-259E-40E5-A8C0-02084803EB23}" destId="{7E519A58-35DD-4668-B89D-483691FF0638}" srcOrd="9" destOrd="0" presId="urn:microsoft.com/office/officeart/2008/layout/AccentedPicture"/>
    <dgm:cxn modelId="{CB453EF0-519F-457C-AB16-0C637D93F17A}" type="presParOf" srcId="{7AF08139-259E-40E5-A8C0-02084803EB23}" destId="{B787CD7E-6D6F-484B-BEF3-9AEE189A4C4B}" srcOrd="10" destOrd="0" presId="urn:microsoft.com/office/officeart/2008/layout/AccentedPicture"/>
    <dgm:cxn modelId="{69578840-FD00-4551-8F14-15CBC4A2CCCB}" type="presParOf" srcId="{B787CD7E-6D6F-484B-BEF3-9AEE189A4C4B}" destId="{54A8AEED-0B50-445D-A202-4C8C0DB83CE7}" srcOrd="0" destOrd="0" presId="urn:microsoft.com/office/officeart/2008/layout/AccentedPicture"/>
    <dgm:cxn modelId="{2C246D13-F152-47F7-8C89-A542BC139A24}" type="presParOf" srcId="{B787CD7E-6D6F-484B-BEF3-9AEE189A4C4B}" destId="{52F044C3-5778-4A34-8864-C5B139338A57}" srcOrd="1" destOrd="0" presId="urn:microsoft.com/office/officeart/2008/layout/AccentedPicture"/>
    <dgm:cxn modelId="{903E285E-1D1A-4219-BB98-9973BFFBD612}" type="presParOf" srcId="{B787CD7E-6D6F-484B-BEF3-9AEE189A4C4B}" destId="{F64DD605-EF42-4C61-A804-31D46ED9E3CA}" srcOrd="2" destOrd="0" presId="urn:microsoft.com/office/officeart/2008/layout/AccentedPicture"/>
    <dgm:cxn modelId="{2CABB420-C52B-42EC-939C-946E67C29EEC}" type="presParOf" srcId="{F64DD605-EF42-4C61-A804-31D46ED9E3CA}" destId="{16FFA86D-FB45-491F-BAE3-F963691AD811}" srcOrd="0" destOrd="0" presId="urn:microsoft.com/office/officeart/2008/layout/AccentedPicture"/>
    <dgm:cxn modelId="{7FC3550A-1750-4C38-A017-3068842F07B5}" type="presParOf" srcId="{E857BFD7-F33A-4C10-87BF-3A33C83527FE}" destId="{BFF3E63F-5747-48AB-A7FD-6D007988BAB6}" srcOrd="3" destOrd="0" presId="urn:microsoft.com/office/officeart/2008/layout/AccentedPicture"/>
    <dgm:cxn modelId="{BBF6D90A-7DBB-4E8A-888B-B665466C96E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Socket distribution 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Artificial lighting 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Load speaker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2945" custLinFactNeighborY="-8039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  <dgm:t>
        <a:bodyPr/>
        <a:lstStyle/>
        <a:p>
          <a:endParaRPr lang="en-US"/>
        </a:p>
      </dgm:t>
    </dgm:pt>
    <dgm:pt modelId="{72566737-FF55-48AC-96DF-A89B42C9155B}" type="pres">
      <dgm:prSet presAssocID="{6E104495-197C-4C29-B50A-CF1FE6BB90B5}" presName="pair" presStyleCnt="0"/>
      <dgm:spPr/>
      <dgm:t>
        <a:bodyPr/>
        <a:lstStyle/>
        <a:p>
          <a:endParaRPr lang="en-US"/>
        </a:p>
      </dgm:t>
    </dgm:pt>
    <dgm:pt modelId="{8FD80386-67F9-46B2-81F4-E3D38AFD72B8}" type="pres">
      <dgm:prSet presAssocID="{6E104495-197C-4C29-B50A-CF1FE6BB90B5}" presName="spaceH" presStyleLbl="node1" presStyleIdx="0" presStyleCnt="0"/>
      <dgm:spPr/>
      <dgm:t>
        <a:bodyPr/>
        <a:lstStyle/>
        <a:p>
          <a:endParaRPr lang="en-US"/>
        </a:p>
      </dgm:t>
    </dgm:pt>
    <dgm:pt modelId="{E5A2F0EA-E74E-4051-8F85-D75B90C33EBE}" type="pres">
      <dgm:prSet presAssocID="{6E104495-197C-4C29-B50A-CF1FE6BB90B5}" presName="desPictures" presStyleLbl="alignImgPlace1" presStyleIdx="0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  <dgm:t>
        <a:bodyPr/>
        <a:lstStyle/>
        <a:p>
          <a:endParaRPr lang="en-US"/>
        </a:p>
      </dgm:t>
    </dgm:pt>
    <dgm:pt modelId="{E8F3E058-17C7-4C64-B389-7ED426E00F93}" type="pres">
      <dgm:prSet presAssocID="{6E104495-197C-4C29-B50A-CF1FE6BB90B5}" presName="desText" presStyleLbl="revTx" presStyleIdx="0" presStyleCnt="3" custScaleX="214198" custScaleY="105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  <dgm:t>
        <a:bodyPr/>
        <a:lstStyle/>
        <a:p>
          <a:endParaRPr lang="en-US"/>
        </a:p>
      </dgm:t>
    </dgm:pt>
    <dgm:pt modelId="{F951ED97-F644-4F1E-A38E-8FB83316069F}" type="pres">
      <dgm:prSet presAssocID="{7D548B95-0A61-43AB-B06F-532C0E0680FB}" presName="pair" presStyleCnt="0"/>
      <dgm:spPr/>
      <dgm:t>
        <a:bodyPr/>
        <a:lstStyle/>
        <a:p>
          <a:endParaRPr lang="en-US"/>
        </a:p>
      </dgm:t>
    </dgm:pt>
    <dgm:pt modelId="{AABE158E-5E2E-47AF-BAA8-5E8A1B426DB8}" type="pres">
      <dgm:prSet presAssocID="{7D548B95-0A61-43AB-B06F-532C0E0680FB}" presName="spaceH" presStyleLbl="node1" presStyleIdx="0" presStyleCnt="0"/>
      <dgm:spPr/>
      <dgm:t>
        <a:bodyPr/>
        <a:lstStyle/>
        <a:p>
          <a:endParaRPr lang="en-US"/>
        </a:p>
      </dgm:t>
    </dgm:pt>
    <dgm:pt modelId="{24C223C2-5CD5-4AA9-B685-180F30411C2E}" type="pres">
      <dgm:prSet presAssocID="{7D548B95-0A61-43AB-B06F-532C0E0680FB}" presName="desPictures" presStyleLbl="alignImgPlac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  <dgm:t>
        <a:bodyPr/>
        <a:lstStyle/>
        <a:p>
          <a:endParaRPr lang="en-US"/>
        </a:p>
      </dgm:t>
    </dgm:pt>
    <dgm:pt modelId="{26A97847-36D3-4BD0-9F53-94990A1011F1}" type="pres">
      <dgm:prSet presAssocID="{7D548B95-0A61-43AB-B06F-532C0E0680FB}" presName="desText" presStyleLbl="revTx" presStyleIdx="1" presStyleCnt="3" custScaleX="190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  <dgm:t>
        <a:bodyPr/>
        <a:lstStyle/>
        <a:p>
          <a:endParaRPr lang="en-US"/>
        </a:p>
      </dgm:t>
    </dgm:pt>
    <dgm:pt modelId="{1CA85E4C-FDCD-406C-B604-34A0EBF1A73A}" type="pres">
      <dgm:prSet presAssocID="{7A15C880-A463-4C20-8CD0-8E16E654B62A}" presName="pair" presStyleCnt="0"/>
      <dgm:spPr/>
      <dgm:t>
        <a:bodyPr/>
        <a:lstStyle/>
        <a:p>
          <a:endParaRPr lang="en-US"/>
        </a:p>
      </dgm:t>
    </dgm:pt>
    <dgm:pt modelId="{E63B4BAD-BE20-4C7F-88BE-199A1C74E68B}" type="pres">
      <dgm:prSet presAssocID="{7A15C880-A463-4C20-8CD0-8E16E654B62A}" presName="spaceH" presStyleLbl="node1" presStyleIdx="0" presStyleCnt="0"/>
      <dgm:spPr/>
      <dgm:t>
        <a:bodyPr/>
        <a:lstStyle/>
        <a:p>
          <a:endParaRPr lang="en-US"/>
        </a:p>
      </dgm:t>
    </dgm:pt>
    <dgm:pt modelId="{F52FC174-103A-43F6-9C77-0EB9571D367E}" type="pres">
      <dgm:prSet presAssocID="{7A15C880-A463-4C20-8CD0-8E16E654B62A}" presName="desPictures" presStyleLbl="alignImgPlace1" presStyleIdx="2" presStyleCnt="3" custLinFactNeighborX="2078" custLinFactNeighborY="-733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  <dgm:t>
        <a:bodyPr/>
        <a:lstStyle/>
        <a:p>
          <a:endParaRPr lang="en-US"/>
        </a:p>
      </dgm:t>
    </dgm:pt>
    <dgm:pt modelId="{45002CA3-509A-4DA7-9F5D-CD465F9F63EC}" type="pres">
      <dgm:prSet presAssocID="{7A15C880-A463-4C20-8CD0-8E16E654B62A}" presName="desText" presStyleLbl="revTx" presStyleIdx="2" presStyleCnt="3" custScaleX="171488" custLinFactNeighborX="16814" custLinFactNeighborY="13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  <dgm:t>
        <a:bodyPr/>
        <a:lstStyle/>
        <a:p>
          <a:endParaRPr lang="en-US"/>
        </a:p>
      </dgm:t>
    </dgm:pt>
    <dgm:pt modelId="{4CDE1403-E5D0-4991-B855-31AFDCBDA172}" type="pres">
      <dgm:prSet presAssocID="{AB598FE8-993E-4951-8D53-993763902D5B}" presName="Name33" presStyleCnt="0"/>
      <dgm:spPr/>
      <dgm:t>
        <a:bodyPr/>
        <a:lstStyle/>
        <a:p>
          <a:endParaRPr lang="en-US"/>
        </a:p>
      </dgm:t>
    </dgm:pt>
  </dgm:ptLst>
  <dgm:cxnLst>
    <dgm:cxn modelId="{4A643FC2-C3AB-4755-989E-F3F2D0FC0C97}" type="presOf" srcId="{8462FC64-E17C-4330-9C06-FCC002760187}" destId="{B762CF36-2CF0-427A-B0BB-FCD00281B0CB}" srcOrd="0" destOrd="0" presId="urn:microsoft.com/office/officeart/2008/layout/AccentedPicture"/>
    <dgm:cxn modelId="{D9E26AF1-A481-4193-A3DC-BC5C7AA4F102}" type="presOf" srcId="{7A15C880-A463-4C20-8CD0-8E16E654B62A}" destId="{45002CA3-509A-4DA7-9F5D-CD465F9F63EC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695CA937-059E-492D-9A1B-36EB1345D30C}" type="presOf" srcId="{AB598FE8-993E-4951-8D53-993763902D5B}" destId="{E857BFD7-F33A-4C10-87BF-3A33C83527FE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1BF052D-693F-44FA-8674-B106C77EA42E}" type="presOf" srcId="{3B055C96-C943-44CC-A758-090798E3D98B}" destId="{93F26DE3-6E0D-4BCC-8282-67BDA71EDBA6}" srcOrd="0" destOrd="0" presId="urn:microsoft.com/office/officeart/2008/layout/AccentedPicture"/>
    <dgm:cxn modelId="{F96A8E23-E7B6-4C20-AF8A-C272E247D0BA}" type="presOf" srcId="{7D548B95-0A61-43AB-B06F-532C0E0680FB}" destId="{26A97847-36D3-4BD0-9F53-94990A1011F1}" srcOrd="0" destOrd="0" presId="urn:microsoft.com/office/officeart/2008/layout/AccentedPicture"/>
    <dgm:cxn modelId="{AE42E4CD-E368-4DCF-9D0E-32DEDD19D87F}" type="presOf" srcId="{6E104495-197C-4C29-B50A-CF1FE6BB90B5}" destId="{E8F3E058-17C7-4C64-B389-7ED426E00F93}" srcOrd="0" destOrd="0" presId="urn:microsoft.com/office/officeart/2008/layout/AccentedPicture"/>
    <dgm:cxn modelId="{B9BAC2E3-69A8-463E-AF79-DE5AE7E24185}" type="presParOf" srcId="{E857BFD7-F33A-4C10-87BF-3A33C83527FE}" destId="{B762CF36-2CF0-427A-B0BB-FCD00281B0CB}" srcOrd="0" destOrd="0" presId="urn:microsoft.com/office/officeart/2008/layout/AccentedPicture"/>
    <dgm:cxn modelId="{5DBABAE6-4187-401C-A98E-3B49A6572A8E}" type="presParOf" srcId="{E857BFD7-F33A-4C10-87BF-3A33C83527FE}" destId="{93F26DE3-6E0D-4BCC-8282-67BDA71EDBA6}" srcOrd="1" destOrd="0" presId="urn:microsoft.com/office/officeart/2008/layout/AccentedPicture"/>
    <dgm:cxn modelId="{D674E22C-78BA-48D8-9518-E4E2C52A8396}" type="presParOf" srcId="{E857BFD7-F33A-4C10-87BF-3A33C83527FE}" destId="{7AF08139-259E-40E5-A8C0-02084803EB23}" srcOrd="2" destOrd="0" presId="urn:microsoft.com/office/officeart/2008/layout/AccentedPicture"/>
    <dgm:cxn modelId="{30F6589B-9448-4BDE-BA71-9753EA4DB3F1}" type="presParOf" srcId="{7AF08139-259E-40E5-A8C0-02084803EB23}" destId="{72566737-FF55-48AC-96DF-A89B42C9155B}" srcOrd="0" destOrd="0" presId="urn:microsoft.com/office/officeart/2008/layout/AccentedPicture"/>
    <dgm:cxn modelId="{1DE8F8E5-92B3-4FC2-B16E-567D51846442}" type="presParOf" srcId="{72566737-FF55-48AC-96DF-A89B42C9155B}" destId="{8FD80386-67F9-46B2-81F4-E3D38AFD72B8}" srcOrd="0" destOrd="0" presId="urn:microsoft.com/office/officeart/2008/layout/AccentedPicture"/>
    <dgm:cxn modelId="{420ECF1F-D030-4FF3-9A1D-39EDE8418254}" type="presParOf" srcId="{72566737-FF55-48AC-96DF-A89B42C9155B}" destId="{E5A2F0EA-E74E-4051-8F85-D75B90C33EBE}" srcOrd="1" destOrd="0" presId="urn:microsoft.com/office/officeart/2008/layout/AccentedPicture"/>
    <dgm:cxn modelId="{DC6E9F17-C1B2-4872-B5DF-9816CC866C55}" type="presParOf" srcId="{72566737-FF55-48AC-96DF-A89B42C9155B}" destId="{6ACA8A2E-C7D1-4BFF-B82D-215789DE1B84}" srcOrd="2" destOrd="0" presId="urn:microsoft.com/office/officeart/2008/layout/AccentedPicture"/>
    <dgm:cxn modelId="{E9F08508-30C4-4AC3-9591-B06BB9BA5D50}" type="presParOf" srcId="{6ACA8A2E-C7D1-4BFF-B82D-215789DE1B84}" destId="{E8F3E058-17C7-4C64-B389-7ED426E00F93}" srcOrd="0" destOrd="0" presId="urn:microsoft.com/office/officeart/2008/layout/AccentedPicture"/>
    <dgm:cxn modelId="{B657FC08-29DD-49FD-8691-7DE48E90EF8E}" type="presParOf" srcId="{7AF08139-259E-40E5-A8C0-02084803EB23}" destId="{60639865-00AD-4CE9-831C-7681834E41B7}" srcOrd="1" destOrd="0" presId="urn:microsoft.com/office/officeart/2008/layout/AccentedPicture"/>
    <dgm:cxn modelId="{A0172BC9-B930-4650-A409-9FE4A47B4B85}" type="presParOf" srcId="{7AF08139-259E-40E5-A8C0-02084803EB23}" destId="{F951ED97-F644-4F1E-A38E-8FB83316069F}" srcOrd="2" destOrd="0" presId="urn:microsoft.com/office/officeart/2008/layout/AccentedPicture"/>
    <dgm:cxn modelId="{F6AD6EE4-B3BF-46CF-811D-F9D5655BFA57}" type="presParOf" srcId="{F951ED97-F644-4F1E-A38E-8FB83316069F}" destId="{AABE158E-5E2E-47AF-BAA8-5E8A1B426DB8}" srcOrd="0" destOrd="0" presId="urn:microsoft.com/office/officeart/2008/layout/AccentedPicture"/>
    <dgm:cxn modelId="{704344CE-24C4-4307-B45B-E1B0A5DEB63F}" type="presParOf" srcId="{F951ED97-F644-4F1E-A38E-8FB83316069F}" destId="{24C223C2-5CD5-4AA9-B685-180F30411C2E}" srcOrd="1" destOrd="0" presId="urn:microsoft.com/office/officeart/2008/layout/AccentedPicture"/>
    <dgm:cxn modelId="{B1EEC2AA-4EA7-4A3E-BC7E-BC1FF5B8F408}" type="presParOf" srcId="{F951ED97-F644-4F1E-A38E-8FB83316069F}" destId="{49ED1234-AA6C-411F-B7AA-6639D9A01CBD}" srcOrd="2" destOrd="0" presId="urn:microsoft.com/office/officeart/2008/layout/AccentedPicture"/>
    <dgm:cxn modelId="{ECBC49FE-7E17-4166-8F3F-D45D6328DE7F}" type="presParOf" srcId="{49ED1234-AA6C-411F-B7AA-6639D9A01CBD}" destId="{26A97847-36D3-4BD0-9F53-94990A1011F1}" srcOrd="0" destOrd="0" presId="urn:microsoft.com/office/officeart/2008/layout/AccentedPicture"/>
    <dgm:cxn modelId="{11F5A5D2-545F-4CF7-845B-3C76606CFCA3}" type="presParOf" srcId="{7AF08139-259E-40E5-A8C0-02084803EB23}" destId="{BC51B066-8C49-4252-B121-9A7C8AA1A6A5}" srcOrd="3" destOrd="0" presId="urn:microsoft.com/office/officeart/2008/layout/AccentedPicture"/>
    <dgm:cxn modelId="{A9C694C5-FEF5-4DA3-B87A-F35A8A1A14F6}" type="presParOf" srcId="{7AF08139-259E-40E5-A8C0-02084803EB23}" destId="{1CA85E4C-FDCD-406C-B604-34A0EBF1A73A}" srcOrd="4" destOrd="0" presId="urn:microsoft.com/office/officeart/2008/layout/AccentedPicture"/>
    <dgm:cxn modelId="{AEF770B1-1348-4A1A-8B37-2529817DDA73}" type="presParOf" srcId="{1CA85E4C-FDCD-406C-B604-34A0EBF1A73A}" destId="{E63B4BAD-BE20-4C7F-88BE-199A1C74E68B}" srcOrd="0" destOrd="0" presId="urn:microsoft.com/office/officeart/2008/layout/AccentedPicture"/>
    <dgm:cxn modelId="{3C0FB273-1686-49AA-973A-A893509BAC08}" type="presParOf" srcId="{1CA85E4C-FDCD-406C-B604-34A0EBF1A73A}" destId="{F52FC174-103A-43F6-9C77-0EB9571D367E}" srcOrd="1" destOrd="0" presId="urn:microsoft.com/office/officeart/2008/layout/AccentedPicture"/>
    <dgm:cxn modelId="{010B9D2E-F1CD-466C-AEF7-21B602F29441}" type="presParOf" srcId="{1CA85E4C-FDCD-406C-B604-34A0EBF1A73A}" destId="{0BFF422F-194D-40C8-B1AD-247B4688A7CA}" srcOrd="2" destOrd="0" presId="urn:microsoft.com/office/officeart/2008/layout/AccentedPicture"/>
    <dgm:cxn modelId="{F033DE2D-9FB4-4AAB-8649-5DAAB71C50BF}" type="presParOf" srcId="{0BFF422F-194D-40C8-B1AD-247B4688A7CA}" destId="{45002CA3-509A-4DA7-9F5D-CD465F9F63EC}" srcOrd="0" destOrd="0" presId="urn:microsoft.com/office/officeart/2008/layout/AccentedPicture"/>
    <dgm:cxn modelId="{DAD009E0-1FE8-424B-AAB4-3F1DBA898CAC}" type="presParOf" srcId="{E857BFD7-F33A-4C10-87BF-3A33C83527FE}" destId="{BFF3E63F-5747-48AB-A7FD-6D007988BAB6}" srcOrd="3" destOrd="0" presId="urn:microsoft.com/office/officeart/2008/layout/AccentedPicture"/>
    <dgm:cxn modelId="{8EAA2C5B-3A8D-4084-9FB1-F66B613C58FA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33465AC-CC92-486B-B2D6-5D7358D0F112}">
      <dgm:prSet phldrT="[Text]" custT="1"/>
      <dgm:spPr/>
      <dgm:t>
        <a:bodyPr/>
        <a:lstStyle/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Underscore E</a:t>
          </a:r>
          <a:r>
            <a:rPr lang="en-US" sz="1000" b="1" dirty="0" smtClean="0"/>
            <a:t>p77</a:t>
          </a:r>
        </a:p>
        <a:p>
          <a:pPr algn="ctr"/>
          <a:r>
            <a:rPr lang="en-US" sz="1000" b="1" dirty="0" smtClean="0"/>
            <a:t>201 lm  </a:t>
          </a:r>
          <a:endParaRPr lang="en-US" sz="1000" dirty="0"/>
        </a:p>
      </dgm:t>
    </dgm:pt>
    <dgm:pt modelId="{E6B16B05-778F-4643-80B4-1CA7AD0F7BA2}" type="parTrans" cxnId="{AAF81581-E31D-4CEE-89B0-96B75DD41D39}">
      <dgm:prSet/>
      <dgm:spPr/>
      <dgm:t>
        <a:bodyPr/>
        <a:lstStyle/>
        <a:p>
          <a:endParaRPr lang="en-US"/>
        </a:p>
      </dgm:t>
    </dgm:pt>
    <dgm:pt modelId="{DA18A071-198F-49C2-B096-3B054C69D02D}" type="sibTrans" cxnId="{AAF81581-E31D-4CEE-89B0-96B75DD41D39}">
      <dgm:prSet/>
      <dgm:spPr/>
      <dgm:t>
        <a:bodyPr/>
        <a:lstStyle/>
        <a:p>
          <a:endParaRPr lang="en-US"/>
        </a:p>
      </dgm:t>
    </dgm:pt>
    <dgm:pt modelId="{59C5BEE0-74B9-4267-8C6F-E5C1DC2BBC51}">
      <dgm:prSet phldrT="[Text]" custT="1"/>
      <dgm:spPr/>
      <dgm:t>
        <a:bodyPr/>
        <a:lstStyle/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dirty="0" smtClean="0"/>
            <a:t>MQ95_J005 Cup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dirty="0" smtClean="0"/>
            <a:t>850lm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/>
        </a:p>
      </dgm:t>
    </dgm:pt>
    <dgm:pt modelId="{C9A1ACC5-61A3-42CB-9DD8-FB7B3C9F5A27}" type="parTrans" cxnId="{EE8DE694-5C6B-4EF9-9229-7B167F65E0A1}">
      <dgm:prSet/>
      <dgm:spPr/>
      <dgm:t>
        <a:bodyPr/>
        <a:lstStyle/>
        <a:p>
          <a:endParaRPr lang="en-US"/>
        </a:p>
      </dgm:t>
    </dgm:pt>
    <dgm:pt modelId="{F3135827-B024-4FF5-AD2D-FA7B8D1F6EBE}" type="sibTrans" cxnId="{EE8DE694-5C6B-4EF9-9229-7B167F65E0A1}">
      <dgm:prSet/>
      <dgm:spPr/>
      <dgm:t>
        <a:bodyPr/>
        <a:lstStyle/>
        <a:p>
          <a:endParaRPr lang="en-US"/>
        </a:p>
      </dgm:t>
    </dgm:pt>
    <dgm:pt modelId="{8E1DD8ED-B1B9-4B6A-82BB-4FA31C22AE4F}">
      <dgm:prSet phldrT="[Text]" custT="1"/>
      <dgm:spPr/>
      <dgm:t>
        <a:bodyPr/>
        <a:lstStyle/>
        <a:p>
          <a:pPr marL="57150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050" b="1" dirty="0"/>
        </a:p>
      </dgm:t>
    </dgm:pt>
    <dgm:pt modelId="{DFD10702-9CA4-4A7B-B7B0-9ECF2970D7FE}" type="parTrans" cxnId="{C4BE9C8F-B877-45E8-8ACE-517558D8E3FE}">
      <dgm:prSet/>
      <dgm:spPr/>
      <dgm:t>
        <a:bodyPr/>
        <a:lstStyle/>
        <a:p>
          <a:endParaRPr lang="en-US"/>
        </a:p>
      </dgm:t>
    </dgm:pt>
    <dgm:pt modelId="{C621DA05-14EA-4B07-899D-C5B11CE8918A}" type="sibTrans" cxnId="{C4BE9C8F-B877-45E8-8ACE-517558D8E3FE}">
      <dgm:prSet/>
      <dgm:spPr/>
      <dgm:t>
        <a:bodyPr/>
        <a:lstStyle/>
        <a:p>
          <a:endParaRPr lang="en-US"/>
        </a:p>
      </dgm:t>
    </dgm:pt>
    <dgm:pt modelId="{B57FCE2E-B399-4AB2-BC4E-34713755621C}">
      <dgm:prSet phldrT="[Text]" custT="1"/>
      <dgm:spPr/>
      <dgm:t>
        <a:bodyPr/>
        <a:lstStyle/>
        <a:p>
          <a:endParaRPr lang="en-US" sz="700" b="1" dirty="0" smtClean="0"/>
        </a:p>
        <a:p>
          <a:endParaRPr lang="en-US" sz="1050" b="1" dirty="0" smtClean="0"/>
        </a:p>
        <a:p>
          <a:r>
            <a:rPr lang="en-US" sz="1050" b="1" dirty="0" smtClean="0"/>
            <a:t>CHAL 200</a:t>
          </a:r>
          <a:endParaRPr lang="en-US" sz="1050" b="1" dirty="0"/>
        </a:p>
      </dgm:t>
    </dgm:pt>
    <dgm:pt modelId="{87C549FE-F349-47E4-BEA7-1ED1C927BDDD}" type="parTrans" cxnId="{EFA725F5-E00B-47D4-A49C-9E7C3D5FAAC7}">
      <dgm:prSet/>
      <dgm:spPr/>
      <dgm:t>
        <a:bodyPr/>
        <a:lstStyle/>
        <a:p>
          <a:endParaRPr lang="en-US"/>
        </a:p>
      </dgm:t>
    </dgm:pt>
    <dgm:pt modelId="{175E735E-7001-4E15-8359-A1BCA5BDEAEE}" type="sibTrans" cxnId="{EFA725F5-E00B-47D4-A49C-9E7C3D5FAAC7}">
      <dgm:prSet/>
      <dgm:spPr/>
      <dgm:t>
        <a:bodyPr/>
        <a:lstStyle/>
        <a:p>
          <a:endParaRPr lang="en-US"/>
        </a:p>
      </dgm:t>
    </dgm:pt>
    <dgm:pt modelId="{F8EC3530-721B-4304-87EF-A82902805050}">
      <dgm:prSet phldrT="[Text]" custT="1"/>
      <dgm:spPr/>
      <dgm:t>
        <a:bodyPr/>
        <a:lstStyle/>
        <a:p>
          <a:r>
            <a:rPr lang="en-US" sz="1000" b="1" dirty="0" smtClean="0"/>
            <a:t>1990 lm </a:t>
          </a:r>
          <a:endParaRPr lang="en-US" sz="1000" b="1" dirty="0"/>
        </a:p>
      </dgm:t>
    </dgm:pt>
    <dgm:pt modelId="{D489494F-8160-4A56-9069-2E6A939727B1}" type="parTrans" cxnId="{ED906469-09C0-45CF-AC56-0C2EEDBE9C80}">
      <dgm:prSet/>
      <dgm:spPr/>
      <dgm:t>
        <a:bodyPr/>
        <a:lstStyle/>
        <a:p>
          <a:endParaRPr lang="en-US"/>
        </a:p>
      </dgm:t>
    </dgm:pt>
    <dgm:pt modelId="{1E4A0266-A88A-4A16-8E31-6D5940AADD1F}" type="sibTrans" cxnId="{ED906469-09C0-45CF-AC56-0C2EEDBE9C80}">
      <dgm:prSet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  <dgm:pt modelId="{DA87617F-A0B8-4BC7-B4B5-2A1BAC656E6D}" type="pres">
      <dgm:prSet presAssocID="{533465AC-CC92-486B-B2D6-5D7358D0F112}" presName="compNode" presStyleCnt="0"/>
      <dgm:spPr/>
    </dgm:pt>
    <dgm:pt modelId="{4B8067FC-D2A5-41D6-BBC1-94E7BDDC398F}" type="pres">
      <dgm:prSet presAssocID="{533465AC-CC92-486B-B2D6-5D7358D0F112}" presName="bkgdShape" presStyleLbl="node1" presStyleIdx="0" presStyleCnt="3"/>
      <dgm:spPr/>
      <dgm:t>
        <a:bodyPr/>
        <a:lstStyle/>
        <a:p>
          <a:endParaRPr lang="en-US"/>
        </a:p>
      </dgm:t>
    </dgm:pt>
    <dgm:pt modelId="{687CBA5D-773E-4934-B2FF-AC5356DB755C}" type="pres">
      <dgm:prSet presAssocID="{533465AC-CC92-486B-B2D6-5D7358D0F11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2D75B-3A85-408C-A1C5-0653395E1BA7}" type="pres">
      <dgm:prSet presAssocID="{533465AC-CC92-486B-B2D6-5D7358D0F112}" presName="invisiNode" presStyleLbl="node1" presStyleIdx="0" presStyleCnt="3"/>
      <dgm:spPr/>
    </dgm:pt>
    <dgm:pt modelId="{259AF2C5-747B-44FD-B3EE-B2E714A13A4E}" type="pres">
      <dgm:prSet presAssocID="{533465AC-CC92-486B-B2D6-5D7358D0F112}" presName="imagNode" presStyleLbl="fgImgPlace1" presStyleIdx="0" presStyleCnt="3" custScaleX="182352" custScaleY="1665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84D8FB8-2A86-4D05-87B1-6347EEB9E790}" type="pres">
      <dgm:prSet presAssocID="{DA18A071-198F-49C2-B096-3B054C69D02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6A0ED28-EB3D-48A5-92B5-46C1A1A4E16C}" type="pres">
      <dgm:prSet presAssocID="{59C5BEE0-74B9-4267-8C6F-E5C1DC2BBC51}" presName="compNode" presStyleCnt="0"/>
      <dgm:spPr/>
    </dgm:pt>
    <dgm:pt modelId="{A58BA4AE-6CC6-4590-B451-7C9CB95A63DF}" type="pres">
      <dgm:prSet presAssocID="{59C5BEE0-74B9-4267-8C6F-E5C1DC2BBC51}" presName="bkgdShape" presStyleLbl="node1" presStyleIdx="1" presStyleCnt="3"/>
      <dgm:spPr/>
      <dgm:t>
        <a:bodyPr/>
        <a:lstStyle/>
        <a:p>
          <a:endParaRPr lang="en-US"/>
        </a:p>
      </dgm:t>
    </dgm:pt>
    <dgm:pt modelId="{CB86D3FB-2F46-4521-AEA1-066A11B3EEB8}" type="pres">
      <dgm:prSet presAssocID="{59C5BEE0-74B9-4267-8C6F-E5C1DC2BBC5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1C8A3-3C81-4EB1-9311-0375E25D8562}" type="pres">
      <dgm:prSet presAssocID="{59C5BEE0-74B9-4267-8C6F-E5C1DC2BBC51}" presName="invisiNode" presStyleLbl="node1" presStyleIdx="1" presStyleCnt="3"/>
      <dgm:spPr/>
    </dgm:pt>
    <dgm:pt modelId="{C030EAC2-5A39-46BB-BBBB-5E7BBA39A71F}" type="pres">
      <dgm:prSet presAssocID="{59C5BEE0-74B9-4267-8C6F-E5C1DC2BBC51}" presName="imagNode" presStyleLbl="fgImgPlace1" presStyleIdx="1" presStyleCnt="3" custScaleX="160395" custScaleY="16463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CC348238-7C23-4266-B855-9302EF8B8105}" type="pres">
      <dgm:prSet presAssocID="{F3135827-B024-4FF5-AD2D-FA7B8D1F6EB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9869261-559E-4FC8-B834-807114BD0A23}" type="pres">
      <dgm:prSet presAssocID="{B57FCE2E-B399-4AB2-BC4E-34713755621C}" presName="compNode" presStyleCnt="0"/>
      <dgm:spPr/>
    </dgm:pt>
    <dgm:pt modelId="{81AFAF09-D163-4197-A1BE-9B6DF4BA5F62}" type="pres">
      <dgm:prSet presAssocID="{B57FCE2E-B399-4AB2-BC4E-34713755621C}" presName="bkgdShape" presStyleLbl="node1" presStyleIdx="2" presStyleCnt="3" custLinFactNeighborX="-1586" custLinFactNeighborY="-595"/>
      <dgm:spPr/>
      <dgm:t>
        <a:bodyPr/>
        <a:lstStyle/>
        <a:p>
          <a:endParaRPr lang="en-US"/>
        </a:p>
      </dgm:t>
    </dgm:pt>
    <dgm:pt modelId="{F1AD9714-E944-409D-850E-7A5873A7ADF5}" type="pres">
      <dgm:prSet presAssocID="{B57FCE2E-B399-4AB2-BC4E-34713755621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DCC1A-A47D-446C-8179-D536EA2803D3}" type="pres">
      <dgm:prSet presAssocID="{B57FCE2E-B399-4AB2-BC4E-34713755621C}" presName="invisiNode" presStyleLbl="node1" presStyleIdx="2" presStyleCnt="3"/>
      <dgm:spPr/>
    </dgm:pt>
    <dgm:pt modelId="{5EDF4367-C496-43E4-9803-1CABCD296BD2}" type="pres">
      <dgm:prSet presAssocID="{B57FCE2E-B399-4AB2-BC4E-34713755621C}" presName="imagNode" presStyleLbl="fgImgPlace1" presStyleIdx="2" presStyleCnt="3" custScaleX="154714" custScaleY="16929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EFA725F5-E00B-47D4-A49C-9E7C3D5FAAC7}" srcId="{E25E22ED-0624-4141-B59C-BA5D38F4A921}" destId="{B57FCE2E-B399-4AB2-BC4E-34713755621C}" srcOrd="2" destOrd="0" parTransId="{87C549FE-F349-47E4-BEA7-1ED1C927BDDD}" sibTransId="{175E735E-7001-4E15-8359-A1BCA5BDEAEE}"/>
    <dgm:cxn modelId="{ED906469-09C0-45CF-AC56-0C2EEDBE9C80}" srcId="{B57FCE2E-B399-4AB2-BC4E-34713755621C}" destId="{F8EC3530-721B-4304-87EF-A82902805050}" srcOrd="0" destOrd="0" parTransId="{D489494F-8160-4A56-9069-2E6A939727B1}" sibTransId="{1E4A0266-A88A-4A16-8E31-6D5940AADD1F}"/>
    <dgm:cxn modelId="{A35DDC57-4350-4F01-B83F-B61CB0EAC38A}" type="presOf" srcId="{59C5BEE0-74B9-4267-8C6F-E5C1DC2BBC51}" destId="{A58BA4AE-6CC6-4590-B451-7C9CB95A63DF}" srcOrd="0" destOrd="0" presId="urn:microsoft.com/office/officeart/2005/8/layout/hList7"/>
    <dgm:cxn modelId="{E9627BDC-60CE-4392-B7C8-855BE0A5DA75}" type="presOf" srcId="{59C5BEE0-74B9-4267-8C6F-E5C1DC2BBC51}" destId="{CB86D3FB-2F46-4521-AEA1-066A11B3EEB8}" srcOrd="1" destOrd="0" presId="urn:microsoft.com/office/officeart/2005/8/layout/hList7"/>
    <dgm:cxn modelId="{C4BE9C8F-B877-45E8-8ACE-517558D8E3FE}" srcId="{59C5BEE0-74B9-4267-8C6F-E5C1DC2BBC51}" destId="{8E1DD8ED-B1B9-4B6A-82BB-4FA31C22AE4F}" srcOrd="0" destOrd="0" parTransId="{DFD10702-9CA4-4A7B-B7B0-9ECF2970D7FE}" sibTransId="{C621DA05-14EA-4B07-899D-C5B11CE8918A}"/>
    <dgm:cxn modelId="{BAF539F7-B2A8-41ED-ACE1-7EBEE17B6A24}" type="presOf" srcId="{E25E22ED-0624-4141-B59C-BA5D38F4A921}" destId="{C258CE09-FFDD-4B15-8D69-CBEE67B578AD}" srcOrd="0" destOrd="0" presId="urn:microsoft.com/office/officeart/2005/8/layout/hList7"/>
    <dgm:cxn modelId="{7B186E5C-CA76-45A2-BDFB-EA38BDEE8A6D}" type="presOf" srcId="{DA18A071-198F-49C2-B096-3B054C69D02D}" destId="{184D8FB8-2A86-4D05-87B1-6347EEB9E790}" srcOrd="0" destOrd="0" presId="urn:microsoft.com/office/officeart/2005/8/layout/hList7"/>
    <dgm:cxn modelId="{7FB9F4B5-B569-4C32-A728-14E1FA6376A5}" type="presOf" srcId="{8E1DD8ED-B1B9-4B6A-82BB-4FA31C22AE4F}" destId="{A58BA4AE-6CC6-4590-B451-7C9CB95A63DF}" srcOrd="0" destOrd="1" presId="urn:microsoft.com/office/officeart/2005/8/layout/hList7"/>
    <dgm:cxn modelId="{8D55C1A2-0B41-4FD4-84F5-1631C6F67BB3}" type="presOf" srcId="{533465AC-CC92-486B-B2D6-5D7358D0F112}" destId="{687CBA5D-773E-4934-B2FF-AC5356DB755C}" srcOrd="1" destOrd="0" presId="urn:microsoft.com/office/officeart/2005/8/layout/hList7"/>
    <dgm:cxn modelId="{AAF81581-E31D-4CEE-89B0-96B75DD41D39}" srcId="{E25E22ED-0624-4141-B59C-BA5D38F4A921}" destId="{533465AC-CC92-486B-B2D6-5D7358D0F112}" srcOrd="0" destOrd="0" parTransId="{E6B16B05-778F-4643-80B4-1CA7AD0F7BA2}" sibTransId="{DA18A071-198F-49C2-B096-3B054C69D02D}"/>
    <dgm:cxn modelId="{59011E0F-EC8E-429F-BFED-399398EDA981}" type="presOf" srcId="{8E1DD8ED-B1B9-4B6A-82BB-4FA31C22AE4F}" destId="{CB86D3FB-2F46-4521-AEA1-066A11B3EEB8}" srcOrd="1" destOrd="1" presId="urn:microsoft.com/office/officeart/2005/8/layout/hList7"/>
    <dgm:cxn modelId="{EE8DE694-5C6B-4EF9-9229-7B167F65E0A1}" srcId="{E25E22ED-0624-4141-B59C-BA5D38F4A921}" destId="{59C5BEE0-74B9-4267-8C6F-E5C1DC2BBC51}" srcOrd="1" destOrd="0" parTransId="{C9A1ACC5-61A3-42CB-9DD8-FB7B3C9F5A27}" sibTransId="{F3135827-B024-4FF5-AD2D-FA7B8D1F6EBE}"/>
    <dgm:cxn modelId="{DC485F8C-39A3-42E2-A376-ABF9AEFE9427}" type="presOf" srcId="{F8EC3530-721B-4304-87EF-A82902805050}" destId="{81AFAF09-D163-4197-A1BE-9B6DF4BA5F62}" srcOrd="0" destOrd="1" presId="urn:microsoft.com/office/officeart/2005/8/layout/hList7"/>
    <dgm:cxn modelId="{DFCC7DD9-55D3-4306-AF67-22865335E9B8}" type="presOf" srcId="{F3135827-B024-4FF5-AD2D-FA7B8D1F6EBE}" destId="{CC348238-7C23-4266-B855-9302EF8B8105}" srcOrd="0" destOrd="0" presId="urn:microsoft.com/office/officeart/2005/8/layout/hList7"/>
    <dgm:cxn modelId="{54A8BB95-6F35-4248-91E0-D7206FC6E253}" type="presOf" srcId="{F8EC3530-721B-4304-87EF-A82902805050}" destId="{F1AD9714-E944-409D-850E-7A5873A7ADF5}" srcOrd="1" destOrd="1" presId="urn:microsoft.com/office/officeart/2005/8/layout/hList7"/>
    <dgm:cxn modelId="{A858FA6E-014E-401F-B6A0-E00CF5A40DF0}" type="presOf" srcId="{B57FCE2E-B399-4AB2-BC4E-34713755621C}" destId="{F1AD9714-E944-409D-850E-7A5873A7ADF5}" srcOrd="1" destOrd="0" presId="urn:microsoft.com/office/officeart/2005/8/layout/hList7"/>
    <dgm:cxn modelId="{0B6CCD15-347C-4035-A1E0-11F2AEBF710F}" type="presOf" srcId="{B57FCE2E-B399-4AB2-BC4E-34713755621C}" destId="{81AFAF09-D163-4197-A1BE-9B6DF4BA5F62}" srcOrd="0" destOrd="0" presId="urn:microsoft.com/office/officeart/2005/8/layout/hList7"/>
    <dgm:cxn modelId="{DF4C7C06-FA05-43BF-9530-A003CFE6A309}" type="presOf" srcId="{533465AC-CC92-486B-B2D6-5D7358D0F112}" destId="{4B8067FC-D2A5-41D6-BBC1-94E7BDDC398F}" srcOrd="0" destOrd="0" presId="urn:microsoft.com/office/officeart/2005/8/layout/hList7"/>
    <dgm:cxn modelId="{C3814A23-C5A2-43B7-A4CE-2BBD404F3AE9}" type="presParOf" srcId="{C258CE09-FFDD-4B15-8D69-CBEE67B578AD}" destId="{AB96F014-6226-4250-85C7-BE9DFC208825}" srcOrd="0" destOrd="0" presId="urn:microsoft.com/office/officeart/2005/8/layout/hList7"/>
    <dgm:cxn modelId="{DB84F944-6D34-4645-9BEE-772FF44974D3}" type="presParOf" srcId="{C258CE09-FFDD-4B15-8D69-CBEE67B578AD}" destId="{0549F86B-7306-4C75-99CB-BADFB8DCCB18}" srcOrd="1" destOrd="0" presId="urn:microsoft.com/office/officeart/2005/8/layout/hList7"/>
    <dgm:cxn modelId="{9A3EE957-FEA1-40CE-AFE1-3A6FFA4E101E}" type="presParOf" srcId="{0549F86B-7306-4C75-99CB-BADFB8DCCB18}" destId="{DA87617F-A0B8-4BC7-B4B5-2A1BAC656E6D}" srcOrd="0" destOrd="0" presId="urn:microsoft.com/office/officeart/2005/8/layout/hList7"/>
    <dgm:cxn modelId="{BDBA0C42-32F4-4AA5-9EEA-CC91AFD96FB5}" type="presParOf" srcId="{DA87617F-A0B8-4BC7-B4B5-2A1BAC656E6D}" destId="{4B8067FC-D2A5-41D6-BBC1-94E7BDDC398F}" srcOrd="0" destOrd="0" presId="urn:microsoft.com/office/officeart/2005/8/layout/hList7"/>
    <dgm:cxn modelId="{B7587EA3-31D5-4F64-8B36-8E2F178E94EA}" type="presParOf" srcId="{DA87617F-A0B8-4BC7-B4B5-2A1BAC656E6D}" destId="{687CBA5D-773E-4934-B2FF-AC5356DB755C}" srcOrd="1" destOrd="0" presId="urn:microsoft.com/office/officeart/2005/8/layout/hList7"/>
    <dgm:cxn modelId="{8AC59608-C3D8-4C0F-9614-E4F15DA36E87}" type="presParOf" srcId="{DA87617F-A0B8-4BC7-B4B5-2A1BAC656E6D}" destId="{91D2D75B-3A85-408C-A1C5-0653395E1BA7}" srcOrd="2" destOrd="0" presId="urn:microsoft.com/office/officeart/2005/8/layout/hList7"/>
    <dgm:cxn modelId="{3EF00B49-EBBA-496C-90F0-0551CDA13305}" type="presParOf" srcId="{DA87617F-A0B8-4BC7-B4B5-2A1BAC656E6D}" destId="{259AF2C5-747B-44FD-B3EE-B2E714A13A4E}" srcOrd="3" destOrd="0" presId="urn:microsoft.com/office/officeart/2005/8/layout/hList7"/>
    <dgm:cxn modelId="{48101142-22AC-454A-A047-D07E711F5B55}" type="presParOf" srcId="{0549F86B-7306-4C75-99CB-BADFB8DCCB18}" destId="{184D8FB8-2A86-4D05-87B1-6347EEB9E790}" srcOrd="1" destOrd="0" presId="urn:microsoft.com/office/officeart/2005/8/layout/hList7"/>
    <dgm:cxn modelId="{52B83396-267A-47BF-BB41-67AF7F3D8042}" type="presParOf" srcId="{0549F86B-7306-4C75-99CB-BADFB8DCCB18}" destId="{D6A0ED28-EB3D-48A5-92B5-46C1A1A4E16C}" srcOrd="2" destOrd="0" presId="urn:microsoft.com/office/officeart/2005/8/layout/hList7"/>
    <dgm:cxn modelId="{30E29663-3512-44E0-9B3B-963D1EA6BC83}" type="presParOf" srcId="{D6A0ED28-EB3D-48A5-92B5-46C1A1A4E16C}" destId="{A58BA4AE-6CC6-4590-B451-7C9CB95A63DF}" srcOrd="0" destOrd="0" presId="urn:microsoft.com/office/officeart/2005/8/layout/hList7"/>
    <dgm:cxn modelId="{89D77B8B-1F00-4C72-A04A-B090E3405670}" type="presParOf" srcId="{D6A0ED28-EB3D-48A5-92B5-46C1A1A4E16C}" destId="{CB86D3FB-2F46-4521-AEA1-066A11B3EEB8}" srcOrd="1" destOrd="0" presId="urn:microsoft.com/office/officeart/2005/8/layout/hList7"/>
    <dgm:cxn modelId="{7F57737A-F752-4AE2-8364-177A27E9BAD2}" type="presParOf" srcId="{D6A0ED28-EB3D-48A5-92B5-46C1A1A4E16C}" destId="{DA41C8A3-3C81-4EB1-9311-0375E25D8562}" srcOrd="2" destOrd="0" presId="urn:microsoft.com/office/officeart/2005/8/layout/hList7"/>
    <dgm:cxn modelId="{10EC018F-287A-48BD-92BB-BDDFCDCF5A2D}" type="presParOf" srcId="{D6A0ED28-EB3D-48A5-92B5-46C1A1A4E16C}" destId="{C030EAC2-5A39-46BB-BBBB-5E7BBA39A71F}" srcOrd="3" destOrd="0" presId="urn:microsoft.com/office/officeart/2005/8/layout/hList7"/>
    <dgm:cxn modelId="{DDB1C572-7A2E-41F4-A7AA-B1312B496D21}" type="presParOf" srcId="{0549F86B-7306-4C75-99CB-BADFB8DCCB18}" destId="{CC348238-7C23-4266-B855-9302EF8B8105}" srcOrd="3" destOrd="0" presId="urn:microsoft.com/office/officeart/2005/8/layout/hList7"/>
    <dgm:cxn modelId="{BE62D5E6-0348-4BDE-B9FE-BBA47F4B1FF1}" type="presParOf" srcId="{0549F86B-7306-4C75-99CB-BADFB8DCCB18}" destId="{59869261-559E-4FC8-B834-807114BD0A23}" srcOrd="4" destOrd="0" presId="urn:microsoft.com/office/officeart/2005/8/layout/hList7"/>
    <dgm:cxn modelId="{6C0B4400-074E-4334-8CDE-EE219324792C}" type="presParOf" srcId="{59869261-559E-4FC8-B834-807114BD0A23}" destId="{81AFAF09-D163-4197-A1BE-9B6DF4BA5F62}" srcOrd="0" destOrd="0" presId="urn:microsoft.com/office/officeart/2005/8/layout/hList7"/>
    <dgm:cxn modelId="{9FAFFF89-BD53-4B60-AB5D-1C18F782FD9E}" type="presParOf" srcId="{59869261-559E-4FC8-B834-807114BD0A23}" destId="{F1AD9714-E944-409D-850E-7A5873A7ADF5}" srcOrd="1" destOrd="0" presId="urn:microsoft.com/office/officeart/2005/8/layout/hList7"/>
    <dgm:cxn modelId="{87135CD1-C178-420F-92AF-BE1B64BA17EB}" type="presParOf" srcId="{59869261-559E-4FC8-B834-807114BD0A23}" destId="{8FBDCC1A-A47D-446C-8179-D536EA2803D3}" srcOrd="2" destOrd="0" presId="urn:microsoft.com/office/officeart/2005/8/layout/hList7"/>
    <dgm:cxn modelId="{C4710018-E4D3-448E-94C4-EA0E4842743E}" type="presParOf" srcId="{59869261-559E-4FC8-B834-807114BD0A23}" destId="{5EDF4367-C496-43E4-9803-1CABCD296BD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33465AC-CC92-486B-B2D6-5D7358D0F112}">
      <dgm:prSet phldrT="[Text]" custT="1"/>
      <dgm:spPr/>
      <dgm:t>
        <a:bodyPr/>
        <a:lstStyle/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QN50 Boss</a:t>
          </a:r>
        </a:p>
        <a:p>
          <a:pPr algn="ctr"/>
          <a:r>
            <a:rPr lang="en-US" sz="1050" b="1" dirty="0" smtClean="0"/>
            <a:t>4500 lm</a:t>
          </a:r>
          <a:endParaRPr lang="en-US" sz="1000" dirty="0"/>
        </a:p>
      </dgm:t>
    </dgm:pt>
    <dgm:pt modelId="{E6B16B05-778F-4643-80B4-1CA7AD0F7BA2}" type="parTrans" cxnId="{AAF81581-E31D-4CEE-89B0-96B75DD41D39}">
      <dgm:prSet/>
      <dgm:spPr/>
      <dgm:t>
        <a:bodyPr/>
        <a:lstStyle/>
        <a:p>
          <a:endParaRPr lang="en-US"/>
        </a:p>
      </dgm:t>
    </dgm:pt>
    <dgm:pt modelId="{DA18A071-198F-49C2-B096-3B054C69D02D}" type="sibTrans" cxnId="{AAF81581-E31D-4CEE-89B0-96B75DD41D39}">
      <dgm:prSet/>
      <dgm:spPr/>
      <dgm:t>
        <a:bodyPr/>
        <a:lstStyle/>
        <a:p>
          <a:endParaRPr lang="en-US"/>
        </a:p>
      </dgm:t>
    </dgm:pt>
    <dgm:pt modelId="{59C5BEE0-74B9-4267-8C6F-E5C1DC2BBC51}">
      <dgm:prSet phldrT="[Text]" custT="1"/>
      <dgm:spPr/>
      <dgm:t>
        <a:bodyPr/>
        <a:lstStyle/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dirty="0" smtClean="0"/>
            <a:t>LYRIC DECO LED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dirty="0" smtClean="0"/>
            <a:t>1500 lm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/>
        </a:p>
      </dgm:t>
    </dgm:pt>
    <dgm:pt modelId="{C9A1ACC5-61A3-42CB-9DD8-FB7B3C9F5A27}" type="parTrans" cxnId="{EE8DE694-5C6B-4EF9-9229-7B167F65E0A1}">
      <dgm:prSet/>
      <dgm:spPr/>
      <dgm:t>
        <a:bodyPr/>
        <a:lstStyle/>
        <a:p>
          <a:endParaRPr lang="en-US"/>
        </a:p>
      </dgm:t>
    </dgm:pt>
    <dgm:pt modelId="{F3135827-B024-4FF5-AD2D-FA7B8D1F6EBE}" type="sibTrans" cxnId="{EE8DE694-5C6B-4EF9-9229-7B167F65E0A1}">
      <dgm:prSet/>
      <dgm:spPr/>
      <dgm:t>
        <a:bodyPr/>
        <a:lstStyle/>
        <a:p>
          <a:endParaRPr lang="en-US"/>
        </a:p>
      </dgm:t>
    </dgm:pt>
    <dgm:pt modelId="{8E1DD8ED-B1B9-4B6A-82BB-4FA31C22AE4F}">
      <dgm:prSet phldrT="[Text]" custT="1"/>
      <dgm:spPr/>
      <dgm:t>
        <a:bodyPr/>
        <a:lstStyle/>
        <a:p>
          <a:pPr marL="57150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050" b="1" dirty="0"/>
        </a:p>
      </dgm:t>
    </dgm:pt>
    <dgm:pt modelId="{DFD10702-9CA4-4A7B-B7B0-9ECF2970D7FE}" type="parTrans" cxnId="{C4BE9C8F-B877-45E8-8ACE-517558D8E3FE}">
      <dgm:prSet/>
      <dgm:spPr/>
      <dgm:t>
        <a:bodyPr/>
        <a:lstStyle/>
        <a:p>
          <a:endParaRPr lang="en-US"/>
        </a:p>
      </dgm:t>
    </dgm:pt>
    <dgm:pt modelId="{C621DA05-14EA-4B07-899D-C5B11CE8918A}" type="sibTrans" cxnId="{C4BE9C8F-B877-45E8-8ACE-517558D8E3FE}">
      <dgm:prSet/>
      <dgm:spPr/>
      <dgm:t>
        <a:bodyPr/>
        <a:lstStyle/>
        <a:p>
          <a:endParaRPr lang="en-US"/>
        </a:p>
      </dgm:t>
    </dgm:pt>
    <dgm:pt modelId="{B57FCE2E-B399-4AB2-BC4E-34713755621C}">
      <dgm:prSet phldrT="[Text]" custT="1"/>
      <dgm:spPr/>
      <dgm:t>
        <a:bodyPr/>
        <a:lstStyle/>
        <a:p>
          <a:pPr algn="l"/>
          <a:endParaRPr lang="en-US" sz="700" b="1" dirty="0" smtClean="0"/>
        </a:p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LOGICO TVOLO </a:t>
          </a:r>
          <a:endParaRPr lang="en-US" sz="1050" b="1" dirty="0"/>
        </a:p>
      </dgm:t>
    </dgm:pt>
    <dgm:pt modelId="{87C549FE-F349-47E4-BEA7-1ED1C927BDDD}" type="parTrans" cxnId="{EFA725F5-E00B-47D4-A49C-9E7C3D5FAAC7}">
      <dgm:prSet/>
      <dgm:spPr/>
      <dgm:t>
        <a:bodyPr/>
        <a:lstStyle/>
        <a:p>
          <a:endParaRPr lang="en-US"/>
        </a:p>
      </dgm:t>
    </dgm:pt>
    <dgm:pt modelId="{175E735E-7001-4E15-8359-A1BCA5BDEAEE}" type="sibTrans" cxnId="{EFA725F5-E00B-47D4-A49C-9E7C3D5FAAC7}">
      <dgm:prSet/>
      <dgm:spPr/>
      <dgm:t>
        <a:bodyPr/>
        <a:lstStyle/>
        <a:p>
          <a:endParaRPr lang="en-US"/>
        </a:p>
      </dgm:t>
    </dgm:pt>
    <dgm:pt modelId="{F8EC3530-721B-4304-87EF-A82902805050}">
      <dgm:prSet phldrT="[Text]" custT="1"/>
      <dgm:spPr/>
      <dgm:t>
        <a:bodyPr/>
        <a:lstStyle/>
        <a:p>
          <a:pPr algn="ctr"/>
          <a:r>
            <a:rPr lang="en-US" sz="1000" b="1" dirty="0" smtClean="0"/>
            <a:t>2310 lm </a:t>
          </a:r>
          <a:endParaRPr lang="en-US" sz="1000" b="1" dirty="0"/>
        </a:p>
      </dgm:t>
    </dgm:pt>
    <dgm:pt modelId="{D489494F-8160-4A56-9069-2E6A939727B1}" type="parTrans" cxnId="{ED906469-09C0-45CF-AC56-0C2EEDBE9C80}">
      <dgm:prSet/>
      <dgm:spPr/>
      <dgm:t>
        <a:bodyPr/>
        <a:lstStyle/>
        <a:p>
          <a:endParaRPr lang="en-US"/>
        </a:p>
      </dgm:t>
    </dgm:pt>
    <dgm:pt modelId="{1E4A0266-A88A-4A16-8E31-6D5940AADD1F}" type="sibTrans" cxnId="{ED906469-09C0-45CF-AC56-0C2EEDBE9C80}">
      <dgm:prSet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  <dgm:pt modelId="{DA87617F-A0B8-4BC7-B4B5-2A1BAC656E6D}" type="pres">
      <dgm:prSet presAssocID="{533465AC-CC92-486B-B2D6-5D7358D0F112}" presName="compNode" presStyleCnt="0"/>
      <dgm:spPr/>
    </dgm:pt>
    <dgm:pt modelId="{4B8067FC-D2A5-41D6-BBC1-94E7BDDC398F}" type="pres">
      <dgm:prSet presAssocID="{533465AC-CC92-486B-B2D6-5D7358D0F112}" presName="bkgdShape" presStyleLbl="node1" presStyleIdx="0" presStyleCnt="3"/>
      <dgm:spPr/>
      <dgm:t>
        <a:bodyPr/>
        <a:lstStyle/>
        <a:p>
          <a:endParaRPr lang="en-US"/>
        </a:p>
      </dgm:t>
    </dgm:pt>
    <dgm:pt modelId="{687CBA5D-773E-4934-B2FF-AC5356DB755C}" type="pres">
      <dgm:prSet presAssocID="{533465AC-CC92-486B-B2D6-5D7358D0F11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2D75B-3A85-408C-A1C5-0653395E1BA7}" type="pres">
      <dgm:prSet presAssocID="{533465AC-CC92-486B-B2D6-5D7358D0F112}" presName="invisiNode" presStyleLbl="node1" presStyleIdx="0" presStyleCnt="3"/>
      <dgm:spPr/>
    </dgm:pt>
    <dgm:pt modelId="{259AF2C5-747B-44FD-B3EE-B2E714A13A4E}" type="pres">
      <dgm:prSet presAssocID="{533465AC-CC92-486B-B2D6-5D7358D0F112}" presName="imagNode" presStyleLbl="fgImgPlace1" presStyleIdx="0" presStyleCnt="3" custScaleX="182352" custScaleY="1665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184D8FB8-2A86-4D05-87B1-6347EEB9E790}" type="pres">
      <dgm:prSet presAssocID="{DA18A071-198F-49C2-B096-3B054C69D02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6A0ED28-EB3D-48A5-92B5-46C1A1A4E16C}" type="pres">
      <dgm:prSet presAssocID="{59C5BEE0-74B9-4267-8C6F-E5C1DC2BBC51}" presName="compNode" presStyleCnt="0"/>
      <dgm:spPr/>
    </dgm:pt>
    <dgm:pt modelId="{A58BA4AE-6CC6-4590-B451-7C9CB95A63DF}" type="pres">
      <dgm:prSet presAssocID="{59C5BEE0-74B9-4267-8C6F-E5C1DC2BBC51}" presName="bkgdShape" presStyleLbl="node1" presStyleIdx="1" presStyleCnt="3"/>
      <dgm:spPr/>
      <dgm:t>
        <a:bodyPr/>
        <a:lstStyle/>
        <a:p>
          <a:endParaRPr lang="en-US"/>
        </a:p>
      </dgm:t>
    </dgm:pt>
    <dgm:pt modelId="{CB86D3FB-2F46-4521-AEA1-066A11B3EEB8}" type="pres">
      <dgm:prSet presAssocID="{59C5BEE0-74B9-4267-8C6F-E5C1DC2BBC5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1C8A3-3C81-4EB1-9311-0375E25D8562}" type="pres">
      <dgm:prSet presAssocID="{59C5BEE0-74B9-4267-8C6F-E5C1DC2BBC51}" presName="invisiNode" presStyleLbl="node1" presStyleIdx="1" presStyleCnt="3"/>
      <dgm:spPr/>
    </dgm:pt>
    <dgm:pt modelId="{C030EAC2-5A39-46BB-BBBB-5E7BBA39A71F}" type="pres">
      <dgm:prSet presAssocID="{59C5BEE0-74B9-4267-8C6F-E5C1DC2BBC51}" presName="imagNode" presStyleLbl="fgImgPlace1" presStyleIdx="1" presStyleCnt="3" custScaleX="160395" custScaleY="16463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CC348238-7C23-4266-B855-9302EF8B8105}" type="pres">
      <dgm:prSet presAssocID="{F3135827-B024-4FF5-AD2D-FA7B8D1F6EB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9869261-559E-4FC8-B834-807114BD0A23}" type="pres">
      <dgm:prSet presAssocID="{B57FCE2E-B399-4AB2-BC4E-34713755621C}" presName="compNode" presStyleCnt="0"/>
      <dgm:spPr/>
    </dgm:pt>
    <dgm:pt modelId="{81AFAF09-D163-4197-A1BE-9B6DF4BA5F62}" type="pres">
      <dgm:prSet presAssocID="{B57FCE2E-B399-4AB2-BC4E-34713755621C}" presName="bkgdShape" presStyleLbl="node1" presStyleIdx="2" presStyleCnt="3" custLinFactNeighborX="-1586" custLinFactNeighborY="-595"/>
      <dgm:spPr/>
      <dgm:t>
        <a:bodyPr/>
        <a:lstStyle/>
        <a:p>
          <a:endParaRPr lang="en-US"/>
        </a:p>
      </dgm:t>
    </dgm:pt>
    <dgm:pt modelId="{F1AD9714-E944-409D-850E-7A5873A7ADF5}" type="pres">
      <dgm:prSet presAssocID="{B57FCE2E-B399-4AB2-BC4E-34713755621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DCC1A-A47D-446C-8179-D536EA2803D3}" type="pres">
      <dgm:prSet presAssocID="{B57FCE2E-B399-4AB2-BC4E-34713755621C}" presName="invisiNode" presStyleLbl="node1" presStyleIdx="2" presStyleCnt="3"/>
      <dgm:spPr/>
    </dgm:pt>
    <dgm:pt modelId="{5EDF4367-C496-43E4-9803-1CABCD296BD2}" type="pres">
      <dgm:prSet presAssocID="{B57FCE2E-B399-4AB2-BC4E-34713755621C}" presName="imagNode" presStyleLbl="fgImgPlace1" presStyleIdx="2" presStyleCnt="3" custScaleX="154714" custScaleY="16929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n-US"/>
        </a:p>
      </dgm:t>
    </dgm:pt>
  </dgm:ptLst>
  <dgm:cxnLst>
    <dgm:cxn modelId="{46125A8A-BDD1-4308-9057-42CE0E708488}" type="presOf" srcId="{E25E22ED-0624-4141-B59C-BA5D38F4A921}" destId="{C258CE09-FFDD-4B15-8D69-CBEE67B578AD}" srcOrd="0" destOrd="0" presId="urn:microsoft.com/office/officeart/2005/8/layout/hList7"/>
    <dgm:cxn modelId="{40BFE04C-1DAB-44AC-BBC5-9D4F5AF90F89}" type="presOf" srcId="{8E1DD8ED-B1B9-4B6A-82BB-4FA31C22AE4F}" destId="{A58BA4AE-6CC6-4590-B451-7C9CB95A63DF}" srcOrd="0" destOrd="1" presId="urn:microsoft.com/office/officeart/2005/8/layout/hList7"/>
    <dgm:cxn modelId="{CF5AC7BB-7B18-4EAE-BD72-422814692931}" type="presOf" srcId="{533465AC-CC92-486B-B2D6-5D7358D0F112}" destId="{687CBA5D-773E-4934-B2FF-AC5356DB755C}" srcOrd="1" destOrd="0" presId="urn:microsoft.com/office/officeart/2005/8/layout/hList7"/>
    <dgm:cxn modelId="{492691CA-2DF2-43E3-8FA2-4D716709BC46}" type="presOf" srcId="{8E1DD8ED-B1B9-4B6A-82BB-4FA31C22AE4F}" destId="{CB86D3FB-2F46-4521-AEA1-066A11B3EEB8}" srcOrd="1" destOrd="1" presId="urn:microsoft.com/office/officeart/2005/8/layout/hList7"/>
    <dgm:cxn modelId="{EFA725F5-E00B-47D4-A49C-9E7C3D5FAAC7}" srcId="{E25E22ED-0624-4141-B59C-BA5D38F4A921}" destId="{B57FCE2E-B399-4AB2-BC4E-34713755621C}" srcOrd="2" destOrd="0" parTransId="{87C549FE-F349-47E4-BEA7-1ED1C927BDDD}" sibTransId="{175E735E-7001-4E15-8359-A1BCA5BDEAEE}"/>
    <dgm:cxn modelId="{ED906469-09C0-45CF-AC56-0C2EEDBE9C80}" srcId="{B57FCE2E-B399-4AB2-BC4E-34713755621C}" destId="{F8EC3530-721B-4304-87EF-A82902805050}" srcOrd="0" destOrd="0" parTransId="{D489494F-8160-4A56-9069-2E6A939727B1}" sibTransId="{1E4A0266-A88A-4A16-8E31-6D5940AADD1F}"/>
    <dgm:cxn modelId="{3175B611-3665-4CCD-ADEA-F3DA906AEA22}" type="presOf" srcId="{B57FCE2E-B399-4AB2-BC4E-34713755621C}" destId="{81AFAF09-D163-4197-A1BE-9B6DF4BA5F62}" srcOrd="0" destOrd="0" presId="urn:microsoft.com/office/officeart/2005/8/layout/hList7"/>
    <dgm:cxn modelId="{1567E168-22EF-4D11-B41A-E99B55BE4D48}" type="presOf" srcId="{DA18A071-198F-49C2-B096-3B054C69D02D}" destId="{184D8FB8-2A86-4D05-87B1-6347EEB9E790}" srcOrd="0" destOrd="0" presId="urn:microsoft.com/office/officeart/2005/8/layout/hList7"/>
    <dgm:cxn modelId="{81C6E77C-251A-47EC-8743-134C81DB1FA0}" type="presOf" srcId="{F8EC3530-721B-4304-87EF-A82902805050}" destId="{81AFAF09-D163-4197-A1BE-9B6DF4BA5F62}" srcOrd="0" destOrd="1" presId="urn:microsoft.com/office/officeart/2005/8/layout/hList7"/>
    <dgm:cxn modelId="{AAF81581-E31D-4CEE-89B0-96B75DD41D39}" srcId="{E25E22ED-0624-4141-B59C-BA5D38F4A921}" destId="{533465AC-CC92-486B-B2D6-5D7358D0F112}" srcOrd="0" destOrd="0" parTransId="{E6B16B05-778F-4643-80B4-1CA7AD0F7BA2}" sibTransId="{DA18A071-198F-49C2-B096-3B054C69D02D}"/>
    <dgm:cxn modelId="{EE8DE694-5C6B-4EF9-9229-7B167F65E0A1}" srcId="{E25E22ED-0624-4141-B59C-BA5D38F4A921}" destId="{59C5BEE0-74B9-4267-8C6F-E5C1DC2BBC51}" srcOrd="1" destOrd="0" parTransId="{C9A1ACC5-61A3-42CB-9DD8-FB7B3C9F5A27}" sibTransId="{F3135827-B024-4FF5-AD2D-FA7B8D1F6EBE}"/>
    <dgm:cxn modelId="{0F7919AE-7EE8-4391-AF10-A2154F310C08}" type="presOf" srcId="{533465AC-CC92-486B-B2D6-5D7358D0F112}" destId="{4B8067FC-D2A5-41D6-BBC1-94E7BDDC398F}" srcOrd="0" destOrd="0" presId="urn:microsoft.com/office/officeart/2005/8/layout/hList7"/>
    <dgm:cxn modelId="{C4BE9C8F-B877-45E8-8ACE-517558D8E3FE}" srcId="{59C5BEE0-74B9-4267-8C6F-E5C1DC2BBC51}" destId="{8E1DD8ED-B1B9-4B6A-82BB-4FA31C22AE4F}" srcOrd="0" destOrd="0" parTransId="{DFD10702-9CA4-4A7B-B7B0-9ECF2970D7FE}" sibTransId="{C621DA05-14EA-4B07-899D-C5B11CE8918A}"/>
    <dgm:cxn modelId="{083DDF14-E02E-40F2-A55A-26658752822D}" type="presOf" srcId="{B57FCE2E-B399-4AB2-BC4E-34713755621C}" destId="{F1AD9714-E944-409D-850E-7A5873A7ADF5}" srcOrd="1" destOrd="0" presId="urn:microsoft.com/office/officeart/2005/8/layout/hList7"/>
    <dgm:cxn modelId="{081E8160-830B-4C30-A4FE-1FD92DD7C6B5}" type="presOf" srcId="{F8EC3530-721B-4304-87EF-A82902805050}" destId="{F1AD9714-E944-409D-850E-7A5873A7ADF5}" srcOrd="1" destOrd="1" presId="urn:microsoft.com/office/officeart/2005/8/layout/hList7"/>
    <dgm:cxn modelId="{D71D900A-1F2F-423E-B3B5-F49A89C1449F}" type="presOf" srcId="{59C5BEE0-74B9-4267-8C6F-E5C1DC2BBC51}" destId="{CB86D3FB-2F46-4521-AEA1-066A11B3EEB8}" srcOrd="1" destOrd="0" presId="urn:microsoft.com/office/officeart/2005/8/layout/hList7"/>
    <dgm:cxn modelId="{2D9AFEF6-A247-4153-8424-DDB4EAA7BF66}" type="presOf" srcId="{59C5BEE0-74B9-4267-8C6F-E5C1DC2BBC51}" destId="{A58BA4AE-6CC6-4590-B451-7C9CB95A63DF}" srcOrd="0" destOrd="0" presId="urn:microsoft.com/office/officeart/2005/8/layout/hList7"/>
    <dgm:cxn modelId="{65C7CA13-3288-4665-A064-4987B372A5E4}" type="presOf" srcId="{F3135827-B024-4FF5-AD2D-FA7B8D1F6EBE}" destId="{CC348238-7C23-4266-B855-9302EF8B8105}" srcOrd="0" destOrd="0" presId="urn:microsoft.com/office/officeart/2005/8/layout/hList7"/>
    <dgm:cxn modelId="{50F4AA90-307F-48FE-AFE0-E7EEADFD367F}" type="presParOf" srcId="{C258CE09-FFDD-4B15-8D69-CBEE67B578AD}" destId="{AB96F014-6226-4250-85C7-BE9DFC208825}" srcOrd="0" destOrd="0" presId="urn:microsoft.com/office/officeart/2005/8/layout/hList7"/>
    <dgm:cxn modelId="{90CFC1E6-ED16-42D7-AC7E-E634C27C4C05}" type="presParOf" srcId="{C258CE09-FFDD-4B15-8D69-CBEE67B578AD}" destId="{0549F86B-7306-4C75-99CB-BADFB8DCCB18}" srcOrd="1" destOrd="0" presId="urn:microsoft.com/office/officeart/2005/8/layout/hList7"/>
    <dgm:cxn modelId="{C894D54D-7360-4983-97EC-4CCC837C7A47}" type="presParOf" srcId="{0549F86B-7306-4C75-99CB-BADFB8DCCB18}" destId="{DA87617F-A0B8-4BC7-B4B5-2A1BAC656E6D}" srcOrd="0" destOrd="0" presId="urn:microsoft.com/office/officeart/2005/8/layout/hList7"/>
    <dgm:cxn modelId="{36A8B97A-6EA8-42AF-B6BB-4C0A1E523D28}" type="presParOf" srcId="{DA87617F-A0B8-4BC7-B4B5-2A1BAC656E6D}" destId="{4B8067FC-D2A5-41D6-BBC1-94E7BDDC398F}" srcOrd="0" destOrd="0" presId="urn:microsoft.com/office/officeart/2005/8/layout/hList7"/>
    <dgm:cxn modelId="{7AA6D795-7253-4086-B32F-8F343C39BC8D}" type="presParOf" srcId="{DA87617F-A0B8-4BC7-B4B5-2A1BAC656E6D}" destId="{687CBA5D-773E-4934-B2FF-AC5356DB755C}" srcOrd="1" destOrd="0" presId="urn:microsoft.com/office/officeart/2005/8/layout/hList7"/>
    <dgm:cxn modelId="{652A24ED-ACDF-481F-98CB-085752DCE0D4}" type="presParOf" srcId="{DA87617F-A0B8-4BC7-B4B5-2A1BAC656E6D}" destId="{91D2D75B-3A85-408C-A1C5-0653395E1BA7}" srcOrd="2" destOrd="0" presId="urn:microsoft.com/office/officeart/2005/8/layout/hList7"/>
    <dgm:cxn modelId="{8629BA2E-4068-44DA-91F6-A218105F9657}" type="presParOf" srcId="{DA87617F-A0B8-4BC7-B4B5-2A1BAC656E6D}" destId="{259AF2C5-747B-44FD-B3EE-B2E714A13A4E}" srcOrd="3" destOrd="0" presId="urn:microsoft.com/office/officeart/2005/8/layout/hList7"/>
    <dgm:cxn modelId="{00FC1058-26A5-4E97-9E22-59A4825A9E36}" type="presParOf" srcId="{0549F86B-7306-4C75-99CB-BADFB8DCCB18}" destId="{184D8FB8-2A86-4D05-87B1-6347EEB9E790}" srcOrd="1" destOrd="0" presId="urn:microsoft.com/office/officeart/2005/8/layout/hList7"/>
    <dgm:cxn modelId="{269BEB13-5B4F-4296-8068-E90CE21F4B76}" type="presParOf" srcId="{0549F86B-7306-4C75-99CB-BADFB8DCCB18}" destId="{D6A0ED28-EB3D-48A5-92B5-46C1A1A4E16C}" srcOrd="2" destOrd="0" presId="urn:microsoft.com/office/officeart/2005/8/layout/hList7"/>
    <dgm:cxn modelId="{CBDD9E19-781C-4A6F-9793-C15050C3892B}" type="presParOf" srcId="{D6A0ED28-EB3D-48A5-92B5-46C1A1A4E16C}" destId="{A58BA4AE-6CC6-4590-B451-7C9CB95A63DF}" srcOrd="0" destOrd="0" presId="urn:microsoft.com/office/officeart/2005/8/layout/hList7"/>
    <dgm:cxn modelId="{E3EAA303-D68F-4021-8087-AD6DEC5EF363}" type="presParOf" srcId="{D6A0ED28-EB3D-48A5-92B5-46C1A1A4E16C}" destId="{CB86D3FB-2F46-4521-AEA1-066A11B3EEB8}" srcOrd="1" destOrd="0" presId="urn:microsoft.com/office/officeart/2005/8/layout/hList7"/>
    <dgm:cxn modelId="{2FA0716B-FC7E-44C1-ADEB-6712D034A4E0}" type="presParOf" srcId="{D6A0ED28-EB3D-48A5-92B5-46C1A1A4E16C}" destId="{DA41C8A3-3C81-4EB1-9311-0375E25D8562}" srcOrd="2" destOrd="0" presId="urn:microsoft.com/office/officeart/2005/8/layout/hList7"/>
    <dgm:cxn modelId="{495C566B-35BE-4F7E-9DAF-2E56043FFD31}" type="presParOf" srcId="{D6A0ED28-EB3D-48A5-92B5-46C1A1A4E16C}" destId="{C030EAC2-5A39-46BB-BBBB-5E7BBA39A71F}" srcOrd="3" destOrd="0" presId="urn:microsoft.com/office/officeart/2005/8/layout/hList7"/>
    <dgm:cxn modelId="{DE5DE990-0198-43D2-91F6-F64DB76321C4}" type="presParOf" srcId="{0549F86B-7306-4C75-99CB-BADFB8DCCB18}" destId="{CC348238-7C23-4266-B855-9302EF8B8105}" srcOrd="3" destOrd="0" presId="urn:microsoft.com/office/officeart/2005/8/layout/hList7"/>
    <dgm:cxn modelId="{725F6D02-480B-4790-A339-6B8FC0B53980}" type="presParOf" srcId="{0549F86B-7306-4C75-99CB-BADFB8DCCB18}" destId="{59869261-559E-4FC8-B834-807114BD0A23}" srcOrd="4" destOrd="0" presId="urn:microsoft.com/office/officeart/2005/8/layout/hList7"/>
    <dgm:cxn modelId="{72D74458-4D29-4A8E-839C-E2AF784EAD93}" type="presParOf" srcId="{59869261-559E-4FC8-B834-807114BD0A23}" destId="{81AFAF09-D163-4197-A1BE-9B6DF4BA5F62}" srcOrd="0" destOrd="0" presId="urn:microsoft.com/office/officeart/2005/8/layout/hList7"/>
    <dgm:cxn modelId="{5474E813-1D35-44F1-A713-8205D32B1E62}" type="presParOf" srcId="{59869261-559E-4FC8-B834-807114BD0A23}" destId="{F1AD9714-E944-409D-850E-7A5873A7ADF5}" srcOrd="1" destOrd="0" presId="urn:microsoft.com/office/officeart/2005/8/layout/hList7"/>
    <dgm:cxn modelId="{240C7F64-041E-4BE9-9C55-1F03E1D32F67}" type="presParOf" srcId="{59869261-559E-4FC8-B834-807114BD0A23}" destId="{8FBDCC1A-A47D-446C-8179-D536EA2803D3}" srcOrd="2" destOrd="0" presId="urn:microsoft.com/office/officeart/2005/8/layout/hList7"/>
    <dgm:cxn modelId="{7EF982D4-D0EA-42DB-88E7-C7FB04CC0F99}" type="presParOf" srcId="{59869261-559E-4FC8-B834-807114BD0A23}" destId="{5EDF4367-C496-43E4-9803-1CABCD296BD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434D1-C702-4C2A-9AD9-6EDA57FED9AF}">
      <dsp:nvSpPr>
        <dsp:cNvPr id="0" name=""/>
        <dsp:cNvSpPr/>
      </dsp:nvSpPr>
      <dsp:spPr>
        <a:xfrm>
          <a:off x="1998573" y="3098800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5B095-5DCA-4828-947C-6342D9A8C6E2}">
      <dsp:nvSpPr>
        <dsp:cNvPr id="0" name=""/>
        <dsp:cNvSpPr/>
      </dsp:nvSpPr>
      <dsp:spPr>
        <a:xfrm>
          <a:off x="1998573" y="2031999"/>
          <a:ext cx="2621280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8910-D0A8-4B52-9A00-14D30A656666}">
      <dsp:nvSpPr>
        <dsp:cNvPr id="0" name=""/>
        <dsp:cNvSpPr/>
      </dsp:nvSpPr>
      <dsp:spPr>
        <a:xfrm>
          <a:off x="1998573" y="965199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7F745-A58A-44AE-B353-FA5875021D5B}">
      <dsp:nvSpPr>
        <dsp:cNvPr id="0" name=""/>
        <dsp:cNvSpPr/>
      </dsp:nvSpPr>
      <dsp:spPr>
        <a:xfrm>
          <a:off x="474573" y="507999"/>
          <a:ext cx="3048000" cy="30480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0C2D9-258F-4A03-92B2-A63F06017CB7}">
      <dsp:nvSpPr>
        <dsp:cNvPr id="0" name=""/>
        <dsp:cNvSpPr/>
      </dsp:nvSpPr>
      <dsp:spPr>
        <a:xfrm>
          <a:off x="1023213" y="2126487"/>
          <a:ext cx="1950720" cy="10058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023213" y="2126487"/>
        <a:ext cx="1950720" cy="1005840"/>
      </dsp:txXfrm>
    </dsp:sp>
    <dsp:sp modelId="{298758B1-E045-4C97-AB95-EDC1F5693BD2}">
      <dsp:nvSpPr>
        <dsp:cNvPr id="0" name=""/>
        <dsp:cNvSpPr/>
      </dsp:nvSpPr>
      <dsp:spPr>
        <a:xfrm>
          <a:off x="4601565" y="507999"/>
          <a:ext cx="914400" cy="91440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9F5EC-4CAB-46BA-BFE5-2C4A929733B0}">
      <dsp:nvSpPr>
        <dsp:cNvPr id="0" name=""/>
        <dsp:cNvSpPr/>
      </dsp:nvSpPr>
      <dsp:spPr>
        <a:xfrm>
          <a:off x="5515965" y="507999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515965" y="507999"/>
        <a:ext cx="105460" cy="914400"/>
      </dsp:txXfrm>
    </dsp:sp>
    <dsp:sp modelId="{3631AF25-24EA-4186-8EA0-D73A7A5C6D2B}">
      <dsp:nvSpPr>
        <dsp:cNvPr id="0" name=""/>
        <dsp:cNvSpPr/>
      </dsp:nvSpPr>
      <dsp:spPr>
        <a:xfrm>
          <a:off x="4162653" y="1574799"/>
          <a:ext cx="914400" cy="91440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95D0C-E33C-4047-B526-98864CF35304}">
      <dsp:nvSpPr>
        <dsp:cNvPr id="0" name=""/>
        <dsp:cNvSpPr/>
      </dsp:nvSpPr>
      <dsp:spPr>
        <a:xfrm>
          <a:off x="5077053" y="1574799"/>
          <a:ext cx="149351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077053" y="1574799"/>
        <a:ext cx="149351" cy="914400"/>
      </dsp:txXfrm>
    </dsp:sp>
    <dsp:sp modelId="{93720AB9-DB09-4301-A5E3-4B6EC76CF65F}">
      <dsp:nvSpPr>
        <dsp:cNvPr id="0" name=""/>
        <dsp:cNvSpPr/>
      </dsp:nvSpPr>
      <dsp:spPr>
        <a:xfrm>
          <a:off x="4572003" y="2641600"/>
          <a:ext cx="914400" cy="91440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31BA4-D7A0-4B62-B721-4D25F68C6AE9}">
      <dsp:nvSpPr>
        <dsp:cNvPr id="0" name=""/>
        <dsp:cNvSpPr/>
      </dsp:nvSpPr>
      <dsp:spPr>
        <a:xfrm>
          <a:off x="5515965" y="2641600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5965" y="2641600"/>
        <a:ext cx="105460" cy="91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8167-7F5D-4269-8A12-E627CEC171D2}">
      <dsp:nvSpPr>
        <dsp:cNvPr id="0" name=""/>
        <dsp:cNvSpPr/>
      </dsp:nvSpPr>
      <dsp:spPr>
        <a:xfrm>
          <a:off x="1426463" y="259108"/>
          <a:ext cx="3712464" cy="3712464"/>
        </a:xfrm>
        <a:prstGeom prst="pie">
          <a:avLst>
            <a:gd name="adj1" fmla="val 16200000"/>
            <a:gd name="adj2" fmla="val 19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1570.2m2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733332"/>
        <a:ext cx="972312" cy="751332"/>
      </dsp:txXfrm>
    </dsp:sp>
    <dsp:sp modelId="{8210A59D-3F82-45BF-8F3C-9E7C9F28F14C}">
      <dsp:nvSpPr>
        <dsp:cNvPr id="0" name=""/>
        <dsp:cNvSpPr/>
      </dsp:nvSpPr>
      <dsp:spPr>
        <a:xfrm>
          <a:off x="1470659" y="335568"/>
          <a:ext cx="3712464" cy="3712464"/>
        </a:xfrm>
        <a:prstGeom prst="pie">
          <a:avLst>
            <a:gd name="adj1" fmla="val 198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second </a:t>
          </a: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1269.8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989832" y="1838232"/>
        <a:ext cx="1016508" cy="729234"/>
      </dsp:txXfrm>
    </dsp:sp>
    <dsp:sp modelId="{1648E5FE-AC20-444B-AB95-F656769091F0}">
      <dsp:nvSpPr>
        <dsp:cNvPr id="0" name=""/>
        <dsp:cNvSpPr/>
      </dsp:nvSpPr>
      <dsp:spPr>
        <a:xfrm>
          <a:off x="1426463" y="412027"/>
          <a:ext cx="3712464" cy="3712464"/>
        </a:xfrm>
        <a:prstGeom prst="pie">
          <a:avLst>
            <a:gd name="adj1" fmla="val 1800000"/>
            <a:gd name="adj2" fmla="val 54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783.3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2921034"/>
        <a:ext cx="972312" cy="751332"/>
      </dsp:txXfrm>
    </dsp:sp>
    <dsp:sp modelId="{DDA7C0A7-6E72-4126-AF3E-0F44D55555A5}">
      <dsp:nvSpPr>
        <dsp:cNvPr id="0" name=""/>
        <dsp:cNvSpPr/>
      </dsp:nvSpPr>
      <dsp:spPr>
        <a:xfrm>
          <a:off x="1338071" y="412027"/>
          <a:ext cx="3712464" cy="3712464"/>
        </a:xfrm>
        <a:prstGeom prst="pie">
          <a:avLst>
            <a:gd name="adj1" fmla="val 54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Forth floor   </a:t>
          </a:r>
          <a:r>
            <a:rPr lang="en-US" sz="1300" kern="1200" dirty="0" err="1" smtClean="0">
              <a:solidFill>
                <a:schemeClr val="tx2">
                  <a:lumMod val="50000"/>
                </a:schemeClr>
              </a:solidFill>
            </a:rPr>
            <a:t>floor</a:t>
          </a:r>
          <a:endParaRPr lang="en-US" sz="1300" kern="1200" dirty="0" smtClean="0">
            <a:solidFill>
              <a:schemeClr val="tx2">
                <a:lumMod val="50000"/>
              </a:schemeClr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590.38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2133599" y="2921034"/>
        <a:ext cx="972312" cy="751332"/>
      </dsp:txXfrm>
    </dsp:sp>
    <dsp:sp modelId="{A0F169A0-2DAC-4808-852B-C9256C0BDAC9}">
      <dsp:nvSpPr>
        <dsp:cNvPr id="0" name=""/>
        <dsp:cNvSpPr/>
      </dsp:nvSpPr>
      <dsp:spPr>
        <a:xfrm>
          <a:off x="1293875" y="335568"/>
          <a:ext cx="3712464" cy="3712464"/>
        </a:xfrm>
        <a:prstGeom prst="pie">
          <a:avLst>
            <a:gd name="adj1" fmla="val 9000000"/>
            <a:gd name="adj2" fmla="val 126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/>
              </a:solidFill>
            </a:rPr>
            <a:t>Basement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604 m2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470659" y="1838232"/>
        <a:ext cx="1016508" cy="729234"/>
      </dsp:txXfrm>
    </dsp:sp>
    <dsp:sp modelId="{310BF39C-1409-4EBE-A5CC-54F33D83B047}">
      <dsp:nvSpPr>
        <dsp:cNvPr id="0" name=""/>
        <dsp:cNvSpPr/>
      </dsp:nvSpPr>
      <dsp:spPr>
        <a:xfrm>
          <a:off x="1338071" y="259108"/>
          <a:ext cx="3712464" cy="3712464"/>
        </a:xfrm>
        <a:prstGeom prst="pie">
          <a:avLst>
            <a:gd name="adj1" fmla="val 126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1927.7 m2</a:t>
          </a:r>
          <a:endParaRPr lang="en-US" sz="1300" b="1" kern="1200" dirty="0">
            <a:solidFill>
              <a:srgbClr val="FF0000"/>
            </a:solidFill>
          </a:endParaRPr>
        </a:p>
      </dsp:txBody>
      <dsp:txXfrm>
        <a:off x="2133599" y="733332"/>
        <a:ext cx="972312" cy="751332"/>
      </dsp:txXfrm>
    </dsp:sp>
    <dsp:sp modelId="{05824A97-668A-4AD5-9E96-CB7CFDB34917}">
      <dsp:nvSpPr>
        <dsp:cNvPr id="0" name=""/>
        <dsp:cNvSpPr/>
      </dsp:nvSpPr>
      <dsp:spPr>
        <a:xfrm>
          <a:off x="1196509" y="29289"/>
          <a:ext cx="4172102" cy="4172102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C539-1649-4A1F-BEDC-A133B7660C6D}">
      <dsp:nvSpPr>
        <dsp:cNvPr id="0" name=""/>
        <dsp:cNvSpPr/>
      </dsp:nvSpPr>
      <dsp:spPr>
        <a:xfrm>
          <a:off x="1240705" y="105748"/>
          <a:ext cx="4172102" cy="4172102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994E4-CBA0-4CA5-89EB-1B6C469AC764}">
      <dsp:nvSpPr>
        <dsp:cNvPr id="0" name=""/>
        <dsp:cNvSpPr/>
      </dsp:nvSpPr>
      <dsp:spPr>
        <a:xfrm>
          <a:off x="1196509" y="182207"/>
          <a:ext cx="4172102" cy="4172102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33BA32-83F7-414B-953A-836EA8B732D9}">
      <dsp:nvSpPr>
        <dsp:cNvPr id="0" name=""/>
        <dsp:cNvSpPr/>
      </dsp:nvSpPr>
      <dsp:spPr>
        <a:xfrm>
          <a:off x="1108388" y="182207"/>
          <a:ext cx="4172102" cy="4172102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8AD54-BCA8-432C-B86F-B9A07272AB0D}">
      <dsp:nvSpPr>
        <dsp:cNvPr id="0" name=""/>
        <dsp:cNvSpPr/>
      </dsp:nvSpPr>
      <dsp:spPr>
        <a:xfrm>
          <a:off x="1066820" y="228617"/>
          <a:ext cx="4172102" cy="4172102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557EF-09F0-459B-8036-384C87F3110C}">
      <dsp:nvSpPr>
        <dsp:cNvPr id="0" name=""/>
        <dsp:cNvSpPr/>
      </dsp:nvSpPr>
      <dsp:spPr>
        <a:xfrm>
          <a:off x="1108388" y="29289"/>
          <a:ext cx="4172102" cy="4172102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291932"/>
          <a:ext cx="2482796" cy="317728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209570" y="1515775"/>
          <a:ext cx="2230100" cy="22165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0" tIns="147320" rIns="147320" bIns="147320" numCol="1" spcCol="1270" anchor="b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209570" y="1515775"/>
        <a:ext cx="2230100" cy="2216505"/>
      </dsp:txXfrm>
    </dsp:sp>
    <dsp:sp modelId="{E5A2F0EA-E74E-4051-8F85-D75B90C33EBE}">
      <dsp:nvSpPr>
        <dsp:cNvPr id="0" name=""/>
        <dsp:cNvSpPr/>
      </dsp:nvSpPr>
      <dsp:spPr>
        <a:xfrm>
          <a:off x="2634913" y="1163"/>
          <a:ext cx="710082" cy="7100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3344996" y="1163"/>
          <a:ext cx="2613379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Material properties</a:t>
          </a:r>
          <a:endParaRPr lang="en-US" sz="1800" kern="1200" dirty="0"/>
        </a:p>
      </dsp:txBody>
      <dsp:txXfrm>
        <a:off x="3344996" y="1163"/>
        <a:ext cx="2613379" cy="710082"/>
      </dsp:txXfrm>
    </dsp:sp>
    <dsp:sp modelId="{24C223C2-5CD5-4AA9-B685-180F30411C2E}">
      <dsp:nvSpPr>
        <dsp:cNvPr id="0" name=""/>
        <dsp:cNvSpPr/>
      </dsp:nvSpPr>
      <dsp:spPr>
        <a:xfrm>
          <a:off x="2634913" y="839061"/>
          <a:ext cx="710082" cy="71008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3344996" y="839061"/>
          <a:ext cx="2460977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Thermal behavior</a:t>
          </a:r>
          <a:endParaRPr lang="en-US" sz="2000" kern="1200" dirty="0"/>
        </a:p>
      </dsp:txBody>
      <dsp:txXfrm>
        <a:off x="3344996" y="839061"/>
        <a:ext cx="2460977" cy="710082"/>
      </dsp:txXfrm>
    </dsp:sp>
    <dsp:sp modelId="{6D862928-BF90-427B-8835-A909F536AD15}">
      <dsp:nvSpPr>
        <dsp:cNvPr id="0" name=""/>
        <dsp:cNvSpPr/>
      </dsp:nvSpPr>
      <dsp:spPr>
        <a:xfrm>
          <a:off x="2740879" y="2419875"/>
          <a:ext cx="710082" cy="71008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3498657" y="2419875"/>
          <a:ext cx="2551317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Acoustical design</a:t>
          </a:r>
          <a:endParaRPr lang="en-US" sz="2000" kern="1200" dirty="0"/>
        </a:p>
      </dsp:txBody>
      <dsp:txXfrm>
        <a:off x="3498657" y="2419875"/>
        <a:ext cx="2551317" cy="710082"/>
      </dsp:txXfrm>
    </dsp:sp>
    <dsp:sp modelId="{F52FC174-103A-43F6-9C77-0EB9571D367E}">
      <dsp:nvSpPr>
        <dsp:cNvPr id="0" name=""/>
        <dsp:cNvSpPr/>
      </dsp:nvSpPr>
      <dsp:spPr>
        <a:xfrm>
          <a:off x="2751403" y="1633224"/>
          <a:ext cx="710082" cy="71008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3438717" y="1693730"/>
          <a:ext cx="2657282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Daylighting factor </a:t>
          </a:r>
          <a:endParaRPr lang="en-GB" sz="2000" kern="1200" dirty="0"/>
        </a:p>
      </dsp:txBody>
      <dsp:txXfrm>
        <a:off x="3438717" y="1693730"/>
        <a:ext cx="2657282" cy="710082"/>
      </dsp:txXfrm>
    </dsp:sp>
    <dsp:sp modelId="{38616069-0039-4A08-B8DD-F87D5BD9874B}">
      <dsp:nvSpPr>
        <dsp:cNvPr id="0" name=""/>
        <dsp:cNvSpPr/>
      </dsp:nvSpPr>
      <dsp:spPr>
        <a:xfrm>
          <a:off x="2782675" y="3352803"/>
          <a:ext cx="710082" cy="710082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3468483" y="3352803"/>
          <a:ext cx="2140549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Shading design </a:t>
          </a:r>
          <a:endParaRPr lang="en-US" sz="2000" kern="1200" dirty="0"/>
        </a:p>
      </dsp:txBody>
      <dsp:txXfrm>
        <a:off x="3468483" y="3352803"/>
        <a:ext cx="2140549" cy="710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358463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612909" y="1850022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12909" y="1850022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645959" y="23249"/>
          <a:ext cx="711087" cy="71108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357047" y="4089"/>
          <a:ext cx="3487231" cy="74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Water system </a:t>
          </a:r>
          <a:endParaRPr lang="en-US" sz="1800" kern="1200" dirty="0"/>
        </a:p>
      </dsp:txBody>
      <dsp:txXfrm>
        <a:off x="4357047" y="4089"/>
        <a:ext cx="3487231" cy="749407"/>
      </dsp:txXfrm>
    </dsp:sp>
    <dsp:sp modelId="{24C223C2-5CD5-4AA9-B685-180F30411C2E}">
      <dsp:nvSpPr>
        <dsp:cNvPr id="0" name=""/>
        <dsp:cNvSpPr/>
      </dsp:nvSpPr>
      <dsp:spPr>
        <a:xfrm>
          <a:off x="3645959" y="881492"/>
          <a:ext cx="711087" cy="71108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357047" y="881492"/>
          <a:ext cx="3629434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Drainage system </a:t>
          </a:r>
          <a:endParaRPr lang="en-US" sz="2000" kern="1200" dirty="0"/>
        </a:p>
      </dsp:txBody>
      <dsp:txXfrm>
        <a:off x="4357047" y="881492"/>
        <a:ext cx="3629434" cy="711087"/>
      </dsp:txXfrm>
    </dsp:sp>
    <dsp:sp modelId="{6D862928-BF90-427B-8835-A909F536AD15}">
      <dsp:nvSpPr>
        <dsp:cNvPr id="0" name=""/>
        <dsp:cNvSpPr/>
      </dsp:nvSpPr>
      <dsp:spPr>
        <a:xfrm>
          <a:off x="3675576" y="2819396"/>
          <a:ext cx="711087" cy="71108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513329" y="2971797"/>
          <a:ext cx="2591265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 Fighting </a:t>
          </a:r>
          <a:endParaRPr lang="en-US" sz="2000" kern="1200" dirty="0"/>
        </a:p>
      </dsp:txBody>
      <dsp:txXfrm>
        <a:off x="4513329" y="2971797"/>
        <a:ext cx="2591265" cy="711087"/>
      </dsp:txXfrm>
    </dsp:sp>
    <dsp:sp modelId="{010C2F29-18C7-496E-AC38-634F26369F32}">
      <dsp:nvSpPr>
        <dsp:cNvPr id="0" name=""/>
        <dsp:cNvSpPr/>
      </dsp:nvSpPr>
      <dsp:spPr>
        <a:xfrm>
          <a:off x="3751776" y="1828802"/>
          <a:ext cx="711087" cy="71108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4FF57-5527-49D9-871F-71C28BEC1123}">
      <dsp:nvSpPr>
        <dsp:cNvPr id="0" name=""/>
        <dsp:cNvSpPr/>
      </dsp:nvSpPr>
      <dsp:spPr>
        <a:xfrm>
          <a:off x="4665312" y="4038598"/>
          <a:ext cx="2591265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Elevators</a:t>
          </a:r>
          <a:r>
            <a:rPr lang="en-US" sz="4200" kern="1200" dirty="0" smtClean="0"/>
            <a:t> </a:t>
          </a:r>
          <a:endParaRPr lang="en-US" sz="4200" kern="1200" dirty="0"/>
        </a:p>
      </dsp:txBody>
      <dsp:txXfrm>
        <a:off x="4665312" y="4038598"/>
        <a:ext cx="2591265" cy="711087"/>
      </dsp:txXfrm>
    </dsp:sp>
    <dsp:sp modelId="{F52FC174-103A-43F6-9C77-0EB9571D367E}">
      <dsp:nvSpPr>
        <dsp:cNvPr id="0" name=""/>
        <dsp:cNvSpPr/>
      </dsp:nvSpPr>
      <dsp:spPr>
        <a:xfrm>
          <a:off x="3751776" y="1828802"/>
          <a:ext cx="711087" cy="71108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665312" y="1752602"/>
          <a:ext cx="2303836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HVAC system</a:t>
          </a:r>
          <a:endParaRPr lang="en-GB" sz="2000" kern="1200" dirty="0"/>
        </a:p>
      </dsp:txBody>
      <dsp:txXfrm>
        <a:off x="4665312" y="1752602"/>
        <a:ext cx="2303836" cy="711087"/>
      </dsp:txXfrm>
    </dsp:sp>
    <dsp:sp modelId="{52F044C3-5778-4A34-8864-C5B139338A57}">
      <dsp:nvSpPr>
        <dsp:cNvPr id="0" name=""/>
        <dsp:cNvSpPr/>
      </dsp:nvSpPr>
      <dsp:spPr>
        <a:xfrm>
          <a:off x="3675576" y="3886198"/>
          <a:ext cx="711087" cy="711087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FA86D-FB45-491F-BAE3-F963691AD811}">
      <dsp:nvSpPr>
        <dsp:cNvPr id="0" name=""/>
        <dsp:cNvSpPr/>
      </dsp:nvSpPr>
      <dsp:spPr>
        <a:xfrm>
          <a:off x="4357047" y="4237823"/>
          <a:ext cx="1343438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200" kern="1200"/>
        </a:p>
      </dsp:txBody>
      <dsp:txXfrm>
        <a:off x="4357047" y="4237823"/>
        <a:ext cx="1343438" cy="7110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228595" y="381005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927757" y="2048783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927757" y="2048783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708543" y="235604"/>
          <a:ext cx="1215614" cy="12156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924158" y="202850"/>
          <a:ext cx="2747475" cy="1281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Socket distribution </a:t>
          </a:r>
          <a:endParaRPr lang="en-US" sz="1800" kern="1200" dirty="0"/>
        </a:p>
      </dsp:txBody>
      <dsp:txXfrm>
        <a:off x="4924158" y="202850"/>
        <a:ext cx="2747475" cy="1281124"/>
      </dsp:txXfrm>
    </dsp:sp>
    <dsp:sp modelId="{24C223C2-5CD5-4AA9-B685-180F30411C2E}">
      <dsp:nvSpPr>
        <dsp:cNvPr id="0" name=""/>
        <dsp:cNvSpPr/>
      </dsp:nvSpPr>
      <dsp:spPr>
        <a:xfrm>
          <a:off x="3708543" y="1702785"/>
          <a:ext cx="1215614" cy="12156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924158" y="1702785"/>
          <a:ext cx="2442685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Artificial lighting </a:t>
          </a:r>
          <a:endParaRPr lang="en-US" sz="2000" kern="1200" dirty="0"/>
        </a:p>
      </dsp:txBody>
      <dsp:txXfrm>
        <a:off x="4924158" y="1702785"/>
        <a:ext cx="2442685" cy="1215614"/>
      </dsp:txXfrm>
    </dsp:sp>
    <dsp:sp modelId="{F52FC174-103A-43F6-9C77-0EB9571D367E}">
      <dsp:nvSpPr>
        <dsp:cNvPr id="0" name=""/>
        <dsp:cNvSpPr/>
      </dsp:nvSpPr>
      <dsp:spPr>
        <a:xfrm>
          <a:off x="3733804" y="3047996"/>
          <a:ext cx="1215614" cy="12156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5139828" y="3295823"/>
          <a:ext cx="2199642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Load speaker</a:t>
          </a:r>
          <a:endParaRPr lang="en-GB" sz="2000" kern="1200" dirty="0"/>
        </a:p>
      </dsp:txBody>
      <dsp:txXfrm>
        <a:off x="5139828" y="3295823"/>
        <a:ext cx="2199642" cy="12156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067FC-D2A5-41D6-BBC1-94E7BDDC398F}">
      <dsp:nvSpPr>
        <dsp:cNvPr id="0" name=""/>
        <dsp:cNvSpPr/>
      </dsp:nvSpPr>
      <dsp:spPr>
        <a:xfrm>
          <a:off x="2405" y="40599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Underscore E</a:t>
          </a:r>
          <a:r>
            <a:rPr lang="en-US" sz="1000" b="1" kern="1200" dirty="0" smtClean="0"/>
            <a:t>p77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201 lm  </a:t>
          </a:r>
          <a:endParaRPr lang="en-US" sz="1000" kern="1200" dirty="0"/>
        </a:p>
      </dsp:txBody>
      <dsp:txXfrm>
        <a:off x="2405" y="680679"/>
        <a:ext cx="1124406" cy="640080"/>
      </dsp:txXfrm>
    </dsp:sp>
    <dsp:sp modelId="{259AF2C5-747B-44FD-B3EE-B2E714A13A4E}">
      <dsp:nvSpPr>
        <dsp:cNvPr id="0" name=""/>
        <dsp:cNvSpPr/>
      </dsp:nvSpPr>
      <dsp:spPr>
        <a:xfrm>
          <a:off x="78761" y="-40599"/>
          <a:ext cx="971692" cy="88728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8BA4AE-6CC6-4590-B451-7C9CB95A63DF}">
      <dsp:nvSpPr>
        <dsp:cNvPr id="0" name=""/>
        <dsp:cNvSpPr/>
      </dsp:nvSpPr>
      <dsp:spPr>
        <a:xfrm>
          <a:off x="1160543" y="38099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t" anchorCtr="1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kern="1200" dirty="0" smtClean="0"/>
            <a:t>MQ95_J005 Cup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kern="1200" dirty="0" smtClean="0"/>
            <a:t>850lm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  <a:p>
          <a:pPr marL="57150" lvl="1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b="1" kern="1200" dirty="0"/>
        </a:p>
      </dsp:txBody>
      <dsp:txXfrm>
        <a:off x="1160543" y="678179"/>
        <a:ext cx="1124406" cy="640080"/>
      </dsp:txXfrm>
    </dsp:sp>
    <dsp:sp modelId="{C030EAC2-5A39-46BB-BBBB-5E7BBA39A71F}">
      <dsp:nvSpPr>
        <dsp:cNvPr id="0" name=""/>
        <dsp:cNvSpPr/>
      </dsp:nvSpPr>
      <dsp:spPr>
        <a:xfrm>
          <a:off x="1295400" y="-38099"/>
          <a:ext cx="854691" cy="87729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FAF09-D163-4197-A1BE-9B6DF4BA5F62}">
      <dsp:nvSpPr>
        <dsp:cNvPr id="0" name=""/>
        <dsp:cNvSpPr/>
      </dsp:nvSpPr>
      <dsp:spPr>
        <a:xfrm>
          <a:off x="2300848" y="34782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t" anchorCtr="1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CHAL 200</a:t>
          </a:r>
          <a:endParaRPr lang="en-US" sz="105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1" kern="1200" dirty="0" smtClean="0"/>
            <a:t>1990 lm </a:t>
          </a:r>
          <a:endParaRPr lang="en-US" sz="1000" b="1" kern="1200" dirty="0"/>
        </a:p>
      </dsp:txBody>
      <dsp:txXfrm>
        <a:off x="2300848" y="674862"/>
        <a:ext cx="1124406" cy="640080"/>
      </dsp:txXfrm>
    </dsp:sp>
    <dsp:sp modelId="{5EDF4367-C496-43E4-9803-1CABCD296BD2}">
      <dsp:nvSpPr>
        <dsp:cNvPr id="0" name=""/>
        <dsp:cNvSpPr/>
      </dsp:nvSpPr>
      <dsp:spPr>
        <a:xfrm>
          <a:off x="2468675" y="-44303"/>
          <a:ext cx="824419" cy="90210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96F014-6226-4250-85C7-BE9DFC208825}">
      <dsp:nvSpPr>
        <dsp:cNvPr id="0" name=""/>
        <dsp:cNvSpPr/>
      </dsp:nvSpPr>
      <dsp:spPr>
        <a:xfrm>
          <a:off x="87672" y="1360170"/>
          <a:ext cx="3169853" cy="24003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067FC-D2A5-41D6-BBC1-94E7BDDC398F}">
      <dsp:nvSpPr>
        <dsp:cNvPr id="0" name=""/>
        <dsp:cNvSpPr/>
      </dsp:nvSpPr>
      <dsp:spPr>
        <a:xfrm>
          <a:off x="2393" y="39874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QN50 Boss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4500 lm</a:t>
          </a:r>
          <a:endParaRPr lang="en-US" sz="1000" kern="1200" dirty="0"/>
        </a:p>
      </dsp:txBody>
      <dsp:txXfrm>
        <a:off x="2393" y="668524"/>
        <a:ext cx="1119023" cy="628650"/>
      </dsp:txXfrm>
    </dsp:sp>
    <dsp:sp modelId="{259AF2C5-747B-44FD-B3EE-B2E714A13A4E}">
      <dsp:nvSpPr>
        <dsp:cNvPr id="0" name=""/>
        <dsp:cNvSpPr/>
      </dsp:nvSpPr>
      <dsp:spPr>
        <a:xfrm>
          <a:off x="84734" y="-39874"/>
          <a:ext cx="954341" cy="8714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8BA4AE-6CC6-4590-B451-7C9CB95A63DF}">
      <dsp:nvSpPr>
        <dsp:cNvPr id="0" name=""/>
        <dsp:cNvSpPr/>
      </dsp:nvSpPr>
      <dsp:spPr>
        <a:xfrm>
          <a:off x="1154988" y="37419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t" anchorCtr="1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kern="1200" dirty="0" smtClean="0"/>
            <a:t>LYRIC DECO LED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kern="1200" dirty="0" smtClean="0"/>
            <a:t>1500 lm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  <a:p>
          <a:pPr marL="57150" lvl="1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b="1" kern="1200" dirty="0"/>
        </a:p>
      </dsp:txBody>
      <dsp:txXfrm>
        <a:off x="1154988" y="666069"/>
        <a:ext cx="1119023" cy="628650"/>
      </dsp:txXfrm>
    </dsp:sp>
    <dsp:sp modelId="{C030EAC2-5A39-46BB-BBBB-5E7BBA39A71F}">
      <dsp:nvSpPr>
        <dsp:cNvPr id="0" name=""/>
        <dsp:cNvSpPr/>
      </dsp:nvSpPr>
      <dsp:spPr>
        <a:xfrm>
          <a:off x="1294785" y="-37419"/>
          <a:ext cx="839429" cy="8616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FAF09-D163-4197-A1BE-9B6DF4BA5F62}">
      <dsp:nvSpPr>
        <dsp:cNvPr id="0" name=""/>
        <dsp:cNvSpPr/>
      </dsp:nvSpPr>
      <dsp:spPr>
        <a:xfrm>
          <a:off x="2289834" y="34161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t" anchorCtr="1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LOGICO TVOLO </a:t>
          </a:r>
          <a:endParaRPr lang="en-US" sz="1050" b="1" kern="1200" dirty="0"/>
        </a:p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1" kern="1200" dirty="0" smtClean="0"/>
            <a:t>2310 lm </a:t>
          </a:r>
          <a:endParaRPr lang="en-US" sz="1000" b="1" kern="1200" dirty="0"/>
        </a:p>
      </dsp:txBody>
      <dsp:txXfrm>
        <a:off x="2289834" y="662811"/>
        <a:ext cx="1119023" cy="628650"/>
      </dsp:txXfrm>
    </dsp:sp>
    <dsp:sp modelId="{5EDF4367-C496-43E4-9803-1CABCD296BD2}">
      <dsp:nvSpPr>
        <dsp:cNvPr id="0" name=""/>
        <dsp:cNvSpPr/>
      </dsp:nvSpPr>
      <dsp:spPr>
        <a:xfrm>
          <a:off x="2462245" y="-43512"/>
          <a:ext cx="809697" cy="88599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96F014-6226-4250-85C7-BE9DFC208825}">
      <dsp:nvSpPr>
        <dsp:cNvPr id="0" name=""/>
        <dsp:cNvSpPr/>
      </dsp:nvSpPr>
      <dsp:spPr>
        <a:xfrm>
          <a:off x="87252" y="1335881"/>
          <a:ext cx="3154680" cy="23574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CFA6-BF0E-4BE7-8B24-F741C930A148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035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CFA6-BF0E-4BE7-8B24-F741C930A148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035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8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8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8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3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86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86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7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32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4308-C2B4-42D1-AEF2-F3EE4526A573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A47D-7AEB-47CA-86FB-65FCDFA8ED9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3DD8E-A0A2-4E2D-8ED9-39876009FB1B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DE86-D94D-4F36-B30C-23955EBADAEB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87A41-A3EF-4810-A8FE-56A7E59DB07A}" type="datetime1">
              <a:rPr lang="en-US" smtClean="0"/>
              <a:t>5/20/2019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0614-19F4-4E21-AD85-601CB04FAE6C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D38-90BC-44CB-A5EA-B6CB5CD2A9DB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0EE5-EBE8-4E8D-BCD4-66F35A5B79CB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A557-59FF-4358-A0AA-992C5B56411D}" type="datetime1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3623-6DAB-4860-A578-1A2A57FB8F9A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6400-AD88-4B11-90F1-F6F5CC9154B1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5C39FB-16AE-4CBE-A299-F7B92C3E3992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image" Target="../media/image102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GIF"/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GIF"/><Relationship Id="rId4" Type="http://schemas.openxmlformats.org/officeDocument/2006/relationships/image" Target="../media/image108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2" Type="http://schemas.openxmlformats.org/officeDocument/2006/relationships/image" Target="../media/image111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22.PN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124.PNG"/><Relationship Id="rId10" Type="http://schemas.microsoft.com/office/2007/relationships/diagramDrawing" Target="../diagrams/drawing6.xml"/><Relationship Id="rId4" Type="http://schemas.openxmlformats.org/officeDocument/2006/relationships/image" Target="../media/image123.jpeg"/><Relationship Id="rId9" Type="http://schemas.openxmlformats.org/officeDocument/2006/relationships/diagramColors" Target="../diagrams/colors6.xml"/></Relationships>
</file>

<file path=ppt/slides/_rels/slide6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28.PNG"/><Relationship Id="rId7" Type="http://schemas.openxmlformats.org/officeDocument/2006/relationships/diagramColors" Target="../diagrams/colors7.xml"/><Relationship Id="rId12" Type="http://schemas.openxmlformats.org/officeDocument/2006/relationships/image" Target="../media/image1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134.PNG"/><Relationship Id="rId5" Type="http://schemas.openxmlformats.org/officeDocument/2006/relationships/diagramLayout" Target="../diagrams/layout7.xml"/><Relationship Id="rId10" Type="http://schemas.openxmlformats.org/officeDocument/2006/relationships/image" Target="../media/image133.PNG"/><Relationship Id="rId4" Type="http://schemas.openxmlformats.org/officeDocument/2006/relationships/diagramData" Target="../diagrams/data7.xml"/><Relationship Id="rId9" Type="http://schemas.openxmlformats.org/officeDocument/2006/relationships/image" Target="../media/image13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cap="none" dirty="0" smtClean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noFill/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INTEGRATED HOSTEL DESIGN </a:t>
            </a:r>
            <a:endParaRPr lang="en-US" b="1" cap="none" dirty="0">
              <a:ln w="31550" cmpd="sng">
                <a:solidFill>
                  <a:schemeClr val="bg2">
                    <a:lumMod val="50000"/>
                  </a:schemeClr>
                </a:solidFill>
                <a:prstDash val="solid"/>
              </a:ln>
              <a:noFill/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7600" y="1739901"/>
            <a:ext cx="3724619" cy="30777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An-</a:t>
            </a:r>
            <a:r>
              <a:rPr lang="en-US" sz="1600" b="1" dirty="0" err="1" smtClean="0">
                <a:effectLst/>
              </a:rPr>
              <a:t>Najah</a:t>
            </a:r>
            <a:r>
              <a:rPr lang="en-US" sz="1600" b="1" dirty="0" smtClean="0">
                <a:effectLst/>
              </a:rPr>
              <a:t> National university </a:t>
            </a: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           Faculty Of Engineering</a:t>
            </a: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Building Engineering Department </a:t>
            </a:r>
          </a:p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7600" y="4817666"/>
            <a:ext cx="3724619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en-US" sz="1600" b="1" dirty="0" smtClean="0"/>
              <a:t>Supervisor</a:t>
            </a:r>
            <a:r>
              <a:rPr lang="en-US" sz="1600" dirty="0" smtClean="0"/>
              <a:t> :</a:t>
            </a:r>
          </a:p>
          <a:p>
            <a:pPr lvl="0" algn="ctr" rtl="0"/>
            <a:r>
              <a:rPr lang="en-US" sz="1600" dirty="0" smtClean="0"/>
              <a:t> </a:t>
            </a:r>
            <a:r>
              <a:rPr lang="en-US" sz="1600" dirty="0" err="1" smtClean="0"/>
              <a:t>Moayad</a:t>
            </a:r>
            <a:r>
              <a:rPr lang="en-US" sz="1600" dirty="0" smtClean="0"/>
              <a:t> </a:t>
            </a:r>
            <a:r>
              <a:rPr lang="en-US" sz="1600" dirty="0" err="1" smtClean="0"/>
              <a:t>Salhab</a:t>
            </a:r>
            <a:endParaRPr lang="en-US" sz="1600" dirty="0"/>
          </a:p>
          <a:p>
            <a:pPr lvl="0" algn="ctr" rtl="0"/>
            <a:endParaRPr lang="en-US" sz="1600" dirty="0"/>
          </a:p>
          <a:p>
            <a:pPr lvl="0" algn="ctr" rtl="0"/>
            <a:r>
              <a:rPr lang="en-US" sz="1600" b="1" dirty="0" smtClean="0"/>
              <a:t>Prepared by :</a:t>
            </a:r>
            <a:endParaRPr lang="en-US" sz="1600" b="1" dirty="0"/>
          </a:p>
          <a:p>
            <a:pPr lvl="0" algn="ctr" rtl="0"/>
            <a:r>
              <a:rPr lang="en-US" sz="1600" dirty="0" smtClean="0"/>
              <a:t>Lama Ahmad </a:t>
            </a:r>
            <a:endParaRPr lang="en-US" sz="1600" dirty="0"/>
          </a:p>
          <a:p>
            <a:pPr lvl="0" algn="ctr" rtl="0"/>
            <a:r>
              <a:rPr lang="en-US" sz="1600" dirty="0" err="1" smtClean="0"/>
              <a:t>Maha</a:t>
            </a:r>
            <a:r>
              <a:rPr lang="en-US" sz="1600" dirty="0" smtClean="0"/>
              <a:t> </a:t>
            </a:r>
            <a:r>
              <a:rPr lang="en-US" sz="1600" dirty="0" err="1" smtClean="0"/>
              <a:t>Hilan</a:t>
            </a:r>
            <a:endParaRPr lang="en-US" sz="1600" dirty="0"/>
          </a:p>
          <a:p>
            <a:pPr lvl="0" algn="ctr" rtl="0"/>
            <a:r>
              <a:rPr lang="en-US" sz="1600" dirty="0" smtClean="0"/>
              <a:t>Marah Awajneh</a:t>
            </a:r>
            <a:endParaRPr lang="en-US" sz="1600" dirty="0"/>
          </a:p>
        </p:txBody>
      </p:sp>
      <p:pic>
        <p:nvPicPr>
          <p:cNvPr id="7" name="Picture 6" descr="C:\Users\ABET Center\Dropbox\ABET center\ABET center logo.bmp">
            <a:extLst>
              <a:ext uri="{FF2B5EF4-FFF2-40B4-BE49-F238E27FC236}">
                <a16:creationId xmlns:a16="http://schemas.microsoft.com/office/drawing/2014/main" xmlns="" id="{8846E8FA-582E-4396-A8DA-D6EAA6887EA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39721" y="1778001"/>
            <a:ext cx="1351679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4528256" cy="2547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4334932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279A-5BCF-4376-8C33-E4576487EC5F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First Floor Second , And Third Floor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752600"/>
            <a:ext cx="2133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en-US" dirty="0" smtClean="0"/>
              <a:t>Plans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52600"/>
            <a:ext cx="5204460" cy="4076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56316"/>
            <a:ext cx="5173980" cy="3954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121932"/>
            <a:ext cx="5394960" cy="3954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48909"/>
            <a:ext cx="8633460" cy="4327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1F867-CA83-41E8-9BE2-B4592D410E73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08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26" y="404751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Fourth Floor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313" y="2013466"/>
            <a:ext cx="2133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en-US" dirty="0" smtClean="0"/>
              <a:t>Forth floor Plan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008" y="3429000"/>
            <a:ext cx="3857529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0094"/>
              </p:ext>
            </p:extLst>
          </p:nvPr>
        </p:nvGraphicFramePr>
        <p:xfrm>
          <a:off x="184812" y="2819400"/>
          <a:ext cx="4658216" cy="2514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54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27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947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Space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Area 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Store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7.66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Toilet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29.10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Gymnasium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176.4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Entertainment hall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133.4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4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Common room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34.5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96" y="2861604"/>
            <a:ext cx="4668231" cy="2700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Bent Arrow 4"/>
          <p:cNvSpPr/>
          <p:nvPr/>
        </p:nvSpPr>
        <p:spPr>
          <a:xfrm flipH="1">
            <a:off x="4843028" y="3877608"/>
            <a:ext cx="948172" cy="609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CA23-0E95-42A3-B6A2-E9D5CA68836C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0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143000"/>
            <a:ext cx="6091237" cy="2442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East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86200"/>
            <a:ext cx="7025805" cy="2520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15201" y="45720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West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840D-39EB-4ACE-A19E-E7F789F39243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50" y="1143000"/>
            <a:ext cx="6334587" cy="2140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South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1"/>
            <a:ext cx="7025805" cy="2305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15201" y="45720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North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6D4C9-290B-4BD1-82D6-3678AB3A81A5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SECTIONS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8" y="2204573"/>
            <a:ext cx="3980462" cy="4424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A-A section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42672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086600" y="16002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B-B section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25F-CDC9-4CC9-A5D2-70AAF65F6687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724936"/>
          </a:xfrm>
        </p:spPr>
        <p:txBody>
          <a:bodyPr/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Environmental design</a:t>
            </a:r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8883981"/>
              </p:ext>
            </p:extLst>
          </p:nvPr>
        </p:nvGraphicFramePr>
        <p:xfrm>
          <a:off x="14478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E50B-0E2E-4F91-B308-29F3FF1CC59F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 marL="6858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Material properties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42" y="1970592"/>
            <a:ext cx="2820397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1289697" y="2244917"/>
            <a:ext cx="978486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81400" y="2435417"/>
            <a:ext cx="2253344" cy="3108543"/>
          </a:xfrm>
          <a:custGeom>
            <a:avLst/>
            <a:gdLst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6188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2886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2886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748507"/>
              <a:gd name="connsiteY0" fmla="*/ 0 h 2369880"/>
              <a:gd name="connsiteX1" fmla="*/ 2618874 w 2748507"/>
              <a:gd name="connsiteY1" fmla="*/ 0 h 2369880"/>
              <a:gd name="connsiteX2" fmla="*/ 2314074 w 2748507"/>
              <a:gd name="connsiteY2" fmla="*/ 1186060 h 2369880"/>
              <a:gd name="connsiteX3" fmla="*/ 2288674 w 2748507"/>
              <a:gd name="connsiteY3" fmla="*/ 2369880 h 2369880"/>
              <a:gd name="connsiteX4" fmla="*/ 0 w 2748507"/>
              <a:gd name="connsiteY4" fmla="*/ 2369880 h 2369880"/>
              <a:gd name="connsiteX5" fmla="*/ 0 w 2748507"/>
              <a:gd name="connsiteY5" fmla="*/ 0 h 2369880"/>
              <a:gd name="connsiteX0" fmla="*/ 0 w 2742412"/>
              <a:gd name="connsiteY0" fmla="*/ 0 h 2369880"/>
              <a:gd name="connsiteX1" fmla="*/ 2618874 w 2742412"/>
              <a:gd name="connsiteY1" fmla="*/ 0 h 2369880"/>
              <a:gd name="connsiteX2" fmla="*/ 2314074 w 2742412"/>
              <a:gd name="connsiteY2" fmla="*/ 1186060 h 2369880"/>
              <a:gd name="connsiteX3" fmla="*/ 2288674 w 2742412"/>
              <a:gd name="connsiteY3" fmla="*/ 2369880 h 2369880"/>
              <a:gd name="connsiteX4" fmla="*/ 0 w 2742412"/>
              <a:gd name="connsiteY4" fmla="*/ 2369880 h 2369880"/>
              <a:gd name="connsiteX5" fmla="*/ 0 w 2742412"/>
              <a:gd name="connsiteY5" fmla="*/ 0 h 2369880"/>
              <a:gd name="connsiteX0" fmla="*/ 0 w 2461122"/>
              <a:gd name="connsiteY0" fmla="*/ 25400 h 2395280"/>
              <a:gd name="connsiteX1" fmla="*/ 2225174 w 2461122"/>
              <a:gd name="connsiteY1" fmla="*/ 0 h 2395280"/>
              <a:gd name="connsiteX2" fmla="*/ 2314074 w 2461122"/>
              <a:gd name="connsiteY2" fmla="*/ 1211460 h 2395280"/>
              <a:gd name="connsiteX3" fmla="*/ 2288674 w 2461122"/>
              <a:gd name="connsiteY3" fmla="*/ 2395280 h 2395280"/>
              <a:gd name="connsiteX4" fmla="*/ 0 w 2461122"/>
              <a:gd name="connsiteY4" fmla="*/ 2395280 h 2395280"/>
              <a:gd name="connsiteX5" fmla="*/ 0 w 2461122"/>
              <a:gd name="connsiteY5" fmla="*/ 25400 h 2395280"/>
              <a:gd name="connsiteX0" fmla="*/ 0 w 2430740"/>
              <a:gd name="connsiteY0" fmla="*/ 25400 h 2420680"/>
              <a:gd name="connsiteX1" fmla="*/ 2225174 w 2430740"/>
              <a:gd name="connsiteY1" fmla="*/ 0 h 2420680"/>
              <a:gd name="connsiteX2" fmla="*/ 2314074 w 2430740"/>
              <a:gd name="connsiteY2" fmla="*/ 1211460 h 2420680"/>
              <a:gd name="connsiteX3" fmla="*/ 2034674 w 2430740"/>
              <a:gd name="connsiteY3" fmla="*/ 2420680 h 2420680"/>
              <a:gd name="connsiteX4" fmla="*/ 0 w 2430740"/>
              <a:gd name="connsiteY4" fmla="*/ 2395280 h 2420680"/>
              <a:gd name="connsiteX5" fmla="*/ 0 w 2430740"/>
              <a:gd name="connsiteY5" fmla="*/ 25400 h 2420680"/>
              <a:gd name="connsiteX0" fmla="*/ 0 w 2378427"/>
              <a:gd name="connsiteY0" fmla="*/ 25400 h 2420680"/>
              <a:gd name="connsiteX1" fmla="*/ 2225174 w 2378427"/>
              <a:gd name="connsiteY1" fmla="*/ 0 h 2420680"/>
              <a:gd name="connsiteX2" fmla="*/ 2110874 w 2378427"/>
              <a:gd name="connsiteY2" fmla="*/ 1262260 h 2420680"/>
              <a:gd name="connsiteX3" fmla="*/ 2034674 w 2378427"/>
              <a:gd name="connsiteY3" fmla="*/ 2420680 h 2420680"/>
              <a:gd name="connsiteX4" fmla="*/ 0 w 2378427"/>
              <a:gd name="connsiteY4" fmla="*/ 2395280 h 2420680"/>
              <a:gd name="connsiteX5" fmla="*/ 0 w 2378427"/>
              <a:gd name="connsiteY5" fmla="*/ 25400 h 2420680"/>
              <a:gd name="connsiteX0" fmla="*/ 0 w 2253344"/>
              <a:gd name="connsiteY0" fmla="*/ 0 h 2395280"/>
              <a:gd name="connsiteX1" fmla="*/ 2060074 w 2253344"/>
              <a:gd name="connsiteY1" fmla="*/ 25400 h 2395280"/>
              <a:gd name="connsiteX2" fmla="*/ 2110874 w 2253344"/>
              <a:gd name="connsiteY2" fmla="*/ 1236860 h 2395280"/>
              <a:gd name="connsiteX3" fmla="*/ 2034674 w 2253344"/>
              <a:gd name="connsiteY3" fmla="*/ 2395280 h 2395280"/>
              <a:gd name="connsiteX4" fmla="*/ 0 w 2253344"/>
              <a:gd name="connsiteY4" fmla="*/ 2369880 h 2395280"/>
              <a:gd name="connsiteX5" fmla="*/ 0 w 2253344"/>
              <a:gd name="connsiteY5" fmla="*/ 0 h 2395280"/>
              <a:gd name="connsiteX0" fmla="*/ 0 w 2253344"/>
              <a:gd name="connsiteY0" fmla="*/ 0 h 2786418"/>
              <a:gd name="connsiteX1" fmla="*/ 2060074 w 2253344"/>
              <a:gd name="connsiteY1" fmla="*/ 25400 h 2786418"/>
              <a:gd name="connsiteX2" fmla="*/ 2110874 w 2253344"/>
              <a:gd name="connsiteY2" fmla="*/ 1236860 h 2786418"/>
              <a:gd name="connsiteX3" fmla="*/ 2034674 w 2253344"/>
              <a:gd name="connsiteY3" fmla="*/ 2395280 h 2786418"/>
              <a:gd name="connsiteX4" fmla="*/ 1056775 w 2253344"/>
              <a:gd name="connsiteY4" fmla="*/ 2786260 h 2786418"/>
              <a:gd name="connsiteX5" fmla="*/ 0 w 2253344"/>
              <a:gd name="connsiteY5" fmla="*/ 2369880 h 2786418"/>
              <a:gd name="connsiteX6" fmla="*/ 0 w 2253344"/>
              <a:gd name="connsiteY6" fmla="*/ 0 h 2786418"/>
              <a:gd name="connsiteX0" fmla="*/ 0 w 2253344"/>
              <a:gd name="connsiteY0" fmla="*/ 0 h 2801680"/>
              <a:gd name="connsiteX1" fmla="*/ 2060074 w 2253344"/>
              <a:gd name="connsiteY1" fmla="*/ 25400 h 2801680"/>
              <a:gd name="connsiteX2" fmla="*/ 2110874 w 2253344"/>
              <a:gd name="connsiteY2" fmla="*/ 1236860 h 2801680"/>
              <a:gd name="connsiteX3" fmla="*/ 1831474 w 2253344"/>
              <a:gd name="connsiteY3" fmla="*/ 2801680 h 2801680"/>
              <a:gd name="connsiteX4" fmla="*/ 1056775 w 2253344"/>
              <a:gd name="connsiteY4" fmla="*/ 2786260 h 2801680"/>
              <a:gd name="connsiteX5" fmla="*/ 0 w 2253344"/>
              <a:gd name="connsiteY5" fmla="*/ 2369880 h 2801680"/>
              <a:gd name="connsiteX6" fmla="*/ 0 w 2253344"/>
              <a:gd name="connsiteY6" fmla="*/ 0 h 2801680"/>
              <a:gd name="connsiteX0" fmla="*/ 0 w 2253344"/>
              <a:gd name="connsiteY0" fmla="*/ 0 h 2801680"/>
              <a:gd name="connsiteX1" fmla="*/ 2060074 w 2253344"/>
              <a:gd name="connsiteY1" fmla="*/ 25400 h 2801680"/>
              <a:gd name="connsiteX2" fmla="*/ 2110874 w 2253344"/>
              <a:gd name="connsiteY2" fmla="*/ 1236860 h 2801680"/>
              <a:gd name="connsiteX3" fmla="*/ 1831474 w 2253344"/>
              <a:gd name="connsiteY3" fmla="*/ 2801680 h 2801680"/>
              <a:gd name="connsiteX4" fmla="*/ 1056775 w 2253344"/>
              <a:gd name="connsiteY4" fmla="*/ 2786260 h 2801680"/>
              <a:gd name="connsiteX5" fmla="*/ 12700 w 2253344"/>
              <a:gd name="connsiteY5" fmla="*/ 2776280 h 2801680"/>
              <a:gd name="connsiteX6" fmla="*/ 0 w 2253344"/>
              <a:gd name="connsiteY6" fmla="*/ 0 h 280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3344" h="2801680">
                <a:moveTo>
                  <a:pt x="0" y="0"/>
                </a:moveTo>
                <a:lnTo>
                  <a:pt x="2060074" y="25400"/>
                </a:lnTo>
                <a:cubicBezTo>
                  <a:pt x="2460570" y="223077"/>
                  <a:pt x="2115107" y="79880"/>
                  <a:pt x="2110874" y="1236860"/>
                </a:cubicBezTo>
                <a:cubicBezTo>
                  <a:pt x="2055841" y="1631840"/>
                  <a:pt x="2231970" y="2604377"/>
                  <a:pt x="1831474" y="2801680"/>
                </a:cubicBezTo>
                <a:lnTo>
                  <a:pt x="1056775" y="2786260"/>
                </a:lnTo>
                <a:lnTo>
                  <a:pt x="12700" y="2776280"/>
                </a:lnTo>
                <a:cubicBezTo>
                  <a:pt x="8467" y="1850853"/>
                  <a:pt x="4233" y="925427"/>
                  <a:pt x="0" y="0"/>
                </a:cubicBez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Diathonite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sz="1600" dirty="0" smtClean="0"/>
              <a:t>light weight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Elasticity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Mechanical strength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Breathability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Fire resistance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Acoustic insulation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Energy saving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Humidity control 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9" name="Curved Down Arrow 18"/>
          <p:cNvSpPr/>
          <p:nvPr/>
        </p:nvSpPr>
        <p:spPr>
          <a:xfrm>
            <a:off x="1621969" y="1828799"/>
            <a:ext cx="2209800" cy="606617"/>
          </a:xfrm>
          <a:prstGeom prst="curvedDownArrow">
            <a:avLst>
              <a:gd name="adj1" fmla="val 30535"/>
              <a:gd name="adj2" fmla="val 45868"/>
              <a:gd name="adj3" fmla="val 69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424051" y="5096970"/>
            <a:ext cx="1577102" cy="6810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 smtClean="0"/>
              <a:t>U – value</a:t>
            </a:r>
          </a:p>
          <a:p>
            <a:r>
              <a:rPr lang="en-US" dirty="0" smtClean="0"/>
              <a:t> </a:t>
            </a:r>
            <a:r>
              <a:rPr lang="en-US" sz="1600" b="1" dirty="0" smtClean="0"/>
              <a:t>0.468</a:t>
            </a:r>
            <a:r>
              <a:rPr lang="en-US" dirty="0" smtClean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55169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wall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32108"/>
            <a:ext cx="2191056" cy="3645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ounded Rectangle 13"/>
          <p:cNvSpPr/>
          <p:nvPr/>
        </p:nvSpPr>
        <p:spPr>
          <a:xfrm>
            <a:off x="5638800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wall 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365705" y="5060211"/>
            <a:ext cx="1203587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1.47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7CEB-2CF9-40FD-BC69-087542EACE43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8" y="1066800"/>
            <a:ext cx="5041181" cy="2262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8" name="Straight Connector 27"/>
          <p:cNvCxnSpPr/>
          <p:nvPr/>
        </p:nvCxnSpPr>
        <p:spPr>
          <a:xfrm>
            <a:off x="638328" y="3886200"/>
            <a:ext cx="7743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28" y="4267200"/>
            <a:ext cx="5244943" cy="2143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Rounded Rectangle 34"/>
          <p:cNvSpPr/>
          <p:nvPr/>
        </p:nvSpPr>
        <p:spPr>
          <a:xfrm>
            <a:off x="6285510" y="42672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and  third floor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6703621" y="129540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0.528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38" name="Rounded Rectangle 37"/>
          <p:cNvSpPr/>
          <p:nvPr/>
        </p:nvSpPr>
        <p:spPr>
          <a:xfrm>
            <a:off x="7281369" y="4882375"/>
            <a:ext cx="1215794" cy="57888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0.619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4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15" name="Rounded Rectangle 14"/>
          <p:cNvSpPr/>
          <p:nvPr/>
        </p:nvSpPr>
        <p:spPr>
          <a:xfrm>
            <a:off x="5754150" y="6858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Ground floor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6C42-73D3-4E37-AB29-D57196D9E44E}" type="datetime1">
              <a:rPr lang="en-US" smtClean="0"/>
              <a:t>5/20/2019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6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                                                     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317999"/>
            <a:ext cx="3429025" cy="2067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Rounded Rectangle 34"/>
          <p:cNvSpPr/>
          <p:nvPr/>
        </p:nvSpPr>
        <p:spPr>
          <a:xfrm>
            <a:off x="6321352" y="48768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Roof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3555"/>
            <a:ext cx="5690960" cy="25464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7220885" y="114300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0.491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7388152" y="544714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0.364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5870812" y="533400"/>
            <a:ext cx="258414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First and forth floor</a:t>
            </a:r>
          </a:p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6C90-8526-42E2-BBF4-3AF37CD46C72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23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r>
              <a:rPr lang="en-US" dirty="0">
                <a:solidFill>
                  <a:schemeClr val="tx1"/>
                </a:solidFill>
              </a:rPr>
              <a:t> Thermal comfort Analysis 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8400"/>
            <a:ext cx="6252028" cy="14617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ounded Rectangle 14"/>
          <p:cNvSpPr/>
          <p:nvPr/>
        </p:nvSpPr>
        <p:spPr>
          <a:xfrm>
            <a:off x="6705600" y="1676400"/>
            <a:ext cx="2209799" cy="2057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Temperature </a:t>
            </a:r>
            <a:endParaRPr lang="en-US" dirty="0"/>
          </a:p>
          <a:p>
            <a:pPr algn="ctr"/>
            <a:r>
              <a:rPr lang="en-US" dirty="0" smtClean="0"/>
              <a:t>Air Temp. =22 c˚</a:t>
            </a:r>
          </a:p>
          <a:p>
            <a:pPr algn="ctr"/>
            <a:r>
              <a:rPr lang="en-US" dirty="0" smtClean="0"/>
              <a:t>Radiant Temp. =19 </a:t>
            </a:r>
            <a:r>
              <a:rPr lang="en-US" dirty="0"/>
              <a:t>c</a:t>
            </a:r>
            <a:r>
              <a:rPr lang="en-US" dirty="0" smtClean="0"/>
              <a:t>˚</a:t>
            </a:r>
          </a:p>
          <a:p>
            <a:pPr algn="ctr"/>
            <a:r>
              <a:rPr lang="en-US" dirty="0" smtClean="0"/>
              <a:t>Operative Temp</a:t>
            </a:r>
            <a:r>
              <a:rPr lang="en-US" dirty="0"/>
              <a:t>. </a:t>
            </a:r>
            <a:r>
              <a:rPr lang="en-US" dirty="0" smtClean="0"/>
              <a:t>=20.48 </a:t>
            </a:r>
            <a:r>
              <a:rPr lang="en-US" dirty="0"/>
              <a:t>c˚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572000"/>
            <a:ext cx="6520112" cy="1552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ounded Rectangle 16"/>
          <p:cNvSpPr/>
          <p:nvPr/>
        </p:nvSpPr>
        <p:spPr>
          <a:xfrm>
            <a:off x="7328989" y="5072741"/>
            <a:ext cx="1524000" cy="8002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PMV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3384-BFE5-47F4-A69F-CB3EDB45086A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OUTLINES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Introduction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Site description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Architectural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Environmental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Structural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mechanical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Electrical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Quantity surveying </a:t>
            </a:r>
          </a:p>
          <a:p>
            <a:pPr marL="114300" indent="0">
              <a:lnSpc>
                <a:spcPct val="150000"/>
              </a:lnSpc>
              <a:buClr>
                <a:srgbClr val="002060"/>
              </a:buClr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68580" indent="0">
              <a:buClr>
                <a:srgbClr val="002060"/>
              </a:buClr>
              <a:buNone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4641" l="327" r="934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34" y="1676400"/>
            <a:ext cx="3648883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6391-FDEF-4B4B-B71E-6C54A185ECEA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 </a:t>
            </a:r>
            <a:r>
              <a:rPr lang="en-US" sz="24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Thermal Analysis 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931389"/>
              </p:ext>
            </p:extLst>
          </p:nvPr>
        </p:nvGraphicFramePr>
        <p:xfrm>
          <a:off x="914400" y="2819400"/>
          <a:ext cx="6858000" cy="11017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heating load (</a:t>
                      </a:r>
                      <a:r>
                        <a:rPr lang="en-US" b="0" baseline="0" dirty="0" smtClean="0"/>
                        <a:t>KW)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cooling load (</a:t>
                      </a:r>
                      <a:r>
                        <a:rPr lang="en-US" b="0" baseline="0" dirty="0" smtClean="0"/>
                        <a:t>KW)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1718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226.59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388.7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367352" y="1676400"/>
            <a:ext cx="2438400" cy="8002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Load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844194"/>
              </p:ext>
            </p:extLst>
          </p:nvPr>
        </p:nvGraphicFramePr>
        <p:xfrm>
          <a:off x="2362200" y="4495800"/>
          <a:ext cx="4343400" cy="11017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343400"/>
              </a:tblGrid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site energy(</a:t>
                      </a:r>
                      <a:r>
                        <a:rPr lang="en-US" b="0" baseline="0" dirty="0" smtClean="0"/>
                        <a:t>KWh/m2)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</a:tr>
              <a:tr h="461718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234.59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86F4-23A7-45D9-B580-9D46DDEEA16C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47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4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Daylighting</a:t>
            </a:r>
            <a:r>
              <a:rPr lang="en-GB" cap="none" dirty="0" smtClean="0"/>
              <a:t> </a:t>
            </a:r>
            <a:endParaRPr lang="en-GB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22" y="1676400"/>
            <a:ext cx="6871183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76265"/>
              </p:ext>
            </p:extLst>
          </p:nvPr>
        </p:nvGraphicFramePr>
        <p:xfrm>
          <a:off x="304800" y="4232046"/>
          <a:ext cx="3400426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99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Function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min.</a:t>
                      </a:r>
                      <a:r>
                        <a:rPr lang="en-US" sz="1200" b="1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Recommended </a:t>
                      </a: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Daylighting Factor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Entrance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Kitchens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Offices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(1.5-2.5)%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Bedrooms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Common Room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Living Entrance 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1.5%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48" y="1676400"/>
            <a:ext cx="8534400" cy="46216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8" y="1676400"/>
            <a:ext cx="8677649" cy="4735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6" y="1652649"/>
            <a:ext cx="8677649" cy="4718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5052-B6BA-42E7-8C43-C87889E3B17A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cap="none" dirty="0" smtClean="0"/>
              <a:t>Shading </a:t>
            </a:r>
            <a:endParaRPr lang="en-US" cap="non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228850"/>
            <a:ext cx="2535811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16" y="2209800"/>
            <a:ext cx="2470484" cy="43505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9600" y="1680411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Louvers 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1676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Louvers :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91025" y="1680411"/>
            <a:ext cx="0" cy="4883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86E38-AF25-41A7-85D2-E405A92757C1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07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 smtClean="0"/>
              <a:t>Acoustical analysis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15622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STC (Sound Transmission Class )                                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95214"/>
            <a:ext cx="2262875" cy="3046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916549"/>
            <a:ext cx="2262906" cy="30251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336857" y="2425476"/>
            <a:ext cx="1514750" cy="404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External wall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3550869" y="2490216"/>
            <a:ext cx="1104767" cy="404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Partition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013728"/>
            <a:ext cx="363730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08432" y="2919598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10032" y="2927218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58D0-D9E9-4B44-A368-A2B5C64451AE}" type="datetime1">
              <a:rPr lang="en-US" smtClean="0"/>
              <a:t>5/20/2019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69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 smtClean="0"/>
              <a:t>Acoustical analysis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1894908"/>
            <a:ext cx="1885951" cy="525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Floors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27" y="2715784"/>
            <a:ext cx="2864454" cy="3521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39" y="2514600"/>
            <a:ext cx="3348459" cy="35995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97127" y="2745475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E877-00ED-4E56-8550-98C740B0508C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30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Reverberation time </a:t>
            </a:r>
          </a:p>
          <a:p>
            <a:endParaRPr lang="en-US" sz="2000" dirty="0"/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3033597"/>
            <a:ext cx="6330287" cy="1633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81453"/>
              </p:ext>
            </p:extLst>
          </p:nvPr>
        </p:nvGraphicFramePr>
        <p:xfrm>
          <a:off x="6629400" y="1889760"/>
          <a:ext cx="2285999" cy="2773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Material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Partition  (acoustical Diathonite plaster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glazing (6mm)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wall (cement plaster on block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Ceiling (gypsum board  1.2cm thick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Floor (ceramic tile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Chairs (Fabric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28600" y="2286000"/>
            <a:ext cx="27051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Gymnasium (</a:t>
            </a:r>
            <a:r>
              <a:rPr lang="en-US" sz="1600" dirty="0" smtClean="0"/>
              <a:t>1.2-1.6 s)</a:t>
            </a:r>
            <a:endParaRPr lang="en-US" sz="1600" dirty="0"/>
          </a:p>
          <a:p>
            <a:pPr algn="ctr"/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471475"/>
              </p:ext>
            </p:extLst>
          </p:nvPr>
        </p:nvGraphicFramePr>
        <p:xfrm>
          <a:off x="1552717" y="4953000"/>
          <a:ext cx="405384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SABINE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RT60 (sec)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125Hz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250Hz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1.64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500Hz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1.38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1.14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4KHz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1.03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7211-9C6F-4C04-A528-7D6364C5B1BB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5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Reverberation time </a:t>
            </a:r>
          </a:p>
          <a:p>
            <a:endParaRPr lang="en-US" sz="2000" dirty="0"/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8" y="3153012"/>
            <a:ext cx="5247484" cy="18514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401928"/>
              </p:ext>
            </p:extLst>
          </p:nvPr>
        </p:nvGraphicFramePr>
        <p:xfrm>
          <a:off x="6629400" y="1889760"/>
          <a:ext cx="2285999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Material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Partition  (acoustical Diathonite plaster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glazing (6mm)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wall (cement plaster on block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Ceiling (gypsum board  1.2cm thick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Floor (ceramic tile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Door (aluminum )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Chairs (Fabric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81000" y="2286000"/>
            <a:ext cx="3048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Multipurpose  (</a:t>
            </a:r>
            <a:r>
              <a:rPr lang="en-US" sz="1600" dirty="0" smtClean="0"/>
              <a:t>1.4-1.8 s)</a:t>
            </a:r>
            <a:endParaRPr lang="en-US" sz="1600" dirty="0"/>
          </a:p>
          <a:p>
            <a:pPr algn="ctr"/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6495893"/>
              </p:ext>
            </p:extLst>
          </p:nvPr>
        </p:nvGraphicFramePr>
        <p:xfrm>
          <a:off x="1676400" y="5257800"/>
          <a:ext cx="405384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SABINE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RT60 (sec)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125Hz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1.68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250Hz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1.87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500Hz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1.57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1KHz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1.51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1.46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4KHz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1.25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E615-B794-4E38-91FC-E10D4EE7B459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13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sz="2000" b="1" dirty="0" smtClean="0"/>
              <a:t>Codes</a:t>
            </a:r>
            <a:r>
              <a:rPr lang="en-US" sz="2000" dirty="0" smtClean="0"/>
              <a:t> </a:t>
            </a:r>
          </a:p>
          <a:p>
            <a:pPr marL="114300" indent="0">
              <a:buNone/>
            </a:pPr>
            <a:r>
              <a:rPr lang="en-US" dirty="0" smtClean="0"/>
              <a:t>- ACI 318-14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- UBC </a:t>
            </a:r>
            <a:r>
              <a:rPr lang="en-US" dirty="0"/>
              <a:t>-</a:t>
            </a:r>
            <a:r>
              <a:rPr lang="en-US" dirty="0" smtClean="0"/>
              <a:t>97</a:t>
            </a:r>
          </a:p>
          <a:p>
            <a:endParaRPr lang="en-US" sz="2000" dirty="0" smtClean="0"/>
          </a:p>
          <a:p>
            <a:r>
              <a:rPr lang="en-US" sz="2000" b="1" dirty="0" smtClean="0"/>
              <a:t>Material </a:t>
            </a:r>
            <a:endParaRPr lang="en-US" sz="2000" b="1" dirty="0"/>
          </a:p>
          <a:p>
            <a:pPr marL="114300" indent="0">
              <a:buNone/>
            </a:pPr>
            <a:r>
              <a:rPr lang="en-US" sz="2000" dirty="0" smtClean="0"/>
              <a:t>- Compressive </a:t>
            </a:r>
            <a:r>
              <a:rPr lang="en-US" sz="2000" dirty="0"/>
              <a:t>strength ( </a:t>
            </a:r>
            <a:r>
              <a:rPr lang="en-US" sz="2000" dirty="0" err="1"/>
              <a:t>fʹc</a:t>
            </a:r>
            <a:r>
              <a:rPr lang="en-US" sz="2000" dirty="0"/>
              <a:t> ) = </a:t>
            </a:r>
            <a:r>
              <a:rPr lang="en-US" sz="2000" b="1" dirty="0"/>
              <a:t>28MPa</a:t>
            </a:r>
          </a:p>
          <a:p>
            <a:pPr marL="114300" indent="0">
              <a:buNone/>
            </a:pPr>
            <a:r>
              <a:rPr lang="en-US" sz="2000" dirty="0" smtClean="0"/>
              <a:t>- Yielding </a:t>
            </a:r>
            <a:r>
              <a:rPr lang="en-US" sz="2000" dirty="0"/>
              <a:t>strength of steel (</a:t>
            </a:r>
            <a:r>
              <a:rPr lang="en-US" sz="2000" dirty="0" err="1"/>
              <a:t>fy</a:t>
            </a:r>
            <a:r>
              <a:rPr lang="en-US" sz="2000" dirty="0"/>
              <a:t>) = </a:t>
            </a:r>
            <a:r>
              <a:rPr lang="en-US" sz="2000" b="1" dirty="0"/>
              <a:t>420 </a:t>
            </a:r>
            <a:r>
              <a:rPr lang="en-US" sz="2000" b="1" dirty="0" err="1" smtClean="0"/>
              <a:t>Mpa</a:t>
            </a:r>
            <a:r>
              <a:rPr lang="en-US" sz="2000" b="1" dirty="0" smtClean="0"/>
              <a:t>.</a:t>
            </a:r>
            <a:endParaRPr lang="en-US" sz="2000" b="1" dirty="0"/>
          </a:p>
          <a:p>
            <a:pPr>
              <a:buFontTx/>
              <a:buChar char="-"/>
            </a:pPr>
            <a:r>
              <a:rPr lang="en-US" sz="2000" dirty="0" smtClean="0"/>
              <a:t>Bearing ca</a:t>
            </a:r>
            <a:r>
              <a:rPr lang="en-US" sz="2000" dirty="0"/>
              <a:t>p</a:t>
            </a:r>
            <a:r>
              <a:rPr lang="en-US" sz="2000" dirty="0" smtClean="0"/>
              <a:t>acity  = </a:t>
            </a:r>
            <a:r>
              <a:rPr lang="en-US" sz="2000" b="1" dirty="0" smtClean="0"/>
              <a:t>250 </a:t>
            </a:r>
            <a:r>
              <a:rPr lang="en-US" sz="2000" b="1" dirty="0" err="1" smtClean="0"/>
              <a:t>kN</a:t>
            </a:r>
            <a:r>
              <a:rPr lang="en-US" sz="2000" b="1" dirty="0" smtClean="0"/>
              <a:t> /m2</a:t>
            </a:r>
          </a:p>
          <a:p>
            <a:pPr>
              <a:buFontTx/>
              <a:buChar char="-"/>
            </a:pPr>
            <a:endParaRPr lang="en-US" sz="2000" b="1" dirty="0"/>
          </a:p>
          <a:p>
            <a:r>
              <a:rPr lang="en-US" sz="2000" b="1" dirty="0" smtClean="0"/>
              <a:t>Designed load </a:t>
            </a:r>
          </a:p>
          <a:p>
            <a:pPr>
              <a:buFontTx/>
              <a:buChar char="-"/>
            </a:pPr>
            <a:r>
              <a:rPr lang="en-US" sz="2000" dirty="0" smtClean="0"/>
              <a:t>SID = </a:t>
            </a:r>
            <a:r>
              <a:rPr lang="en-US" sz="2000" b="1" dirty="0"/>
              <a:t>4  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000" dirty="0"/>
              <a:t>Live load = </a:t>
            </a:r>
            <a:r>
              <a:rPr lang="en-US" sz="2000" b="1" dirty="0"/>
              <a:t>2.5</a:t>
            </a:r>
            <a:r>
              <a:rPr lang="en-US" sz="2000" dirty="0" smtClean="0"/>
              <a:t> </a:t>
            </a:r>
            <a:r>
              <a:rPr lang="en-US" sz="2000" b="1" dirty="0"/>
              <a:t>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FA04-8D5B-4480-97A0-62A16E7EA413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02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seismic </a:t>
            </a:r>
            <a:r>
              <a:rPr lang="en-US" sz="1800" dirty="0"/>
              <a:t>zone </a:t>
            </a:r>
            <a:r>
              <a:rPr lang="en-US" sz="1800" dirty="0" smtClean="0"/>
              <a:t>is </a:t>
            </a:r>
            <a:r>
              <a:rPr lang="en-US" sz="1800" dirty="0"/>
              <a:t>2B with (Z = 0.20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( </a:t>
            </a:r>
            <a:r>
              <a:rPr lang="en-US" sz="1800" dirty="0"/>
              <a:t>I ) = </a:t>
            </a:r>
            <a:r>
              <a:rPr lang="en-US" sz="1800" dirty="0" smtClean="0"/>
              <a:t>1  </a:t>
            </a:r>
          </a:p>
          <a:p>
            <a:r>
              <a:rPr lang="en-US" sz="1800" dirty="0" smtClean="0"/>
              <a:t>Soil </a:t>
            </a:r>
            <a:r>
              <a:rPr lang="en-US" sz="1800" dirty="0"/>
              <a:t>profiles :SD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Ca) = 0.28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Cv</a:t>
            </a:r>
            <a:r>
              <a:rPr lang="en-US" sz="1800" dirty="0"/>
              <a:t>) = 0.4 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R) for Building frame with shear walls = </a:t>
            </a:r>
            <a:r>
              <a:rPr lang="en-US" sz="1800" dirty="0" smtClean="0"/>
              <a:t>5.5</a:t>
            </a:r>
          </a:p>
          <a:p>
            <a:pPr marL="114300" indent="0"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571997"/>
            <a:ext cx="2810267" cy="315321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B6B9F-E2A4-47D0-974A-2999199CBD1E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9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 analysis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501" y="1752600"/>
            <a:ext cx="5668166" cy="4505954"/>
          </a:xfrm>
          <a:prstGeom prst="rect">
            <a:avLst/>
          </a:prstGeom>
          <a:solidFill>
            <a:srgbClr val="000000">
              <a:shade val="95000"/>
            </a:srgbClr>
          </a:solidFill>
          <a:ln w="5715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B3275-2624-4198-8035-DC81352E6796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84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Introduction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>
                <a:solidFill>
                  <a:srgbClr val="002060"/>
                </a:solidFill>
              </a:rPr>
              <a:t/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7929032" cy="4460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58851-EA9D-4DFD-81F3-2159F6874066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u="sng" dirty="0" smtClean="0"/>
              <a:t>Checks </a:t>
            </a:r>
          </a:p>
          <a:p>
            <a:pPr marL="114300" indent="0">
              <a:lnSpc>
                <a:spcPct val="200000"/>
              </a:lnSpc>
              <a:buNone/>
            </a:pPr>
            <a:endParaRPr lang="en-US" sz="16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Compatibility  check  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Equilibrium  check  </a:t>
            </a:r>
            <a:r>
              <a:rPr lang="en-US" sz="1600" dirty="0" smtClean="0"/>
              <a:t>  </a:t>
            </a:r>
            <a:endParaRPr lang="ar-JO" sz="16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Internal Forces </a:t>
            </a:r>
            <a:r>
              <a:rPr lang="en-US" sz="1600" dirty="0" smtClean="0"/>
              <a:t>check</a:t>
            </a:r>
            <a:endParaRPr lang="ar-JO" sz="16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Deflection check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Period check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Drift check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 smtClean="0"/>
          </a:p>
          <a:p>
            <a:pPr marL="114300" indent="0">
              <a:buNone/>
            </a:pPr>
            <a:endParaRPr lang="ar-JO" sz="16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 smtClean="0"/>
          </a:p>
          <a:p>
            <a:pPr marL="114300" indent="0">
              <a:buNone/>
            </a:pPr>
            <a:endParaRPr lang="en-US" sz="1600" dirty="0" smtClean="0"/>
          </a:p>
          <a:p>
            <a:pPr marL="114300" indent="0">
              <a:buNone/>
            </a:pP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720813"/>
            <a:ext cx="4495799" cy="2747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2957945" y="2793999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49862" y="337820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956790" y="38949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956789" y="449580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957945" y="49871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37162" y="547848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1C76-37BA-467A-B1E4-0691C73D5FA3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15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940231"/>
          </a:xfrm>
        </p:spPr>
        <p:txBody>
          <a:bodyPr/>
          <a:lstStyle/>
          <a:p>
            <a:r>
              <a:rPr lang="en-US" sz="2000" b="1" dirty="0" smtClean="0"/>
              <a:t>Slab structural system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b="1" dirty="0" smtClean="0"/>
              <a:t> - </a:t>
            </a:r>
            <a:r>
              <a:rPr lang="en-US" sz="1600" b="1" dirty="0" smtClean="0"/>
              <a:t>Thickness =35cm</a:t>
            </a:r>
          </a:p>
          <a:p>
            <a:pPr marL="114300" indent="0">
              <a:buNone/>
            </a:pPr>
            <a:r>
              <a:rPr lang="en-US" sz="1600" b="1" dirty="0" smtClean="0"/>
              <a:t>  - Hidden beams 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2576944"/>
            <a:ext cx="2057400" cy="69965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U- boot System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18" y="2810488"/>
            <a:ext cx="5213743" cy="27610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>
            <a:off x="25908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F79C-56CB-41EA-ADDE-33F98AA9FC18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44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752600"/>
            <a:ext cx="8744745" cy="4940231"/>
          </a:xfrm>
        </p:spPr>
        <p:txBody>
          <a:bodyPr/>
          <a:lstStyle/>
          <a:p>
            <a:r>
              <a:rPr lang="en-US" sz="2000" b="1" dirty="0" smtClean="0"/>
              <a:t>Shear design </a:t>
            </a:r>
          </a:p>
          <a:p>
            <a:pPr marL="114300" indent="0">
              <a:buNone/>
            </a:pPr>
            <a:endParaRPr lang="en-US" sz="2000" b="1" dirty="0" smtClean="0"/>
          </a:p>
          <a:p>
            <a:pPr marL="114300" indent="0">
              <a:buNone/>
            </a:pPr>
            <a:r>
              <a:rPr lang="en-US" dirty="0" smtClean="0"/>
              <a:t>Vu &gt;</a:t>
            </a:r>
            <a:r>
              <a:rPr lang="en-US" dirty="0" err="1" smtClean="0"/>
              <a:t>øVc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82" y="2667000"/>
            <a:ext cx="5877596" cy="34218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2007" y="2992023"/>
            <a:ext cx="5715000" cy="3314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5C7B-CCCE-4FAC-A573-73789ED4A3EE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18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ANALASIS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836" y="2007579"/>
            <a:ext cx="6261717" cy="3643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374" y="2209800"/>
            <a:ext cx="6448805" cy="3705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8600" y="2133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5ø10mm/m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07319"/>
            <a:ext cx="2425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Moment design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667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/>
              <a:t>5ø14mm/m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9A9EA-A0D3-4C6E-9B75-814B95CE26B5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392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4058" cy="5181600"/>
          </a:xfrm>
        </p:spPr>
        <p:txBody>
          <a:bodyPr/>
          <a:lstStyle/>
          <a:p>
            <a:r>
              <a:rPr lang="en-US" sz="2000" b="1" dirty="0" smtClean="0"/>
              <a:t>Moment design </a:t>
            </a:r>
          </a:p>
          <a:p>
            <a:pPr marL="114300" indent="0">
              <a:buNone/>
            </a:pPr>
            <a:endParaRPr lang="en-US" sz="2000" b="1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376" y="1788215"/>
            <a:ext cx="5107081" cy="2174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37182"/>
            <a:ext cx="4267796" cy="25863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457200" y="2362200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Solid slab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953000" y="4873072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U-boot slab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4F2F-EEBB-4DDA-9797-F6F631BE3CC5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51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449763"/>
          </a:xfrm>
        </p:spPr>
        <p:txBody>
          <a:bodyPr>
            <a:normAutofit/>
          </a:bodyPr>
          <a:lstStyle/>
          <a:p>
            <a:r>
              <a:rPr lang="en-US" sz="2000" b="1" dirty="0"/>
              <a:t>Beams system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 smtClean="0"/>
          </a:p>
          <a:p>
            <a:pPr marL="114300" indent="0">
              <a:buNone/>
            </a:pP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2362200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Hidden beams 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38838"/>
              </p:ext>
            </p:extLst>
          </p:nvPr>
        </p:nvGraphicFramePr>
        <p:xfrm>
          <a:off x="4267200" y="1862338"/>
          <a:ext cx="4550476" cy="2431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596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Dimension(cm)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Reinforcment</a:t>
                      </a:r>
                      <a:r>
                        <a:rPr lang="en-US" baseline="0" dirty="0" smtClean="0"/>
                        <a:t> (mm)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288224" y="3314316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88224" y="5106685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141785" y="5106685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080337" y="4971101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7" y="3352656"/>
            <a:ext cx="2414954" cy="13177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48" y="5144818"/>
            <a:ext cx="2320053" cy="13413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15" y="5186114"/>
            <a:ext cx="2536886" cy="12231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106" y="5106685"/>
            <a:ext cx="2387663" cy="1262541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FF1D-586D-44BF-AF66-574CED82050D}" type="datetime1">
              <a:rPr lang="en-US" smtClean="0"/>
              <a:t>5/20/2019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70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458200" cy="5105399"/>
          </a:xfrm>
        </p:spPr>
        <p:txBody>
          <a:bodyPr/>
          <a:lstStyle/>
          <a:p>
            <a:r>
              <a:rPr lang="en-US" sz="2000" b="1" dirty="0"/>
              <a:t>Columns system  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09800" y="3616962"/>
            <a:ext cx="2590800" cy="2631438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410200" y="3616960"/>
            <a:ext cx="2819400" cy="2707639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116332"/>
              </p:ext>
            </p:extLst>
          </p:nvPr>
        </p:nvGraphicFramePr>
        <p:xfrm>
          <a:off x="622300" y="2057400"/>
          <a:ext cx="5943600" cy="140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3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54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column tag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Dimension (cm)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Reinforcement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Stirrups</a:t>
                      </a:r>
                      <a:r>
                        <a:rPr lang="en-US" sz="1400" baseline="0" dirty="0" smtClean="0"/>
                        <a:t> distribution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4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65*65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14ø20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65*65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049" y="3921760"/>
            <a:ext cx="2244951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733800"/>
            <a:ext cx="2324100" cy="244213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6BB5-BA19-457C-B99E-17DAEAAB58E8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0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219" y="2013466"/>
            <a:ext cx="4509024" cy="15240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8" y="3646758"/>
            <a:ext cx="7499683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7200" y="1828800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Shear wall  design 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4724400" y="4333592"/>
            <a:ext cx="1219200" cy="19812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749601" y="4334626"/>
            <a:ext cx="1219200" cy="19812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B55E-C1AF-4112-9909-4B2D11A89828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90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Footings type :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Single footing 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Wall footing 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Matt footing 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026" y="1905000"/>
            <a:ext cx="5625489" cy="43434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5F2D-1C14-4243-AE50-D910AE4591B1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23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676400"/>
            <a:ext cx="2365354" cy="2401102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51" y="4343400"/>
            <a:ext cx="7315200" cy="235673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95801" y="1927030"/>
            <a:ext cx="181652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Single system  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DA89-5D07-40A2-9D16-DCF2301AF773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85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description 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6777317" cy="4485373"/>
          </a:xfrm>
        </p:spPr>
        <p:txBody>
          <a:bodyPr>
            <a:normAutofit/>
          </a:bodyPr>
          <a:lstStyle/>
          <a:p>
            <a:pPr marL="68580" indent="0">
              <a:buClr>
                <a:srgbClr val="070909"/>
              </a:buClr>
              <a:buNone/>
            </a:pPr>
            <a:endParaRPr lang="en-US" sz="1800" dirty="0" smtClean="0"/>
          </a:p>
          <a:p>
            <a:pPr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city,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</a:p>
          <a:p>
            <a:pPr marL="114300" indent="0">
              <a:buClr>
                <a:schemeClr val="bg2">
                  <a:lumMod val="10000"/>
                </a:schemeClr>
              </a:buClr>
              <a:buNone/>
            </a:pP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Beit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-Wazan town, </a:t>
            </a:r>
          </a:p>
          <a:p>
            <a:pPr marL="82296" indent="0">
              <a:buNone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near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 </a:t>
            </a:r>
            <a:r>
              <a:rPr lang="en-US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n-US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7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Area:</a:t>
            </a:r>
          </a:p>
          <a:p>
            <a:pPr marL="68580" indent="0">
              <a:buNone/>
            </a:pP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5583.24m2</a:t>
            </a:r>
          </a:p>
          <a:p>
            <a:pPr marL="82296" indent="0">
              <a:buNone/>
            </a:pPr>
            <a:endParaRPr lang="en-US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Tx/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km form city center </a:t>
            </a:r>
          </a:p>
          <a:p>
            <a:pPr marL="68580" indent="0">
              <a:buNone/>
            </a:pPr>
            <a:endParaRPr lang="ar-SA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Surrounding</a:t>
            </a:r>
            <a:endParaRPr 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streets</a:t>
            </a:r>
            <a:endParaRPr lang="ar-SA" sz="17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Residential building </a:t>
            </a:r>
            <a:endParaRPr lang="ar-SA" sz="17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51250"/>
            <a:ext cx="5439968" cy="404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88481" y="3066366"/>
            <a:ext cx="599119" cy="6059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2051250"/>
            <a:ext cx="5668568" cy="404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B1F5-A051-4402-B199-821F08F64AB9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75260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Footing  </a:t>
            </a:r>
            <a:r>
              <a:rPr lang="en-US" b="1" dirty="0"/>
              <a:t>system 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802" y="2774112"/>
            <a:ext cx="166423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wall footing  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64173"/>
            <a:ext cx="8576647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F19D6-A5B0-4E1D-9DC0-EAF3A7419273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3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Footing  system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872" y="1752600"/>
            <a:ext cx="4162878" cy="4944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95802" y="2774112"/>
            <a:ext cx="17860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Matt  footing   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49" y="3429000"/>
            <a:ext cx="4541837" cy="2773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C2F3-2D37-404B-AF7F-D5E9D8B4E4CB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10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0850" y="1447800"/>
            <a:ext cx="4731223" cy="2986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6759" y="1752600"/>
            <a:ext cx="17860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Matt  footing   </a:t>
            </a:r>
            <a:endParaRPr 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86200"/>
            <a:ext cx="3956050" cy="2805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0200" y="457200"/>
            <a:ext cx="6478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cap="all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STRUCTURAL</a:t>
            </a:r>
            <a:r>
              <a:rPr lang="en-US" sz="3600" dirty="0"/>
              <a:t> </a:t>
            </a:r>
            <a:r>
              <a:rPr lang="en-US" sz="3200" b="1" cap="all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ANALASIS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4EF0-2482-424D-91D8-90B34C30DC60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63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4000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22" y="2253018"/>
            <a:ext cx="5492780" cy="31242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692787" y="2412999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495" y="2451100"/>
            <a:ext cx="5677274" cy="3340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79" y="2743200"/>
            <a:ext cx="5458587" cy="31817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1664529"/>
            <a:ext cx="20114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Block 2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241299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Checks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1375" y="305933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Shear design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1" y="3581400"/>
            <a:ext cx="209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Moment design 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73B-8025-443A-9E34-32941EC9BF0C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28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 smtClean="0"/>
              <a:t>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01646"/>
              </p:ext>
            </p:extLst>
          </p:nvPr>
        </p:nvGraphicFramePr>
        <p:xfrm>
          <a:off x="410570" y="2438400"/>
          <a:ext cx="8305799" cy="1584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2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288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67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91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tag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 (cm)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Reinforcement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905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158183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Columns  </a:t>
            </a:r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42936"/>
              </p:ext>
            </p:extLst>
          </p:nvPr>
        </p:nvGraphicFramePr>
        <p:xfrm>
          <a:off x="228600" y="1981200"/>
          <a:ext cx="8458198" cy="3412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717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4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554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554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38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column tag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Dimension (cm)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</a:t>
                      </a:r>
                    </a:p>
                    <a:p>
                      <a:pPr algn="ctr"/>
                      <a:r>
                        <a:rPr lang="en-US" sz="1400" dirty="0" smtClean="0"/>
                        <a:t> (mm2)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Bars Distribution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Stirrups</a:t>
                      </a:r>
                      <a:r>
                        <a:rPr lang="en-US" sz="1400" baseline="0" dirty="0" smtClean="0"/>
                        <a:t> distribution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04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 </a:t>
                      </a:r>
                      <a:r>
                        <a:rPr lang="en-US" sz="1400" baseline="0" dirty="0" smtClean="0"/>
                        <a:t>= 40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1257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8ø14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57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D=</a:t>
                      </a:r>
                      <a:r>
                        <a:rPr lang="en-US" sz="1400" baseline="0" dirty="0" smtClean="0"/>
                        <a:t> 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3850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77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C5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65*65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59BE-7C74-4728-94B2-6C50F24296A2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91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4000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Shear Wall 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733800"/>
            <a:ext cx="7010401" cy="2921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2120"/>
            <a:ext cx="4700587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AF67A-5E9E-43B0-892D-4C997988E03D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34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953000"/>
          </a:xfrm>
        </p:spPr>
        <p:txBody>
          <a:bodyPr/>
          <a:lstStyle/>
          <a:p>
            <a:r>
              <a:rPr lang="en-US" dirty="0"/>
              <a:t>Footing  </a:t>
            </a:r>
            <a:r>
              <a:rPr lang="en-US" dirty="0" smtClean="0"/>
              <a:t>system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2000" dirty="0" smtClean="0"/>
              <a:t>- single footing 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en-US" sz="2000" dirty="0" smtClean="0"/>
              <a:t>Wall footing 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en-US" sz="2000" dirty="0" smtClean="0"/>
              <a:t>Combined footing </a:t>
            </a:r>
          </a:p>
          <a:p>
            <a:pPr marL="11430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C6BB-8904-4FA3-8FBA-C9E5CB517E5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74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5802" y="2422044"/>
            <a:ext cx="19495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Single  footing 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2" y="4038600"/>
            <a:ext cx="7945212" cy="2367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481" y="1332560"/>
            <a:ext cx="2560637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2F17-220A-4BD6-A6CC-3E5ACC0EA02F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39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60" y="3048000"/>
            <a:ext cx="5944800" cy="1709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95802" y="2422044"/>
            <a:ext cx="172835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wall  footing   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523432" y="240931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5ED2-04CC-4239-8DCD-D0B7CBBECA43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4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Combined footing 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706" y="2209800"/>
            <a:ext cx="3813354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24200"/>
            <a:ext cx="4353804" cy="2658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24201"/>
            <a:ext cx="4353804" cy="26430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183" y="2209800"/>
            <a:ext cx="3974417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B7C3-67B0-44AD-A9C1-254B51BC47F5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62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Architectural Design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endParaRPr lang="en-US" sz="2800" dirty="0" smtClean="0"/>
          </a:p>
          <a:p>
            <a:pPr marL="68580" indent="0" algn="ctr">
              <a:buNone/>
            </a:pPr>
            <a:endParaRPr lang="en-US" sz="2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3514623"/>
              </p:ext>
            </p:extLst>
          </p:nvPr>
        </p:nvGraphicFramePr>
        <p:xfrm>
          <a:off x="15240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B6478-C625-478B-8C17-8EB2CCA6275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Mechanical</a:t>
            </a:r>
            <a:r>
              <a:rPr lang="en-US" dirty="0" smtClean="0"/>
              <a:t> </a:t>
            </a:r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072892"/>
              </p:ext>
            </p:extLst>
          </p:nvPr>
        </p:nvGraphicFramePr>
        <p:xfrm>
          <a:off x="457200" y="17526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E5D37-572D-4432-998C-9A2D61CAC457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18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914400" y="372311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Water System </a:t>
            </a:r>
            <a:endParaRPr lang="en-GB" sz="3200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32433"/>
            <a:ext cx="5204460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26197"/>
            <a:ext cx="2922592" cy="2055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148064" y="2780929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Elbow Connector 9"/>
          <p:cNvCxnSpPr/>
          <p:nvPr/>
        </p:nvCxnSpPr>
        <p:spPr>
          <a:xfrm rot="10800000">
            <a:off x="3390136" y="2060848"/>
            <a:ext cx="1757928" cy="100811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57121"/>
              </p:ext>
            </p:extLst>
          </p:nvPr>
        </p:nvGraphicFramePr>
        <p:xfrm>
          <a:off x="228600" y="4648200"/>
          <a:ext cx="3263280" cy="741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75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Vertical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Horizontal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Branch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3 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2''  , 1.5''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0.75''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685800" y="4077072"/>
            <a:ext cx="1919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Diameter Of Pipes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" y="376929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b="1" dirty="0" smtClean="0"/>
              <a:t>underground </a:t>
            </a:r>
            <a:r>
              <a:rPr lang="en-GB" sz="1400" b="1" dirty="0"/>
              <a:t>water tank capacity = 80 m</a:t>
            </a:r>
            <a:r>
              <a:rPr lang="en-GB" sz="1400" b="1" baseline="30000" dirty="0"/>
              <a:t>3</a:t>
            </a:r>
            <a:r>
              <a:rPr lang="en-GB" sz="1400" b="1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A94F-21B8-4EA2-9FBA-1FA7AF37EAA4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6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752600"/>
            <a:ext cx="5033818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Elbow Connector 4"/>
          <p:cNvCxnSpPr/>
          <p:nvPr/>
        </p:nvCxnSpPr>
        <p:spPr>
          <a:xfrm rot="10800000">
            <a:off x="3581400" y="2362200"/>
            <a:ext cx="1566664" cy="100811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029200" y="3060970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18" y="1905000"/>
            <a:ext cx="3182482" cy="4239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3F47-3DCC-4E50-B8D4-033919CB8ECE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94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752600"/>
            <a:ext cx="5675448" cy="46135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28600" y="180263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Storm water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C7EA-82D7-4C6A-A060-A6371E2F7AEE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31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774" y="4781136"/>
            <a:ext cx="1911851" cy="1543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35826"/>
            <a:ext cx="3753068" cy="1637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12" y="4724400"/>
            <a:ext cx="4213568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400800" y="1784342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Outdoor unit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267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Slot Linear diffuser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4267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Split unit 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>
            <a:off x="3962400" y="3505200"/>
            <a:ext cx="2286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72A6-294E-4653-9E88-95B15C730B97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40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62000" y="228600"/>
            <a:ext cx="7024744" cy="1143000"/>
          </a:xfrm>
        </p:spPr>
        <p:txBody>
          <a:bodyPr>
            <a:noAutofit/>
          </a:bodyPr>
          <a:lstStyle/>
          <a:p>
            <a:r>
              <a:rPr lang="en-GB" sz="2400" dirty="0"/>
              <a:t>Heating Ventilation and Air conditioning HVAC Design: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77317" cy="400382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Total cooling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load for the ground floor equals 150.5 kW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010933"/>
              </p:ext>
            </p:extLst>
          </p:nvPr>
        </p:nvGraphicFramePr>
        <p:xfrm>
          <a:off x="1905000" y="2209800"/>
          <a:ext cx="5982970" cy="82296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066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75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5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Zone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Capacity (kW)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Flow Rate (m3/s)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Multipurpose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10.67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0.6977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Cafeteria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14.29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1.01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409942"/>
              </p:ext>
            </p:extLst>
          </p:nvPr>
        </p:nvGraphicFramePr>
        <p:xfrm>
          <a:off x="323528" y="3334486"/>
          <a:ext cx="4247676" cy="288036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4336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7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8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86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3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Zone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 Capacity (kW)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 Flow Rate (m</a:t>
                      </a:r>
                      <a:r>
                        <a:rPr lang="en-US" sz="900" baseline="30000">
                          <a:effectLst/>
                        </a:rPr>
                        <a:t>3</a:t>
                      </a:r>
                      <a:r>
                        <a:rPr lang="en-US" sz="900">
                          <a:effectLst/>
                        </a:rPr>
                        <a:t>/s)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unit 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Corridor 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1.57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0.1011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2.21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0.1619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Room10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2.61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0.1914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Room4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2.96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0.2104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Room5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2.38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Common Area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12.62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0.7898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Zone30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2.84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Room3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0.0885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Room6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0.2414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0.1898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2.62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0.1795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2.24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0.1569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79441"/>
              </p:ext>
            </p:extLst>
          </p:nvPr>
        </p:nvGraphicFramePr>
        <p:xfrm>
          <a:off x="4716016" y="3789040"/>
          <a:ext cx="4247676" cy="22860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4336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7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8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86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1.16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0.0793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Room8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3.16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0.2135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Hall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7.2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0.4638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Supervisor Bed Room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3.07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0.2251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Clinic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2.54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0.1888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Office3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0.291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Manager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3.72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0.2685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1.21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0.0829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Office1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0.1818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96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Office2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2.69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0.1949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5BD0-B031-4D62-8CB5-1F2034E202E9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28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Heating Ventilation </a:t>
            </a:r>
            <a:r>
              <a:rPr lang="en-GB" sz="2400" dirty="0"/>
              <a:t>and Air conditioning HVAC Design: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00200"/>
            <a:ext cx="6154401" cy="4989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8562-DDC2-4611-849D-E9D0FA0970FC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70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Mechanical Ventilation </a:t>
            </a:r>
            <a:endParaRPr lang="en-GB" sz="3200" cap="none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62200"/>
            <a:ext cx="3077641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514600"/>
            <a:ext cx="3739182" cy="2976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46597-A834-4B15-AB1E-8072AA54677B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92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Fire Fighting System </a:t>
            </a:r>
            <a:endParaRPr lang="en-GB" sz="3200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28800"/>
            <a:ext cx="5528603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4103948" y="3078833"/>
            <a:ext cx="216024" cy="2677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734020" y="2823224"/>
            <a:ext cx="216024" cy="21602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93570" y="4384705"/>
            <a:ext cx="2872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04328" y="2461538"/>
            <a:ext cx="305642" cy="28803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7778408" y="3248980"/>
            <a:ext cx="216024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43216" y="3810000"/>
            <a:ext cx="324036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372200" y="5517232"/>
            <a:ext cx="216024" cy="21602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80674" y="3061963"/>
            <a:ext cx="324036" cy="35743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125192" y="2800509"/>
            <a:ext cx="216024" cy="26145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80674" y="1961782"/>
            <a:ext cx="365432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110494" y="438470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Sprinkler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6581" y="238023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Smoke Detector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6759" y="3568448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Fire Extinguisher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(water)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10494" y="28895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Fire Extinguisher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(CO2)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36581" y="1922784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Heat Detector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1CC-A35B-49C6-951E-695CA8823239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69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cap="none" dirty="0"/>
              <a:t>Emergency</a:t>
            </a:r>
            <a:r>
              <a:rPr lang="en-GB" dirty="0" smtClean="0"/>
              <a:t> </a:t>
            </a:r>
            <a:r>
              <a:rPr lang="en-GB" sz="3200" cap="none" dirty="0"/>
              <a:t>Exit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49016"/>
            <a:ext cx="6035572" cy="4845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573016" y="1953816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81100" y="3452301"/>
            <a:ext cx="360040" cy="156746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01008" y="3105944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33256" y="4834136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21088" y="5482208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81128" y="4546104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6324600" y="1953816"/>
            <a:ext cx="266700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Width of corridors = 1.7-2 m</a:t>
            </a:r>
          </a:p>
          <a:p>
            <a:pPr algn="ctr"/>
            <a:r>
              <a:rPr lang="en-US" dirty="0" smtClean="0"/>
              <a:t>Longest bath = 17m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1120" y="3962400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67CA-D0C5-44F9-AA88-6E6FFC1575F7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59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85800" y="2971800"/>
            <a:ext cx="555340" cy="4221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19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818326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Accessibility  </a:t>
            </a:r>
            <a:b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398FA-2DEC-4430-B43D-80C84C591757}" type="datetime1">
              <a:rPr lang="en-US" smtClean="0"/>
              <a:t>5/20/2019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cap="none" dirty="0"/>
              <a:t>Elevators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628800"/>
            <a:ext cx="4939455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714238" y="2636912"/>
            <a:ext cx="504056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6256" y="5013176"/>
            <a:ext cx="684076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42561"/>
              </p:ext>
            </p:extLst>
          </p:nvPr>
        </p:nvGraphicFramePr>
        <p:xfrm>
          <a:off x="381000" y="2344750"/>
          <a:ext cx="3240360" cy="14484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5489"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Capacity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630kg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1000kg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293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1.00m/s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B125-EA30-4F84-9808-694D5B0A76DB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05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Electrical</a:t>
            </a:r>
            <a:r>
              <a:rPr lang="en-GB" dirty="0" smtClean="0"/>
              <a:t> </a:t>
            </a:r>
            <a:r>
              <a:rPr lang="en-GB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363763"/>
              </p:ext>
            </p:extLst>
          </p:nvPr>
        </p:nvGraphicFramePr>
        <p:xfrm>
          <a:off x="457200" y="19050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3E24-5552-4C61-AE37-C0C1EA8B7D3C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92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Sockets design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2" y="2362200"/>
            <a:ext cx="4599647" cy="3653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urved Down Arrow 4"/>
          <p:cNvSpPr/>
          <p:nvPr/>
        </p:nvSpPr>
        <p:spPr>
          <a:xfrm>
            <a:off x="4406900" y="3137682"/>
            <a:ext cx="1981200" cy="468183"/>
          </a:xfrm>
          <a:prstGeom prst="curvedDownArrow">
            <a:avLst>
              <a:gd name="adj1" fmla="val 25000"/>
              <a:gd name="adj2" fmla="val 55498"/>
              <a:gd name="adj3" fmla="val 37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962400" y="3605865"/>
            <a:ext cx="609600" cy="533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3631265"/>
            <a:ext cx="3810000" cy="2230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748249"/>
              </p:ext>
            </p:extLst>
          </p:nvPr>
        </p:nvGraphicFramePr>
        <p:xfrm>
          <a:off x="5397500" y="1905000"/>
          <a:ext cx="3505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. Sockets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Sleeping area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, 1 for </a:t>
                      </a:r>
                      <a:r>
                        <a:rPr lang="en-US" sz="1400" dirty="0" err="1" smtClean="0"/>
                        <a:t>hvac</a:t>
                      </a:r>
                      <a:r>
                        <a:rPr lang="en-US" sz="1400" dirty="0" smtClean="0"/>
                        <a:t> system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Kitchenate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2  ,</a:t>
                      </a:r>
                      <a:r>
                        <a:rPr lang="en-US" sz="1400" baseline="0" dirty="0" smtClean="0"/>
                        <a:t> 1 for </a:t>
                      </a:r>
                      <a:r>
                        <a:rPr lang="en-US" sz="1400" baseline="0" dirty="0" err="1" smtClean="0"/>
                        <a:t>refrigrator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D587-1ACB-49AC-B870-3E33E3DC4320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22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/>
              <a:t>Reception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2209800"/>
            <a:ext cx="3848637" cy="29055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38399"/>
            <a:ext cx="39624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410199"/>
            <a:ext cx="4683780" cy="111458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579890" y="24384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Luminaires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45220098"/>
              </p:ext>
            </p:extLst>
          </p:nvPr>
        </p:nvGraphicFramePr>
        <p:xfrm>
          <a:off x="745507" y="2819400"/>
          <a:ext cx="3445493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D1BE9-0653-45E8-BC8C-CB766CB991F6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64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 smtClean="0"/>
              <a:t>Bedrooms </a:t>
            </a:r>
            <a:endParaRPr lang="en-US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4428081"/>
            <a:ext cx="5143501" cy="67059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105662" y="22860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Luminaires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01658386"/>
              </p:ext>
            </p:extLst>
          </p:nvPr>
        </p:nvGraphicFramePr>
        <p:xfrm>
          <a:off x="457201" y="2619375"/>
          <a:ext cx="3429000" cy="1571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340" y="1676400"/>
            <a:ext cx="2510649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8" y="5131291"/>
            <a:ext cx="5143502" cy="7057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5876926"/>
            <a:ext cx="5143500" cy="867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298318"/>
            <a:ext cx="3178113" cy="2371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9A7D-D6D2-481E-AA3F-73B7B3B258CF}" type="datetime1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65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Lighting </a:t>
            </a:r>
            <a:r>
              <a:rPr lang="en-US" sz="1800" dirty="0"/>
              <a:t>and </a:t>
            </a:r>
            <a:r>
              <a:rPr lang="en-US" sz="1800" dirty="0" smtClean="0"/>
              <a:t>switches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distribution</a:t>
            </a:r>
            <a:endParaRPr lang="en-US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3" y="1981200"/>
            <a:ext cx="5636417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4895850" y="3590925"/>
            <a:ext cx="723900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Down Arrow 5"/>
          <p:cNvSpPr/>
          <p:nvPr/>
        </p:nvSpPr>
        <p:spPr>
          <a:xfrm>
            <a:off x="5257800" y="2981325"/>
            <a:ext cx="154305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3609975"/>
            <a:ext cx="2962275" cy="227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100C-ABA6-47CA-B0C0-2DD157C6737A}" type="datetime1">
              <a:rPr lang="en-US" smtClean="0"/>
              <a:t>5/20/2019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02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pPr algn="l"/>
            <a:r>
              <a:rPr lang="en-US" sz="2800" cap="none" dirty="0" smtClean="0"/>
              <a:t>Loud Speaker </a:t>
            </a:r>
            <a:endParaRPr lang="en-US" sz="28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PRO-16RC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20" y="1571235"/>
            <a:ext cx="2881678" cy="2529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920671"/>
              </p:ext>
            </p:extLst>
          </p:nvPr>
        </p:nvGraphicFramePr>
        <p:xfrm>
          <a:off x="304800" y="4307058"/>
          <a:ext cx="4267200" cy="1980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63hz - 23khz +/- 3db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Coverage Angle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Finish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Black Baffle/Frame, White Paintable Grille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Mounting Depth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6.15” (15.6cm)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43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Weight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 </a:t>
                      </a:r>
                      <a:r>
                        <a:rPr lang="en-US" sz="1400" dirty="0" err="1" smtClean="0"/>
                        <a:t>Ibs</a:t>
                      </a:r>
                      <a:r>
                        <a:rPr lang="en-US" sz="1400" dirty="0" smtClean="0"/>
                        <a:t> (3.18kg)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225636"/>
            <a:ext cx="3872464" cy="20600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2315976"/>
            <a:ext cx="17526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51A0-79A4-4492-B55D-2AFFA7174866}" type="datetime1">
              <a:rPr lang="en-US" smtClean="0"/>
              <a:t>5/20/2019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94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Quantity surveying</a:t>
            </a:r>
            <a:endParaRPr lang="en-US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539072"/>
              </p:ext>
            </p:extLst>
          </p:nvPr>
        </p:nvGraphicFramePr>
        <p:xfrm>
          <a:off x="609600" y="1772920"/>
          <a:ext cx="8077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2755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r>
                        <a:rPr lang="en-US" baseline="0" dirty="0" smtClean="0"/>
                        <a:t> (NIS)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4,625,440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Finishing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3,719,891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481,555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r>
                        <a:rPr lang="en-US" baseline="0" dirty="0" smtClean="0"/>
                        <a:t>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349,572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Project Cost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9,441,253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75430" y="4275161"/>
            <a:ext cx="502920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Total Unit Cost (NIS /m2) = 1534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1BF7-F743-4BD2-A6F2-089E304ED5AC}" type="datetime1">
              <a:rPr lang="en-US" smtClean="0"/>
              <a:t>5/20/2019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15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229600" cy="4373563"/>
          </a:xfrm>
        </p:spPr>
        <p:txBody>
          <a:bodyPr/>
          <a:lstStyle/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 for listening</a:t>
            </a:r>
          </a:p>
          <a:p>
            <a:pPr marL="114300" indent="0" algn="ctr">
              <a:buNone/>
            </a:pPr>
            <a:r>
              <a:rPr lang="en-US" dirty="0" smtClean="0"/>
              <a:t> </a:t>
            </a:r>
          </a:p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Ramadan Kareem </a:t>
            </a:r>
          </a:p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You Are “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Akram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”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56" b="99222" l="741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124200"/>
            <a:ext cx="1649863" cy="104695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9A17-94BC-49A5-A730-6E7C3CC46A71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7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24744" cy="9144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Project Description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6777317" cy="3508977"/>
          </a:xfrm>
        </p:spPr>
        <p:txBody>
          <a:bodyPr>
            <a:normAutofit/>
          </a:bodyPr>
          <a:lstStyle/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4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floors, </a:t>
            </a:r>
            <a:r>
              <a:rPr lang="en-US" sz="1600" b="1" dirty="0">
                <a:solidFill>
                  <a:schemeClr val="tx1"/>
                </a:solidFill>
              </a:rPr>
              <a:t>in addition </a:t>
            </a:r>
            <a:r>
              <a:rPr lang="en-US" sz="1600" dirty="0">
                <a:solidFill>
                  <a:schemeClr val="tx1"/>
                </a:solidFill>
              </a:rPr>
              <a:t>to abasement as a parking 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>
                <a:solidFill>
                  <a:schemeClr val="tx1"/>
                </a:solidFill>
              </a:rPr>
              <a:t>serves </a:t>
            </a:r>
            <a:r>
              <a:rPr lang="en-US" sz="1600" b="1" dirty="0">
                <a:solidFill>
                  <a:schemeClr val="tx1"/>
                </a:solidFill>
              </a:rPr>
              <a:t>123 students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Total </a:t>
            </a:r>
            <a:r>
              <a:rPr lang="en-US" sz="1600" dirty="0" smtClean="0">
                <a:solidFill>
                  <a:schemeClr val="tx1"/>
                </a:solidFill>
              </a:rPr>
              <a:t>area  </a:t>
            </a:r>
            <a:r>
              <a:rPr lang="en-US" sz="1600" dirty="0">
                <a:solidFill>
                  <a:schemeClr val="tx1"/>
                </a:solidFill>
              </a:rPr>
              <a:t>of </a:t>
            </a:r>
            <a:r>
              <a:rPr lang="en-US" sz="1600" dirty="0" smtClean="0">
                <a:solidFill>
                  <a:schemeClr val="tx1"/>
                </a:solidFill>
              </a:rPr>
              <a:t>the building </a:t>
            </a:r>
            <a:r>
              <a:rPr lang="en-US" sz="1600" dirty="0">
                <a:solidFill>
                  <a:schemeClr val="tx1"/>
                </a:solidFill>
              </a:rPr>
              <a:t>equals to </a:t>
            </a:r>
            <a:r>
              <a:rPr lang="en-US" sz="1600" b="1" dirty="0" smtClean="0">
                <a:solidFill>
                  <a:schemeClr val="tx1"/>
                </a:solidFill>
              </a:rPr>
              <a:t>6155.05 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44131267"/>
              </p:ext>
            </p:extLst>
          </p:nvPr>
        </p:nvGraphicFramePr>
        <p:xfrm>
          <a:off x="3352800" y="2438400"/>
          <a:ext cx="6477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811B-9479-44BD-8A0F-3F82CF57A411}" type="datetime1">
              <a:rPr lang="en-US" smtClean="0"/>
              <a:t>5/20/2019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cap="none" dirty="0" smtClean="0"/>
              <a:t>Bedrooms Forms </a:t>
            </a:r>
            <a:br>
              <a:rPr lang="en-US" sz="2400" cap="none" dirty="0" smtClean="0"/>
            </a:br>
            <a:endParaRPr lang="en-US" sz="2400" cap="non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37469"/>
              </p:ext>
            </p:extLst>
          </p:nvPr>
        </p:nvGraphicFramePr>
        <p:xfrm>
          <a:off x="267462" y="5133220"/>
          <a:ext cx="5598042" cy="159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8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1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39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03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. single bedrooms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double  bedrooms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Special need bedrooms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Area(m2)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24-28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31-35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2937510" cy="2506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676400"/>
            <a:ext cx="1874520" cy="2891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676400"/>
            <a:ext cx="2238053" cy="3308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B31A-709D-4694-9D65-074B92692651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43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556" y="381000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Ground Floor 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136710"/>
            <a:ext cx="2286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Ground floor </a:t>
            </a:r>
            <a:r>
              <a:rPr lang="en-US" dirty="0" smtClean="0"/>
              <a:t>plan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067983"/>
            <a:ext cx="5715000" cy="4499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961" y="1371600"/>
            <a:ext cx="6148439" cy="53191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FF0F-7002-49C3-A47F-FEEFE1303FD7}" type="datetime1">
              <a:rPr lang="en-US" smtClean="0"/>
              <a:t>5/20/2019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62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5241</TotalTime>
  <Words>1374</Words>
  <Application>Microsoft Office PowerPoint</Application>
  <PresentationFormat>On-screen Show (4:3)</PresentationFormat>
  <Paragraphs>818</Paragraphs>
  <Slides>68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Apothecary</vt:lpstr>
      <vt:lpstr>INTEGRATED HOSTEL DESIGN </vt:lpstr>
      <vt:lpstr>OUTLINES</vt:lpstr>
      <vt:lpstr> Introduction   </vt:lpstr>
      <vt:lpstr>Site description  </vt:lpstr>
      <vt:lpstr>Architectural Design </vt:lpstr>
      <vt:lpstr>Site Accessibility   </vt:lpstr>
      <vt:lpstr>Project Description  </vt:lpstr>
      <vt:lpstr>Bedrooms Forms  </vt:lpstr>
      <vt:lpstr>Ground Floor </vt:lpstr>
      <vt:lpstr>First Floor Second , And Third Floor</vt:lpstr>
      <vt:lpstr>Fourth Floor</vt:lpstr>
      <vt:lpstr>Elevations </vt:lpstr>
      <vt:lpstr>Elevations </vt:lpstr>
      <vt:lpstr>SECTIONS</vt:lpstr>
      <vt:lpstr>Environmental design </vt:lpstr>
      <vt:lpstr>PowerPoint Presentation</vt:lpstr>
      <vt:lpstr>PowerPoint Presentation</vt:lpstr>
      <vt:lpstr>PowerPoint Presentation</vt:lpstr>
      <vt:lpstr>PowerPoint Presentation</vt:lpstr>
      <vt:lpstr> Thermal Analysis </vt:lpstr>
      <vt:lpstr>Daylighting </vt:lpstr>
      <vt:lpstr>Shading </vt:lpstr>
      <vt:lpstr>Acoustical analysis</vt:lpstr>
      <vt:lpstr>Acoustical analysis</vt:lpstr>
      <vt:lpstr>Acoustical analysis</vt:lpstr>
      <vt:lpstr>Acoustical analysis</vt:lpstr>
      <vt:lpstr>Structural analysis </vt:lpstr>
      <vt:lpstr>Structural analysis </vt:lpstr>
      <vt:lpstr>Structural analysis </vt:lpstr>
      <vt:lpstr>Structural analysis 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PowerPoint Presentation</vt:lpstr>
      <vt:lpstr>STRUCTURAL ANALASIS </vt:lpstr>
      <vt:lpstr>STRUCTURAL ANALASIS </vt:lpstr>
      <vt:lpstr>STRUCTURAL ANALASIS </vt:lpstr>
      <vt:lpstr>STRUCTURAL ANALASIS </vt:lpstr>
      <vt:lpstr>STRUCTURAL ANALASIS </vt:lpstr>
      <vt:lpstr>STRUCTURAL ANALASIS </vt:lpstr>
      <vt:lpstr>STRUCTURAL ANALASIS </vt:lpstr>
      <vt:lpstr>Mechanical design </vt:lpstr>
      <vt:lpstr>Water System </vt:lpstr>
      <vt:lpstr>  Drainage system  </vt:lpstr>
      <vt:lpstr>  Drainage system  </vt:lpstr>
      <vt:lpstr>HVAC System </vt:lpstr>
      <vt:lpstr>Heating Ventilation and Air conditioning HVAC Design: </vt:lpstr>
      <vt:lpstr>Heating Ventilation and Air conditioning HVAC Design: </vt:lpstr>
      <vt:lpstr>Mechanical Ventilation </vt:lpstr>
      <vt:lpstr>Fire Fighting System </vt:lpstr>
      <vt:lpstr>Emergency Exit </vt:lpstr>
      <vt:lpstr>Elevators</vt:lpstr>
      <vt:lpstr>Electrical design </vt:lpstr>
      <vt:lpstr>Electrical design </vt:lpstr>
      <vt:lpstr>Electrical design  Artificial lighting </vt:lpstr>
      <vt:lpstr>Electrical design  Artificial lighting </vt:lpstr>
      <vt:lpstr>Lighting and switches  distribution</vt:lpstr>
      <vt:lpstr>Loud Speaker </vt:lpstr>
      <vt:lpstr>Quantity surveying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Administrator</cp:lastModifiedBy>
  <cp:revision>342</cp:revision>
  <dcterms:created xsi:type="dcterms:W3CDTF">2019-05-12T07:53:35Z</dcterms:created>
  <dcterms:modified xsi:type="dcterms:W3CDTF">2019-05-20T09:27:38Z</dcterms:modified>
</cp:coreProperties>
</file>