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charts/chart3.xml" ContentType="application/vnd.openxmlformats-officedocument.drawingml.char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77.xml" ContentType="application/vnd.openxmlformats-officedocument.presentationml.slide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Default Extension="emf" ContentType="image/x-emf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slides/slide79.xml" ContentType="application/vnd.openxmlformats-officedocument.presentationml.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charts/chart1.xml" ContentType="application/vnd.openxmlformats-officedocument.drawingml.chart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rawings/drawing1.xml" ContentType="application/vnd.openxmlformats-officedocument.drawingml.chartshape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charts/chart2.xml" ContentType="application/vnd.openxmlformats-officedocument.drawingml.chart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slides/slide48.xml" ContentType="application/vnd.openxmlformats-officedocument.presentationml.slide+xml"/>
  <Default Extension="bin" ContentType="application/vnd.openxmlformats-officedocument.oleObject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quickStyle29.xml" ContentType="application/vnd.openxmlformats-officedocument.drawingml.diagramStyle+xml"/>
  <Override PartName="/ppt/slides/slide51.xml" ContentType="application/vnd.openxmlformats-officedocument.presentationml.slide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colors2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88"/>
  </p:notesMasterIdLst>
  <p:sldIdLst>
    <p:sldId id="337" r:id="rId2"/>
    <p:sldId id="331" r:id="rId3"/>
    <p:sldId id="335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5" r:id="rId12"/>
    <p:sldId id="321" r:id="rId13"/>
    <p:sldId id="322" r:id="rId14"/>
    <p:sldId id="324" r:id="rId15"/>
    <p:sldId id="326" r:id="rId16"/>
    <p:sldId id="327" r:id="rId17"/>
    <p:sldId id="328" r:id="rId18"/>
    <p:sldId id="330" r:id="rId19"/>
    <p:sldId id="329" r:id="rId20"/>
    <p:sldId id="340" r:id="rId21"/>
    <p:sldId id="343" r:id="rId22"/>
    <p:sldId id="344" r:id="rId23"/>
    <p:sldId id="345" r:id="rId24"/>
    <p:sldId id="347" r:id="rId25"/>
    <p:sldId id="349" r:id="rId26"/>
    <p:sldId id="350" r:id="rId27"/>
    <p:sldId id="359" r:id="rId28"/>
    <p:sldId id="352" r:id="rId29"/>
    <p:sldId id="353" r:id="rId30"/>
    <p:sldId id="354" r:id="rId31"/>
    <p:sldId id="355" r:id="rId32"/>
    <p:sldId id="364" r:id="rId33"/>
    <p:sldId id="357" r:id="rId34"/>
    <p:sldId id="338" r:id="rId35"/>
    <p:sldId id="361" r:id="rId36"/>
    <p:sldId id="362" r:id="rId37"/>
    <p:sldId id="363" r:id="rId38"/>
    <p:sldId id="358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283" r:id="rId55"/>
    <p:sldId id="284" r:id="rId56"/>
    <p:sldId id="285" r:id="rId57"/>
    <p:sldId id="286" r:id="rId58"/>
    <p:sldId id="287" r:id="rId59"/>
    <p:sldId id="288" r:id="rId60"/>
    <p:sldId id="289" r:id="rId61"/>
    <p:sldId id="290" r:id="rId62"/>
    <p:sldId id="291" r:id="rId63"/>
    <p:sldId id="292" r:id="rId64"/>
    <p:sldId id="293" r:id="rId65"/>
    <p:sldId id="294" r:id="rId66"/>
    <p:sldId id="295" r:id="rId67"/>
    <p:sldId id="270" r:id="rId68"/>
    <p:sldId id="257" r:id="rId69"/>
    <p:sldId id="262" r:id="rId70"/>
    <p:sldId id="261" r:id="rId71"/>
    <p:sldId id="260" r:id="rId72"/>
    <p:sldId id="274" r:id="rId73"/>
    <p:sldId id="272" r:id="rId74"/>
    <p:sldId id="263" r:id="rId75"/>
    <p:sldId id="265" r:id="rId76"/>
    <p:sldId id="271" r:id="rId77"/>
    <p:sldId id="268" r:id="rId78"/>
    <p:sldId id="264" r:id="rId79"/>
    <p:sldId id="267" r:id="rId80"/>
    <p:sldId id="273" r:id="rId81"/>
    <p:sldId id="266" r:id="rId82"/>
    <p:sldId id="269" r:id="rId83"/>
    <p:sldId id="275" r:id="rId84"/>
    <p:sldId id="276" r:id="rId85"/>
    <p:sldId id="279" r:id="rId86"/>
    <p:sldId id="360" r:id="rId8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24" autoAdjust="0"/>
  </p:normalViewPr>
  <p:slideViewPr>
    <p:cSldViewPr>
      <p:cViewPr>
        <p:scale>
          <a:sx n="60" d="100"/>
          <a:sy n="60" d="100"/>
        </p:scale>
        <p:origin x="-78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hart>
    <c:autoTitleDeleted val="1"/>
    <c:plotArea>
      <c:layout>
        <c:manualLayout>
          <c:layoutTarget val="inner"/>
          <c:xMode val="edge"/>
          <c:yMode val="edge"/>
          <c:x val="0.20883873544519474"/>
          <c:y val="0"/>
          <c:w val="0.47409505973988425"/>
          <c:h val="0.760963451121876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Income tax exemption/reduction</c:v>
                </c:pt>
                <c:pt idx="1">
                  <c:v>Property tax exemption/reduction</c:v>
                </c:pt>
                <c:pt idx="2">
                  <c:v>Employment access</c:v>
                </c:pt>
                <c:pt idx="3">
                  <c:v>Financial access</c:v>
                </c:pt>
                <c:pt idx="4">
                  <c:v>Export and import duties exemption</c:v>
                </c:pt>
                <c:pt idx="5">
                  <c:v>All other incentives are of the same
importance</c:v>
                </c:pt>
                <c:pt idx="6">
                  <c:v>Raw materials/products access</c:v>
                </c:pt>
                <c:pt idx="7">
                  <c:v>Simplification of export and import
procedures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0.26</c:v>
                </c:pt>
                <c:pt idx="1">
                  <c:v>2.0000000000000014E-2</c:v>
                </c:pt>
                <c:pt idx="2">
                  <c:v>4.0000000000000029E-2</c:v>
                </c:pt>
                <c:pt idx="3">
                  <c:v>6.0000000000000039E-2</c:v>
                </c:pt>
                <c:pt idx="4">
                  <c:v>0.1</c:v>
                </c:pt>
                <c:pt idx="5">
                  <c:v>0.12000000000000002</c:v>
                </c:pt>
                <c:pt idx="6">
                  <c:v>0.18000000000000024</c:v>
                </c:pt>
                <c:pt idx="7">
                  <c:v>0.22000000000000003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3.0555555555555561E-2"/>
          <c:y val="0.71924190726159276"/>
          <c:w val="0.91125574146981625"/>
          <c:h val="0.28075809273840768"/>
        </c:manualLayout>
      </c:layout>
      <c:txPr>
        <a:bodyPr/>
        <a:lstStyle/>
        <a:p>
          <a:pPr>
            <a:defRPr lang="en-GB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hart>
    <c:autoTitleDeleted val="1"/>
    <c:plotArea>
      <c:layout>
        <c:manualLayout>
          <c:layoutTarget val="inner"/>
          <c:xMode val="edge"/>
          <c:yMode val="edge"/>
          <c:x val="0.19211461067366567"/>
          <c:y val="0.15358220847394091"/>
          <c:w val="0.53799300087489188"/>
          <c:h val="0.76856142982127229"/>
        </c:manualLayout>
      </c:layout>
      <c:pieChart>
        <c:varyColors val="1"/>
        <c:ser>
          <c:idx val="0"/>
          <c:order val="0"/>
          <c:tx>
            <c:strRef>
              <c:f>'Sheet1'!$B$1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'Sheet1'!$A$2:$A$7</c:f>
              <c:strCache>
                <c:ptCount val="6"/>
                <c:pt idx="0">
                  <c:v>Domestic</c:v>
                </c:pt>
                <c:pt idx="1">
                  <c:v>Jordan</c:v>
                </c:pt>
                <c:pt idx="2">
                  <c:v>Gulf Countries</c:v>
                </c:pt>
                <c:pt idx="3">
                  <c:v>Europe</c:v>
                </c:pt>
                <c:pt idx="4">
                  <c:v>Other areas</c:v>
                </c:pt>
                <c:pt idx="5">
                  <c:v>All other markets are of
the same importance</c:v>
                </c:pt>
              </c:strCache>
            </c:strRef>
          </c:cat>
          <c:val>
            <c:numRef>
              <c:f>'Sheet1'!$B$2:$B$7</c:f>
              <c:numCache>
                <c:formatCode>0%</c:formatCode>
                <c:ptCount val="6"/>
                <c:pt idx="0">
                  <c:v>6.0000000000000039E-2</c:v>
                </c:pt>
                <c:pt idx="1">
                  <c:v>0.56000000000000005</c:v>
                </c:pt>
                <c:pt idx="2">
                  <c:v>0.2</c:v>
                </c:pt>
                <c:pt idx="3">
                  <c:v>6.0000000000000039E-2</c:v>
                </c:pt>
                <c:pt idx="4">
                  <c:v>6.0000000000000039E-2</c:v>
                </c:pt>
                <c:pt idx="5">
                  <c:v>6.0000000000000039E-2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6.1692913385826817E-2"/>
          <c:y val="1.6167654969054803E-3"/>
          <c:w val="0.93830708661417395"/>
          <c:h val="0.24517560304961869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0"/>
  <c:chart>
    <c:title>
      <c:layout>
        <c:manualLayout>
          <c:xMode val="edge"/>
          <c:yMode val="edge"/>
          <c:x val="2.3739610673665805E-2"/>
          <c:y val="0"/>
        </c:manualLayout>
      </c:layout>
      <c:txPr>
        <a:bodyPr/>
        <a:lstStyle/>
        <a:p>
          <a:pPr>
            <a:defRPr lang="en-GB"/>
          </a:pPr>
          <a:endParaRPr lang="en-US"/>
        </a:p>
      </c:txPr>
    </c:title>
    <c:plotArea>
      <c:layout>
        <c:manualLayout>
          <c:layoutTarget val="inner"/>
          <c:xMode val="edge"/>
          <c:yMode val="edge"/>
          <c:x val="1.2834864391951001E-2"/>
          <c:y val="8.7133617555642834E-2"/>
          <c:w val="0.65607742782152256"/>
          <c:h val="0.8153164747916916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 Area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elete val="1"/>
          </c:dLbls>
          <c:cat>
            <c:strRef>
              <c:f>Sheet1!$A$2:$A$16</c:f>
              <c:strCache>
                <c:ptCount val="15"/>
                <c:pt idx="0">
                  <c:v>Factories</c:v>
                </c:pt>
                <c:pt idx="1">
                  <c:v>Office Building Area</c:v>
                </c:pt>
                <c:pt idx="2">
                  <c:v>Distribution Area</c:v>
                </c:pt>
                <c:pt idx="3">
                  <c:v>Storage Area</c:v>
                </c:pt>
                <c:pt idx="4">
                  <c:v>Park Area</c:v>
                </c:pt>
                <c:pt idx="5">
                  <c:v>Parking Area</c:v>
                </c:pt>
                <c:pt idx="6">
                  <c:v>Bus Station.</c:v>
                </c:pt>
                <c:pt idx="7">
                  <c:v>Internal Road</c:v>
                </c:pt>
                <c:pt idx="8">
                  <c:v>Police &amp; Civil Defense &amp; Health Centers</c:v>
                </c:pt>
                <c:pt idx="9">
                  <c:v>Banks </c:v>
                </c:pt>
                <c:pt idx="10">
                  <c:v>Green Area</c:v>
                </c:pt>
                <c:pt idx="11">
                  <c:v>workers Dorms</c:v>
                </c:pt>
                <c:pt idx="12">
                  <c:v>Marketing Buildings</c:v>
                </c:pt>
                <c:pt idx="13">
                  <c:v>Mosque</c:v>
                </c:pt>
                <c:pt idx="14">
                  <c:v>Common Utility Area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50.05</c:v>
                </c:pt>
                <c:pt idx="1">
                  <c:v>3.29</c:v>
                </c:pt>
                <c:pt idx="2">
                  <c:v>5.99</c:v>
                </c:pt>
                <c:pt idx="3">
                  <c:v>2.4499999999999997</c:v>
                </c:pt>
                <c:pt idx="4">
                  <c:v>3.62</c:v>
                </c:pt>
                <c:pt idx="5">
                  <c:v>3.6</c:v>
                </c:pt>
                <c:pt idx="6">
                  <c:v>1.02</c:v>
                </c:pt>
                <c:pt idx="7">
                  <c:v>17.95</c:v>
                </c:pt>
                <c:pt idx="8">
                  <c:v>0.44</c:v>
                </c:pt>
                <c:pt idx="9">
                  <c:v>0.3600000000000001</c:v>
                </c:pt>
                <c:pt idx="10">
                  <c:v>9.65</c:v>
                </c:pt>
                <c:pt idx="11">
                  <c:v>0.17</c:v>
                </c:pt>
                <c:pt idx="12">
                  <c:v>0.5</c:v>
                </c:pt>
                <c:pt idx="13">
                  <c:v>0.28000000000000008</c:v>
                </c:pt>
                <c:pt idx="14">
                  <c:v>0.52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896937882764652"/>
          <c:y val="4.8386605763180393E-2"/>
          <c:w val="0.31964173228346465"/>
          <c:h val="0.88418054141767743"/>
        </c:manualLayout>
      </c:layout>
      <c:txPr>
        <a:bodyPr/>
        <a:lstStyle/>
        <a:p>
          <a:pPr>
            <a:defRPr lang="en-GB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process4" loCatId="list" qsTypeId="urn:microsoft.com/office/officeart/2005/8/quickstyle/simple5" qsCatId="simple" csTypeId="urn:microsoft.com/office/officeart/2005/8/colors/accent1_4" csCatId="accent1" phldr="1"/>
      <dgm:spPr/>
      <dgm:t>
        <a:bodyPr/>
        <a:lstStyle>
          <a:extLst/>
        </a:lstStyle>
        <a:p>
          <a:endParaRPr lang="en-US"/>
        </a:p>
      </dgm:t>
    </dgm:pt>
    <dgm:pt modelId="{787546C1-DD5C-4D6E-BFDD-D95A52E781AD}">
      <dgm:prSet phldrT="[Text]" custT="1"/>
      <dgm:spPr/>
      <dgm:t>
        <a:bodyPr/>
        <a:lstStyle>
          <a:extLst/>
        </a:lstStyle>
        <a:p>
          <a:r>
            <a:rPr lang="en-US" sz="2400" b="1" dirty="0" smtClean="0">
              <a:latin typeface="+mj-lt"/>
            </a:rPr>
            <a:t>Objectives </a:t>
          </a:r>
          <a:endParaRPr lang="en-US" sz="2400" b="1" dirty="0">
            <a:latin typeface="+mj-lt"/>
          </a:endParaRPr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lang="en-US" sz="2400" b="1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lang="en-US" sz="2400" b="1"/>
        </a:p>
      </dgm:t>
    </dgm:pt>
    <dgm:pt modelId="{06CA3E7A-7731-4B8C-B066-82E082F18747}">
      <dgm:prSet phldrT="[Text]" custT="1"/>
      <dgm:spPr/>
      <dgm:t>
        <a:bodyPr/>
        <a:lstStyle>
          <a:extLst/>
        </a:lstStyle>
        <a:p>
          <a:pPr rtl="1"/>
          <a:r>
            <a:rPr lang="en-US" sz="2400" b="1" u="none" dirty="0" smtClean="0">
              <a:latin typeface="+mj-lt"/>
            </a:rPr>
            <a:t>Project Justifications &amp; Economy Analysis</a:t>
          </a:r>
          <a:endParaRPr lang="en-US" sz="2400" b="1" u="none" dirty="0">
            <a:latin typeface="+mj-lt"/>
          </a:endParaRPr>
        </a:p>
      </dgm:t>
    </dgm:pt>
    <dgm:pt modelId="{392D9E15-CD63-467B-A3E7-B1F9B606F099}" type="parTrans" cxnId="{D15F24D2-769C-4698-9009-A50F7BB80DBD}">
      <dgm:prSet/>
      <dgm:spPr/>
      <dgm:t>
        <a:bodyPr/>
        <a:lstStyle/>
        <a:p>
          <a:pPr rtl="1"/>
          <a:endParaRPr lang="ar-SA" sz="2400" b="1"/>
        </a:p>
      </dgm:t>
    </dgm:pt>
    <dgm:pt modelId="{882224CF-D525-4ABC-979D-1784839700B9}" type="sibTrans" cxnId="{D15F24D2-769C-4698-9009-A50F7BB80DBD}">
      <dgm:prSet/>
      <dgm:spPr/>
      <dgm:t>
        <a:bodyPr/>
        <a:lstStyle/>
        <a:p>
          <a:pPr rtl="1"/>
          <a:endParaRPr lang="ar-SA" sz="2400" b="1"/>
        </a:p>
      </dgm:t>
    </dgm:pt>
    <dgm:pt modelId="{50398F3F-B486-416A-860A-37A923859EF7}">
      <dgm:prSet custT="1"/>
      <dgm:spPr/>
      <dgm:t>
        <a:bodyPr/>
        <a:lstStyle/>
        <a:p>
          <a:r>
            <a:rPr lang="en-US" sz="2400" b="1" u="none" dirty="0" smtClean="0">
              <a:latin typeface="+mj-lt"/>
            </a:rPr>
            <a:t>Site &amp; Location Analysis </a:t>
          </a:r>
          <a:endParaRPr lang="en-GB" sz="2400" b="1" u="none" dirty="0">
            <a:latin typeface="+mj-lt"/>
          </a:endParaRPr>
        </a:p>
      </dgm:t>
    </dgm:pt>
    <dgm:pt modelId="{4D0FB1A8-B55E-45E0-A6DD-2D025BF15E77}" type="parTrans" cxnId="{E2AA479E-3E59-4076-B332-6761088CC221}">
      <dgm:prSet/>
      <dgm:spPr/>
      <dgm:t>
        <a:bodyPr/>
        <a:lstStyle/>
        <a:p>
          <a:endParaRPr lang="en-GB" sz="2400" b="1"/>
        </a:p>
      </dgm:t>
    </dgm:pt>
    <dgm:pt modelId="{6C6C01B5-F592-466F-AD6B-119A0A7D248B}" type="sibTrans" cxnId="{E2AA479E-3E59-4076-B332-6761088CC221}">
      <dgm:prSet/>
      <dgm:spPr/>
      <dgm:t>
        <a:bodyPr/>
        <a:lstStyle/>
        <a:p>
          <a:endParaRPr lang="en-GB" sz="2400" b="1"/>
        </a:p>
      </dgm:t>
    </dgm:pt>
    <dgm:pt modelId="{7299DBA5-4D0A-4D9D-B32D-6BEBDBDDA7F0}">
      <dgm:prSet custT="1"/>
      <dgm:spPr/>
      <dgm:t>
        <a:bodyPr/>
        <a:lstStyle/>
        <a:p>
          <a:r>
            <a:rPr lang="en-GB" sz="2400" b="1" dirty="0" smtClean="0">
              <a:latin typeface="+mj-lt"/>
            </a:rPr>
            <a:t>Introduction</a:t>
          </a:r>
          <a:endParaRPr lang="en-GB" sz="2400" b="1" dirty="0">
            <a:latin typeface="+mj-lt"/>
          </a:endParaRPr>
        </a:p>
      </dgm:t>
    </dgm:pt>
    <dgm:pt modelId="{4D31F7F9-AC83-4C36-BEEE-66866F95554F}" type="sibTrans" cxnId="{38F300ED-7C33-4A9B-8F0C-1A8F01D63D4D}">
      <dgm:prSet/>
      <dgm:spPr/>
      <dgm:t>
        <a:bodyPr/>
        <a:lstStyle/>
        <a:p>
          <a:endParaRPr lang="en-GB" sz="2400" b="1"/>
        </a:p>
      </dgm:t>
    </dgm:pt>
    <dgm:pt modelId="{9378EB8B-8583-49B0-A4D7-566F2E0E27E0}" type="parTrans" cxnId="{38F300ED-7C33-4A9B-8F0C-1A8F01D63D4D}">
      <dgm:prSet/>
      <dgm:spPr/>
      <dgm:t>
        <a:bodyPr/>
        <a:lstStyle/>
        <a:p>
          <a:endParaRPr lang="en-GB" sz="2400" b="1"/>
        </a:p>
      </dgm:t>
    </dgm:pt>
    <dgm:pt modelId="{BE8BB5D9-0BF3-4549-9C95-51B974ED41FE}">
      <dgm:prSet custT="1"/>
      <dgm:spPr/>
      <dgm:t>
        <a:bodyPr/>
        <a:lstStyle/>
        <a:p>
          <a:r>
            <a:rPr lang="en-US" sz="2400" b="1" dirty="0" smtClean="0"/>
            <a:t>Infrastructure Planning  </a:t>
          </a:r>
          <a:endParaRPr lang="en-GB" sz="2400" b="1" dirty="0"/>
        </a:p>
      </dgm:t>
    </dgm:pt>
    <dgm:pt modelId="{86700301-BCB6-4B7C-92E1-BE8E248E533A}" type="parTrans" cxnId="{88648438-610B-42CE-8927-E5326A401FA7}">
      <dgm:prSet/>
      <dgm:spPr/>
      <dgm:t>
        <a:bodyPr/>
        <a:lstStyle/>
        <a:p>
          <a:endParaRPr lang="en-GB" sz="2400" b="1"/>
        </a:p>
      </dgm:t>
    </dgm:pt>
    <dgm:pt modelId="{BA8D0D48-0F84-45F2-8BB2-BA5D82FA0494}" type="sibTrans" cxnId="{88648438-610B-42CE-8927-E5326A401FA7}">
      <dgm:prSet/>
      <dgm:spPr/>
      <dgm:t>
        <a:bodyPr/>
        <a:lstStyle/>
        <a:p>
          <a:endParaRPr lang="en-GB" sz="2400" b="1"/>
        </a:p>
      </dgm:t>
    </dgm:pt>
    <dgm:pt modelId="{B8F3737C-44D0-497E-B37C-F50FBA82546C}">
      <dgm:prSet custT="1"/>
      <dgm:spPr/>
      <dgm:t>
        <a:bodyPr/>
        <a:lstStyle/>
        <a:p>
          <a:r>
            <a:rPr lang="en-US" sz="2400" b="1" dirty="0" smtClean="0"/>
            <a:t>Layout Planning </a:t>
          </a:r>
          <a:endParaRPr lang="en-GB" sz="2400" b="1" dirty="0"/>
        </a:p>
      </dgm:t>
    </dgm:pt>
    <dgm:pt modelId="{D10C33F4-26B1-4253-ACE7-3445E40A27D1}" type="parTrans" cxnId="{285D791B-1306-40BF-86E4-9C52274D0A85}">
      <dgm:prSet/>
      <dgm:spPr/>
      <dgm:t>
        <a:bodyPr/>
        <a:lstStyle/>
        <a:p>
          <a:endParaRPr lang="en-GB" sz="2400" b="1"/>
        </a:p>
      </dgm:t>
    </dgm:pt>
    <dgm:pt modelId="{71532F5A-13EC-4E54-985A-3D8FA0081B32}" type="sibTrans" cxnId="{285D791B-1306-40BF-86E4-9C52274D0A85}">
      <dgm:prSet/>
      <dgm:spPr/>
      <dgm:t>
        <a:bodyPr/>
        <a:lstStyle/>
        <a:p>
          <a:endParaRPr lang="en-GB" sz="2400" b="1"/>
        </a:p>
      </dgm:t>
    </dgm:pt>
    <dgm:pt modelId="{3C863E84-ECCF-4F3E-9592-A85D513181CE}">
      <dgm:prSet custT="1"/>
      <dgm:spPr/>
      <dgm:t>
        <a:bodyPr/>
        <a:lstStyle/>
        <a:p>
          <a:r>
            <a:rPr lang="en-US" sz="2400" dirty="0" smtClean="0"/>
            <a:t>Recommendations </a:t>
          </a:r>
          <a:endParaRPr lang="en-GB" sz="2400" dirty="0"/>
        </a:p>
      </dgm:t>
    </dgm:pt>
    <dgm:pt modelId="{9E795CB6-CA3B-4236-8CE7-F8EDF9B0AC35}" type="parTrans" cxnId="{7322A53F-A6AD-4E56-8264-D2F7801589DF}">
      <dgm:prSet/>
      <dgm:spPr/>
      <dgm:t>
        <a:bodyPr/>
        <a:lstStyle/>
        <a:p>
          <a:endParaRPr lang="en-GB" sz="2400"/>
        </a:p>
      </dgm:t>
    </dgm:pt>
    <dgm:pt modelId="{F75EC783-8067-4E8A-B883-FAC5AA8A67A1}" type="sibTrans" cxnId="{7322A53F-A6AD-4E56-8264-D2F7801589DF}">
      <dgm:prSet/>
      <dgm:spPr/>
      <dgm:t>
        <a:bodyPr/>
        <a:lstStyle/>
        <a:p>
          <a:endParaRPr lang="en-GB" sz="2400"/>
        </a:p>
      </dgm:t>
    </dgm:pt>
    <dgm:pt modelId="{DD53D0ED-8C8E-4ECA-AE6F-F94EEB46195D}" type="pres">
      <dgm:prSet presAssocID="{8554BDF9-8515-4677-9942-0171F000F8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D84513-DD33-43D2-B232-E9345F64ABF3}" type="pres">
      <dgm:prSet presAssocID="{3C863E84-ECCF-4F3E-9592-A85D513181CE}" presName="boxAndChildren" presStyleCnt="0"/>
      <dgm:spPr/>
      <dgm:t>
        <a:bodyPr/>
        <a:lstStyle/>
        <a:p>
          <a:endParaRPr lang="en-GB"/>
        </a:p>
      </dgm:t>
    </dgm:pt>
    <dgm:pt modelId="{ACAED3CA-E12C-4619-9BB6-9DB11FB26C1B}" type="pres">
      <dgm:prSet presAssocID="{3C863E84-ECCF-4F3E-9592-A85D513181CE}" presName="parentTextBox" presStyleLbl="node1" presStyleIdx="0" presStyleCnt="7"/>
      <dgm:spPr/>
      <dgm:t>
        <a:bodyPr/>
        <a:lstStyle/>
        <a:p>
          <a:endParaRPr lang="en-GB"/>
        </a:p>
      </dgm:t>
    </dgm:pt>
    <dgm:pt modelId="{0E618B60-1304-4A44-9F72-E3E4FAC583F6}" type="pres">
      <dgm:prSet presAssocID="{71532F5A-13EC-4E54-985A-3D8FA0081B32}" presName="sp" presStyleCnt="0"/>
      <dgm:spPr/>
      <dgm:t>
        <a:bodyPr/>
        <a:lstStyle/>
        <a:p>
          <a:endParaRPr lang="en-GB"/>
        </a:p>
      </dgm:t>
    </dgm:pt>
    <dgm:pt modelId="{C6BBF11C-86CA-4D80-8E61-044FB440D235}" type="pres">
      <dgm:prSet presAssocID="{B8F3737C-44D0-497E-B37C-F50FBA82546C}" presName="arrowAndChildren" presStyleCnt="0"/>
      <dgm:spPr/>
      <dgm:t>
        <a:bodyPr/>
        <a:lstStyle/>
        <a:p>
          <a:endParaRPr lang="en-GB"/>
        </a:p>
      </dgm:t>
    </dgm:pt>
    <dgm:pt modelId="{448B154C-D71C-4DE2-B16A-0D581BC027F2}" type="pres">
      <dgm:prSet presAssocID="{B8F3737C-44D0-497E-B37C-F50FBA82546C}" presName="parentTextArrow" presStyleLbl="node1" presStyleIdx="1" presStyleCnt="7"/>
      <dgm:spPr/>
      <dgm:t>
        <a:bodyPr/>
        <a:lstStyle/>
        <a:p>
          <a:endParaRPr lang="en-GB"/>
        </a:p>
      </dgm:t>
    </dgm:pt>
    <dgm:pt modelId="{C519BDF8-185F-4356-8E3E-C0CF28CA756C}" type="pres">
      <dgm:prSet presAssocID="{BA8D0D48-0F84-45F2-8BB2-BA5D82FA0494}" presName="sp" presStyleCnt="0"/>
      <dgm:spPr/>
      <dgm:t>
        <a:bodyPr/>
        <a:lstStyle/>
        <a:p>
          <a:endParaRPr lang="en-GB"/>
        </a:p>
      </dgm:t>
    </dgm:pt>
    <dgm:pt modelId="{3FB92E72-9154-458A-962B-B76BFAB3C823}" type="pres">
      <dgm:prSet presAssocID="{BE8BB5D9-0BF3-4549-9C95-51B974ED41FE}" presName="arrowAndChildren" presStyleCnt="0"/>
      <dgm:spPr/>
      <dgm:t>
        <a:bodyPr/>
        <a:lstStyle/>
        <a:p>
          <a:endParaRPr lang="en-GB"/>
        </a:p>
      </dgm:t>
    </dgm:pt>
    <dgm:pt modelId="{6043EA2A-B180-4BA3-85FE-FE5EAC6BA7BA}" type="pres">
      <dgm:prSet presAssocID="{BE8BB5D9-0BF3-4549-9C95-51B974ED41FE}" presName="parentTextArrow" presStyleLbl="node1" presStyleIdx="2" presStyleCnt="7"/>
      <dgm:spPr/>
      <dgm:t>
        <a:bodyPr/>
        <a:lstStyle/>
        <a:p>
          <a:endParaRPr lang="en-GB"/>
        </a:p>
      </dgm:t>
    </dgm:pt>
    <dgm:pt modelId="{61EC6395-1B21-455A-B384-3FD319C79C78}" type="pres">
      <dgm:prSet presAssocID="{6C6C01B5-F592-466F-AD6B-119A0A7D248B}" presName="sp" presStyleCnt="0"/>
      <dgm:spPr/>
      <dgm:t>
        <a:bodyPr/>
        <a:lstStyle/>
        <a:p>
          <a:endParaRPr lang="en-GB"/>
        </a:p>
      </dgm:t>
    </dgm:pt>
    <dgm:pt modelId="{BB31263C-0400-4FF7-B3F1-5703AF685337}" type="pres">
      <dgm:prSet presAssocID="{50398F3F-B486-416A-860A-37A923859EF7}" presName="arrowAndChildren" presStyleCnt="0"/>
      <dgm:spPr/>
      <dgm:t>
        <a:bodyPr/>
        <a:lstStyle/>
        <a:p>
          <a:endParaRPr lang="en-GB"/>
        </a:p>
      </dgm:t>
    </dgm:pt>
    <dgm:pt modelId="{66C1071F-C073-42DE-BEDB-098D061EA8EF}" type="pres">
      <dgm:prSet presAssocID="{50398F3F-B486-416A-860A-37A923859EF7}" presName="parentTextArrow" presStyleLbl="node1" presStyleIdx="3" presStyleCnt="7"/>
      <dgm:spPr/>
      <dgm:t>
        <a:bodyPr/>
        <a:lstStyle/>
        <a:p>
          <a:endParaRPr lang="en-GB"/>
        </a:p>
      </dgm:t>
    </dgm:pt>
    <dgm:pt modelId="{759FFA97-0DAF-4DFC-8A67-92B02C38C4F2}" type="pres">
      <dgm:prSet presAssocID="{4D31F7F9-AC83-4C36-BEEE-66866F95554F}" presName="sp" presStyleCnt="0"/>
      <dgm:spPr/>
      <dgm:t>
        <a:bodyPr/>
        <a:lstStyle/>
        <a:p>
          <a:endParaRPr lang="en-US"/>
        </a:p>
      </dgm:t>
    </dgm:pt>
    <dgm:pt modelId="{AB5E120F-6E28-4411-9896-D9A00CBA429A}" type="pres">
      <dgm:prSet presAssocID="{7299DBA5-4D0A-4D9D-B32D-6BEBDBDDA7F0}" presName="arrowAndChildren" presStyleCnt="0"/>
      <dgm:spPr/>
      <dgm:t>
        <a:bodyPr/>
        <a:lstStyle/>
        <a:p>
          <a:endParaRPr lang="en-US"/>
        </a:p>
      </dgm:t>
    </dgm:pt>
    <dgm:pt modelId="{11F92CD4-3A03-409D-9B4F-4F7FDF22F248}" type="pres">
      <dgm:prSet presAssocID="{7299DBA5-4D0A-4D9D-B32D-6BEBDBDDA7F0}" presName="parentTextArrow" presStyleLbl="node1" presStyleIdx="4" presStyleCnt="7" custLinFactNeighborX="-804" custLinFactNeighborY="-93709"/>
      <dgm:spPr/>
      <dgm:t>
        <a:bodyPr/>
        <a:lstStyle/>
        <a:p>
          <a:endParaRPr lang="en-GB"/>
        </a:p>
      </dgm:t>
    </dgm:pt>
    <dgm:pt modelId="{53979C63-52D8-4641-8517-E5150205EFBA}" type="pres">
      <dgm:prSet presAssocID="{882224CF-D525-4ABC-979D-1784839700B9}" presName="sp" presStyleCnt="0"/>
      <dgm:spPr/>
      <dgm:t>
        <a:bodyPr/>
        <a:lstStyle/>
        <a:p>
          <a:pPr rtl="1"/>
          <a:endParaRPr lang="ar-SA"/>
        </a:p>
      </dgm:t>
    </dgm:pt>
    <dgm:pt modelId="{7736D456-E393-43A7-AEDF-15A0D7D8F399}" type="pres">
      <dgm:prSet presAssocID="{06CA3E7A-7731-4B8C-B066-82E082F18747}" presName="arrowAndChildren" presStyleCnt="0"/>
      <dgm:spPr/>
      <dgm:t>
        <a:bodyPr/>
        <a:lstStyle/>
        <a:p>
          <a:pPr rtl="1"/>
          <a:endParaRPr lang="ar-SA"/>
        </a:p>
      </dgm:t>
    </dgm:pt>
    <dgm:pt modelId="{2A65135E-4F3C-453C-AC8C-6FEB192FB943}" type="pres">
      <dgm:prSet presAssocID="{06CA3E7A-7731-4B8C-B066-82E082F18747}" presName="parentTextArrow" presStyleLbl="node1" presStyleIdx="5" presStyleCnt="7" custLinFactY="2551" custLinFactNeighborX="204" custLinFactNeighborY="100000"/>
      <dgm:spPr/>
      <dgm:t>
        <a:bodyPr/>
        <a:lstStyle/>
        <a:p>
          <a:pPr rtl="1"/>
          <a:endParaRPr lang="ar-SA"/>
        </a:p>
      </dgm:t>
    </dgm:pt>
    <dgm:pt modelId="{D6B45E83-8A27-4D9B-AF5B-36EB6F5AD697}" type="pres">
      <dgm:prSet presAssocID="{579A9A07-8770-4AC1-9705-76E19F87D269}" presName="sp" presStyleCnt="0"/>
      <dgm:spPr/>
      <dgm:t>
        <a:bodyPr/>
        <a:lstStyle/>
        <a:p>
          <a:pPr rtl="1"/>
          <a:endParaRPr lang="ar-SA"/>
        </a:p>
      </dgm:t>
    </dgm:pt>
    <dgm:pt modelId="{06DB52D3-4B9D-4909-A158-5C211EFF8F5A}" type="pres">
      <dgm:prSet presAssocID="{787546C1-DD5C-4D6E-BFDD-D95A52E781AD}" presName="arrowAndChildren" presStyleCnt="0"/>
      <dgm:spPr/>
      <dgm:t>
        <a:bodyPr/>
        <a:lstStyle/>
        <a:p>
          <a:pPr rtl="1"/>
          <a:endParaRPr lang="ar-SA"/>
        </a:p>
      </dgm:t>
    </dgm:pt>
    <dgm:pt modelId="{706B1493-C2FC-4D86-82E8-C06624EE8CB1}" type="pres">
      <dgm:prSet presAssocID="{787546C1-DD5C-4D6E-BFDD-D95A52E781AD}" presName="parentTextArrow" presStyleLbl="node1" presStyleIdx="6" presStyleCnt="7" custLinFactNeighborY="-2813"/>
      <dgm:spPr/>
      <dgm:t>
        <a:bodyPr/>
        <a:lstStyle/>
        <a:p>
          <a:pPr rtl="1"/>
          <a:endParaRPr lang="ar-SA"/>
        </a:p>
      </dgm:t>
    </dgm:pt>
  </dgm:ptLst>
  <dgm:cxnLst>
    <dgm:cxn modelId="{E2AA479E-3E59-4076-B332-6761088CC221}" srcId="{8554BDF9-8515-4677-9942-0171F000F8EB}" destId="{50398F3F-B486-416A-860A-37A923859EF7}" srcOrd="3" destOrd="0" parTransId="{4D0FB1A8-B55E-45E0-A6DD-2D025BF15E77}" sibTransId="{6C6C01B5-F592-466F-AD6B-119A0A7D248B}"/>
    <dgm:cxn modelId="{A84B6550-8CD7-4BEA-B789-2B761623188F}" type="presOf" srcId="{BE8BB5D9-0BF3-4549-9C95-51B974ED41FE}" destId="{6043EA2A-B180-4BA3-85FE-FE5EAC6BA7BA}" srcOrd="0" destOrd="0" presId="urn:microsoft.com/office/officeart/2005/8/layout/process4"/>
    <dgm:cxn modelId="{D15F24D2-769C-4698-9009-A50F7BB80DBD}" srcId="{8554BDF9-8515-4677-9942-0171F000F8EB}" destId="{06CA3E7A-7731-4B8C-B066-82E082F18747}" srcOrd="1" destOrd="0" parTransId="{392D9E15-CD63-467B-A3E7-B1F9B606F099}" sibTransId="{882224CF-D525-4ABC-979D-1784839700B9}"/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38F300ED-7C33-4A9B-8F0C-1A8F01D63D4D}" srcId="{8554BDF9-8515-4677-9942-0171F000F8EB}" destId="{7299DBA5-4D0A-4D9D-B32D-6BEBDBDDA7F0}" srcOrd="2" destOrd="0" parTransId="{9378EB8B-8583-49B0-A4D7-566F2E0E27E0}" sibTransId="{4D31F7F9-AC83-4C36-BEEE-66866F95554F}"/>
    <dgm:cxn modelId="{831A5346-8D46-482E-AD37-5500C96ADB29}" type="presOf" srcId="{50398F3F-B486-416A-860A-37A923859EF7}" destId="{66C1071F-C073-42DE-BEDB-098D061EA8EF}" srcOrd="0" destOrd="0" presId="urn:microsoft.com/office/officeart/2005/8/layout/process4"/>
    <dgm:cxn modelId="{88648438-610B-42CE-8927-E5326A401FA7}" srcId="{8554BDF9-8515-4677-9942-0171F000F8EB}" destId="{BE8BB5D9-0BF3-4549-9C95-51B974ED41FE}" srcOrd="4" destOrd="0" parTransId="{86700301-BCB6-4B7C-92E1-BE8E248E533A}" sibTransId="{BA8D0D48-0F84-45F2-8BB2-BA5D82FA0494}"/>
    <dgm:cxn modelId="{00A021D8-3995-40B1-AAED-8DBBA96B31D7}" type="presOf" srcId="{06CA3E7A-7731-4B8C-B066-82E082F18747}" destId="{2A65135E-4F3C-453C-AC8C-6FEB192FB943}" srcOrd="0" destOrd="0" presId="urn:microsoft.com/office/officeart/2005/8/layout/process4"/>
    <dgm:cxn modelId="{30D5BEA3-5341-4B58-A3DF-B57192F491DF}" type="presOf" srcId="{7299DBA5-4D0A-4D9D-B32D-6BEBDBDDA7F0}" destId="{11F92CD4-3A03-409D-9B4F-4F7FDF22F248}" srcOrd="0" destOrd="0" presId="urn:microsoft.com/office/officeart/2005/8/layout/process4"/>
    <dgm:cxn modelId="{7322A53F-A6AD-4E56-8264-D2F7801589DF}" srcId="{8554BDF9-8515-4677-9942-0171F000F8EB}" destId="{3C863E84-ECCF-4F3E-9592-A85D513181CE}" srcOrd="6" destOrd="0" parTransId="{9E795CB6-CA3B-4236-8CE7-F8EDF9B0AC35}" sibTransId="{F75EC783-8067-4E8A-B883-FAC5AA8A67A1}"/>
    <dgm:cxn modelId="{285D791B-1306-40BF-86E4-9C52274D0A85}" srcId="{8554BDF9-8515-4677-9942-0171F000F8EB}" destId="{B8F3737C-44D0-497E-B37C-F50FBA82546C}" srcOrd="5" destOrd="0" parTransId="{D10C33F4-26B1-4253-ACE7-3445E40A27D1}" sibTransId="{71532F5A-13EC-4E54-985A-3D8FA0081B32}"/>
    <dgm:cxn modelId="{F71FBF2A-C3B8-4D17-AFCC-A246041C9180}" type="presOf" srcId="{8554BDF9-8515-4677-9942-0171F000F8EB}" destId="{DD53D0ED-8C8E-4ECA-AE6F-F94EEB46195D}" srcOrd="0" destOrd="0" presId="urn:microsoft.com/office/officeart/2005/8/layout/process4"/>
    <dgm:cxn modelId="{5C153A8D-B5F3-455A-9BBE-00046D580C13}" type="presOf" srcId="{B8F3737C-44D0-497E-B37C-F50FBA82546C}" destId="{448B154C-D71C-4DE2-B16A-0D581BC027F2}" srcOrd="0" destOrd="0" presId="urn:microsoft.com/office/officeart/2005/8/layout/process4"/>
    <dgm:cxn modelId="{ACF9AC64-977B-420B-B328-AA183235657F}" type="presOf" srcId="{787546C1-DD5C-4D6E-BFDD-D95A52E781AD}" destId="{706B1493-C2FC-4D86-82E8-C06624EE8CB1}" srcOrd="0" destOrd="0" presId="urn:microsoft.com/office/officeart/2005/8/layout/process4"/>
    <dgm:cxn modelId="{F38832AC-E7E4-42CC-8B0E-A33C2916FF93}" type="presOf" srcId="{3C863E84-ECCF-4F3E-9592-A85D513181CE}" destId="{ACAED3CA-E12C-4619-9BB6-9DB11FB26C1B}" srcOrd="0" destOrd="0" presId="urn:microsoft.com/office/officeart/2005/8/layout/process4"/>
    <dgm:cxn modelId="{8DE9AD57-AB61-477E-9A23-AF14DC5C7841}" type="presParOf" srcId="{DD53D0ED-8C8E-4ECA-AE6F-F94EEB46195D}" destId="{81D84513-DD33-43D2-B232-E9345F64ABF3}" srcOrd="0" destOrd="0" presId="urn:microsoft.com/office/officeart/2005/8/layout/process4"/>
    <dgm:cxn modelId="{4E4084D7-165F-45AC-BE16-C559940EF899}" type="presParOf" srcId="{81D84513-DD33-43D2-B232-E9345F64ABF3}" destId="{ACAED3CA-E12C-4619-9BB6-9DB11FB26C1B}" srcOrd="0" destOrd="0" presId="urn:microsoft.com/office/officeart/2005/8/layout/process4"/>
    <dgm:cxn modelId="{9BEBF192-6E0E-4B08-ACDB-9148C02B6C4D}" type="presParOf" srcId="{DD53D0ED-8C8E-4ECA-AE6F-F94EEB46195D}" destId="{0E618B60-1304-4A44-9F72-E3E4FAC583F6}" srcOrd="1" destOrd="0" presId="urn:microsoft.com/office/officeart/2005/8/layout/process4"/>
    <dgm:cxn modelId="{D8F1855B-855A-4816-91BC-AF9A708BD91C}" type="presParOf" srcId="{DD53D0ED-8C8E-4ECA-AE6F-F94EEB46195D}" destId="{C6BBF11C-86CA-4D80-8E61-044FB440D235}" srcOrd="2" destOrd="0" presId="urn:microsoft.com/office/officeart/2005/8/layout/process4"/>
    <dgm:cxn modelId="{F7C1BBB4-9672-441A-9C20-1AA227727FF3}" type="presParOf" srcId="{C6BBF11C-86CA-4D80-8E61-044FB440D235}" destId="{448B154C-D71C-4DE2-B16A-0D581BC027F2}" srcOrd="0" destOrd="0" presId="urn:microsoft.com/office/officeart/2005/8/layout/process4"/>
    <dgm:cxn modelId="{D4D4D660-8C57-4FE8-BFF0-126583B35EB8}" type="presParOf" srcId="{DD53D0ED-8C8E-4ECA-AE6F-F94EEB46195D}" destId="{C519BDF8-185F-4356-8E3E-C0CF28CA756C}" srcOrd="3" destOrd="0" presId="urn:microsoft.com/office/officeart/2005/8/layout/process4"/>
    <dgm:cxn modelId="{182CCD74-8EC9-469F-8AE8-940484DCD8D3}" type="presParOf" srcId="{DD53D0ED-8C8E-4ECA-AE6F-F94EEB46195D}" destId="{3FB92E72-9154-458A-962B-B76BFAB3C823}" srcOrd="4" destOrd="0" presId="urn:microsoft.com/office/officeart/2005/8/layout/process4"/>
    <dgm:cxn modelId="{82750581-80C8-4C49-8D7A-F73B072FE581}" type="presParOf" srcId="{3FB92E72-9154-458A-962B-B76BFAB3C823}" destId="{6043EA2A-B180-4BA3-85FE-FE5EAC6BA7BA}" srcOrd="0" destOrd="0" presId="urn:microsoft.com/office/officeart/2005/8/layout/process4"/>
    <dgm:cxn modelId="{E1C48724-8CE6-440F-A7B4-05A40A7F8177}" type="presParOf" srcId="{DD53D0ED-8C8E-4ECA-AE6F-F94EEB46195D}" destId="{61EC6395-1B21-455A-B384-3FD319C79C78}" srcOrd="5" destOrd="0" presId="urn:microsoft.com/office/officeart/2005/8/layout/process4"/>
    <dgm:cxn modelId="{7EEA4D4D-D667-4297-B2F3-97E943172362}" type="presParOf" srcId="{DD53D0ED-8C8E-4ECA-AE6F-F94EEB46195D}" destId="{BB31263C-0400-4FF7-B3F1-5703AF685337}" srcOrd="6" destOrd="0" presId="urn:microsoft.com/office/officeart/2005/8/layout/process4"/>
    <dgm:cxn modelId="{1FF01901-849A-4DF4-BE44-6022F16DBEA2}" type="presParOf" srcId="{BB31263C-0400-4FF7-B3F1-5703AF685337}" destId="{66C1071F-C073-42DE-BEDB-098D061EA8EF}" srcOrd="0" destOrd="0" presId="urn:microsoft.com/office/officeart/2005/8/layout/process4"/>
    <dgm:cxn modelId="{8F149994-BAA6-42BA-A877-79C227288D61}" type="presParOf" srcId="{DD53D0ED-8C8E-4ECA-AE6F-F94EEB46195D}" destId="{759FFA97-0DAF-4DFC-8A67-92B02C38C4F2}" srcOrd="7" destOrd="0" presId="urn:microsoft.com/office/officeart/2005/8/layout/process4"/>
    <dgm:cxn modelId="{805AE204-E58E-49CB-937C-E6D244A79006}" type="presParOf" srcId="{DD53D0ED-8C8E-4ECA-AE6F-F94EEB46195D}" destId="{AB5E120F-6E28-4411-9896-D9A00CBA429A}" srcOrd="8" destOrd="0" presId="urn:microsoft.com/office/officeart/2005/8/layout/process4"/>
    <dgm:cxn modelId="{7705C4C0-43EB-4C0F-B00C-9FD74D592E25}" type="presParOf" srcId="{AB5E120F-6E28-4411-9896-D9A00CBA429A}" destId="{11F92CD4-3A03-409D-9B4F-4F7FDF22F248}" srcOrd="0" destOrd="0" presId="urn:microsoft.com/office/officeart/2005/8/layout/process4"/>
    <dgm:cxn modelId="{447675B1-6650-4763-9B09-E0F3159ED2C8}" type="presParOf" srcId="{DD53D0ED-8C8E-4ECA-AE6F-F94EEB46195D}" destId="{53979C63-52D8-4641-8517-E5150205EFBA}" srcOrd="9" destOrd="0" presId="urn:microsoft.com/office/officeart/2005/8/layout/process4"/>
    <dgm:cxn modelId="{05486D73-530F-45B9-9D44-32D0A7EFEDC9}" type="presParOf" srcId="{DD53D0ED-8C8E-4ECA-AE6F-F94EEB46195D}" destId="{7736D456-E393-43A7-AEDF-15A0D7D8F399}" srcOrd="10" destOrd="0" presId="urn:microsoft.com/office/officeart/2005/8/layout/process4"/>
    <dgm:cxn modelId="{BA9C229D-FD8D-4265-8917-9B0F58CB0C67}" type="presParOf" srcId="{7736D456-E393-43A7-AEDF-15A0D7D8F399}" destId="{2A65135E-4F3C-453C-AC8C-6FEB192FB943}" srcOrd="0" destOrd="0" presId="urn:microsoft.com/office/officeart/2005/8/layout/process4"/>
    <dgm:cxn modelId="{CA264C0F-B50E-4EF9-A889-B51FC0483E90}" type="presParOf" srcId="{DD53D0ED-8C8E-4ECA-AE6F-F94EEB46195D}" destId="{D6B45E83-8A27-4D9B-AF5B-36EB6F5AD697}" srcOrd="11" destOrd="0" presId="urn:microsoft.com/office/officeart/2005/8/layout/process4"/>
    <dgm:cxn modelId="{63F6A09A-0732-43B7-92D4-9470214678A7}" type="presParOf" srcId="{DD53D0ED-8C8E-4ECA-AE6F-F94EEB46195D}" destId="{06DB52D3-4B9D-4909-A158-5C211EFF8F5A}" srcOrd="12" destOrd="0" presId="urn:microsoft.com/office/officeart/2005/8/layout/process4"/>
    <dgm:cxn modelId="{C1AE0BC7-F0BC-4878-98D5-3A5C52723630}" type="presParOf" srcId="{06DB52D3-4B9D-4909-A158-5C211EFF8F5A}" destId="{706B1493-C2FC-4D86-82E8-C06624EE8CB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96F9D9-C5E9-46C2-B7FC-7396AE308D6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171645-1B4F-458B-9E54-F740F8757C20}">
      <dgm:prSet phldrT="[Text]" custT="1"/>
      <dgm:spPr/>
      <dgm:t>
        <a:bodyPr/>
        <a:lstStyle/>
        <a:p>
          <a:r>
            <a:rPr lang="en-US" sz="2400" b="0" i="0" dirty="0" smtClean="0"/>
            <a:t>The creation of a national economy is far from Israel</a:t>
          </a:r>
          <a:endParaRPr lang="en-US" sz="2400" dirty="0"/>
        </a:p>
      </dgm:t>
    </dgm:pt>
    <dgm:pt modelId="{BB344027-A812-40FF-B38E-A1BB7CF26CF7}" type="parTrans" cxnId="{E5BA20CF-7583-4E7D-B04E-B8731354B7AF}">
      <dgm:prSet/>
      <dgm:spPr/>
      <dgm:t>
        <a:bodyPr/>
        <a:lstStyle/>
        <a:p>
          <a:endParaRPr lang="en-US"/>
        </a:p>
      </dgm:t>
    </dgm:pt>
    <dgm:pt modelId="{D06D0BDD-EEBD-4BF6-89CD-6C82CED20C66}" type="sibTrans" cxnId="{E5BA20CF-7583-4E7D-B04E-B8731354B7AF}">
      <dgm:prSet/>
      <dgm:spPr/>
      <dgm:t>
        <a:bodyPr/>
        <a:lstStyle/>
        <a:p>
          <a:endParaRPr lang="en-US"/>
        </a:p>
      </dgm:t>
    </dgm:pt>
    <dgm:pt modelId="{89E68B68-2979-42BE-AD98-9BD6AC066C97}">
      <dgm:prSet phldrT="[Text]"/>
      <dgm:spPr/>
      <dgm:t>
        <a:bodyPr/>
        <a:lstStyle/>
        <a:p>
          <a:r>
            <a:rPr lang="en-US" dirty="0" smtClean="0"/>
            <a:t>Developing the </a:t>
          </a:r>
          <a:r>
            <a:rPr lang="en-US" b="0" i="0" dirty="0" smtClean="0"/>
            <a:t>agricultural sector</a:t>
          </a:r>
          <a:endParaRPr lang="en-US" dirty="0"/>
        </a:p>
      </dgm:t>
    </dgm:pt>
    <dgm:pt modelId="{759E0EEB-4DF5-466F-8173-9EE03113BCAC}" type="parTrans" cxnId="{D85807D3-A098-4E3C-AF2D-F55509BDC9DE}">
      <dgm:prSet/>
      <dgm:spPr/>
      <dgm:t>
        <a:bodyPr/>
        <a:lstStyle/>
        <a:p>
          <a:endParaRPr lang="en-US"/>
        </a:p>
      </dgm:t>
    </dgm:pt>
    <dgm:pt modelId="{FE185E46-44E3-4DD0-B2F0-A3406A8CC711}" type="sibTrans" cxnId="{D85807D3-A098-4E3C-AF2D-F55509BDC9DE}">
      <dgm:prSet/>
      <dgm:spPr/>
      <dgm:t>
        <a:bodyPr/>
        <a:lstStyle/>
        <a:p>
          <a:endParaRPr lang="en-US"/>
        </a:p>
      </dgm:t>
    </dgm:pt>
    <dgm:pt modelId="{0D9A1D2B-FBEB-4E48-A2C7-F282BC9756CC}">
      <dgm:prSet phldrT="[Text]" custT="1"/>
      <dgm:spPr/>
      <dgm:t>
        <a:bodyPr/>
        <a:lstStyle/>
        <a:p>
          <a:r>
            <a:rPr lang="en-US" sz="2400" b="0" i="0" dirty="0" smtClean="0"/>
            <a:t>Increase the level of export of raw materials and products</a:t>
          </a:r>
          <a:endParaRPr lang="en-US" sz="2400" dirty="0"/>
        </a:p>
      </dgm:t>
    </dgm:pt>
    <dgm:pt modelId="{BEE49B61-7D6C-4552-AD34-F1A97155F061}" type="parTrans" cxnId="{96E141CB-5554-408A-8E41-7BA0474376B9}">
      <dgm:prSet/>
      <dgm:spPr/>
      <dgm:t>
        <a:bodyPr/>
        <a:lstStyle/>
        <a:p>
          <a:endParaRPr lang="en-US"/>
        </a:p>
      </dgm:t>
    </dgm:pt>
    <dgm:pt modelId="{1230635F-DD7E-4611-9DBE-13AF9D5BA71B}" type="sibTrans" cxnId="{96E141CB-5554-408A-8E41-7BA0474376B9}">
      <dgm:prSet/>
      <dgm:spPr/>
      <dgm:t>
        <a:bodyPr/>
        <a:lstStyle/>
        <a:p>
          <a:endParaRPr lang="en-US"/>
        </a:p>
      </dgm:t>
    </dgm:pt>
    <dgm:pt modelId="{09936256-7B64-4ED1-A307-64D209ACDA31}">
      <dgm:prSet phldrT="[Text]" custT="1"/>
      <dgm:spPr/>
      <dgm:t>
        <a:bodyPr/>
        <a:lstStyle/>
        <a:p>
          <a:r>
            <a:rPr lang="en-US" sz="2400" dirty="0" smtClean="0"/>
            <a:t>Eliminate the restrictions on the agricultural development sector</a:t>
          </a:r>
          <a:endParaRPr lang="en-US" sz="2400" dirty="0"/>
        </a:p>
      </dgm:t>
    </dgm:pt>
    <dgm:pt modelId="{9C58D91E-02B6-4C5C-AF84-64B4569323CD}" type="parTrans" cxnId="{F335EB62-C1B1-40EC-90BB-CB088EBC7A7E}">
      <dgm:prSet/>
      <dgm:spPr/>
      <dgm:t>
        <a:bodyPr/>
        <a:lstStyle/>
        <a:p>
          <a:endParaRPr lang="en-US"/>
        </a:p>
      </dgm:t>
    </dgm:pt>
    <dgm:pt modelId="{762B9537-C025-45E7-BFAE-D78B8F969DB9}" type="sibTrans" cxnId="{F335EB62-C1B1-40EC-90BB-CB088EBC7A7E}">
      <dgm:prSet/>
      <dgm:spPr/>
      <dgm:t>
        <a:bodyPr/>
        <a:lstStyle/>
        <a:p>
          <a:endParaRPr lang="en-US"/>
        </a:p>
      </dgm:t>
    </dgm:pt>
    <dgm:pt modelId="{D551C7FB-F709-4A20-9980-738F537A921F}">
      <dgm:prSet phldrT="[Text]" custT="1"/>
      <dgm:spPr/>
      <dgm:t>
        <a:bodyPr/>
        <a:lstStyle/>
        <a:p>
          <a:pPr rtl="0"/>
          <a:r>
            <a:rPr lang="en-US" sz="2400" dirty="0" smtClean="0"/>
            <a:t>Introduction the new technology</a:t>
          </a:r>
          <a:endParaRPr lang="en-US" sz="2400" dirty="0"/>
        </a:p>
      </dgm:t>
    </dgm:pt>
    <dgm:pt modelId="{B396938E-6C97-48C1-89EF-FE3784D1107F}" type="parTrans" cxnId="{27FB9A98-E603-4B40-8CE7-56FFCAD954FF}">
      <dgm:prSet/>
      <dgm:spPr/>
      <dgm:t>
        <a:bodyPr/>
        <a:lstStyle/>
        <a:p>
          <a:endParaRPr lang="en-US"/>
        </a:p>
      </dgm:t>
    </dgm:pt>
    <dgm:pt modelId="{7B816238-1D88-40A5-B104-18EFD0B1C6EE}" type="sibTrans" cxnId="{27FB9A98-E603-4B40-8CE7-56FFCAD954FF}">
      <dgm:prSet/>
      <dgm:spPr/>
      <dgm:t>
        <a:bodyPr/>
        <a:lstStyle/>
        <a:p>
          <a:endParaRPr lang="en-US"/>
        </a:p>
      </dgm:t>
    </dgm:pt>
    <dgm:pt modelId="{FECD9F4B-E9D1-41B1-87F8-80EF6AC41424}">
      <dgm:prSet phldrT="[Text]" custT="1"/>
      <dgm:spPr/>
      <dgm:t>
        <a:bodyPr/>
        <a:lstStyle/>
        <a:p>
          <a:r>
            <a:rPr lang="en-US" sz="2400" dirty="0" smtClean="0"/>
            <a:t>Improvement in agriculture</a:t>
          </a:r>
          <a:endParaRPr lang="en-US" sz="2400" dirty="0"/>
        </a:p>
      </dgm:t>
    </dgm:pt>
    <dgm:pt modelId="{6F99B7F0-91EC-44DE-9FF2-D744F44D5018}" type="parTrans" cxnId="{FB2F50D0-F0D5-43F5-BF8A-1B993B446F49}">
      <dgm:prSet/>
      <dgm:spPr/>
      <dgm:t>
        <a:bodyPr/>
        <a:lstStyle/>
        <a:p>
          <a:endParaRPr lang="en-US"/>
        </a:p>
      </dgm:t>
    </dgm:pt>
    <dgm:pt modelId="{B4DDECDC-9203-45D8-BCFE-6D252ECFE560}" type="sibTrans" cxnId="{FB2F50D0-F0D5-43F5-BF8A-1B993B446F49}">
      <dgm:prSet/>
      <dgm:spPr/>
      <dgm:t>
        <a:bodyPr/>
        <a:lstStyle/>
        <a:p>
          <a:endParaRPr lang="en-US"/>
        </a:p>
      </dgm:t>
    </dgm:pt>
    <dgm:pt modelId="{7E4C524F-3E9D-449C-A1F7-0F14DFBC63F1}">
      <dgm:prSet phldrT="[Text]" custT="1"/>
      <dgm:spPr/>
      <dgm:t>
        <a:bodyPr/>
        <a:lstStyle/>
        <a:p>
          <a:pPr rtl="0"/>
          <a:r>
            <a:rPr lang="en-US" sz="2400" dirty="0" smtClean="0"/>
            <a:t>Promotion of agro-industry and enhancement of export competitiveness</a:t>
          </a:r>
          <a:endParaRPr lang="en-US" sz="2400" dirty="0"/>
        </a:p>
      </dgm:t>
    </dgm:pt>
    <dgm:pt modelId="{5C105989-16BB-4237-AED1-BEF45FB47543}" type="parTrans" cxnId="{F7C36219-38D2-46E0-B659-E3EE588A4FDD}">
      <dgm:prSet/>
      <dgm:spPr/>
      <dgm:t>
        <a:bodyPr/>
        <a:lstStyle/>
        <a:p>
          <a:endParaRPr lang="en-US"/>
        </a:p>
      </dgm:t>
    </dgm:pt>
    <dgm:pt modelId="{192C00D1-38D4-46CB-B6EA-02B04964D10D}" type="sibTrans" cxnId="{F7C36219-38D2-46E0-B659-E3EE588A4FDD}">
      <dgm:prSet/>
      <dgm:spPr/>
      <dgm:t>
        <a:bodyPr/>
        <a:lstStyle/>
        <a:p>
          <a:endParaRPr lang="en-US"/>
        </a:p>
      </dgm:t>
    </dgm:pt>
    <dgm:pt modelId="{722200AD-EAE0-4C39-826B-2EF0FBCB9B24}">
      <dgm:prSet phldrT="[Text]"/>
      <dgm:spPr/>
      <dgm:t>
        <a:bodyPr/>
        <a:lstStyle/>
        <a:p>
          <a:r>
            <a:rPr lang="en-US" b="0" i="0" dirty="0" smtClean="0"/>
            <a:t>Israeli policy</a:t>
          </a:r>
          <a:endParaRPr lang="en-US" dirty="0"/>
        </a:p>
      </dgm:t>
    </dgm:pt>
    <dgm:pt modelId="{FECBA49A-0402-44D6-B0C8-3CCA0093B292}" type="sibTrans" cxnId="{C43528A8-CEB6-47F5-BC0A-4C00597D9D4F}">
      <dgm:prSet/>
      <dgm:spPr/>
      <dgm:t>
        <a:bodyPr/>
        <a:lstStyle/>
        <a:p>
          <a:endParaRPr lang="en-US"/>
        </a:p>
      </dgm:t>
    </dgm:pt>
    <dgm:pt modelId="{EAD3E563-6BFE-4871-B980-EF4FEB3CD58B}" type="parTrans" cxnId="{C43528A8-CEB6-47F5-BC0A-4C00597D9D4F}">
      <dgm:prSet/>
      <dgm:spPr/>
      <dgm:t>
        <a:bodyPr/>
        <a:lstStyle/>
        <a:p>
          <a:endParaRPr lang="en-US"/>
        </a:p>
      </dgm:t>
    </dgm:pt>
    <dgm:pt modelId="{72B7D99F-D189-44E8-B1EC-CF887AC7063E}" type="pres">
      <dgm:prSet presAssocID="{A096F9D9-C5E9-46C2-B7FC-7396AE308D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3E5CAC-7B4F-4F6F-8C9C-B8376DC6816D}" type="pres">
      <dgm:prSet presAssocID="{722200AD-EAE0-4C39-826B-2EF0FBCB9B24}" presName="parentText" presStyleLbl="node1" presStyleIdx="0" presStyleCnt="2" custLinFactY="-27755" custLinFactNeighborX="-185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8D0585-17F2-4214-88A9-B8929A07D166}" type="pres">
      <dgm:prSet presAssocID="{722200AD-EAE0-4C39-826B-2EF0FBCB9B2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C0422-800E-41FF-A1B4-23E173F85CFF}" type="pres">
      <dgm:prSet presAssocID="{89E68B68-2979-42BE-AD98-9BD6AC066C9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A9C3E-0BA6-4C92-8331-A1C17654776A}" type="pres">
      <dgm:prSet presAssocID="{89E68B68-2979-42BE-AD98-9BD6AC066C9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5807D3-A098-4E3C-AF2D-F55509BDC9DE}" srcId="{A096F9D9-C5E9-46C2-B7FC-7396AE308D6D}" destId="{89E68B68-2979-42BE-AD98-9BD6AC066C97}" srcOrd="1" destOrd="0" parTransId="{759E0EEB-4DF5-466F-8173-9EE03113BCAC}" sibTransId="{FE185E46-44E3-4DD0-B2F0-A3406A8CC711}"/>
    <dgm:cxn modelId="{F7C36219-38D2-46E0-B659-E3EE588A4FDD}" srcId="{89E68B68-2979-42BE-AD98-9BD6AC066C97}" destId="{7E4C524F-3E9D-449C-A1F7-0F14DFBC63F1}" srcOrd="1" destOrd="0" parTransId="{5C105989-16BB-4237-AED1-BEF45FB47543}" sibTransId="{192C00D1-38D4-46CB-B6EA-02B04964D10D}"/>
    <dgm:cxn modelId="{C329562F-E287-4C58-B215-387F22EFE6B7}" type="presOf" srcId="{09936256-7B64-4ED1-A307-64D209ACDA31}" destId="{82DA9C3E-0BA6-4C92-8331-A1C17654776A}" srcOrd="0" destOrd="3" presId="urn:microsoft.com/office/officeart/2005/8/layout/vList2"/>
    <dgm:cxn modelId="{B8514F91-1511-4004-A653-42300143608E}" type="presOf" srcId="{89E68B68-2979-42BE-AD98-9BD6AC066C97}" destId="{B17C0422-800E-41FF-A1B4-23E173F85CFF}" srcOrd="0" destOrd="0" presId="urn:microsoft.com/office/officeart/2005/8/layout/vList2"/>
    <dgm:cxn modelId="{C43528A8-CEB6-47F5-BC0A-4C00597D9D4F}" srcId="{A096F9D9-C5E9-46C2-B7FC-7396AE308D6D}" destId="{722200AD-EAE0-4C39-826B-2EF0FBCB9B24}" srcOrd="0" destOrd="0" parTransId="{EAD3E563-6BFE-4871-B980-EF4FEB3CD58B}" sibTransId="{FECBA49A-0402-44D6-B0C8-3CCA0093B292}"/>
    <dgm:cxn modelId="{E87650C3-8200-416C-8C37-F7D244A6FF86}" type="presOf" srcId="{A096F9D9-C5E9-46C2-B7FC-7396AE308D6D}" destId="{72B7D99F-D189-44E8-B1EC-CF887AC7063E}" srcOrd="0" destOrd="0" presId="urn:microsoft.com/office/officeart/2005/8/layout/vList2"/>
    <dgm:cxn modelId="{96E141CB-5554-408A-8E41-7BA0474376B9}" srcId="{89E68B68-2979-42BE-AD98-9BD6AC066C97}" destId="{0D9A1D2B-FBEB-4E48-A2C7-F282BC9756CC}" srcOrd="2" destOrd="0" parTransId="{BEE49B61-7D6C-4552-AD34-F1A97155F061}" sibTransId="{1230635F-DD7E-4611-9DBE-13AF9D5BA71B}"/>
    <dgm:cxn modelId="{95D62448-145A-46EE-B33E-1255DDAFC104}" type="presOf" srcId="{D551C7FB-F709-4A20-9980-738F537A921F}" destId="{82DA9C3E-0BA6-4C92-8331-A1C17654776A}" srcOrd="0" destOrd="4" presId="urn:microsoft.com/office/officeart/2005/8/layout/vList2"/>
    <dgm:cxn modelId="{FB2F50D0-F0D5-43F5-BF8A-1B993B446F49}" srcId="{89E68B68-2979-42BE-AD98-9BD6AC066C97}" destId="{FECD9F4B-E9D1-41B1-87F8-80EF6AC41424}" srcOrd="0" destOrd="0" parTransId="{6F99B7F0-91EC-44DE-9FF2-D744F44D5018}" sibTransId="{B4DDECDC-9203-45D8-BCFE-6D252ECFE560}"/>
    <dgm:cxn modelId="{0EC1CB04-FD1E-40FC-B8E2-7B86A7E078B7}" type="presOf" srcId="{722200AD-EAE0-4C39-826B-2EF0FBCB9B24}" destId="{DE3E5CAC-7B4F-4F6F-8C9C-B8376DC6816D}" srcOrd="0" destOrd="0" presId="urn:microsoft.com/office/officeart/2005/8/layout/vList2"/>
    <dgm:cxn modelId="{E80BA498-50B8-4532-B3B1-4C17996B61E9}" type="presOf" srcId="{7E4C524F-3E9D-449C-A1F7-0F14DFBC63F1}" destId="{82DA9C3E-0BA6-4C92-8331-A1C17654776A}" srcOrd="0" destOrd="1" presId="urn:microsoft.com/office/officeart/2005/8/layout/vList2"/>
    <dgm:cxn modelId="{27FB9A98-E603-4B40-8CE7-56FFCAD954FF}" srcId="{89E68B68-2979-42BE-AD98-9BD6AC066C97}" destId="{D551C7FB-F709-4A20-9980-738F537A921F}" srcOrd="4" destOrd="0" parTransId="{B396938E-6C97-48C1-89EF-FE3784D1107F}" sibTransId="{7B816238-1D88-40A5-B104-18EFD0B1C6EE}"/>
    <dgm:cxn modelId="{E5BA20CF-7583-4E7D-B04E-B8731354B7AF}" srcId="{722200AD-EAE0-4C39-826B-2EF0FBCB9B24}" destId="{20171645-1B4F-458B-9E54-F740F8757C20}" srcOrd="0" destOrd="0" parTransId="{BB344027-A812-40FF-B38E-A1BB7CF26CF7}" sibTransId="{D06D0BDD-EEBD-4BF6-89CD-6C82CED20C66}"/>
    <dgm:cxn modelId="{FDD0F22A-2B1E-4D21-AE65-8DD8B2ABF63C}" type="presOf" srcId="{0D9A1D2B-FBEB-4E48-A2C7-F282BC9756CC}" destId="{82DA9C3E-0BA6-4C92-8331-A1C17654776A}" srcOrd="0" destOrd="2" presId="urn:microsoft.com/office/officeart/2005/8/layout/vList2"/>
    <dgm:cxn modelId="{5942B867-5704-42C0-806F-3193B3038422}" type="presOf" srcId="{20171645-1B4F-458B-9E54-F740F8757C20}" destId="{818D0585-17F2-4214-88A9-B8929A07D166}" srcOrd="0" destOrd="0" presId="urn:microsoft.com/office/officeart/2005/8/layout/vList2"/>
    <dgm:cxn modelId="{F335EB62-C1B1-40EC-90BB-CB088EBC7A7E}" srcId="{89E68B68-2979-42BE-AD98-9BD6AC066C97}" destId="{09936256-7B64-4ED1-A307-64D209ACDA31}" srcOrd="3" destOrd="0" parTransId="{9C58D91E-02B6-4C5C-AF84-64B4569323CD}" sibTransId="{762B9537-C025-45E7-BFAE-D78B8F969DB9}"/>
    <dgm:cxn modelId="{6753AA65-4FB8-40DC-91DC-64E4B075B284}" type="presOf" srcId="{FECD9F4B-E9D1-41B1-87F8-80EF6AC41424}" destId="{82DA9C3E-0BA6-4C92-8331-A1C17654776A}" srcOrd="0" destOrd="0" presId="urn:microsoft.com/office/officeart/2005/8/layout/vList2"/>
    <dgm:cxn modelId="{6ADB2718-99B6-4405-8F56-B5D20ED108D7}" type="presParOf" srcId="{72B7D99F-D189-44E8-B1EC-CF887AC7063E}" destId="{DE3E5CAC-7B4F-4F6F-8C9C-B8376DC6816D}" srcOrd="0" destOrd="0" presId="urn:microsoft.com/office/officeart/2005/8/layout/vList2"/>
    <dgm:cxn modelId="{E47915CB-17E3-4029-B49E-04E88612715A}" type="presParOf" srcId="{72B7D99F-D189-44E8-B1EC-CF887AC7063E}" destId="{818D0585-17F2-4214-88A9-B8929A07D166}" srcOrd="1" destOrd="0" presId="urn:microsoft.com/office/officeart/2005/8/layout/vList2"/>
    <dgm:cxn modelId="{52C32CAC-50A1-41EB-8112-BE65545504FA}" type="presParOf" srcId="{72B7D99F-D189-44E8-B1EC-CF887AC7063E}" destId="{B17C0422-800E-41FF-A1B4-23E173F85CFF}" srcOrd="2" destOrd="0" presId="urn:microsoft.com/office/officeart/2005/8/layout/vList2"/>
    <dgm:cxn modelId="{5FBC04B8-71CF-46E6-8E45-ECCE512C3BCF}" type="presParOf" srcId="{72B7D99F-D189-44E8-B1EC-CF887AC7063E}" destId="{82DA9C3E-0BA6-4C92-8331-A1C17654776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6A15B0-8BE6-48F2-A7B4-414EDD8E3B3A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10FD5E-6093-4C30-B052-C7FBFD12459F}">
      <dgm:prSet phldrT="[Text]"/>
      <dgm:spPr/>
      <dgm:t>
        <a:bodyPr/>
        <a:lstStyle/>
        <a:p>
          <a:r>
            <a:rPr lang="en-US" b="1" dirty="0" smtClean="0"/>
            <a:t>Main Row Material</a:t>
          </a:r>
          <a:endParaRPr lang="en-US" dirty="0"/>
        </a:p>
      </dgm:t>
    </dgm:pt>
    <dgm:pt modelId="{9DC27913-4721-4AE7-B89D-D7D658E5A933}" type="parTrans" cxnId="{8C4A1796-710D-4008-906C-D499A4899EB4}">
      <dgm:prSet/>
      <dgm:spPr/>
      <dgm:t>
        <a:bodyPr/>
        <a:lstStyle/>
        <a:p>
          <a:endParaRPr lang="en-US"/>
        </a:p>
      </dgm:t>
    </dgm:pt>
    <dgm:pt modelId="{55814867-1307-4DC4-9363-043825CC1CED}" type="sibTrans" cxnId="{8C4A1796-710D-4008-906C-D499A4899EB4}">
      <dgm:prSet/>
      <dgm:spPr/>
      <dgm:t>
        <a:bodyPr/>
        <a:lstStyle/>
        <a:p>
          <a:endParaRPr lang="en-US"/>
        </a:p>
      </dgm:t>
    </dgm:pt>
    <dgm:pt modelId="{9006BF9D-7C6A-44D1-9C40-7CA69A5B61A9}">
      <dgm:prSet phldrT="[Text]"/>
      <dgm:spPr/>
      <dgm:t>
        <a:bodyPr/>
        <a:lstStyle/>
        <a:p>
          <a:pPr rtl="0"/>
          <a:r>
            <a:rPr lang="en-US" b="1" dirty="0" smtClean="0"/>
            <a:t>field crops</a:t>
          </a:r>
          <a:endParaRPr lang="en-US" dirty="0"/>
        </a:p>
      </dgm:t>
    </dgm:pt>
    <dgm:pt modelId="{729BC7C1-A246-4FE1-BA92-9FCD3B3F3336}" type="parTrans" cxnId="{1E171D70-BC6A-4969-976F-5A9319137AEE}">
      <dgm:prSet/>
      <dgm:spPr/>
      <dgm:t>
        <a:bodyPr/>
        <a:lstStyle/>
        <a:p>
          <a:endParaRPr lang="en-US"/>
        </a:p>
      </dgm:t>
    </dgm:pt>
    <dgm:pt modelId="{67AAAC6A-2881-41AF-8678-5D68CE304D71}" type="sibTrans" cxnId="{1E171D70-BC6A-4969-976F-5A9319137AEE}">
      <dgm:prSet/>
      <dgm:spPr/>
      <dgm:t>
        <a:bodyPr/>
        <a:lstStyle/>
        <a:p>
          <a:endParaRPr lang="en-US"/>
        </a:p>
      </dgm:t>
    </dgm:pt>
    <dgm:pt modelId="{8523A911-4156-43E8-9FC5-3557FE5FD8D0}">
      <dgm:prSet phldrT="[Text]"/>
      <dgm:spPr/>
      <dgm:t>
        <a:bodyPr/>
        <a:lstStyle/>
        <a:p>
          <a:r>
            <a:rPr lang="en-US" dirty="0" smtClean="0"/>
            <a:t>fruit trees </a:t>
          </a:r>
          <a:endParaRPr lang="en-US" dirty="0"/>
        </a:p>
      </dgm:t>
    </dgm:pt>
    <dgm:pt modelId="{B313EF8B-ABE1-4DB8-B1AE-0397467226D7}" type="parTrans" cxnId="{A7391ADA-49C8-4AFF-BD81-88089992942D}">
      <dgm:prSet/>
      <dgm:spPr/>
      <dgm:t>
        <a:bodyPr/>
        <a:lstStyle/>
        <a:p>
          <a:endParaRPr lang="en-US"/>
        </a:p>
      </dgm:t>
    </dgm:pt>
    <dgm:pt modelId="{5087A17E-1CC9-46E0-B6F3-D9B0B284C6B7}" type="sibTrans" cxnId="{A7391ADA-49C8-4AFF-BD81-88089992942D}">
      <dgm:prSet/>
      <dgm:spPr/>
      <dgm:t>
        <a:bodyPr/>
        <a:lstStyle/>
        <a:p>
          <a:endParaRPr lang="en-US"/>
        </a:p>
      </dgm:t>
    </dgm:pt>
    <dgm:pt modelId="{B236845E-DC02-43BB-9950-FE72A6B45ACD}">
      <dgm:prSet phldrT="[Text]"/>
      <dgm:spPr/>
      <dgm:t>
        <a:bodyPr/>
        <a:lstStyle/>
        <a:p>
          <a:r>
            <a:rPr lang="en-US" dirty="0" smtClean="0"/>
            <a:t>Vegetables</a:t>
          </a:r>
          <a:endParaRPr lang="en-US" dirty="0"/>
        </a:p>
      </dgm:t>
    </dgm:pt>
    <dgm:pt modelId="{439FB4C2-8069-4293-80A8-624275C30BB4}" type="parTrans" cxnId="{EFF918C3-2102-495C-AE24-FF751AE1BA31}">
      <dgm:prSet/>
      <dgm:spPr/>
      <dgm:t>
        <a:bodyPr/>
        <a:lstStyle/>
        <a:p>
          <a:endParaRPr lang="en-US"/>
        </a:p>
      </dgm:t>
    </dgm:pt>
    <dgm:pt modelId="{76A7297B-4802-4134-8344-244326C540FA}" type="sibTrans" cxnId="{EFF918C3-2102-495C-AE24-FF751AE1BA31}">
      <dgm:prSet/>
      <dgm:spPr/>
      <dgm:t>
        <a:bodyPr/>
        <a:lstStyle/>
        <a:p>
          <a:endParaRPr lang="en-US"/>
        </a:p>
      </dgm:t>
    </dgm:pt>
    <dgm:pt modelId="{EE0388EE-BE4F-4BB3-8DF3-4CE3CAC72AC2}" type="pres">
      <dgm:prSet presAssocID="{9D6A15B0-8BE6-48F2-A7B4-414EDD8E3B3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C57E26-2619-4769-A50B-154E46B9EB65}" type="pres">
      <dgm:prSet presAssocID="{C810FD5E-6093-4C30-B052-C7FBFD12459F}" presName="centerShape" presStyleLbl="node0" presStyleIdx="0" presStyleCnt="1"/>
      <dgm:spPr/>
      <dgm:t>
        <a:bodyPr/>
        <a:lstStyle/>
        <a:p>
          <a:endParaRPr lang="en-US"/>
        </a:p>
      </dgm:t>
    </dgm:pt>
    <dgm:pt modelId="{9A160434-187B-4AC0-8EBC-F3A6F842F904}" type="pres">
      <dgm:prSet presAssocID="{729BC7C1-A246-4FE1-BA92-9FCD3B3F3336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FF11B1F0-BFCF-40EC-AF0E-1261992719BA}" type="pres">
      <dgm:prSet presAssocID="{9006BF9D-7C6A-44D1-9C40-7CA69A5B61A9}" presName="node" presStyleLbl="node1" presStyleIdx="0" presStyleCnt="3" custRadScaleRad="110090" custRadScaleInc="-28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142EEF-E8E5-478F-B357-EAC8B7FB2B20}" type="pres">
      <dgm:prSet presAssocID="{B313EF8B-ABE1-4DB8-B1AE-0397467226D7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BE32593C-5CE7-4BAC-BF8F-DA0DD481ABF0}" type="pres">
      <dgm:prSet presAssocID="{8523A911-4156-43E8-9FC5-3557FE5FD8D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F461E-5237-4C28-9671-A922A7431C43}" type="pres">
      <dgm:prSet presAssocID="{439FB4C2-8069-4293-80A8-624275C30BB4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52BFAD85-4CE5-4F80-A0E7-3470D01666AA}" type="pres">
      <dgm:prSet presAssocID="{B236845E-DC02-43BB-9950-FE72A6B45ACD}" presName="node" presStyleLbl="node1" presStyleIdx="2" presStyleCnt="3" custRadScaleRad="106247" custRadScaleInc="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C280E8-4B9F-40B5-840A-22675B8B5692}" type="presOf" srcId="{439FB4C2-8069-4293-80A8-624275C30BB4}" destId="{CC1F461E-5237-4C28-9671-A922A7431C43}" srcOrd="0" destOrd="0" presId="urn:microsoft.com/office/officeart/2005/8/layout/radial4"/>
    <dgm:cxn modelId="{7A8AA23E-09A6-41A3-A872-C29E1708A771}" type="presOf" srcId="{B313EF8B-ABE1-4DB8-B1AE-0397467226D7}" destId="{B0142EEF-E8E5-478F-B357-EAC8B7FB2B20}" srcOrd="0" destOrd="0" presId="urn:microsoft.com/office/officeart/2005/8/layout/radial4"/>
    <dgm:cxn modelId="{A7391ADA-49C8-4AFF-BD81-88089992942D}" srcId="{C810FD5E-6093-4C30-B052-C7FBFD12459F}" destId="{8523A911-4156-43E8-9FC5-3557FE5FD8D0}" srcOrd="1" destOrd="0" parTransId="{B313EF8B-ABE1-4DB8-B1AE-0397467226D7}" sibTransId="{5087A17E-1CC9-46E0-B6F3-D9B0B284C6B7}"/>
    <dgm:cxn modelId="{179BD1ED-C4D2-4B11-9E94-94A5BD4DC828}" type="presOf" srcId="{9006BF9D-7C6A-44D1-9C40-7CA69A5B61A9}" destId="{FF11B1F0-BFCF-40EC-AF0E-1261992719BA}" srcOrd="0" destOrd="0" presId="urn:microsoft.com/office/officeart/2005/8/layout/radial4"/>
    <dgm:cxn modelId="{F6384902-161B-4387-9B91-09C460F12346}" type="presOf" srcId="{B236845E-DC02-43BB-9950-FE72A6B45ACD}" destId="{52BFAD85-4CE5-4F80-A0E7-3470D01666AA}" srcOrd="0" destOrd="0" presId="urn:microsoft.com/office/officeart/2005/8/layout/radial4"/>
    <dgm:cxn modelId="{6A96479F-216B-43FA-96BD-C00F0A762E23}" type="presOf" srcId="{8523A911-4156-43E8-9FC5-3557FE5FD8D0}" destId="{BE32593C-5CE7-4BAC-BF8F-DA0DD481ABF0}" srcOrd="0" destOrd="0" presId="urn:microsoft.com/office/officeart/2005/8/layout/radial4"/>
    <dgm:cxn modelId="{BB88AFB6-B7AD-4771-989D-8A1E9E3A27A0}" type="presOf" srcId="{9D6A15B0-8BE6-48F2-A7B4-414EDD8E3B3A}" destId="{EE0388EE-BE4F-4BB3-8DF3-4CE3CAC72AC2}" srcOrd="0" destOrd="0" presId="urn:microsoft.com/office/officeart/2005/8/layout/radial4"/>
    <dgm:cxn modelId="{A100DE97-C13F-4547-8742-4F5A518ECBB0}" type="presOf" srcId="{729BC7C1-A246-4FE1-BA92-9FCD3B3F3336}" destId="{9A160434-187B-4AC0-8EBC-F3A6F842F904}" srcOrd="0" destOrd="0" presId="urn:microsoft.com/office/officeart/2005/8/layout/radial4"/>
    <dgm:cxn modelId="{EFF918C3-2102-495C-AE24-FF751AE1BA31}" srcId="{C810FD5E-6093-4C30-B052-C7FBFD12459F}" destId="{B236845E-DC02-43BB-9950-FE72A6B45ACD}" srcOrd="2" destOrd="0" parTransId="{439FB4C2-8069-4293-80A8-624275C30BB4}" sibTransId="{76A7297B-4802-4134-8344-244326C540FA}"/>
    <dgm:cxn modelId="{8C4A1796-710D-4008-906C-D499A4899EB4}" srcId="{9D6A15B0-8BE6-48F2-A7B4-414EDD8E3B3A}" destId="{C810FD5E-6093-4C30-B052-C7FBFD12459F}" srcOrd="0" destOrd="0" parTransId="{9DC27913-4721-4AE7-B89D-D7D658E5A933}" sibTransId="{55814867-1307-4DC4-9363-043825CC1CED}"/>
    <dgm:cxn modelId="{108FEE8C-2527-4C99-A2DF-53D171239300}" type="presOf" srcId="{C810FD5E-6093-4C30-B052-C7FBFD12459F}" destId="{EEC57E26-2619-4769-A50B-154E46B9EB65}" srcOrd="0" destOrd="0" presId="urn:microsoft.com/office/officeart/2005/8/layout/radial4"/>
    <dgm:cxn modelId="{1E171D70-BC6A-4969-976F-5A9319137AEE}" srcId="{C810FD5E-6093-4C30-B052-C7FBFD12459F}" destId="{9006BF9D-7C6A-44D1-9C40-7CA69A5B61A9}" srcOrd="0" destOrd="0" parTransId="{729BC7C1-A246-4FE1-BA92-9FCD3B3F3336}" sibTransId="{67AAAC6A-2881-41AF-8678-5D68CE304D71}"/>
    <dgm:cxn modelId="{FAAC5919-2BBD-47CC-A388-4FD43A2E0BA4}" type="presParOf" srcId="{EE0388EE-BE4F-4BB3-8DF3-4CE3CAC72AC2}" destId="{EEC57E26-2619-4769-A50B-154E46B9EB65}" srcOrd="0" destOrd="0" presId="urn:microsoft.com/office/officeart/2005/8/layout/radial4"/>
    <dgm:cxn modelId="{A9315B34-D416-48B3-B14A-3B2E84F41BB1}" type="presParOf" srcId="{EE0388EE-BE4F-4BB3-8DF3-4CE3CAC72AC2}" destId="{9A160434-187B-4AC0-8EBC-F3A6F842F904}" srcOrd="1" destOrd="0" presId="urn:microsoft.com/office/officeart/2005/8/layout/radial4"/>
    <dgm:cxn modelId="{04A83F38-7D38-4497-819E-5A0E0517DEBF}" type="presParOf" srcId="{EE0388EE-BE4F-4BB3-8DF3-4CE3CAC72AC2}" destId="{FF11B1F0-BFCF-40EC-AF0E-1261992719BA}" srcOrd="2" destOrd="0" presId="urn:microsoft.com/office/officeart/2005/8/layout/radial4"/>
    <dgm:cxn modelId="{69FA6CF8-CC81-4169-BD96-DA0922A6580E}" type="presParOf" srcId="{EE0388EE-BE4F-4BB3-8DF3-4CE3CAC72AC2}" destId="{B0142EEF-E8E5-478F-B357-EAC8B7FB2B20}" srcOrd="3" destOrd="0" presId="urn:microsoft.com/office/officeart/2005/8/layout/radial4"/>
    <dgm:cxn modelId="{745F8FE3-2D42-4B46-A382-8B7043981F9A}" type="presParOf" srcId="{EE0388EE-BE4F-4BB3-8DF3-4CE3CAC72AC2}" destId="{BE32593C-5CE7-4BAC-BF8F-DA0DD481ABF0}" srcOrd="4" destOrd="0" presId="urn:microsoft.com/office/officeart/2005/8/layout/radial4"/>
    <dgm:cxn modelId="{7DD7E58A-CF23-4B42-9DAC-ABD90DC72D3C}" type="presParOf" srcId="{EE0388EE-BE4F-4BB3-8DF3-4CE3CAC72AC2}" destId="{CC1F461E-5237-4C28-9671-A922A7431C43}" srcOrd="5" destOrd="0" presId="urn:microsoft.com/office/officeart/2005/8/layout/radial4"/>
    <dgm:cxn modelId="{D6A779BF-05E6-46AD-8D1F-E18B045F7DA6}" type="presParOf" srcId="{EE0388EE-BE4F-4BB3-8DF3-4CE3CAC72AC2}" destId="{52BFAD85-4CE5-4F80-A0E7-3470D01666A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C0626AB-E0B1-4A52-B7C7-A05742D45D9E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E0B467-82CB-42B4-A416-AEA8E587857F}">
      <dgm:prSet phldrT="[Text]"/>
      <dgm:spPr/>
      <dgm:t>
        <a:bodyPr/>
        <a:lstStyle/>
        <a:p>
          <a:r>
            <a:rPr lang="en-US" dirty="0" smtClean="0"/>
            <a:t>Higher quality goods</a:t>
          </a:r>
          <a:endParaRPr lang="en-US" dirty="0"/>
        </a:p>
      </dgm:t>
    </dgm:pt>
    <dgm:pt modelId="{3D6A7198-963D-47E3-A851-663AF5EF8D93}" type="parTrans" cxnId="{21C5BCCB-31CF-4367-8459-5AAA2DF2ABC0}">
      <dgm:prSet/>
      <dgm:spPr/>
      <dgm:t>
        <a:bodyPr/>
        <a:lstStyle/>
        <a:p>
          <a:endParaRPr lang="en-US"/>
        </a:p>
      </dgm:t>
    </dgm:pt>
    <dgm:pt modelId="{DDB6A835-2F93-444A-B362-09FC810954AD}" type="sibTrans" cxnId="{21C5BCCB-31CF-4367-8459-5AAA2DF2ABC0}">
      <dgm:prSet/>
      <dgm:spPr/>
      <dgm:t>
        <a:bodyPr/>
        <a:lstStyle/>
        <a:p>
          <a:endParaRPr lang="en-US"/>
        </a:p>
      </dgm:t>
    </dgm:pt>
    <dgm:pt modelId="{C24DB300-FF58-4CBD-8927-B13D6EABCCE8}">
      <dgm:prSet phldrT="[Text]"/>
      <dgm:spPr/>
      <dgm:t>
        <a:bodyPr/>
        <a:lstStyle/>
        <a:p>
          <a:r>
            <a:rPr lang="en-US" dirty="0" smtClean="0"/>
            <a:t>Lower cost transport</a:t>
          </a:r>
          <a:endParaRPr lang="en-US" dirty="0"/>
        </a:p>
      </dgm:t>
    </dgm:pt>
    <dgm:pt modelId="{8629EF81-6549-4936-90B2-185B6AAFF866}" type="parTrans" cxnId="{576550A6-A7DD-49E2-971C-D545EB2850C4}">
      <dgm:prSet/>
      <dgm:spPr/>
      <dgm:t>
        <a:bodyPr/>
        <a:lstStyle/>
        <a:p>
          <a:endParaRPr lang="en-US"/>
        </a:p>
      </dgm:t>
    </dgm:pt>
    <dgm:pt modelId="{EB13212A-1061-47A7-AAF3-6ED469A2A00D}" type="sibTrans" cxnId="{576550A6-A7DD-49E2-971C-D545EB2850C4}">
      <dgm:prSet/>
      <dgm:spPr/>
      <dgm:t>
        <a:bodyPr/>
        <a:lstStyle/>
        <a:p>
          <a:endParaRPr lang="en-US"/>
        </a:p>
      </dgm:t>
    </dgm:pt>
    <dgm:pt modelId="{E5183676-BEE8-4021-9077-FF5DD02FCD30}">
      <dgm:prSet phldrT="[Text]"/>
      <dgm:spPr/>
      <dgm:t>
        <a:bodyPr/>
        <a:lstStyle/>
        <a:p>
          <a:r>
            <a:rPr lang="en-US" dirty="0" smtClean="0"/>
            <a:t>Improved handling</a:t>
          </a:r>
          <a:endParaRPr lang="en-US" dirty="0"/>
        </a:p>
      </dgm:t>
    </dgm:pt>
    <dgm:pt modelId="{8B347CDA-4B58-4423-A7D4-852766950B25}" type="parTrans" cxnId="{814E965F-D54E-41BA-A6F4-E3680F96BC23}">
      <dgm:prSet/>
      <dgm:spPr/>
      <dgm:t>
        <a:bodyPr/>
        <a:lstStyle/>
        <a:p>
          <a:endParaRPr lang="en-US"/>
        </a:p>
      </dgm:t>
    </dgm:pt>
    <dgm:pt modelId="{A663137F-5F2F-4E35-AE46-2733F7E21DA4}" type="sibTrans" cxnId="{814E965F-D54E-41BA-A6F4-E3680F96BC23}">
      <dgm:prSet/>
      <dgm:spPr/>
      <dgm:t>
        <a:bodyPr/>
        <a:lstStyle/>
        <a:p>
          <a:endParaRPr lang="en-US"/>
        </a:p>
      </dgm:t>
    </dgm:pt>
    <dgm:pt modelId="{29F8606E-4D7B-4CAA-864A-BE582F4595CB}">
      <dgm:prSet phldrT="[Text]"/>
      <dgm:spPr/>
      <dgm:t>
        <a:bodyPr/>
        <a:lstStyle/>
        <a:p>
          <a:r>
            <a:rPr lang="en-US" dirty="0" smtClean="0"/>
            <a:t>Improved market performance</a:t>
          </a:r>
          <a:endParaRPr lang="en-US" dirty="0"/>
        </a:p>
      </dgm:t>
    </dgm:pt>
    <dgm:pt modelId="{4DBC8600-798B-43B1-AABE-29DA0A1906BB}" type="parTrans" cxnId="{15F1474F-4A71-4203-9A0E-8177D2204B8B}">
      <dgm:prSet/>
      <dgm:spPr/>
      <dgm:t>
        <a:bodyPr/>
        <a:lstStyle/>
        <a:p>
          <a:endParaRPr lang="en-US"/>
        </a:p>
      </dgm:t>
    </dgm:pt>
    <dgm:pt modelId="{53456A8B-5E1B-4B0A-B330-21389828465C}" type="sibTrans" cxnId="{15F1474F-4A71-4203-9A0E-8177D2204B8B}">
      <dgm:prSet/>
      <dgm:spPr/>
      <dgm:t>
        <a:bodyPr/>
        <a:lstStyle/>
        <a:p>
          <a:endParaRPr lang="en-US"/>
        </a:p>
      </dgm:t>
    </dgm:pt>
    <dgm:pt modelId="{C9E96C46-66DE-4AC2-94EF-E0F5933E6581}">
      <dgm:prSet phldrT="[Text]"/>
      <dgm:spPr/>
      <dgm:t>
        <a:bodyPr/>
        <a:lstStyle/>
        <a:p>
          <a:r>
            <a:rPr lang="en-US" dirty="0" smtClean="0"/>
            <a:t>Increase the added value</a:t>
          </a:r>
          <a:endParaRPr lang="en-US" dirty="0"/>
        </a:p>
      </dgm:t>
    </dgm:pt>
    <dgm:pt modelId="{3A659471-002C-46A4-ABC2-DD696D1E63AE}" type="parTrans" cxnId="{6B8824ED-FD7F-4E73-8F17-50D04F35B22F}">
      <dgm:prSet/>
      <dgm:spPr/>
      <dgm:t>
        <a:bodyPr/>
        <a:lstStyle/>
        <a:p>
          <a:endParaRPr lang="en-US"/>
        </a:p>
      </dgm:t>
    </dgm:pt>
    <dgm:pt modelId="{F6019C30-D0E0-44E3-8984-819098341F2F}" type="sibTrans" cxnId="{6B8824ED-FD7F-4E73-8F17-50D04F35B22F}">
      <dgm:prSet/>
      <dgm:spPr/>
      <dgm:t>
        <a:bodyPr/>
        <a:lstStyle/>
        <a:p>
          <a:endParaRPr lang="en-US"/>
        </a:p>
      </dgm:t>
    </dgm:pt>
    <dgm:pt modelId="{07E66707-4CB9-499E-83F5-57E8A765E0B7}" type="pres">
      <dgm:prSet presAssocID="{6C0626AB-E0B1-4A52-B7C7-A05742D45D9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658235-E2C5-47C9-A8D6-CE19828D848A}" type="pres">
      <dgm:prSet presAssocID="{FBE0B467-82CB-42B4-A416-AEA8E587857F}" presName="node" presStyleLbl="node1" presStyleIdx="0" presStyleCnt="5" custLinFactNeighborX="-15235" custLinFactNeighborY="4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C3803-F4FC-469F-8B2E-D57E64BCB820}" type="pres">
      <dgm:prSet presAssocID="{DDB6A835-2F93-444A-B362-09FC810954AD}" presName="sibTrans" presStyleCnt="0"/>
      <dgm:spPr/>
      <dgm:t>
        <a:bodyPr/>
        <a:lstStyle/>
        <a:p>
          <a:endParaRPr lang="en-US"/>
        </a:p>
      </dgm:t>
    </dgm:pt>
    <dgm:pt modelId="{31998CE9-00F6-45E2-84F1-DB6761A17EEA}" type="pres">
      <dgm:prSet presAssocID="{C24DB300-FF58-4CBD-8927-B13D6EABCCE8}" presName="node" presStyleLbl="node1" presStyleIdx="1" presStyleCnt="5" custLinFactNeighborX="12176" custLinFactNeighborY="-4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8F01D6-D608-4298-8F31-504999FA5580}" type="pres">
      <dgm:prSet presAssocID="{EB13212A-1061-47A7-AAF3-6ED469A2A00D}" presName="sibTrans" presStyleCnt="0"/>
      <dgm:spPr/>
      <dgm:t>
        <a:bodyPr/>
        <a:lstStyle/>
        <a:p>
          <a:endParaRPr lang="en-US"/>
        </a:p>
      </dgm:t>
    </dgm:pt>
    <dgm:pt modelId="{9CCAA00D-F6B7-4DB7-AA9B-4FDA7237916D}" type="pres">
      <dgm:prSet presAssocID="{E5183676-BEE8-4021-9077-FF5DD02FCD30}" presName="node" presStyleLbl="node1" presStyleIdx="2" presStyleCnt="5" custLinFactNeighborX="47745" custLinFactNeighborY="-2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43CA17-39DA-4813-8716-1559288FF93D}" type="pres">
      <dgm:prSet presAssocID="{A663137F-5F2F-4E35-AE46-2733F7E21DA4}" presName="sibTrans" presStyleCnt="0"/>
      <dgm:spPr/>
      <dgm:t>
        <a:bodyPr/>
        <a:lstStyle/>
        <a:p>
          <a:endParaRPr lang="en-US"/>
        </a:p>
      </dgm:t>
    </dgm:pt>
    <dgm:pt modelId="{8DE00EF9-17A4-43E7-9D16-6B942DA4DF94}" type="pres">
      <dgm:prSet presAssocID="{29F8606E-4D7B-4CAA-864A-BE582F4595CB}" presName="node" presStyleLbl="node1" presStyleIdx="3" presStyleCnt="5" custLinFactY="12125" custLinFactNeighborX="2362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54D19B-F5BB-4845-9228-1A57A3C3657D}" type="pres">
      <dgm:prSet presAssocID="{53456A8B-5E1B-4B0A-B330-21389828465C}" presName="sibTrans" presStyleCnt="0"/>
      <dgm:spPr/>
      <dgm:t>
        <a:bodyPr/>
        <a:lstStyle/>
        <a:p>
          <a:endParaRPr lang="en-US"/>
        </a:p>
      </dgm:t>
    </dgm:pt>
    <dgm:pt modelId="{4362A604-5E7B-4965-B5FD-A4F865C9F629}" type="pres">
      <dgm:prSet presAssocID="{C9E96C46-66DE-4AC2-94EF-E0F5933E6581}" presName="node" presStyleLbl="node1" presStyleIdx="4" presStyleCnt="5" custLinFactNeighborX="-64509" custLinFactNeighborY="-45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1C5BCCB-31CF-4367-8459-5AAA2DF2ABC0}" srcId="{6C0626AB-E0B1-4A52-B7C7-A05742D45D9E}" destId="{FBE0B467-82CB-42B4-A416-AEA8E587857F}" srcOrd="0" destOrd="0" parTransId="{3D6A7198-963D-47E3-A851-663AF5EF8D93}" sibTransId="{DDB6A835-2F93-444A-B362-09FC810954AD}"/>
    <dgm:cxn modelId="{6D4B0C08-C490-42E9-BD46-1F310F37D3EB}" type="presOf" srcId="{C9E96C46-66DE-4AC2-94EF-E0F5933E6581}" destId="{4362A604-5E7B-4965-B5FD-A4F865C9F629}" srcOrd="0" destOrd="0" presId="urn:microsoft.com/office/officeart/2005/8/layout/default"/>
    <dgm:cxn modelId="{1D70301B-8E34-42C7-956C-C97D79568F0C}" type="presOf" srcId="{E5183676-BEE8-4021-9077-FF5DD02FCD30}" destId="{9CCAA00D-F6B7-4DB7-AA9B-4FDA7237916D}" srcOrd="0" destOrd="0" presId="urn:microsoft.com/office/officeart/2005/8/layout/default"/>
    <dgm:cxn modelId="{576550A6-A7DD-49E2-971C-D545EB2850C4}" srcId="{6C0626AB-E0B1-4A52-B7C7-A05742D45D9E}" destId="{C24DB300-FF58-4CBD-8927-B13D6EABCCE8}" srcOrd="1" destOrd="0" parTransId="{8629EF81-6549-4936-90B2-185B6AAFF866}" sibTransId="{EB13212A-1061-47A7-AAF3-6ED469A2A00D}"/>
    <dgm:cxn modelId="{814E965F-D54E-41BA-A6F4-E3680F96BC23}" srcId="{6C0626AB-E0B1-4A52-B7C7-A05742D45D9E}" destId="{E5183676-BEE8-4021-9077-FF5DD02FCD30}" srcOrd="2" destOrd="0" parTransId="{8B347CDA-4B58-4423-A7D4-852766950B25}" sibTransId="{A663137F-5F2F-4E35-AE46-2733F7E21DA4}"/>
    <dgm:cxn modelId="{15F1474F-4A71-4203-9A0E-8177D2204B8B}" srcId="{6C0626AB-E0B1-4A52-B7C7-A05742D45D9E}" destId="{29F8606E-4D7B-4CAA-864A-BE582F4595CB}" srcOrd="3" destOrd="0" parTransId="{4DBC8600-798B-43B1-AABE-29DA0A1906BB}" sibTransId="{53456A8B-5E1B-4B0A-B330-21389828465C}"/>
    <dgm:cxn modelId="{D30EC66B-819D-4454-B982-A2C37F8FD2D6}" type="presOf" srcId="{FBE0B467-82CB-42B4-A416-AEA8E587857F}" destId="{9C658235-E2C5-47C9-A8D6-CE19828D848A}" srcOrd="0" destOrd="0" presId="urn:microsoft.com/office/officeart/2005/8/layout/default"/>
    <dgm:cxn modelId="{4E8BC729-56F0-4292-BD6D-B7810F2EEE76}" type="presOf" srcId="{C24DB300-FF58-4CBD-8927-B13D6EABCCE8}" destId="{31998CE9-00F6-45E2-84F1-DB6761A17EEA}" srcOrd="0" destOrd="0" presId="urn:microsoft.com/office/officeart/2005/8/layout/default"/>
    <dgm:cxn modelId="{6B8824ED-FD7F-4E73-8F17-50D04F35B22F}" srcId="{6C0626AB-E0B1-4A52-B7C7-A05742D45D9E}" destId="{C9E96C46-66DE-4AC2-94EF-E0F5933E6581}" srcOrd="4" destOrd="0" parTransId="{3A659471-002C-46A4-ABC2-DD696D1E63AE}" sibTransId="{F6019C30-D0E0-44E3-8984-819098341F2F}"/>
    <dgm:cxn modelId="{9545CFA1-9700-46DE-BF87-600A6E2777AD}" type="presOf" srcId="{29F8606E-4D7B-4CAA-864A-BE582F4595CB}" destId="{8DE00EF9-17A4-43E7-9D16-6B942DA4DF94}" srcOrd="0" destOrd="0" presId="urn:microsoft.com/office/officeart/2005/8/layout/default"/>
    <dgm:cxn modelId="{5289922E-7DE2-4BAE-87D3-536DD013C8E3}" type="presOf" srcId="{6C0626AB-E0B1-4A52-B7C7-A05742D45D9E}" destId="{07E66707-4CB9-499E-83F5-57E8A765E0B7}" srcOrd="0" destOrd="0" presId="urn:microsoft.com/office/officeart/2005/8/layout/default"/>
    <dgm:cxn modelId="{17CF92D6-E489-4054-A050-D415D0573B56}" type="presParOf" srcId="{07E66707-4CB9-499E-83F5-57E8A765E0B7}" destId="{9C658235-E2C5-47C9-A8D6-CE19828D848A}" srcOrd="0" destOrd="0" presId="urn:microsoft.com/office/officeart/2005/8/layout/default"/>
    <dgm:cxn modelId="{5FFEA5EF-4810-41AE-B9CD-C902F18C26D7}" type="presParOf" srcId="{07E66707-4CB9-499E-83F5-57E8A765E0B7}" destId="{2CEC3803-F4FC-469F-8B2E-D57E64BCB820}" srcOrd="1" destOrd="0" presId="urn:microsoft.com/office/officeart/2005/8/layout/default"/>
    <dgm:cxn modelId="{5F2B69CA-D936-4E48-B526-FB2781FD74DD}" type="presParOf" srcId="{07E66707-4CB9-499E-83F5-57E8A765E0B7}" destId="{31998CE9-00F6-45E2-84F1-DB6761A17EEA}" srcOrd="2" destOrd="0" presId="urn:microsoft.com/office/officeart/2005/8/layout/default"/>
    <dgm:cxn modelId="{35C03F6D-BD39-4ED3-82FF-0910C7289E9C}" type="presParOf" srcId="{07E66707-4CB9-499E-83F5-57E8A765E0B7}" destId="{428F01D6-D608-4298-8F31-504999FA5580}" srcOrd="3" destOrd="0" presId="urn:microsoft.com/office/officeart/2005/8/layout/default"/>
    <dgm:cxn modelId="{E893A3FA-57E3-4AA7-95FD-2BE300923CB3}" type="presParOf" srcId="{07E66707-4CB9-499E-83F5-57E8A765E0B7}" destId="{9CCAA00D-F6B7-4DB7-AA9B-4FDA7237916D}" srcOrd="4" destOrd="0" presId="urn:microsoft.com/office/officeart/2005/8/layout/default"/>
    <dgm:cxn modelId="{6528D1B4-3E92-4DE3-8D64-CCC6ABFE385F}" type="presParOf" srcId="{07E66707-4CB9-499E-83F5-57E8A765E0B7}" destId="{2743CA17-39DA-4813-8716-1559288FF93D}" srcOrd="5" destOrd="0" presId="urn:microsoft.com/office/officeart/2005/8/layout/default"/>
    <dgm:cxn modelId="{208E2BE9-89ED-4D69-AF36-B28C0483AAE3}" type="presParOf" srcId="{07E66707-4CB9-499E-83F5-57E8A765E0B7}" destId="{8DE00EF9-17A4-43E7-9D16-6B942DA4DF94}" srcOrd="6" destOrd="0" presId="urn:microsoft.com/office/officeart/2005/8/layout/default"/>
    <dgm:cxn modelId="{CC342823-E8B0-4F48-ABF3-48F9FEA0045D}" type="presParOf" srcId="{07E66707-4CB9-499E-83F5-57E8A765E0B7}" destId="{3354D19B-F5BB-4845-9228-1A57A3C3657D}" srcOrd="7" destOrd="0" presId="urn:microsoft.com/office/officeart/2005/8/layout/default"/>
    <dgm:cxn modelId="{E97C19B5-95A1-4884-B2A2-19AE45D38DC7}" type="presParOf" srcId="{07E66707-4CB9-499E-83F5-57E8A765E0B7}" destId="{4362A604-5E7B-4965-B5FD-A4F865C9F62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D6A15B0-8BE6-48F2-A7B4-414EDD8E3B3A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10FD5E-6093-4C30-B052-C7FBFD12459F}">
      <dgm:prSet phldrT="[Text]"/>
      <dgm:spPr/>
      <dgm:t>
        <a:bodyPr/>
        <a:lstStyle/>
        <a:p>
          <a:r>
            <a:rPr lang="en-US" b="1" dirty="0" smtClean="0"/>
            <a:t>Industry</a:t>
          </a:r>
        </a:p>
        <a:p>
          <a:r>
            <a:rPr lang="en-US" b="1" dirty="0" smtClean="0"/>
            <a:t>In HLIP</a:t>
          </a:r>
          <a:endParaRPr lang="en-US" dirty="0"/>
        </a:p>
      </dgm:t>
    </dgm:pt>
    <dgm:pt modelId="{9DC27913-4721-4AE7-B89D-D7D658E5A933}" type="parTrans" cxnId="{8C4A1796-710D-4008-906C-D499A4899EB4}">
      <dgm:prSet/>
      <dgm:spPr/>
      <dgm:t>
        <a:bodyPr/>
        <a:lstStyle/>
        <a:p>
          <a:endParaRPr lang="en-US"/>
        </a:p>
      </dgm:t>
    </dgm:pt>
    <dgm:pt modelId="{55814867-1307-4DC4-9363-043825CC1CED}" type="sibTrans" cxnId="{8C4A1796-710D-4008-906C-D499A4899EB4}">
      <dgm:prSet/>
      <dgm:spPr/>
      <dgm:t>
        <a:bodyPr/>
        <a:lstStyle/>
        <a:p>
          <a:endParaRPr lang="en-US"/>
        </a:p>
      </dgm:t>
    </dgm:pt>
    <dgm:pt modelId="{9006BF9D-7C6A-44D1-9C40-7CA69A5B61A9}">
      <dgm:prSet phldrT="[Text]"/>
      <dgm:spPr/>
      <dgm:t>
        <a:bodyPr/>
        <a:lstStyle/>
        <a:p>
          <a:pPr rtl="0"/>
          <a:r>
            <a:rPr lang="en-US" dirty="0" smtClean="0"/>
            <a:t>Mining and business dealing with fresh vegetables and fruits (5%). quarrying</a:t>
          </a:r>
          <a:endParaRPr lang="en-US" dirty="0"/>
        </a:p>
      </dgm:t>
    </dgm:pt>
    <dgm:pt modelId="{729BC7C1-A246-4FE1-BA92-9FCD3B3F3336}" type="parTrans" cxnId="{1E171D70-BC6A-4969-976F-5A9319137AEE}">
      <dgm:prSet/>
      <dgm:spPr/>
      <dgm:t>
        <a:bodyPr/>
        <a:lstStyle/>
        <a:p>
          <a:endParaRPr lang="en-US"/>
        </a:p>
      </dgm:t>
    </dgm:pt>
    <dgm:pt modelId="{67AAAC6A-2881-41AF-8678-5D68CE304D71}" type="sibTrans" cxnId="{1E171D70-BC6A-4969-976F-5A9319137AEE}">
      <dgm:prSet/>
      <dgm:spPr/>
      <dgm:t>
        <a:bodyPr/>
        <a:lstStyle/>
        <a:p>
          <a:endParaRPr lang="en-US"/>
        </a:p>
      </dgm:t>
    </dgm:pt>
    <dgm:pt modelId="{8523A911-4156-43E8-9FC5-3557FE5FD8D0}">
      <dgm:prSet phldrT="[Text]"/>
      <dgm:spPr/>
      <dgm:t>
        <a:bodyPr/>
        <a:lstStyle/>
        <a:p>
          <a:r>
            <a:rPr lang="en-US" dirty="0" smtClean="0"/>
            <a:t>food processing industries (90%).</a:t>
          </a:r>
          <a:endParaRPr lang="en-US" dirty="0"/>
        </a:p>
      </dgm:t>
    </dgm:pt>
    <dgm:pt modelId="{B313EF8B-ABE1-4DB8-B1AE-0397467226D7}" type="parTrans" cxnId="{A7391ADA-49C8-4AFF-BD81-88089992942D}">
      <dgm:prSet/>
      <dgm:spPr/>
      <dgm:t>
        <a:bodyPr/>
        <a:lstStyle/>
        <a:p>
          <a:endParaRPr lang="en-US"/>
        </a:p>
      </dgm:t>
    </dgm:pt>
    <dgm:pt modelId="{5087A17E-1CC9-46E0-B6F3-D9B0B284C6B7}" type="sibTrans" cxnId="{A7391ADA-49C8-4AFF-BD81-88089992942D}">
      <dgm:prSet/>
      <dgm:spPr/>
      <dgm:t>
        <a:bodyPr/>
        <a:lstStyle/>
        <a:p>
          <a:endParaRPr lang="en-US"/>
        </a:p>
      </dgm:t>
    </dgm:pt>
    <dgm:pt modelId="{B236845E-DC02-43BB-9950-FE72A6B45ACD}">
      <dgm:prSet phldrT="[Text]"/>
      <dgm:spPr/>
      <dgm:t>
        <a:bodyPr/>
        <a:lstStyle/>
        <a:p>
          <a:r>
            <a:rPr lang="en-US" dirty="0" smtClean="0"/>
            <a:t>supporting services such as packaging and ice making industries(5%). </a:t>
          </a:r>
          <a:endParaRPr lang="en-US" dirty="0"/>
        </a:p>
      </dgm:t>
    </dgm:pt>
    <dgm:pt modelId="{439FB4C2-8069-4293-80A8-624275C30BB4}" type="parTrans" cxnId="{EFF918C3-2102-495C-AE24-FF751AE1BA31}">
      <dgm:prSet/>
      <dgm:spPr/>
      <dgm:t>
        <a:bodyPr/>
        <a:lstStyle/>
        <a:p>
          <a:endParaRPr lang="en-US"/>
        </a:p>
      </dgm:t>
    </dgm:pt>
    <dgm:pt modelId="{76A7297B-4802-4134-8344-244326C540FA}" type="sibTrans" cxnId="{EFF918C3-2102-495C-AE24-FF751AE1BA31}">
      <dgm:prSet/>
      <dgm:spPr/>
      <dgm:t>
        <a:bodyPr/>
        <a:lstStyle/>
        <a:p>
          <a:endParaRPr lang="en-US"/>
        </a:p>
      </dgm:t>
    </dgm:pt>
    <dgm:pt modelId="{EE0388EE-BE4F-4BB3-8DF3-4CE3CAC72AC2}" type="pres">
      <dgm:prSet presAssocID="{9D6A15B0-8BE6-48F2-A7B4-414EDD8E3B3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C57E26-2619-4769-A50B-154E46B9EB65}" type="pres">
      <dgm:prSet presAssocID="{C810FD5E-6093-4C30-B052-C7FBFD12459F}" presName="centerShape" presStyleLbl="node0" presStyleIdx="0" presStyleCnt="1"/>
      <dgm:spPr/>
      <dgm:t>
        <a:bodyPr/>
        <a:lstStyle/>
        <a:p>
          <a:endParaRPr lang="en-US"/>
        </a:p>
      </dgm:t>
    </dgm:pt>
    <dgm:pt modelId="{9A160434-187B-4AC0-8EBC-F3A6F842F904}" type="pres">
      <dgm:prSet presAssocID="{729BC7C1-A246-4FE1-BA92-9FCD3B3F3336}" presName="parTrans" presStyleLbl="bgSibTrans2D1" presStyleIdx="0" presStyleCnt="3" custLinFactNeighborX="-2013" custLinFactNeighborY="30379" custRadScaleRad="30831"/>
      <dgm:spPr/>
      <dgm:t>
        <a:bodyPr/>
        <a:lstStyle/>
        <a:p>
          <a:endParaRPr lang="en-US"/>
        </a:p>
      </dgm:t>
    </dgm:pt>
    <dgm:pt modelId="{FF11B1F0-BFCF-40EC-AF0E-1261992719BA}" type="pres">
      <dgm:prSet presAssocID="{9006BF9D-7C6A-44D1-9C40-7CA69A5B61A9}" presName="node" presStyleLbl="node1" presStyleIdx="0" presStyleCnt="3" custScaleY="189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142EEF-E8E5-478F-B357-EAC8B7FB2B20}" type="pres">
      <dgm:prSet presAssocID="{B313EF8B-ABE1-4DB8-B1AE-0397467226D7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BE32593C-5CE7-4BAC-BF8F-DA0DD481ABF0}" type="pres">
      <dgm:prSet presAssocID="{8523A911-4156-43E8-9FC5-3557FE5FD8D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F461E-5237-4C28-9671-A922A7431C43}" type="pres">
      <dgm:prSet presAssocID="{439FB4C2-8069-4293-80A8-624275C30BB4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52BFAD85-4CE5-4F80-A0E7-3470D01666AA}" type="pres">
      <dgm:prSet presAssocID="{B236845E-DC02-43BB-9950-FE72A6B45AC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497CCF-9BE0-45C4-BBEC-0206D0248A6C}" type="presOf" srcId="{729BC7C1-A246-4FE1-BA92-9FCD3B3F3336}" destId="{9A160434-187B-4AC0-8EBC-F3A6F842F904}" srcOrd="0" destOrd="0" presId="urn:microsoft.com/office/officeart/2005/8/layout/radial4"/>
    <dgm:cxn modelId="{CD4C3D41-D859-4912-AB76-D416155A6EA4}" type="presOf" srcId="{B313EF8B-ABE1-4DB8-B1AE-0397467226D7}" destId="{B0142EEF-E8E5-478F-B357-EAC8B7FB2B20}" srcOrd="0" destOrd="0" presId="urn:microsoft.com/office/officeart/2005/8/layout/radial4"/>
    <dgm:cxn modelId="{09E13E95-A157-45D0-A88D-8D5737643619}" type="presOf" srcId="{9D6A15B0-8BE6-48F2-A7B4-414EDD8E3B3A}" destId="{EE0388EE-BE4F-4BB3-8DF3-4CE3CAC72AC2}" srcOrd="0" destOrd="0" presId="urn:microsoft.com/office/officeart/2005/8/layout/radial4"/>
    <dgm:cxn modelId="{A7391ADA-49C8-4AFF-BD81-88089992942D}" srcId="{C810FD5E-6093-4C30-B052-C7FBFD12459F}" destId="{8523A911-4156-43E8-9FC5-3557FE5FD8D0}" srcOrd="1" destOrd="0" parTransId="{B313EF8B-ABE1-4DB8-B1AE-0397467226D7}" sibTransId="{5087A17E-1CC9-46E0-B6F3-D9B0B284C6B7}"/>
    <dgm:cxn modelId="{AD90D47C-AD70-4C40-9DC4-A7B75FF76B98}" type="presOf" srcId="{9006BF9D-7C6A-44D1-9C40-7CA69A5B61A9}" destId="{FF11B1F0-BFCF-40EC-AF0E-1261992719BA}" srcOrd="0" destOrd="0" presId="urn:microsoft.com/office/officeart/2005/8/layout/radial4"/>
    <dgm:cxn modelId="{5F22D21F-856B-48AF-AA4D-D742235E3554}" type="presOf" srcId="{B236845E-DC02-43BB-9950-FE72A6B45ACD}" destId="{52BFAD85-4CE5-4F80-A0E7-3470D01666AA}" srcOrd="0" destOrd="0" presId="urn:microsoft.com/office/officeart/2005/8/layout/radial4"/>
    <dgm:cxn modelId="{EFF918C3-2102-495C-AE24-FF751AE1BA31}" srcId="{C810FD5E-6093-4C30-B052-C7FBFD12459F}" destId="{B236845E-DC02-43BB-9950-FE72A6B45ACD}" srcOrd="2" destOrd="0" parTransId="{439FB4C2-8069-4293-80A8-624275C30BB4}" sibTransId="{76A7297B-4802-4134-8344-244326C540FA}"/>
    <dgm:cxn modelId="{6ED4AA0A-2E4A-4E11-A566-7F942F3934C3}" type="presOf" srcId="{8523A911-4156-43E8-9FC5-3557FE5FD8D0}" destId="{BE32593C-5CE7-4BAC-BF8F-DA0DD481ABF0}" srcOrd="0" destOrd="0" presId="urn:microsoft.com/office/officeart/2005/8/layout/radial4"/>
    <dgm:cxn modelId="{39FDA9B3-C7C9-413D-BDA0-F5316027EA13}" type="presOf" srcId="{C810FD5E-6093-4C30-B052-C7FBFD12459F}" destId="{EEC57E26-2619-4769-A50B-154E46B9EB65}" srcOrd="0" destOrd="0" presId="urn:microsoft.com/office/officeart/2005/8/layout/radial4"/>
    <dgm:cxn modelId="{8C4A1796-710D-4008-906C-D499A4899EB4}" srcId="{9D6A15B0-8BE6-48F2-A7B4-414EDD8E3B3A}" destId="{C810FD5E-6093-4C30-B052-C7FBFD12459F}" srcOrd="0" destOrd="0" parTransId="{9DC27913-4721-4AE7-B89D-D7D658E5A933}" sibTransId="{55814867-1307-4DC4-9363-043825CC1CED}"/>
    <dgm:cxn modelId="{1E171D70-BC6A-4969-976F-5A9319137AEE}" srcId="{C810FD5E-6093-4C30-B052-C7FBFD12459F}" destId="{9006BF9D-7C6A-44D1-9C40-7CA69A5B61A9}" srcOrd="0" destOrd="0" parTransId="{729BC7C1-A246-4FE1-BA92-9FCD3B3F3336}" sibTransId="{67AAAC6A-2881-41AF-8678-5D68CE304D71}"/>
    <dgm:cxn modelId="{EC576F08-94D2-4ADF-A89D-6D203A35B35E}" type="presOf" srcId="{439FB4C2-8069-4293-80A8-624275C30BB4}" destId="{CC1F461E-5237-4C28-9671-A922A7431C43}" srcOrd="0" destOrd="0" presId="urn:microsoft.com/office/officeart/2005/8/layout/radial4"/>
    <dgm:cxn modelId="{30B6838C-5067-46E6-BF7A-D366FB646FA9}" type="presParOf" srcId="{EE0388EE-BE4F-4BB3-8DF3-4CE3CAC72AC2}" destId="{EEC57E26-2619-4769-A50B-154E46B9EB65}" srcOrd="0" destOrd="0" presId="urn:microsoft.com/office/officeart/2005/8/layout/radial4"/>
    <dgm:cxn modelId="{EFA7D722-7DA8-4FC7-BB67-D5F1A36D8C40}" type="presParOf" srcId="{EE0388EE-BE4F-4BB3-8DF3-4CE3CAC72AC2}" destId="{9A160434-187B-4AC0-8EBC-F3A6F842F904}" srcOrd="1" destOrd="0" presId="urn:microsoft.com/office/officeart/2005/8/layout/radial4"/>
    <dgm:cxn modelId="{48B3CF2D-1FBE-4183-AD47-2BCE4AEF83F8}" type="presParOf" srcId="{EE0388EE-BE4F-4BB3-8DF3-4CE3CAC72AC2}" destId="{FF11B1F0-BFCF-40EC-AF0E-1261992719BA}" srcOrd="2" destOrd="0" presId="urn:microsoft.com/office/officeart/2005/8/layout/radial4"/>
    <dgm:cxn modelId="{950F87E1-2387-4FB0-BB67-9A482CD1E55F}" type="presParOf" srcId="{EE0388EE-BE4F-4BB3-8DF3-4CE3CAC72AC2}" destId="{B0142EEF-E8E5-478F-B357-EAC8B7FB2B20}" srcOrd="3" destOrd="0" presId="urn:microsoft.com/office/officeart/2005/8/layout/radial4"/>
    <dgm:cxn modelId="{A2CCEF20-9E2C-4551-8F62-898B96D0D25B}" type="presParOf" srcId="{EE0388EE-BE4F-4BB3-8DF3-4CE3CAC72AC2}" destId="{BE32593C-5CE7-4BAC-BF8F-DA0DD481ABF0}" srcOrd="4" destOrd="0" presId="urn:microsoft.com/office/officeart/2005/8/layout/radial4"/>
    <dgm:cxn modelId="{CFFC63CA-D367-4DDB-A077-7CE96658B544}" type="presParOf" srcId="{EE0388EE-BE4F-4BB3-8DF3-4CE3CAC72AC2}" destId="{CC1F461E-5237-4C28-9671-A922A7431C43}" srcOrd="5" destOrd="0" presId="urn:microsoft.com/office/officeart/2005/8/layout/radial4"/>
    <dgm:cxn modelId="{17DF8A86-9C24-44D9-B506-0F922DA52320}" type="presParOf" srcId="{EE0388EE-BE4F-4BB3-8DF3-4CE3CAC72AC2}" destId="{52BFAD85-4CE5-4F80-A0E7-3470D01666A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8CAAE10-7BE5-49E4-B71D-7C6C3998D034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44CA86-0F93-4651-8FAF-941AAD098044}">
      <dgm:prSet phldrT="[نص]" custT="1"/>
      <dgm:spPr/>
      <dgm:t>
        <a:bodyPr/>
        <a:lstStyle/>
        <a:p>
          <a:r>
            <a:rPr lang="en-US" sz="1800" b="1" dirty="0" smtClean="0"/>
            <a:t>Effect of HLIP on West Bank</a:t>
          </a:r>
          <a:endParaRPr lang="en-US" sz="1800" b="1" dirty="0"/>
        </a:p>
      </dgm:t>
    </dgm:pt>
    <dgm:pt modelId="{E11D9F17-4052-43EC-9D46-3217E4386B1F}" type="parTrans" cxnId="{5561E2F0-5B16-4CE7-8FAD-88D1C8CA7159}">
      <dgm:prSet/>
      <dgm:spPr/>
      <dgm:t>
        <a:bodyPr/>
        <a:lstStyle/>
        <a:p>
          <a:endParaRPr lang="en-US" sz="1800" b="1"/>
        </a:p>
      </dgm:t>
    </dgm:pt>
    <dgm:pt modelId="{E2743552-5731-4079-B5A3-CECC60DCA8E2}" type="sibTrans" cxnId="{5561E2F0-5B16-4CE7-8FAD-88D1C8CA7159}">
      <dgm:prSet/>
      <dgm:spPr/>
      <dgm:t>
        <a:bodyPr/>
        <a:lstStyle/>
        <a:p>
          <a:endParaRPr lang="en-US" sz="1800" b="1"/>
        </a:p>
      </dgm:t>
    </dgm:pt>
    <dgm:pt modelId="{76D838EB-15DC-40D5-AB13-43CBEED474A2}">
      <dgm:prSet phldrT="[نص]" custT="1"/>
      <dgm:spPr/>
      <dgm:t>
        <a:bodyPr/>
        <a:lstStyle/>
        <a:p>
          <a:r>
            <a:rPr lang="en-US" sz="1800" b="1" dirty="0" smtClean="0"/>
            <a:t>Support the agriculture sector</a:t>
          </a:r>
          <a:endParaRPr lang="en-US" sz="1800" b="1" dirty="0"/>
        </a:p>
      </dgm:t>
    </dgm:pt>
    <dgm:pt modelId="{80B8493D-578A-44AE-987E-CB73AC17BA74}" type="parTrans" cxnId="{D8E5F5F5-7D9F-441B-9FA9-0922D5F8F8BD}">
      <dgm:prSet/>
      <dgm:spPr/>
      <dgm:t>
        <a:bodyPr/>
        <a:lstStyle/>
        <a:p>
          <a:endParaRPr lang="en-US" sz="1800" b="1"/>
        </a:p>
      </dgm:t>
    </dgm:pt>
    <dgm:pt modelId="{D9CE0FBD-5705-4D43-BD24-2435B3C15801}" type="sibTrans" cxnId="{D8E5F5F5-7D9F-441B-9FA9-0922D5F8F8BD}">
      <dgm:prSet/>
      <dgm:spPr/>
      <dgm:t>
        <a:bodyPr/>
        <a:lstStyle/>
        <a:p>
          <a:endParaRPr lang="en-US" sz="1800" b="1"/>
        </a:p>
      </dgm:t>
    </dgm:pt>
    <dgm:pt modelId="{DABE7FF0-10FB-4736-B0FE-53C5A7886DD7}">
      <dgm:prSet phldrT="[نص]" custT="1"/>
      <dgm:spPr/>
      <dgm:t>
        <a:bodyPr/>
        <a:lstStyle/>
        <a:p>
          <a:r>
            <a:rPr lang="en-US" sz="1800" b="1" dirty="0" smtClean="0"/>
            <a:t>Creating employment</a:t>
          </a:r>
          <a:endParaRPr lang="en-US" sz="1800" b="1" dirty="0"/>
        </a:p>
      </dgm:t>
    </dgm:pt>
    <dgm:pt modelId="{5D8195F5-501B-4EC4-81AF-8BD771F12E3B}" type="parTrans" cxnId="{AD21FA5A-8C9B-40AF-96FF-A69DFA812970}">
      <dgm:prSet/>
      <dgm:spPr/>
      <dgm:t>
        <a:bodyPr/>
        <a:lstStyle/>
        <a:p>
          <a:endParaRPr lang="en-US" sz="1800" b="1"/>
        </a:p>
      </dgm:t>
    </dgm:pt>
    <dgm:pt modelId="{59468503-EDF4-4C27-80AD-148C8A5A9A83}" type="sibTrans" cxnId="{AD21FA5A-8C9B-40AF-96FF-A69DFA812970}">
      <dgm:prSet/>
      <dgm:spPr/>
      <dgm:t>
        <a:bodyPr/>
        <a:lstStyle/>
        <a:p>
          <a:endParaRPr lang="en-US" sz="1800" b="1"/>
        </a:p>
      </dgm:t>
    </dgm:pt>
    <dgm:pt modelId="{7CD70D63-A991-48E7-BDE5-A739DD308CC5}">
      <dgm:prSet phldrT="[نص]" custT="1"/>
      <dgm:spPr/>
      <dgm:t>
        <a:bodyPr/>
        <a:lstStyle/>
        <a:p>
          <a:r>
            <a:rPr lang="en-US" sz="1800" b="1" dirty="0" smtClean="0"/>
            <a:t>Attracting foreign investment</a:t>
          </a:r>
          <a:endParaRPr lang="en-US" sz="1800" b="1" dirty="0"/>
        </a:p>
      </dgm:t>
    </dgm:pt>
    <dgm:pt modelId="{42BB6AF4-9B5F-494E-816B-56C0E59146CB}" type="parTrans" cxnId="{5B09D6CE-0467-49C1-A214-528F8B78E48B}">
      <dgm:prSet/>
      <dgm:spPr/>
      <dgm:t>
        <a:bodyPr/>
        <a:lstStyle/>
        <a:p>
          <a:endParaRPr lang="en-US" sz="1800" b="1"/>
        </a:p>
      </dgm:t>
    </dgm:pt>
    <dgm:pt modelId="{8AECF70C-DF0F-4816-8266-977A26086F4A}" type="sibTrans" cxnId="{5B09D6CE-0467-49C1-A214-528F8B78E48B}">
      <dgm:prSet/>
      <dgm:spPr/>
      <dgm:t>
        <a:bodyPr/>
        <a:lstStyle/>
        <a:p>
          <a:endParaRPr lang="en-US" sz="1800" b="1"/>
        </a:p>
      </dgm:t>
    </dgm:pt>
    <dgm:pt modelId="{F9F47F0A-0931-43AC-80DC-0FFF8827AF1B}">
      <dgm:prSet phldrT="[نص]" custT="1"/>
      <dgm:spPr/>
      <dgm:t>
        <a:bodyPr/>
        <a:lstStyle/>
        <a:p>
          <a:r>
            <a:rPr lang="en-US" sz="1800" b="1" dirty="0" smtClean="0"/>
            <a:t>Technology transfer</a:t>
          </a:r>
          <a:endParaRPr lang="en-US" sz="1800" b="1" dirty="0"/>
        </a:p>
      </dgm:t>
    </dgm:pt>
    <dgm:pt modelId="{9539D6A1-0057-4C54-AAE3-B18959AB9E78}" type="parTrans" cxnId="{A6664F6B-A2A6-4196-BA74-7434726E3BEF}">
      <dgm:prSet/>
      <dgm:spPr/>
      <dgm:t>
        <a:bodyPr/>
        <a:lstStyle/>
        <a:p>
          <a:endParaRPr lang="en-US" sz="1800" b="1"/>
        </a:p>
      </dgm:t>
    </dgm:pt>
    <dgm:pt modelId="{D95EB3A9-84B8-4B23-813F-96D5A95E4B0D}" type="sibTrans" cxnId="{A6664F6B-A2A6-4196-BA74-7434726E3BEF}">
      <dgm:prSet/>
      <dgm:spPr/>
      <dgm:t>
        <a:bodyPr/>
        <a:lstStyle/>
        <a:p>
          <a:endParaRPr lang="en-US" sz="1800" b="1"/>
        </a:p>
      </dgm:t>
    </dgm:pt>
    <dgm:pt modelId="{945DC00E-C705-4E09-BBBC-3C66205EB208}">
      <dgm:prSet custT="1"/>
      <dgm:spPr/>
      <dgm:t>
        <a:bodyPr/>
        <a:lstStyle/>
        <a:p>
          <a:r>
            <a:rPr lang="en-US" sz="1800" b="1" dirty="0" smtClean="0"/>
            <a:t>Develop the competitiveness of products</a:t>
          </a:r>
          <a:endParaRPr lang="en-US" sz="1800" b="1" dirty="0"/>
        </a:p>
      </dgm:t>
    </dgm:pt>
    <dgm:pt modelId="{78CBC389-63AD-4B05-8040-4B54B97EDF4D}" type="parTrans" cxnId="{8F34855E-72F1-4129-9934-EB80FCF1A46D}">
      <dgm:prSet/>
      <dgm:spPr/>
      <dgm:t>
        <a:bodyPr/>
        <a:lstStyle/>
        <a:p>
          <a:endParaRPr lang="en-US" sz="1800" b="1"/>
        </a:p>
      </dgm:t>
    </dgm:pt>
    <dgm:pt modelId="{F62A0222-7A67-49E1-A4D3-A5DD06DFC63F}" type="sibTrans" cxnId="{8F34855E-72F1-4129-9934-EB80FCF1A46D}">
      <dgm:prSet/>
      <dgm:spPr/>
      <dgm:t>
        <a:bodyPr/>
        <a:lstStyle/>
        <a:p>
          <a:endParaRPr lang="en-US" sz="1800" b="1"/>
        </a:p>
      </dgm:t>
    </dgm:pt>
    <dgm:pt modelId="{49C6E3BE-7CE9-455E-A1FE-E49146A950AA}">
      <dgm:prSet custT="1"/>
      <dgm:spPr/>
      <dgm:t>
        <a:bodyPr/>
        <a:lstStyle/>
        <a:p>
          <a:r>
            <a:rPr lang="en-US" sz="1800" b="1" dirty="0" smtClean="0"/>
            <a:t>Support Palestinian economy</a:t>
          </a:r>
          <a:endParaRPr lang="en-US" sz="1800" b="1" dirty="0"/>
        </a:p>
      </dgm:t>
    </dgm:pt>
    <dgm:pt modelId="{BF84DB18-37F1-486D-9F55-BD8D0E267DA1}" type="parTrans" cxnId="{A23AFFFF-2B56-41C4-838E-AF838C8B2296}">
      <dgm:prSet/>
      <dgm:spPr/>
      <dgm:t>
        <a:bodyPr/>
        <a:lstStyle/>
        <a:p>
          <a:endParaRPr lang="en-US" sz="1800" b="1"/>
        </a:p>
      </dgm:t>
    </dgm:pt>
    <dgm:pt modelId="{C2A5CBCE-3369-4801-84E1-816F3FC92E9D}" type="sibTrans" cxnId="{A23AFFFF-2B56-41C4-838E-AF838C8B2296}">
      <dgm:prSet/>
      <dgm:spPr/>
      <dgm:t>
        <a:bodyPr/>
        <a:lstStyle/>
        <a:p>
          <a:endParaRPr lang="en-US" sz="1800" b="1"/>
        </a:p>
      </dgm:t>
    </dgm:pt>
    <dgm:pt modelId="{37FE0149-F1EC-41B1-A7FC-0BC71AEA09AD}" type="pres">
      <dgm:prSet presAssocID="{F8CAAE10-7BE5-49E4-B71D-7C6C3998D03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905CE89-0E67-41DE-8B64-AB7B8F03E789}" type="pres">
      <dgm:prSet presAssocID="{F8CAAE10-7BE5-49E4-B71D-7C6C3998D034}" presName="radial" presStyleCnt="0">
        <dgm:presLayoutVars>
          <dgm:animLvl val="ctr"/>
        </dgm:presLayoutVars>
      </dgm:prSet>
      <dgm:spPr/>
      <dgm:t>
        <a:bodyPr/>
        <a:lstStyle/>
        <a:p>
          <a:endParaRPr lang="en-GB"/>
        </a:p>
      </dgm:t>
    </dgm:pt>
    <dgm:pt modelId="{007B6C05-FBBA-4C86-9F05-52A499110ADD}" type="pres">
      <dgm:prSet presAssocID="{1844CA86-0F93-4651-8FAF-941AAD098044}" presName="centerShape" presStyleLbl="vennNode1" presStyleIdx="0" presStyleCnt="7"/>
      <dgm:spPr/>
      <dgm:t>
        <a:bodyPr/>
        <a:lstStyle/>
        <a:p>
          <a:endParaRPr lang="en-GB"/>
        </a:p>
      </dgm:t>
    </dgm:pt>
    <dgm:pt modelId="{B0608A21-5741-4DFE-986E-85B14AF0B017}" type="pres">
      <dgm:prSet presAssocID="{76D838EB-15DC-40D5-AB13-43CBEED474A2}" presName="node" presStyleLbl="vennNode1" presStyleIdx="1" presStyleCnt="7" custScaleX="1191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0B54F3-F253-4643-8EBC-A02E98F8E9C2}" type="pres">
      <dgm:prSet presAssocID="{DABE7FF0-10FB-4736-B0FE-53C5A7886DD7}" presName="node" presStyleLbl="vennNode1" presStyleIdx="2" presStyleCnt="7" custScaleX="114539" custScaleY="1002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85906A-B46C-4DF2-AA11-0B1B0DEC06D4}" type="pres">
      <dgm:prSet presAssocID="{7CD70D63-A991-48E7-BDE5-A739DD308CC5}" presName="node" presStyleLbl="vennNode1" presStyleIdx="3" presStyleCnt="7" custScaleX="114700" custScaleY="1026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AE9D93-14F5-4515-82A8-3BF38CE45622}" type="pres">
      <dgm:prSet presAssocID="{F9F47F0A-0931-43AC-80DC-0FFF8827AF1B}" presName="node" presStyleLbl="vennNode1" presStyleIdx="4" presStyleCnt="7" custScaleX="107427" custScaleY="10007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2CA8D3-A06B-4BDD-A3B2-126CEA5C9181}" type="pres">
      <dgm:prSet presAssocID="{945DC00E-C705-4E09-BBBC-3C66205EB208}" presName="node" presStyleLbl="vennNode1" presStyleIdx="5" presStyleCnt="7" custScaleX="142141" custScaleY="115186" custRadScaleRad="98590" custRadScaleInc="24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8E8CF3-11F2-43B3-AC62-F614C1FAA4A6}" type="pres">
      <dgm:prSet presAssocID="{49C6E3BE-7CE9-455E-A1FE-E49146A950AA}" presName="node" presStyleLbl="vennNode1" presStyleIdx="6" presStyleCnt="7" custScaleX="107430" custScaleY="1026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B09D6CE-0467-49C1-A214-528F8B78E48B}" srcId="{1844CA86-0F93-4651-8FAF-941AAD098044}" destId="{7CD70D63-A991-48E7-BDE5-A739DD308CC5}" srcOrd="2" destOrd="0" parTransId="{42BB6AF4-9B5F-494E-816B-56C0E59146CB}" sibTransId="{8AECF70C-DF0F-4816-8266-977A26086F4A}"/>
    <dgm:cxn modelId="{A23AFFFF-2B56-41C4-838E-AF838C8B2296}" srcId="{1844CA86-0F93-4651-8FAF-941AAD098044}" destId="{49C6E3BE-7CE9-455E-A1FE-E49146A950AA}" srcOrd="5" destOrd="0" parTransId="{BF84DB18-37F1-486D-9F55-BD8D0E267DA1}" sibTransId="{C2A5CBCE-3369-4801-84E1-816F3FC92E9D}"/>
    <dgm:cxn modelId="{B55F1D70-8324-4B7E-8020-605F077AD5F9}" type="presOf" srcId="{49C6E3BE-7CE9-455E-A1FE-E49146A950AA}" destId="{728E8CF3-11F2-43B3-AC62-F614C1FAA4A6}" srcOrd="0" destOrd="0" presId="urn:microsoft.com/office/officeart/2005/8/layout/radial3"/>
    <dgm:cxn modelId="{B09B7640-7EB9-4D18-ABCD-1F99DB164C6D}" type="presOf" srcId="{76D838EB-15DC-40D5-AB13-43CBEED474A2}" destId="{B0608A21-5741-4DFE-986E-85B14AF0B017}" srcOrd="0" destOrd="0" presId="urn:microsoft.com/office/officeart/2005/8/layout/radial3"/>
    <dgm:cxn modelId="{1C8999B8-6881-44DB-AC33-DB4CFC7B5E2F}" type="presOf" srcId="{DABE7FF0-10FB-4736-B0FE-53C5A7886DD7}" destId="{F90B54F3-F253-4643-8EBC-A02E98F8E9C2}" srcOrd="0" destOrd="0" presId="urn:microsoft.com/office/officeart/2005/8/layout/radial3"/>
    <dgm:cxn modelId="{2C1CE9C3-B066-4BFA-922F-44584602EB74}" type="presOf" srcId="{7CD70D63-A991-48E7-BDE5-A739DD308CC5}" destId="{6585906A-B46C-4DF2-AA11-0B1B0DEC06D4}" srcOrd="0" destOrd="0" presId="urn:microsoft.com/office/officeart/2005/8/layout/radial3"/>
    <dgm:cxn modelId="{AD21FA5A-8C9B-40AF-96FF-A69DFA812970}" srcId="{1844CA86-0F93-4651-8FAF-941AAD098044}" destId="{DABE7FF0-10FB-4736-B0FE-53C5A7886DD7}" srcOrd="1" destOrd="0" parTransId="{5D8195F5-501B-4EC4-81AF-8BD771F12E3B}" sibTransId="{59468503-EDF4-4C27-80AD-148C8A5A9A83}"/>
    <dgm:cxn modelId="{0FB46508-A3C6-40DD-A6AB-AA2ACB25AF54}" type="presOf" srcId="{F8CAAE10-7BE5-49E4-B71D-7C6C3998D034}" destId="{37FE0149-F1EC-41B1-A7FC-0BC71AEA09AD}" srcOrd="0" destOrd="0" presId="urn:microsoft.com/office/officeart/2005/8/layout/radial3"/>
    <dgm:cxn modelId="{8F34855E-72F1-4129-9934-EB80FCF1A46D}" srcId="{1844CA86-0F93-4651-8FAF-941AAD098044}" destId="{945DC00E-C705-4E09-BBBC-3C66205EB208}" srcOrd="4" destOrd="0" parTransId="{78CBC389-63AD-4B05-8040-4B54B97EDF4D}" sibTransId="{F62A0222-7A67-49E1-A4D3-A5DD06DFC63F}"/>
    <dgm:cxn modelId="{5561E2F0-5B16-4CE7-8FAD-88D1C8CA7159}" srcId="{F8CAAE10-7BE5-49E4-B71D-7C6C3998D034}" destId="{1844CA86-0F93-4651-8FAF-941AAD098044}" srcOrd="0" destOrd="0" parTransId="{E11D9F17-4052-43EC-9D46-3217E4386B1F}" sibTransId="{E2743552-5731-4079-B5A3-CECC60DCA8E2}"/>
    <dgm:cxn modelId="{15CA09F9-A40D-4EF0-ADAA-A522E90D5C5C}" type="presOf" srcId="{945DC00E-C705-4E09-BBBC-3C66205EB208}" destId="{022CA8D3-A06B-4BDD-A3B2-126CEA5C9181}" srcOrd="0" destOrd="0" presId="urn:microsoft.com/office/officeart/2005/8/layout/radial3"/>
    <dgm:cxn modelId="{A6664F6B-A2A6-4196-BA74-7434726E3BEF}" srcId="{1844CA86-0F93-4651-8FAF-941AAD098044}" destId="{F9F47F0A-0931-43AC-80DC-0FFF8827AF1B}" srcOrd="3" destOrd="0" parTransId="{9539D6A1-0057-4C54-AAE3-B18959AB9E78}" sibTransId="{D95EB3A9-84B8-4B23-813F-96D5A95E4B0D}"/>
    <dgm:cxn modelId="{A198BFA9-E277-4618-BB1C-F5139008B97A}" type="presOf" srcId="{F9F47F0A-0931-43AC-80DC-0FFF8827AF1B}" destId="{E0AE9D93-14F5-4515-82A8-3BF38CE45622}" srcOrd="0" destOrd="0" presId="urn:microsoft.com/office/officeart/2005/8/layout/radial3"/>
    <dgm:cxn modelId="{D8E5F5F5-7D9F-441B-9FA9-0922D5F8F8BD}" srcId="{1844CA86-0F93-4651-8FAF-941AAD098044}" destId="{76D838EB-15DC-40D5-AB13-43CBEED474A2}" srcOrd="0" destOrd="0" parTransId="{80B8493D-578A-44AE-987E-CB73AC17BA74}" sibTransId="{D9CE0FBD-5705-4D43-BD24-2435B3C15801}"/>
    <dgm:cxn modelId="{61570873-DAA9-4B04-A793-35ACCD83CC58}" type="presOf" srcId="{1844CA86-0F93-4651-8FAF-941AAD098044}" destId="{007B6C05-FBBA-4C86-9F05-52A499110ADD}" srcOrd="0" destOrd="0" presId="urn:microsoft.com/office/officeart/2005/8/layout/radial3"/>
    <dgm:cxn modelId="{B93CFCDB-9870-4D1C-BF66-F6BF0DEFDE42}" type="presParOf" srcId="{37FE0149-F1EC-41B1-A7FC-0BC71AEA09AD}" destId="{E905CE89-0E67-41DE-8B64-AB7B8F03E789}" srcOrd="0" destOrd="0" presId="urn:microsoft.com/office/officeart/2005/8/layout/radial3"/>
    <dgm:cxn modelId="{E6DC1A4A-0D72-4A69-BD6A-78DD03930572}" type="presParOf" srcId="{E905CE89-0E67-41DE-8B64-AB7B8F03E789}" destId="{007B6C05-FBBA-4C86-9F05-52A499110ADD}" srcOrd="0" destOrd="0" presId="urn:microsoft.com/office/officeart/2005/8/layout/radial3"/>
    <dgm:cxn modelId="{9523428F-5722-4497-BEB9-883BA83A8A12}" type="presParOf" srcId="{E905CE89-0E67-41DE-8B64-AB7B8F03E789}" destId="{B0608A21-5741-4DFE-986E-85B14AF0B017}" srcOrd="1" destOrd="0" presId="urn:microsoft.com/office/officeart/2005/8/layout/radial3"/>
    <dgm:cxn modelId="{12B0FA55-6437-4AF2-8718-0FCA2F24C3EF}" type="presParOf" srcId="{E905CE89-0E67-41DE-8B64-AB7B8F03E789}" destId="{F90B54F3-F253-4643-8EBC-A02E98F8E9C2}" srcOrd="2" destOrd="0" presId="urn:microsoft.com/office/officeart/2005/8/layout/radial3"/>
    <dgm:cxn modelId="{8C312B05-6A32-4BA1-857C-166692447327}" type="presParOf" srcId="{E905CE89-0E67-41DE-8B64-AB7B8F03E789}" destId="{6585906A-B46C-4DF2-AA11-0B1B0DEC06D4}" srcOrd="3" destOrd="0" presId="urn:microsoft.com/office/officeart/2005/8/layout/radial3"/>
    <dgm:cxn modelId="{D48BFDE4-BCC2-431E-8F7E-BEABF64786F2}" type="presParOf" srcId="{E905CE89-0E67-41DE-8B64-AB7B8F03E789}" destId="{E0AE9D93-14F5-4515-82A8-3BF38CE45622}" srcOrd="4" destOrd="0" presId="urn:microsoft.com/office/officeart/2005/8/layout/radial3"/>
    <dgm:cxn modelId="{DD3EA20B-F394-43A1-9FFA-B54E3C268149}" type="presParOf" srcId="{E905CE89-0E67-41DE-8B64-AB7B8F03E789}" destId="{022CA8D3-A06B-4BDD-A3B2-126CEA5C9181}" srcOrd="5" destOrd="0" presId="urn:microsoft.com/office/officeart/2005/8/layout/radial3"/>
    <dgm:cxn modelId="{249E0181-635A-492F-B0AA-B1617AAF2329}" type="presParOf" srcId="{E905CE89-0E67-41DE-8B64-AB7B8F03E789}" destId="{728E8CF3-11F2-43B3-AC62-F614C1FAA4A6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27A346A-C9AE-4B51-97E1-B5F53339FBAA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FD38A5-E98E-4D9B-B4F9-CF108C374F56}">
      <dgm:prSet phldrT="[نص]"/>
      <dgm:spPr/>
      <dgm:t>
        <a:bodyPr/>
        <a:lstStyle/>
        <a:p>
          <a:r>
            <a:rPr lang="en-US" dirty="0" smtClean="0"/>
            <a:t>Support the agriculture sector</a:t>
          </a:r>
          <a:endParaRPr lang="en-US" dirty="0"/>
        </a:p>
      </dgm:t>
    </dgm:pt>
    <dgm:pt modelId="{D7DF3089-8731-4A60-9E4D-244B8B8E0020}" type="parTrans" cxnId="{3D197E50-F6AB-4B2E-9DA8-5C0EE9861F0B}">
      <dgm:prSet/>
      <dgm:spPr/>
      <dgm:t>
        <a:bodyPr/>
        <a:lstStyle/>
        <a:p>
          <a:endParaRPr lang="en-US"/>
        </a:p>
      </dgm:t>
    </dgm:pt>
    <dgm:pt modelId="{32F04319-645D-450D-9B9C-2026AAC398FE}" type="sibTrans" cxnId="{3D197E50-F6AB-4B2E-9DA8-5C0EE9861F0B}">
      <dgm:prSet/>
      <dgm:spPr/>
      <dgm:t>
        <a:bodyPr/>
        <a:lstStyle/>
        <a:p>
          <a:endParaRPr lang="en-US"/>
        </a:p>
      </dgm:t>
    </dgm:pt>
    <dgm:pt modelId="{09E09796-0305-4EDA-9B21-B38AC04B501A}">
      <dgm:prSet phldrT="[نص]"/>
      <dgm:spPr/>
      <dgm:t>
        <a:bodyPr/>
        <a:lstStyle/>
        <a:p>
          <a:r>
            <a:rPr lang="en-US" smtClean="0"/>
            <a:t>Production volume of agriculture sector in Palestine is 414204 ton/year  for 2006/2007  </a:t>
          </a:r>
          <a:endParaRPr lang="en-US" dirty="0"/>
        </a:p>
      </dgm:t>
    </dgm:pt>
    <dgm:pt modelId="{8950858B-D30F-4162-87BA-DB158FC9979C}" type="parTrans" cxnId="{E9120515-8C56-4713-A783-FB973316B13B}">
      <dgm:prSet/>
      <dgm:spPr/>
      <dgm:t>
        <a:bodyPr/>
        <a:lstStyle/>
        <a:p>
          <a:endParaRPr lang="en-US"/>
        </a:p>
      </dgm:t>
    </dgm:pt>
    <dgm:pt modelId="{792EF44D-2F79-45B6-9205-E14BF8F621A7}" type="sibTrans" cxnId="{E9120515-8C56-4713-A783-FB973316B13B}">
      <dgm:prSet/>
      <dgm:spPr/>
      <dgm:t>
        <a:bodyPr/>
        <a:lstStyle/>
        <a:p>
          <a:endParaRPr lang="en-US"/>
        </a:p>
      </dgm:t>
    </dgm:pt>
    <dgm:pt modelId="{47B21C23-D118-42CF-94B5-AEAAAE60B89B}">
      <dgm:prSet phldrT="[نص]"/>
      <dgm:spPr/>
      <dgm:t>
        <a:bodyPr/>
        <a:lstStyle/>
        <a:p>
          <a:r>
            <a:rPr lang="en-US" dirty="0" smtClean="0"/>
            <a:t>Production volume for HLIP was estimated to be  437600  ton/year</a:t>
          </a:r>
          <a:endParaRPr lang="en-US" dirty="0"/>
        </a:p>
      </dgm:t>
    </dgm:pt>
    <dgm:pt modelId="{A05030AE-F26E-43E0-B1E4-C8AB4FCD1A96}" type="parTrans" cxnId="{9BC77584-8941-44C6-800E-88B7BC2DE8E6}">
      <dgm:prSet/>
      <dgm:spPr/>
      <dgm:t>
        <a:bodyPr/>
        <a:lstStyle/>
        <a:p>
          <a:endParaRPr lang="en-US"/>
        </a:p>
      </dgm:t>
    </dgm:pt>
    <dgm:pt modelId="{274E2875-571D-4F4C-BE1C-11C6C7A641F8}" type="sibTrans" cxnId="{9BC77584-8941-44C6-800E-88B7BC2DE8E6}">
      <dgm:prSet/>
      <dgm:spPr/>
      <dgm:t>
        <a:bodyPr/>
        <a:lstStyle/>
        <a:p>
          <a:endParaRPr lang="en-US"/>
        </a:p>
      </dgm:t>
    </dgm:pt>
    <dgm:pt modelId="{936C4709-0EC3-455D-8F6D-49D89EFEB17C}" type="pres">
      <dgm:prSet presAssocID="{A27A346A-C9AE-4B51-97E1-B5F53339FB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829DA8C-9F60-494C-A9AA-CED6EFF50427}" type="pres">
      <dgm:prSet presAssocID="{59FD38A5-E98E-4D9B-B4F9-CF108C374F56}" presName="root" presStyleCnt="0"/>
      <dgm:spPr/>
      <dgm:t>
        <a:bodyPr/>
        <a:lstStyle/>
        <a:p>
          <a:endParaRPr lang="en-GB"/>
        </a:p>
      </dgm:t>
    </dgm:pt>
    <dgm:pt modelId="{7B385E51-29CF-4E81-A6FD-3CC7B0992788}" type="pres">
      <dgm:prSet presAssocID="{59FD38A5-E98E-4D9B-B4F9-CF108C374F56}" presName="rootComposite" presStyleCnt="0"/>
      <dgm:spPr/>
      <dgm:t>
        <a:bodyPr/>
        <a:lstStyle/>
        <a:p>
          <a:endParaRPr lang="en-GB"/>
        </a:p>
      </dgm:t>
    </dgm:pt>
    <dgm:pt modelId="{A053AA72-2C76-4A56-A368-6BB0A86460A3}" type="pres">
      <dgm:prSet presAssocID="{59FD38A5-E98E-4D9B-B4F9-CF108C374F56}" presName="rootText" presStyleLbl="node1" presStyleIdx="0" presStyleCnt="1"/>
      <dgm:spPr/>
      <dgm:t>
        <a:bodyPr/>
        <a:lstStyle/>
        <a:p>
          <a:endParaRPr lang="en-US"/>
        </a:p>
      </dgm:t>
    </dgm:pt>
    <dgm:pt modelId="{6C1DE482-41A1-45A1-B659-3A38ABA7DDD7}" type="pres">
      <dgm:prSet presAssocID="{59FD38A5-E98E-4D9B-B4F9-CF108C374F56}" presName="rootConnector" presStyleLbl="node1" presStyleIdx="0" presStyleCnt="1"/>
      <dgm:spPr/>
      <dgm:t>
        <a:bodyPr/>
        <a:lstStyle/>
        <a:p>
          <a:endParaRPr lang="en-US"/>
        </a:p>
      </dgm:t>
    </dgm:pt>
    <dgm:pt modelId="{B22B3AA0-2527-4C9F-B22E-7B0A7C8066EB}" type="pres">
      <dgm:prSet presAssocID="{59FD38A5-E98E-4D9B-B4F9-CF108C374F56}" presName="childShape" presStyleCnt="0"/>
      <dgm:spPr/>
      <dgm:t>
        <a:bodyPr/>
        <a:lstStyle/>
        <a:p>
          <a:endParaRPr lang="en-GB"/>
        </a:p>
      </dgm:t>
    </dgm:pt>
    <dgm:pt modelId="{2F9EDE3F-55A6-43D5-82C4-BC9249FD59DC}" type="pres">
      <dgm:prSet presAssocID="{8950858B-D30F-4162-87BA-DB158FC9979C}" presName="Name13" presStyleLbl="parChTrans1D2" presStyleIdx="0" presStyleCnt="2"/>
      <dgm:spPr/>
      <dgm:t>
        <a:bodyPr/>
        <a:lstStyle/>
        <a:p>
          <a:endParaRPr lang="en-US"/>
        </a:p>
      </dgm:t>
    </dgm:pt>
    <dgm:pt modelId="{42BF0855-E8AC-4A74-AF79-F83480AC3696}" type="pres">
      <dgm:prSet presAssocID="{09E09796-0305-4EDA-9B21-B38AC04B501A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C03BB-0B33-4762-882E-BCB4BFA8BB2A}" type="pres">
      <dgm:prSet presAssocID="{A05030AE-F26E-43E0-B1E4-C8AB4FCD1A96}" presName="Name13" presStyleLbl="parChTrans1D2" presStyleIdx="1" presStyleCnt="2"/>
      <dgm:spPr/>
      <dgm:t>
        <a:bodyPr/>
        <a:lstStyle/>
        <a:p>
          <a:endParaRPr lang="en-US"/>
        </a:p>
      </dgm:t>
    </dgm:pt>
    <dgm:pt modelId="{16F05400-F7A2-4C3B-9D2E-1F0666C49781}" type="pres">
      <dgm:prSet presAssocID="{47B21C23-D118-42CF-94B5-AEAAAE60B89B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62041D-C9FE-4365-8613-D5509FBCF8F3}" type="presOf" srcId="{A27A346A-C9AE-4B51-97E1-B5F53339FBAA}" destId="{936C4709-0EC3-455D-8F6D-49D89EFEB17C}" srcOrd="0" destOrd="0" presId="urn:microsoft.com/office/officeart/2005/8/layout/hierarchy3"/>
    <dgm:cxn modelId="{E9120515-8C56-4713-A783-FB973316B13B}" srcId="{59FD38A5-E98E-4D9B-B4F9-CF108C374F56}" destId="{09E09796-0305-4EDA-9B21-B38AC04B501A}" srcOrd="0" destOrd="0" parTransId="{8950858B-D30F-4162-87BA-DB158FC9979C}" sibTransId="{792EF44D-2F79-45B6-9205-E14BF8F621A7}"/>
    <dgm:cxn modelId="{0520A82A-BA42-4604-AE58-122E4C074009}" type="presOf" srcId="{59FD38A5-E98E-4D9B-B4F9-CF108C374F56}" destId="{6C1DE482-41A1-45A1-B659-3A38ABA7DDD7}" srcOrd="1" destOrd="0" presId="urn:microsoft.com/office/officeart/2005/8/layout/hierarchy3"/>
    <dgm:cxn modelId="{57AB70DB-A02A-4804-A327-DC89B97B8F8A}" type="presOf" srcId="{59FD38A5-E98E-4D9B-B4F9-CF108C374F56}" destId="{A053AA72-2C76-4A56-A368-6BB0A86460A3}" srcOrd="0" destOrd="0" presId="urn:microsoft.com/office/officeart/2005/8/layout/hierarchy3"/>
    <dgm:cxn modelId="{3D197E50-F6AB-4B2E-9DA8-5C0EE9861F0B}" srcId="{A27A346A-C9AE-4B51-97E1-B5F53339FBAA}" destId="{59FD38A5-E98E-4D9B-B4F9-CF108C374F56}" srcOrd="0" destOrd="0" parTransId="{D7DF3089-8731-4A60-9E4D-244B8B8E0020}" sibTransId="{32F04319-645D-450D-9B9C-2026AAC398FE}"/>
    <dgm:cxn modelId="{138B1292-BE99-49CD-B167-A5BD53544115}" type="presOf" srcId="{A05030AE-F26E-43E0-B1E4-C8AB4FCD1A96}" destId="{F8FC03BB-0B33-4762-882E-BCB4BFA8BB2A}" srcOrd="0" destOrd="0" presId="urn:microsoft.com/office/officeart/2005/8/layout/hierarchy3"/>
    <dgm:cxn modelId="{42382112-DF16-4317-BF08-285E2725F870}" type="presOf" srcId="{09E09796-0305-4EDA-9B21-B38AC04B501A}" destId="{42BF0855-E8AC-4A74-AF79-F83480AC3696}" srcOrd="0" destOrd="0" presId="urn:microsoft.com/office/officeart/2005/8/layout/hierarchy3"/>
    <dgm:cxn modelId="{FF0C000D-94DB-4A84-9410-1CF20CF47D85}" type="presOf" srcId="{8950858B-D30F-4162-87BA-DB158FC9979C}" destId="{2F9EDE3F-55A6-43D5-82C4-BC9249FD59DC}" srcOrd="0" destOrd="0" presId="urn:microsoft.com/office/officeart/2005/8/layout/hierarchy3"/>
    <dgm:cxn modelId="{9BC77584-8941-44C6-800E-88B7BC2DE8E6}" srcId="{59FD38A5-E98E-4D9B-B4F9-CF108C374F56}" destId="{47B21C23-D118-42CF-94B5-AEAAAE60B89B}" srcOrd="1" destOrd="0" parTransId="{A05030AE-F26E-43E0-B1E4-C8AB4FCD1A96}" sibTransId="{274E2875-571D-4F4C-BE1C-11C6C7A641F8}"/>
    <dgm:cxn modelId="{1BA6479F-539A-4FC6-8110-14691C9E07AA}" type="presOf" srcId="{47B21C23-D118-42CF-94B5-AEAAAE60B89B}" destId="{16F05400-F7A2-4C3B-9D2E-1F0666C49781}" srcOrd="0" destOrd="0" presId="urn:microsoft.com/office/officeart/2005/8/layout/hierarchy3"/>
    <dgm:cxn modelId="{21203EE7-5D16-4515-815B-C562CC30FE5B}" type="presParOf" srcId="{936C4709-0EC3-455D-8F6D-49D89EFEB17C}" destId="{1829DA8C-9F60-494C-A9AA-CED6EFF50427}" srcOrd="0" destOrd="0" presId="urn:microsoft.com/office/officeart/2005/8/layout/hierarchy3"/>
    <dgm:cxn modelId="{9338E2A5-F1C2-4B69-85F3-98DB36A5DD8E}" type="presParOf" srcId="{1829DA8C-9F60-494C-A9AA-CED6EFF50427}" destId="{7B385E51-29CF-4E81-A6FD-3CC7B0992788}" srcOrd="0" destOrd="0" presId="urn:microsoft.com/office/officeart/2005/8/layout/hierarchy3"/>
    <dgm:cxn modelId="{2E0AD3F9-124A-473D-B7B4-EE6173F28931}" type="presParOf" srcId="{7B385E51-29CF-4E81-A6FD-3CC7B0992788}" destId="{A053AA72-2C76-4A56-A368-6BB0A86460A3}" srcOrd="0" destOrd="0" presId="urn:microsoft.com/office/officeart/2005/8/layout/hierarchy3"/>
    <dgm:cxn modelId="{9AE0E761-0734-42EB-BC3A-23A4548793D4}" type="presParOf" srcId="{7B385E51-29CF-4E81-A6FD-3CC7B0992788}" destId="{6C1DE482-41A1-45A1-B659-3A38ABA7DDD7}" srcOrd="1" destOrd="0" presId="urn:microsoft.com/office/officeart/2005/8/layout/hierarchy3"/>
    <dgm:cxn modelId="{88441C68-B8C5-4303-A9FF-84E78FB8F59F}" type="presParOf" srcId="{1829DA8C-9F60-494C-A9AA-CED6EFF50427}" destId="{B22B3AA0-2527-4C9F-B22E-7B0A7C8066EB}" srcOrd="1" destOrd="0" presId="urn:microsoft.com/office/officeart/2005/8/layout/hierarchy3"/>
    <dgm:cxn modelId="{67A39860-B05C-49F5-944A-7FE0C3858E8B}" type="presParOf" srcId="{B22B3AA0-2527-4C9F-B22E-7B0A7C8066EB}" destId="{2F9EDE3F-55A6-43D5-82C4-BC9249FD59DC}" srcOrd="0" destOrd="0" presId="urn:microsoft.com/office/officeart/2005/8/layout/hierarchy3"/>
    <dgm:cxn modelId="{449D1858-B6E8-4D69-8291-072277EAB0A2}" type="presParOf" srcId="{B22B3AA0-2527-4C9F-B22E-7B0A7C8066EB}" destId="{42BF0855-E8AC-4A74-AF79-F83480AC3696}" srcOrd="1" destOrd="0" presId="urn:microsoft.com/office/officeart/2005/8/layout/hierarchy3"/>
    <dgm:cxn modelId="{C2435CAB-2BD1-4514-A5C2-7A959B6222C1}" type="presParOf" srcId="{B22B3AA0-2527-4C9F-B22E-7B0A7C8066EB}" destId="{F8FC03BB-0B33-4762-882E-BCB4BFA8BB2A}" srcOrd="2" destOrd="0" presId="urn:microsoft.com/office/officeart/2005/8/layout/hierarchy3"/>
    <dgm:cxn modelId="{16AB6118-447A-43B9-8C74-61C9C74D788A}" type="presParOf" srcId="{B22B3AA0-2527-4C9F-B22E-7B0A7C8066EB}" destId="{16F05400-F7A2-4C3B-9D2E-1F0666C4978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5B18B8D-6D32-47DA-BB3D-12C0112337E8}" type="doc">
      <dgm:prSet loTypeId="urn:microsoft.com/office/officeart/2005/8/layout/hierarchy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5F2C3A-57D7-423A-B951-D2D064AB127B}">
      <dgm:prSet phldrT="[نص]"/>
      <dgm:spPr/>
      <dgm:t>
        <a:bodyPr/>
        <a:lstStyle/>
        <a:p>
          <a:r>
            <a:rPr lang="en-US" dirty="0" smtClean="0"/>
            <a:t>Employment</a:t>
          </a:r>
          <a:endParaRPr lang="en-US" dirty="0"/>
        </a:p>
      </dgm:t>
    </dgm:pt>
    <dgm:pt modelId="{8C178042-9B83-4EE1-AA17-D6B9E5D86262}" type="parTrans" cxnId="{11E7C983-B23F-453B-B650-0CF8FB09D323}">
      <dgm:prSet/>
      <dgm:spPr/>
      <dgm:t>
        <a:bodyPr/>
        <a:lstStyle/>
        <a:p>
          <a:endParaRPr lang="en-US"/>
        </a:p>
      </dgm:t>
    </dgm:pt>
    <dgm:pt modelId="{63F887C9-648A-40F1-A6CE-613F4BACA23A}" type="sibTrans" cxnId="{11E7C983-B23F-453B-B650-0CF8FB09D323}">
      <dgm:prSet/>
      <dgm:spPr/>
      <dgm:t>
        <a:bodyPr/>
        <a:lstStyle/>
        <a:p>
          <a:endParaRPr lang="en-US"/>
        </a:p>
      </dgm:t>
    </dgm:pt>
    <dgm:pt modelId="{9C22CAD0-F34D-4A66-ADB3-D0E33CC0DB77}">
      <dgm:prSet phldrT="[نص]"/>
      <dgm:spPr/>
      <dgm:t>
        <a:bodyPr/>
        <a:lstStyle/>
        <a:p>
          <a:r>
            <a:rPr lang="en-US" dirty="0" smtClean="0"/>
            <a:t>HLHP is expected to offer about </a:t>
          </a:r>
          <a:r>
            <a:rPr lang="en-US" b="1" dirty="0" smtClean="0"/>
            <a:t>7828</a:t>
          </a:r>
          <a:r>
            <a:rPr lang="en-US" dirty="0" smtClean="0"/>
            <a:t> additional employment.</a:t>
          </a:r>
          <a:endParaRPr lang="en-US" dirty="0"/>
        </a:p>
      </dgm:t>
    </dgm:pt>
    <dgm:pt modelId="{7D3C840A-2F39-4AC3-972C-2F723426DE38}" type="parTrans" cxnId="{B6829C6C-2CE7-43BA-87EF-034B32BAEECA}">
      <dgm:prSet/>
      <dgm:spPr/>
      <dgm:t>
        <a:bodyPr/>
        <a:lstStyle/>
        <a:p>
          <a:endParaRPr lang="en-US"/>
        </a:p>
      </dgm:t>
    </dgm:pt>
    <dgm:pt modelId="{2848ACD7-CBA4-4E90-B23E-829979B62E8D}" type="sibTrans" cxnId="{B6829C6C-2CE7-43BA-87EF-034B32BAEECA}">
      <dgm:prSet/>
      <dgm:spPr/>
      <dgm:t>
        <a:bodyPr/>
        <a:lstStyle/>
        <a:p>
          <a:endParaRPr lang="en-US"/>
        </a:p>
      </dgm:t>
    </dgm:pt>
    <dgm:pt modelId="{7BDD4346-90D8-44BD-AF89-924876FD6A42}">
      <dgm:prSet phldrT="[نص]"/>
      <dgm:spPr/>
      <dgm:t>
        <a:bodyPr/>
        <a:lstStyle/>
        <a:p>
          <a:r>
            <a:rPr lang="en-US" dirty="0" smtClean="0"/>
            <a:t>23.6% unemployed persons in west bank</a:t>
          </a:r>
          <a:endParaRPr lang="en-US" dirty="0"/>
        </a:p>
      </dgm:t>
    </dgm:pt>
    <dgm:pt modelId="{A77795C9-01F7-441D-8A64-B1BB07D8D4DF}" type="parTrans" cxnId="{0C872A32-E568-467A-96EF-AC7AFA97D2CD}">
      <dgm:prSet/>
      <dgm:spPr/>
      <dgm:t>
        <a:bodyPr/>
        <a:lstStyle/>
        <a:p>
          <a:endParaRPr lang="en-US"/>
        </a:p>
      </dgm:t>
    </dgm:pt>
    <dgm:pt modelId="{3692DCE9-39DD-4A43-A84F-296F5CEE4373}" type="sibTrans" cxnId="{0C872A32-E568-467A-96EF-AC7AFA97D2CD}">
      <dgm:prSet/>
      <dgm:spPr/>
      <dgm:t>
        <a:bodyPr/>
        <a:lstStyle/>
        <a:p>
          <a:endParaRPr lang="en-US"/>
        </a:p>
      </dgm:t>
    </dgm:pt>
    <dgm:pt modelId="{5598D569-1815-4340-B024-6F648C1C513D}">
      <dgm:prSet phldrT="[نص]"/>
      <dgm:spPr/>
      <dgm:t>
        <a:bodyPr/>
        <a:lstStyle/>
        <a:p>
          <a:r>
            <a:rPr lang="en-US" dirty="0" smtClean="0"/>
            <a:t>23% unemployed persons.</a:t>
          </a:r>
          <a:endParaRPr lang="en-US" dirty="0"/>
        </a:p>
      </dgm:t>
    </dgm:pt>
    <dgm:pt modelId="{21BB52B0-0BF2-4BCE-9F05-EEF4CEA5BC60}" type="parTrans" cxnId="{53D76CEB-8151-48B3-9B63-FF1DAADD79AE}">
      <dgm:prSet/>
      <dgm:spPr/>
      <dgm:t>
        <a:bodyPr/>
        <a:lstStyle/>
        <a:p>
          <a:endParaRPr lang="en-US"/>
        </a:p>
      </dgm:t>
    </dgm:pt>
    <dgm:pt modelId="{9866DF77-4DCD-4740-9CEF-E78A36765839}" type="sibTrans" cxnId="{53D76CEB-8151-48B3-9B63-FF1DAADD79AE}">
      <dgm:prSet/>
      <dgm:spPr/>
      <dgm:t>
        <a:bodyPr/>
        <a:lstStyle/>
        <a:p>
          <a:endParaRPr lang="en-US"/>
        </a:p>
      </dgm:t>
    </dgm:pt>
    <dgm:pt modelId="{138D0447-5977-4738-BE49-F9E320040B1D}" type="pres">
      <dgm:prSet presAssocID="{15B18B8D-6D32-47DA-BB3D-12C0112337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9BA3C2E-FD2D-4405-A8E4-0B591093E153}" type="pres">
      <dgm:prSet presAssocID="{D75F2C3A-57D7-423A-B951-D2D064AB127B}" presName="root" presStyleCnt="0"/>
      <dgm:spPr/>
      <dgm:t>
        <a:bodyPr/>
        <a:lstStyle/>
        <a:p>
          <a:endParaRPr lang="en-GB"/>
        </a:p>
      </dgm:t>
    </dgm:pt>
    <dgm:pt modelId="{0F5352D2-3DE0-4E2C-AA45-A0EDA36F0A42}" type="pres">
      <dgm:prSet presAssocID="{D75F2C3A-57D7-423A-B951-D2D064AB127B}" presName="rootComposite" presStyleCnt="0"/>
      <dgm:spPr/>
      <dgm:t>
        <a:bodyPr/>
        <a:lstStyle/>
        <a:p>
          <a:endParaRPr lang="en-GB"/>
        </a:p>
      </dgm:t>
    </dgm:pt>
    <dgm:pt modelId="{99C23ED0-635B-41BE-B804-1E9AB881E05C}" type="pres">
      <dgm:prSet presAssocID="{D75F2C3A-57D7-423A-B951-D2D064AB127B}" presName="rootText" presStyleLbl="node1" presStyleIdx="0" presStyleCnt="2"/>
      <dgm:spPr/>
      <dgm:t>
        <a:bodyPr/>
        <a:lstStyle/>
        <a:p>
          <a:endParaRPr lang="en-US"/>
        </a:p>
      </dgm:t>
    </dgm:pt>
    <dgm:pt modelId="{CD23EBF0-7629-456B-9709-469BC8871D98}" type="pres">
      <dgm:prSet presAssocID="{D75F2C3A-57D7-423A-B951-D2D064AB127B}" presName="rootConnector" presStyleLbl="node1" presStyleIdx="0" presStyleCnt="2"/>
      <dgm:spPr/>
      <dgm:t>
        <a:bodyPr/>
        <a:lstStyle/>
        <a:p>
          <a:endParaRPr lang="en-US"/>
        </a:p>
      </dgm:t>
    </dgm:pt>
    <dgm:pt modelId="{BE33CB4D-BA58-4F2C-BAC7-FB805F20D1D9}" type="pres">
      <dgm:prSet presAssocID="{D75F2C3A-57D7-423A-B951-D2D064AB127B}" presName="childShape" presStyleCnt="0"/>
      <dgm:spPr/>
      <dgm:t>
        <a:bodyPr/>
        <a:lstStyle/>
        <a:p>
          <a:endParaRPr lang="en-GB"/>
        </a:p>
      </dgm:t>
    </dgm:pt>
    <dgm:pt modelId="{D5BFE522-5A45-4A66-8C9D-93F0008AA458}" type="pres">
      <dgm:prSet presAssocID="{7D3C840A-2F39-4AC3-972C-2F723426DE38}" presName="Name13" presStyleLbl="parChTrans1D2" presStyleIdx="0" presStyleCnt="2"/>
      <dgm:spPr/>
      <dgm:t>
        <a:bodyPr/>
        <a:lstStyle/>
        <a:p>
          <a:endParaRPr lang="en-US"/>
        </a:p>
      </dgm:t>
    </dgm:pt>
    <dgm:pt modelId="{8D993727-3C89-42A4-9F2F-CD2CD5EA6FDB}" type="pres">
      <dgm:prSet presAssocID="{9C22CAD0-F34D-4A66-ADB3-D0E33CC0DB77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36044-5B25-4FED-8D6E-24FCFD7F32D5}" type="pres">
      <dgm:prSet presAssocID="{A77795C9-01F7-441D-8A64-B1BB07D8D4DF}" presName="Name13" presStyleLbl="parChTrans1D2" presStyleIdx="1" presStyleCnt="2"/>
      <dgm:spPr/>
      <dgm:t>
        <a:bodyPr/>
        <a:lstStyle/>
        <a:p>
          <a:endParaRPr lang="en-US"/>
        </a:p>
      </dgm:t>
    </dgm:pt>
    <dgm:pt modelId="{E5BF8354-1079-49A5-A3A6-8ABE9F272BCC}" type="pres">
      <dgm:prSet presAssocID="{7BDD4346-90D8-44BD-AF89-924876FD6A42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3512F-ACA9-4886-BF3B-162D8E300886}" type="pres">
      <dgm:prSet presAssocID="{5598D569-1815-4340-B024-6F648C1C513D}" presName="root" presStyleCnt="0"/>
      <dgm:spPr/>
      <dgm:t>
        <a:bodyPr/>
        <a:lstStyle/>
        <a:p>
          <a:endParaRPr lang="en-GB"/>
        </a:p>
      </dgm:t>
    </dgm:pt>
    <dgm:pt modelId="{8D3467C4-7C7D-444D-8012-AA3420FBEAA1}" type="pres">
      <dgm:prSet presAssocID="{5598D569-1815-4340-B024-6F648C1C513D}" presName="rootComposite" presStyleCnt="0"/>
      <dgm:spPr/>
      <dgm:t>
        <a:bodyPr/>
        <a:lstStyle/>
        <a:p>
          <a:endParaRPr lang="en-GB"/>
        </a:p>
      </dgm:t>
    </dgm:pt>
    <dgm:pt modelId="{34B3B6B3-1E71-4DA8-8F93-BD277B3B8FBD}" type="pres">
      <dgm:prSet presAssocID="{5598D569-1815-4340-B024-6F648C1C513D}" presName="rootText" presStyleLbl="node1" presStyleIdx="1" presStyleCnt="2" custScaleX="72015" custScaleY="96858" custLinFactY="100000" custLinFactNeighborX="12892" custLinFactNeighborY="153769"/>
      <dgm:spPr/>
      <dgm:t>
        <a:bodyPr/>
        <a:lstStyle/>
        <a:p>
          <a:endParaRPr lang="en-US"/>
        </a:p>
      </dgm:t>
    </dgm:pt>
    <dgm:pt modelId="{89480A9E-F7F1-49CC-A496-6CEEE2C5513B}" type="pres">
      <dgm:prSet presAssocID="{5598D569-1815-4340-B024-6F648C1C513D}" presName="rootConnector" presStyleLbl="node1" presStyleIdx="1" presStyleCnt="2"/>
      <dgm:spPr/>
      <dgm:t>
        <a:bodyPr/>
        <a:lstStyle/>
        <a:p>
          <a:endParaRPr lang="en-US"/>
        </a:p>
      </dgm:t>
    </dgm:pt>
    <dgm:pt modelId="{C38DE462-896A-4C1A-906D-75531F54E9E8}" type="pres">
      <dgm:prSet presAssocID="{5598D569-1815-4340-B024-6F648C1C513D}" presName="childShape" presStyleCnt="0"/>
      <dgm:spPr/>
      <dgm:t>
        <a:bodyPr/>
        <a:lstStyle/>
        <a:p>
          <a:endParaRPr lang="en-GB"/>
        </a:p>
      </dgm:t>
    </dgm:pt>
  </dgm:ptLst>
  <dgm:cxnLst>
    <dgm:cxn modelId="{4F7469EF-59C3-4AF0-8556-EA00330EF37E}" type="presOf" srcId="{7BDD4346-90D8-44BD-AF89-924876FD6A42}" destId="{E5BF8354-1079-49A5-A3A6-8ABE9F272BCC}" srcOrd="0" destOrd="0" presId="urn:microsoft.com/office/officeart/2005/8/layout/hierarchy3"/>
    <dgm:cxn modelId="{B58EBE9F-E0E8-432C-84C8-7FDBD50B3532}" type="presOf" srcId="{5598D569-1815-4340-B024-6F648C1C513D}" destId="{89480A9E-F7F1-49CC-A496-6CEEE2C5513B}" srcOrd="1" destOrd="0" presId="urn:microsoft.com/office/officeart/2005/8/layout/hierarchy3"/>
    <dgm:cxn modelId="{11E7C983-B23F-453B-B650-0CF8FB09D323}" srcId="{15B18B8D-6D32-47DA-BB3D-12C0112337E8}" destId="{D75F2C3A-57D7-423A-B951-D2D064AB127B}" srcOrd="0" destOrd="0" parTransId="{8C178042-9B83-4EE1-AA17-D6B9E5D86262}" sibTransId="{63F887C9-648A-40F1-A6CE-613F4BACA23A}"/>
    <dgm:cxn modelId="{0C872A32-E568-467A-96EF-AC7AFA97D2CD}" srcId="{D75F2C3A-57D7-423A-B951-D2D064AB127B}" destId="{7BDD4346-90D8-44BD-AF89-924876FD6A42}" srcOrd="1" destOrd="0" parTransId="{A77795C9-01F7-441D-8A64-B1BB07D8D4DF}" sibTransId="{3692DCE9-39DD-4A43-A84F-296F5CEE4373}"/>
    <dgm:cxn modelId="{E2B73C0D-5A78-4735-BFE8-90CB083B1A85}" type="presOf" srcId="{D75F2C3A-57D7-423A-B951-D2D064AB127B}" destId="{99C23ED0-635B-41BE-B804-1E9AB881E05C}" srcOrd="0" destOrd="0" presId="urn:microsoft.com/office/officeart/2005/8/layout/hierarchy3"/>
    <dgm:cxn modelId="{CA71FB53-F1C3-4BD4-9DFD-09DF12F01416}" type="presOf" srcId="{9C22CAD0-F34D-4A66-ADB3-D0E33CC0DB77}" destId="{8D993727-3C89-42A4-9F2F-CD2CD5EA6FDB}" srcOrd="0" destOrd="0" presId="urn:microsoft.com/office/officeart/2005/8/layout/hierarchy3"/>
    <dgm:cxn modelId="{B6829C6C-2CE7-43BA-87EF-034B32BAEECA}" srcId="{D75F2C3A-57D7-423A-B951-D2D064AB127B}" destId="{9C22CAD0-F34D-4A66-ADB3-D0E33CC0DB77}" srcOrd="0" destOrd="0" parTransId="{7D3C840A-2F39-4AC3-972C-2F723426DE38}" sibTransId="{2848ACD7-CBA4-4E90-B23E-829979B62E8D}"/>
    <dgm:cxn modelId="{8154BAD5-C297-4757-8832-BFCA8B4C41E4}" type="presOf" srcId="{7D3C840A-2F39-4AC3-972C-2F723426DE38}" destId="{D5BFE522-5A45-4A66-8C9D-93F0008AA458}" srcOrd="0" destOrd="0" presId="urn:microsoft.com/office/officeart/2005/8/layout/hierarchy3"/>
    <dgm:cxn modelId="{8A928F53-0B40-4BBA-91B0-1B91F433D19B}" type="presOf" srcId="{A77795C9-01F7-441D-8A64-B1BB07D8D4DF}" destId="{EEC36044-5B25-4FED-8D6E-24FCFD7F32D5}" srcOrd="0" destOrd="0" presId="urn:microsoft.com/office/officeart/2005/8/layout/hierarchy3"/>
    <dgm:cxn modelId="{53D76CEB-8151-48B3-9B63-FF1DAADD79AE}" srcId="{15B18B8D-6D32-47DA-BB3D-12C0112337E8}" destId="{5598D569-1815-4340-B024-6F648C1C513D}" srcOrd="1" destOrd="0" parTransId="{21BB52B0-0BF2-4BCE-9F05-EEF4CEA5BC60}" sibTransId="{9866DF77-4DCD-4740-9CEF-E78A36765839}"/>
    <dgm:cxn modelId="{EC95B583-A40D-40A6-B50F-A7CEF71BAE7E}" type="presOf" srcId="{15B18B8D-6D32-47DA-BB3D-12C0112337E8}" destId="{138D0447-5977-4738-BE49-F9E320040B1D}" srcOrd="0" destOrd="0" presId="urn:microsoft.com/office/officeart/2005/8/layout/hierarchy3"/>
    <dgm:cxn modelId="{28BA68AE-05AE-4099-9737-48181DADDA3D}" type="presOf" srcId="{5598D569-1815-4340-B024-6F648C1C513D}" destId="{34B3B6B3-1E71-4DA8-8F93-BD277B3B8FBD}" srcOrd="0" destOrd="0" presId="urn:microsoft.com/office/officeart/2005/8/layout/hierarchy3"/>
    <dgm:cxn modelId="{FD8D8FDF-7AAB-48D2-AA3E-16D04441705A}" type="presOf" srcId="{D75F2C3A-57D7-423A-B951-D2D064AB127B}" destId="{CD23EBF0-7629-456B-9709-469BC8871D98}" srcOrd="1" destOrd="0" presId="urn:microsoft.com/office/officeart/2005/8/layout/hierarchy3"/>
    <dgm:cxn modelId="{326F5633-0521-42F5-8D4B-E992890454E0}" type="presParOf" srcId="{138D0447-5977-4738-BE49-F9E320040B1D}" destId="{19BA3C2E-FD2D-4405-A8E4-0B591093E153}" srcOrd="0" destOrd="0" presId="urn:microsoft.com/office/officeart/2005/8/layout/hierarchy3"/>
    <dgm:cxn modelId="{7CDEBD12-4783-4524-BD34-29DA48AC9E61}" type="presParOf" srcId="{19BA3C2E-FD2D-4405-A8E4-0B591093E153}" destId="{0F5352D2-3DE0-4E2C-AA45-A0EDA36F0A42}" srcOrd="0" destOrd="0" presId="urn:microsoft.com/office/officeart/2005/8/layout/hierarchy3"/>
    <dgm:cxn modelId="{62B8BE74-17E9-40B1-B7C5-082A343724AE}" type="presParOf" srcId="{0F5352D2-3DE0-4E2C-AA45-A0EDA36F0A42}" destId="{99C23ED0-635B-41BE-B804-1E9AB881E05C}" srcOrd="0" destOrd="0" presId="urn:microsoft.com/office/officeart/2005/8/layout/hierarchy3"/>
    <dgm:cxn modelId="{FB1C0BB4-F5C7-4F3A-B8CF-BF205716DEB3}" type="presParOf" srcId="{0F5352D2-3DE0-4E2C-AA45-A0EDA36F0A42}" destId="{CD23EBF0-7629-456B-9709-469BC8871D98}" srcOrd="1" destOrd="0" presId="urn:microsoft.com/office/officeart/2005/8/layout/hierarchy3"/>
    <dgm:cxn modelId="{08C6306A-8339-40AB-A09B-7B6742E5F94C}" type="presParOf" srcId="{19BA3C2E-FD2D-4405-A8E4-0B591093E153}" destId="{BE33CB4D-BA58-4F2C-BAC7-FB805F20D1D9}" srcOrd="1" destOrd="0" presId="urn:microsoft.com/office/officeart/2005/8/layout/hierarchy3"/>
    <dgm:cxn modelId="{BFAE4343-5A62-4522-9021-A198E9157819}" type="presParOf" srcId="{BE33CB4D-BA58-4F2C-BAC7-FB805F20D1D9}" destId="{D5BFE522-5A45-4A66-8C9D-93F0008AA458}" srcOrd="0" destOrd="0" presId="urn:microsoft.com/office/officeart/2005/8/layout/hierarchy3"/>
    <dgm:cxn modelId="{58EC50D6-1C03-4C30-89F8-3C2CC79AF7FA}" type="presParOf" srcId="{BE33CB4D-BA58-4F2C-BAC7-FB805F20D1D9}" destId="{8D993727-3C89-42A4-9F2F-CD2CD5EA6FDB}" srcOrd="1" destOrd="0" presId="urn:microsoft.com/office/officeart/2005/8/layout/hierarchy3"/>
    <dgm:cxn modelId="{11AE6911-50D0-4B28-AAD4-5BF2CBBAC98D}" type="presParOf" srcId="{BE33CB4D-BA58-4F2C-BAC7-FB805F20D1D9}" destId="{EEC36044-5B25-4FED-8D6E-24FCFD7F32D5}" srcOrd="2" destOrd="0" presId="urn:microsoft.com/office/officeart/2005/8/layout/hierarchy3"/>
    <dgm:cxn modelId="{07571B94-D2EA-4D3F-8594-891E3E6B865D}" type="presParOf" srcId="{BE33CB4D-BA58-4F2C-BAC7-FB805F20D1D9}" destId="{E5BF8354-1079-49A5-A3A6-8ABE9F272BCC}" srcOrd="3" destOrd="0" presId="urn:microsoft.com/office/officeart/2005/8/layout/hierarchy3"/>
    <dgm:cxn modelId="{1A65E12B-AE2C-4BEE-BEF5-A5A87B769ABA}" type="presParOf" srcId="{138D0447-5977-4738-BE49-F9E320040B1D}" destId="{20F3512F-ACA9-4886-BF3B-162D8E300886}" srcOrd="1" destOrd="0" presId="urn:microsoft.com/office/officeart/2005/8/layout/hierarchy3"/>
    <dgm:cxn modelId="{8D341227-0666-4E25-916D-1C7350EE6689}" type="presParOf" srcId="{20F3512F-ACA9-4886-BF3B-162D8E300886}" destId="{8D3467C4-7C7D-444D-8012-AA3420FBEAA1}" srcOrd="0" destOrd="0" presId="urn:microsoft.com/office/officeart/2005/8/layout/hierarchy3"/>
    <dgm:cxn modelId="{DE51636E-54A3-4D23-A1D8-663F280A8489}" type="presParOf" srcId="{8D3467C4-7C7D-444D-8012-AA3420FBEAA1}" destId="{34B3B6B3-1E71-4DA8-8F93-BD277B3B8FBD}" srcOrd="0" destOrd="0" presId="urn:microsoft.com/office/officeart/2005/8/layout/hierarchy3"/>
    <dgm:cxn modelId="{515D36A8-B27E-4745-8E3F-E6C68BF64A33}" type="presParOf" srcId="{8D3467C4-7C7D-444D-8012-AA3420FBEAA1}" destId="{89480A9E-F7F1-49CC-A496-6CEEE2C5513B}" srcOrd="1" destOrd="0" presId="urn:microsoft.com/office/officeart/2005/8/layout/hierarchy3"/>
    <dgm:cxn modelId="{1AD86102-DCA5-48B1-A060-C778FFE9291C}" type="presParOf" srcId="{20F3512F-ACA9-4886-BF3B-162D8E300886}" destId="{C38DE462-896A-4C1A-906D-75531F54E9E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25D0C9F-1DA9-4E9F-A51D-283DB7F64544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CE69EF-00FD-45D4-BDF5-D09C88CB0F90}">
      <dgm:prSet phldrT="[نص]" custT="1"/>
      <dgm:spPr/>
      <dgm:t>
        <a:bodyPr/>
        <a:lstStyle/>
        <a:p>
          <a:r>
            <a:rPr lang="en-US" sz="1800" b="1" dirty="0" smtClean="0"/>
            <a:t>Examples of factors encouraging investment: </a:t>
          </a:r>
          <a:endParaRPr lang="en-US" sz="1800" dirty="0"/>
        </a:p>
      </dgm:t>
    </dgm:pt>
    <dgm:pt modelId="{C8D30C5F-32B8-4999-BD40-76EF067236E0}" type="parTrans" cxnId="{7BB1C6C3-D2CB-44C0-9938-468F8EEDB682}">
      <dgm:prSet/>
      <dgm:spPr/>
      <dgm:t>
        <a:bodyPr/>
        <a:lstStyle/>
        <a:p>
          <a:endParaRPr lang="en-US" sz="1800"/>
        </a:p>
      </dgm:t>
    </dgm:pt>
    <dgm:pt modelId="{420C6909-0BCA-40A1-890B-6837BF50BD21}" type="sibTrans" cxnId="{7BB1C6C3-D2CB-44C0-9938-468F8EEDB682}">
      <dgm:prSet/>
      <dgm:spPr/>
      <dgm:t>
        <a:bodyPr/>
        <a:lstStyle/>
        <a:p>
          <a:endParaRPr lang="en-US" sz="1800"/>
        </a:p>
      </dgm:t>
    </dgm:pt>
    <dgm:pt modelId="{23B564E0-3281-43EF-9534-AA23F44AA317}">
      <dgm:prSet phldrT="[نص]" custT="1"/>
      <dgm:spPr/>
      <dgm:t>
        <a:bodyPr/>
        <a:lstStyle/>
        <a:p>
          <a:r>
            <a:rPr lang="en-US" sz="1800" dirty="0" smtClean="0"/>
            <a:t>The availability of a broad package of tax breaks </a:t>
          </a:r>
          <a:endParaRPr lang="en-US" sz="1800" dirty="0"/>
        </a:p>
      </dgm:t>
    </dgm:pt>
    <dgm:pt modelId="{E3D7DE5B-32C4-4876-902A-0ECB39512119}" type="parTrans" cxnId="{C3D9206A-2399-482E-BE0E-E111F2B2DE04}">
      <dgm:prSet custT="1"/>
      <dgm:spPr/>
      <dgm:t>
        <a:bodyPr/>
        <a:lstStyle/>
        <a:p>
          <a:endParaRPr lang="en-US" sz="1800"/>
        </a:p>
      </dgm:t>
    </dgm:pt>
    <dgm:pt modelId="{30C4BEAC-BFDB-47BB-8DB5-03D67CF06543}" type="sibTrans" cxnId="{C3D9206A-2399-482E-BE0E-E111F2B2DE04}">
      <dgm:prSet/>
      <dgm:spPr/>
      <dgm:t>
        <a:bodyPr/>
        <a:lstStyle/>
        <a:p>
          <a:endParaRPr lang="en-US" sz="1800"/>
        </a:p>
      </dgm:t>
    </dgm:pt>
    <dgm:pt modelId="{E2024D02-230C-4C5B-86C3-9A0D31062C6B}">
      <dgm:prSet phldrT="[نص]" custT="1"/>
      <dgm:spPr/>
      <dgm:t>
        <a:bodyPr/>
        <a:lstStyle/>
        <a:p>
          <a:r>
            <a:rPr lang="en-GB" sz="1800" b="0" i="0" dirty="0" smtClean="0"/>
            <a:t>Provide the infrastructure</a:t>
          </a:r>
          <a:endParaRPr lang="en-US" sz="1800" b="0" dirty="0"/>
        </a:p>
      </dgm:t>
    </dgm:pt>
    <dgm:pt modelId="{FF1A4205-72AB-43CE-AF04-BF5A3E74B6BE}" type="parTrans" cxnId="{9F3B3221-3D60-4E87-A3EF-33B180554CE5}">
      <dgm:prSet custT="1"/>
      <dgm:spPr/>
      <dgm:t>
        <a:bodyPr/>
        <a:lstStyle/>
        <a:p>
          <a:endParaRPr lang="en-US" sz="1800"/>
        </a:p>
      </dgm:t>
    </dgm:pt>
    <dgm:pt modelId="{55D995F0-9078-468E-86E3-19CE61F6B0D6}" type="sibTrans" cxnId="{9F3B3221-3D60-4E87-A3EF-33B180554CE5}">
      <dgm:prSet/>
      <dgm:spPr/>
      <dgm:t>
        <a:bodyPr/>
        <a:lstStyle/>
        <a:p>
          <a:endParaRPr lang="en-US" sz="1800"/>
        </a:p>
      </dgm:t>
    </dgm:pt>
    <dgm:pt modelId="{39D15C38-F54A-4896-9734-788F6AE9CBB5}">
      <dgm:prSet phldrT="[نص]" custT="1"/>
      <dgm:spPr/>
      <dgm:t>
        <a:bodyPr/>
        <a:lstStyle/>
        <a:p>
          <a:r>
            <a:rPr lang="en-US" sz="1800" smtClean="0"/>
            <a:t>Appropriate administrative structure </a:t>
          </a:r>
          <a:endParaRPr lang="en-US" sz="1800" dirty="0"/>
        </a:p>
      </dgm:t>
    </dgm:pt>
    <dgm:pt modelId="{B6E845E2-9260-4EA4-BDE3-F9A9A93382B2}" type="parTrans" cxnId="{0FF56096-1D18-442B-8C57-07824FD30E44}">
      <dgm:prSet custT="1"/>
      <dgm:spPr/>
      <dgm:t>
        <a:bodyPr/>
        <a:lstStyle/>
        <a:p>
          <a:endParaRPr lang="en-US" sz="1800"/>
        </a:p>
      </dgm:t>
    </dgm:pt>
    <dgm:pt modelId="{48ED8E23-6137-4DD5-BD05-949F69239755}" type="sibTrans" cxnId="{0FF56096-1D18-442B-8C57-07824FD30E44}">
      <dgm:prSet/>
      <dgm:spPr/>
      <dgm:t>
        <a:bodyPr/>
        <a:lstStyle/>
        <a:p>
          <a:endParaRPr lang="en-US" sz="1800"/>
        </a:p>
      </dgm:t>
    </dgm:pt>
    <dgm:pt modelId="{D60B655D-4571-47DD-ABC7-C7F299B745F3}">
      <dgm:prSet phldrT="[نص]" custT="1"/>
      <dgm:spPr/>
      <dgm:t>
        <a:bodyPr/>
        <a:lstStyle/>
        <a:p>
          <a:r>
            <a:rPr lang="en-US" sz="1800" dirty="0" smtClean="0"/>
            <a:t>Government of qualified staff and collaborator. </a:t>
          </a:r>
          <a:endParaRPr lang="en-US" sz="1800" dirty="0"/>
        </a:p>
      </dgm:t>
    </dgm:pt>
    <dgm:pt modelId="{08A02F21-FFD1-444B-832D-D3C34811023A}" type="parTrans" cxnId="{E7582D18-2A97-4535-924F-18544447F196}">
      <dgm:prSet custT="1"/>
      <dgm:spPr/>
      <dgm:t>
        <a:bodyPr/>
        <a:lstStyle/>
        <a:p>
          <a:endParaRPr lang="en-US" sz="1800"/>
        </a:p>
      </dgm:t>
    </dgm:pt>
    <dgm:pt modelId="{3E71F95B-0FE2-492F-8718-BEB6495E01A5}" type="sibTrans" cxnId="{E7582D18-2A97-4535-924F-18544447F196}">
      <dgm:prSet/>
      <dgm:spPr/>
      <dgm:t>
        <a:bodyPr/>
        <a:lstStyle/>
        <a:p>
          <a:endParaRPr lang="en-US" sz="1800"/>
        </a:p>
      </dgm:t>
    </dgm:pt>
    <dgm:pt modelId="{B964A2DE-F38C-4E3A-B9CB-E57E771D4DD6}">
      <dgm:prSet/>
      <dgm:spPr/>
      <dgm:t>
        <a:bodyPr/>
        <a:lstStyle/>
        <a:p>
          <a:endParaRPr lang="en-US" sz="1800" dirty="0"/>
        </a:p>
      </dgm:t>
    </dgm:pt>
    <dgm:pt modelId="{CEEFF317-9A6B-4CF7-9054-E6AC5897197F}" type="parTrans" cxnId="{97465C7B-97B6-4E53-81C3-2FD42E328E56}">
      <dgm:prSet/>
      <dgm:spPr/>
      <dgm:t>
        <a:bodyPr/>
        <a:lstStyle/>
        <a:p>
          <a:endParaRPr lang="en-US" sz="1800"/>
        </a:p>
      </dgm:t>
    </dgm:pt>
    <dgm:pt modelId="{F6ECE121-33B4-4AB1-A0F3-834B26203E0A}" type="sibTrans" cxnId="{97465C7B-97B6-4E53-81C3-2FD42E328E56}">
      <dgm:prSet/>
      <dgm:spPr/>
      <dgm:t>
        <a:bodyPr/>
        <a:lstStyle/>
        <a:p>
          <a:endParaRPr lang="en-US" sz="1800"/>
        </a:p>
      </dgm:t>
    </dgm:pt>
    <dgm:pt modelId="{4DD115FD-4D6F-49C4-A441-B11CB496131A}">
      <dgm:prSet phldrT="[نص]" custT="1"/>
      <dgm:spPr/>
      <dgm:t>
        <a:bodyPr/>
        <a:lstStyle/>
        <a:p>
          <a:r>
            <a:rPr lang="en-US" sz="1800" dirty="0" smtClean="0"/>
            <a:t>International guarantees for investments. </a:t>
          </a:r>
          <a:endParaRPr lang="en-US" sz="1800" dirty="0"/>
        </a:p>
      </dgm:t>
    </dgm:pt>
    <dgm:pt modelId="{FCED16B0-671E-472B-8C07-1AD1A07B76E9}" type="parTrans" cxnId="{1E1377FE-DF63-4321-BBC2-8945FEFC2EB1}">
      <dgm:prSet custT="1"/>
      <dgm:spPr/>
      <dgm:t>
        <a:bodyPr/>
        <a:lstStyle/>
        <a:p>
          <a:endParaRPr lang="en-US" sz="1800"/>
        </a:p>
      </dgm:t>
    </dgm:pt>
    <dgm:pt modelId="{94FECDF2-EA10-4FF2-BDA6-E3F2C0E1765C}" type="sibTrans" cxnId="{1E1377FE-DF63-4321-BBC2-8945FEFC2EB1}">
      <dgm:prSet/>
      <dgm:spPr/>
      <dgm:t>
        <a:bodyPr/>
        <a:lstStyle/>
        <a:p>
          <a:endParaRPr lang="en-US" sz="1800"/>
        </a:p>
      </dgm:t>
    </dgm:pt>
    <dgm:pt modelId="{EC4AAD4C-2446-4756-AA10-1FB7C27F6AFC}" type="pres">
      <dgm:prSet presAssocID="{F25D0C9F-1DA9-4E9F-A51D-283DB7F6454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F09C4A-6C7D-4B58-A524-9F6299F70BAA}" type="pres">
      <dgm:prSet presAssocID="{F3CE69EF-00FD-45D4-BDF5-D09C88CB0F90}" presName="centerShape" presStyleLbl="node0" presStyleIdx="0" presStyleCnt="1" custScaleX="125981" custScaleY="143881"/>
      <dgm:spPr/>
      <dgm:t>
        <a:bodyPr/>
        <a:lstStyle/>
        <a:p>
          <a:endParaRPr lang="en-US"/>
        </a:p>
      </dgm:t>
    </dgm:pt>
    <dgm:pt modelId="{4E3D3AD8-9DA8-4CBB-ABB3-29638FA30236}" type="pres">
      <dgm:prSet presAssocID="{E3D7DE5B-32C4-4876-902A-0ECB39512119}" presName="parTrans" presStyleLbl="sibTrans2D1" presStyleIdx="0" presStyleCnt="5"/>
      <dgm:spPr/>
      <dgm:t>
        <a:bodyPr/>
        <a:lstStyle/>
        <a:p>
          <a:endParaRPr lang="en-US"/>
        </a:p>
      </dgm:t>
    </dgm:pt>
    <dgm:pt modelId="{12797E96-F0C9-4AF4-89E9-436586E891B4}" type="pres">
      <dgm:prSet presAssocID="{E3D7DE5B-32C4-4876-902A-0ECB39512119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3B7412B1-40FA-40F4-A187-6E761C877115}" type="pres">
      <dgm:prSet presAssocID="{23B564E0-3281-43EF-9534-AA23F44AA31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DC06DC-E6A1-4092-AE70-B7131279776E}" type="pres">
      <dgm:prSet presAssocID="{FCED16B0-671E-472B-8C07-1AD1A07B76E9}" presName="parTrans" presStyleLbl="sibTrans2D1" presStyleIdx="1" presStyleCnt="5"/>
      <dgm:spPr/>
      <dgm:t>
        <a:bodyPr/>
        <a:lstStyle/>
        <a:p>
          <a:endParaRPr lang="en-US"/>
        </a:p>
      </dgm:t>
    </dgm:pt>
    <dgm:pt modelId="{008D68A3-A3A6-49AD-B568-1E599FE751D5}" type="pres">
      <dgm:prSet presAssocID="{FCED16B0-671E-472B-8C07-1AD1A07B76E9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F5FE38C-4EEA-4509-9517-43CE4F7EF4F4}" type="pres">
      <dgm:prSet presAssocID="{4DD115FD-4D6F-49C4-A441-B11CB496131A}" presName="node" presStyleLbl="node1" presStyleIdx="1" presStyleCnt="5" custScaleX="113326" custScaleY="1096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46571-E9A0-4BE0-8904-32D2EF349C1F}" type="pres">
      <dgm:prSet presAssocID="{FF1A4205-72AB-43CE-AF04-BF5A3E74B6BE}" presName="parTrans" presStyleLbl="sibTrans2D1" presStyleIdx="2" presStyleCnt="5"/>
      <dgm:spPr/>
      <dgm:t>
        <a:bodyPr/>
        <a:lstStyle/>
        <a:p>
          <a:endParaRPr lang="en-US"/>
        </a:p>
      </dgm:t>
    </dgm:pt>
    <dgm:pt modelId="{21828F96-17E4-46EF-B19E-8F68A0F318E7}" type="pres">
      <dgm:prSet presAssocID="{FF1A4205-72AB-43CE-AF04-BF5A3E74B6BE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C87087D-E217-4F65-9D94-C855B16A843E}" type="pres">
      <dgm:prSet presAssocID="{E2024D02-230C-4C5B-86C3-9A0D31062C6B}" presName="node" presStyleLbl="node1" presStyleIdx="2" presStyleCnt="5" custScaleX="138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8A7F1-3E69-45D7-80EB-347AC21A8E80}" type="pres">
      <dgm:prSet presAssocID="{B6E845E2-9260-4EA4-BDE3-F9A9A93382B2}" presName="parTrans" presStyleLbl="sibTrans2D1" presStyleIdx="3" presStyleCnt="5"/>
      <dgm:spPr/>
      <dgm:t>
        <a:bodyPr/>
        <a:lstStyle/>
        <a:p>
          <a:endParaRPr lang="en-US"/>
        </a:p>
      </dgm:t>
    </dgm:pt>
    <dgm:pt modelId="{63C88667-66F2-41EF-9FE3-6B849E57D1CE}" type="pres">
      <dgm:prSet presAssocID="{B6E845E2-9260-4EA4-BDE3-F9A9A93382B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3E7A638-9405-4B9A-9A7F-E9951D12FD90}" type="pres">
      <dgm:prSet presAssocID="{39D15C38-F54A-4896-9734-788F6AE9CBB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7812A2-9404-45E1-B739-8908FC9F1223}" type="pres">
      <dgm:prSet presAssocID="{08A02F21-FFD1-444B-832D-D3C34811023A}" presName="parTrans" presStyleLbl="sibTrans2D1" presStyleIdx="4" presStyleCnt="5"/>
      <dgm:spPr/>
      <dgm:t>
        <a:bodyPr/>
        <a:lstStyle/>
        <a:p>
          <a:endParaRPr lang="en-US"/>
        </a:p>
      </dgm:t>
    </dgm:pt>
    <dgm:pt modelId="{7A3FBCB3-68B3-4206-80A3-49660B4248D8}" type="pres">
      <dgm:prSet presAssocID="{08A02F21-FFD1-444B-832D-D3C34811023A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30CB32C7-8CB1-49B8-970C-6CF2DB7F5CAF}" type="pres">
      <dgm:prSet presAssocID="{D60B655D-4571-47DD-ABC7-C7F299B745F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F56096-1D18-442B-8C57-07824FD30E44}" srcId="{F3CE69EF-00FD-45D4-BDF5-D09C88CB0F90}" destId="{39D15C38-F54A-4896-9734-788F6AE9CBB5}" srcOrd="3" destOrd="0" parTransId="{B6E845E2-9260-4EA4-BDE3-F9A9A93382B2}" sibTransId="{48ED8E23-6137-4DD5-BD05-949F69239755}"/>
    <dgm:cxn modelId="{FC5709D6-D49C-4170-82CA-1E63684003D6}" type="presOf" srcId="{FF1A4205-72AB-43CE-AF04-BF5A3E74B6BE}" destId="{21828F96-17E4-46EF-B19E-8F68A0F318E7}" srcOrd="1" destOrd="0" presId="urn:microsoft.com/office/officeart/2005/8/layout/radial5"/>
    <dgm:cxn modelId="{7A323B29-16F2-4A64-BA5D-F00A681EE3EF}" type="presOf" srcId="{FF1A4205-72AB-43CE-AF04-BF5A3E74B6BE}" destId="{CD946571-E9A0-4BE0-8904-32D2EF349C1F}" srcOrd="0" destOrd="0" presId="urn:microsoft.com/office/officeart/2005/8/layout/radial5"/>
    <dgm:cxn modelId="{7BFF38C3-8DE4-4552-A155-2D4253C332B6}" type="presOf" srcId="{39D15C38-F54A-4896-9734-788F6AE9CBB5}" destId="{63E7A638-9405-4B9A-9A7F-E9951D12FD90}" srcOrd="0" destOrd="0" presId="urn:microsoft.com/office/officeart/2005/8/layout/radial5"/>
    <dgm:cxn modelId="{B2E487ED-2BFB-4FDE-AF2B-4B6DF5C4BD98}" type="presOf" srcId="{08A02F21-FFD1-444B-832D-D3C34811023A}" destId="{7A3FBCB3-68B3-4206-80A3-49660B4248D8}" srcOrd="1" destOrd="0" presId="urn:microsoft.com/office/officeart/2005/8/layout/radial5"/>
    <dgm:cxn modelId="{876531DA-4CB3-4DD9-AB1A-E53BBE6245D9}" type="presOf" srcId="{FCED16B0-671E-472B-8C07-1AD1A07B76E9}" destId="{FDDC06DC-E6A1-4092-AE70-B7131279776E}" srcOrd="0" destOrd="0" presId="urn:microsoft.com/office/officeart/2005/8/layout/radial5"/>
    <dgm:cxn modelId="{1E1377FE-DF63-4321-BBC2-8945FEFC2EB1}" srcId="{F3CE69EF-00FD-45D4-BDF5-D09C88CB0F90}" destId="{4DD115FD-4D6F-49C4-A441-B11CB496131A}" srcOrd="1" destOrd="0" parTransId="{FCED16B0-671E-472B-8C07-1AD1A07B76E9}" sibTransId="{94FECDF2-EA10-4FF2-BDA6-E3F2C0E1765C}"/>
    <dgm:cxn modelId="{E7582D18-2A97-4535-924F-18544447F196}" srcId="{F3CE69EF-00FD-45D4-BDF5-D09C88CB0F90}" destId="{D60B655D-4571-47DD-ABC7-C7F299B745F3}" srcOrd="4" destOrd="0" parTransId="{08A02F21-FFD1-444B-832D-D3C34811023A}" sibTransId="{3E71F95B-0FE2-492F-8718-BEB6495E01A5}"/>
    <dgm:cxn modelId="{ACE6F787-B821-4B7E-835E-0AEA0A1E4719}" type="presOf" srcId="{08A02F21-FFD1-444B-832D-D3C34811023A}" destId="{DF7812A2-9404-45E1-B739-8908FC9F1223}" srcOrd="0" destOrd="0" presId="urn:microsoft.com/office/officeart/2005/8/layout/radial5"/>
    <dgm:cxn modelId="{0A1ED65A-662C-4E29-8AB1-F79238166396}" type="presOf" srcId="{D60B655D-4571-47DD-ABC7-C7F299B745F3}" destId="{30CB32C7-8CB1-49B8-970C-6CF2DB7F5CAF}" srcOrd="0" destOrd="0" presId="urn:microsoft.com/office/officeart/2005/8/layout/radial5"/>
    <dgm:cxn modelId="{7BB1C6C3-D2CB-44C0-9938-468F8EEDB682}" srcId="{F25D0C9F-1DA9-4E9F-A51D-283DB7F64544}" destId="{F3CE69EF-00FD-45D4-BDF5-D09C88CB0F90}" srcOrd="0" destOrd="0" parTransId="{C8D30C5F-32B8-4999-BD40-76EF067236E0}" sibTransId="{420C6909-0BCA-40A1-890B-6837BF50BD21}"/>
    <dgm:cxn modelId="{97465C7B-97B6-4E53-81C3-2FD42E328E56}" srcId="{F25D0C9F-1DA9-4E9F-A51D-283DB7F64544}" destId="{B964A2DE-F38C-4E3A-B9CB-E57E771D4DD6}" srcOrd="1" destOrd="0" parTransId="{CEEFF317-9A6B-4CF7-9054-E6AC5897197F}" sibTransId="{F6ECE121-33B4-4AB1-A0F3-834B26203E0A}"/>
    <dgm:cxn modelId="{C3D9206A-2399-482E-BE0E-E111F2B2DE04}" srcId="{F3CE69EF-00FD-45D4-BDF5-D09C88CB0F90}" destId="{23B564E0-3281-43EF-9534-AA23F44AA317}" srcOrd="0" destOrd="0" parTransId="{E3D7DE5B-32C4-4876-902A-0ECB39512119}" sibTransId="{30C4BEAC-BFDB-47BB-8DB5-03D67CF06543}"/>
    <dgm:cxn modelId="{6EA59755-5F65-4C74-A4BB-0563B4CFFB7A}" type="presOf" srcId="{E3D7DE5B-32C4-4876-902A-0ECB39512119}" destId="{12797E96-F0C9-4AF4-89E9-436586E891B4}" srcOrd="1" destOrd="0" presId="urn:microsoft.com/office/officeart/2005/8/layout/radial5"/>
    <dgm:cxn modelId="{0D9BE762-9257-4A7D-AF64-2666D63094D4}" type="presOf" srcId="{E3D7DE5B-32C4-4876-902A-0ECB39512119}" destId="{4E3D3AD8-9DA8-4CBB-ABB3-29638FA30236}" srcOrd="0" destOrd="0" presId="urn:microsoft.com/office/officeart/2005/8/layout/radial5"/>
    <dgm:cxn modelId="{88317455-889F-4F5B-A539-75536085FD7B}" type="presOf" srcId="{F25D0C9F-1DA9-4E9F-A51D-283DB7F64544}" destId="{EC4AAD4C-2446-4756-AA10-1FB7C27F6AFC}" srcOrd="0" destOrd="0" presId="urn:microsoft.com/office/officeart/2005/8/layout/radial5"/>
    <dgm:cxn modelId="{B6C47B4A-5E72-43F9-854C-C591EABDCB55}" type="presOf" srcId="{F3CE69EF-00FD-45D4-BDF5-D09C88CB0F90}" destId="{A8F09C4A-6C7D-4B58-A524-9F6299F70BAA}" srcOrd="0" destOrd="0" presId="urn:microsoft.com/office/officeart/2005/8/layout/radial5"/>
    <dgm:cxn modelId="{828BFBBE-0924-41D9-81FD-C791BDFC4A82}" type="presOf" srcId="{B6E845E2-9260-4EA4-BDE3-F9A9A93382B2}" destId="{A0D8A7F1-3E69-45D7-80EB-347AC21A8E80}" srcOrd="0" destOrd="0" presId="urn:microsoft.com/office/officeart/2005/8/layout/radial5"/>
    <dgm:cxn modelId="{7050D31D-D0ED-4ACF-887B-D18F47F01A17}" type="presOf" srcId="{E2024D02-230C-4C5B-86C3-9A0D31062C6B}" destId="{2C87087D-E217-4F65-9D94-C855B16A843E}" srcOrd="0" destOrd="0" presId="urn:microsoft.com/office/officeart/2005/8/layout/radial5"/>
    <dgm:cxn modelId="{9F3B3221-3D60-4E87-A3EF-33B180554CE5}" srcId="{F3CE69EF-00FD-45D4-BDF5-D09C88CB0F90}" destId="{E2024D02-230C-4C5B-86C3-9A0D31062C6B}" srcOrd="2" destOrd="0" parTransId="{FF1A4205-72AB-43CE-AF04-BF5A3E74B6BE}" sibTransId="{55D995F0-9078-468E-86E3-19CE61F6B0D6}"/>
    <dgm:cxn modelId="{2AF4CC95-9B1B-4771-B26F-68EF87050A63}" type="presOf" srcId="{FCED16B0-671E-472B-8C07-1AD1A07B76E9}" destId="{008D68A3-A3A6-49AD-B568-1E599FE751D5}" srcOrd="1" destOrd="0" presId="urn:microsoft.com/office/officeart/2005/8/layout/radial5"/>
    <dgm:cxn modelId="{6AC6F220-1ED8-4F6E-93E8-B91050B67C6D}" type="presOf" srcId="{4DD115FD-4D6F-49C4-A441-B11CB496131A}" destId="{CF5FE38C-4EEA-4509-9517-43CE4F7EF4F4}" srcOrd="0" destOrd="0" presId="urn:microsoft.com/office/officeart/2005/8/layout/radial5"/>
    <dgm:cxn modelId="{B83DC379-34C0-417E-A4C7-4267A1238026}" type="presOf" srcId="{23B564E0-3281-43EF-9534-AA23F44AA317}" destId="{3B7412B1-40FA-40F4-A187-6E761C877115}" srcOrd="0" destOrd="0" presId="urn:microsoft.com/office/officeart/2005/8/layout/radial5"/>
    <dgm:cxn modelId="{EC162D1B-B580-41C3-8395-4557D8B9A50C}" type="presOf" srcId="{B6E845E2-9260-4EA4-BDE3-F9A9A93382B2}" destId="{63C88667-66F2-41EF-9FE3-6B849E57D1CE}" srcOrd="1" destOrd="0" presId="urn:microsoft.com/office/officeart/2005/8/layout/radial5"/>
    <dgm:cxn modelId="{B831FAB6-CE8E-4A86-A6D3-10DE359D391E}" type="presParOf" srcId="{EC4AAD4C-2446-4756-AA10-1FB7C27F6AFC}" destId="{A8F09C4A-6C7D-4B58-A524-9F6299F70BAA}" srcOrd="0" destOrd="0" presId="urn:microsoft.com/office/officeart/2005/8/layout/radial5"/>
    <dgm:cxn modelId="{8757B590-6B88-481E-AB04-8170B628B9B4}" type="presParOf" srcId="{EC4AAD4C-2446-4756-AA10-1FB7C27F6AFC}" destId="{4E3D3AD8-9DA8-4CBB-ABB3-29638FA30236}" srcOrd="1" destOrd="0" presId="urn:microsoft.com/office/officeart/2005/8/layout/radial5"/>
    <dgm:cxn modelId="{87DB51ED-83FA-47BF-8F3D-5C3AF1B00EC1}" type="presParOf" srcId="{4E3D3AD8-9DA8-4CBB-ABB3-29638FA30236}" destId="{12797E96-F0C9-4AF4-89E9-436586E891B4}" srcOrd="0" destOrd="0" presId="urn:microsoft.com/office/officeart/2005/8/layout/radial5"/>
    <dgm:cxn modelId="{03259EFA-FBF8-4130-A148-90FC7396CDCC}" type="presParOf" srcId="{EC4AAD4C-2446-4756-AA10-1FB7C27F6AFC}" destId="{3B7412B1-40FA-40F4-A187-6E761C877115}" srcOrd="2" destOrd="0" presId="urn:microsoft.com/office/officeart/2005/8/layout/radial5"/>
    <dgm:cxn modelId="{DE86AF9C-C36D-4C41-A2B1-AF69FF8CFE2D}" type="presParOf" srcId="{EC4AAD4C-2446-4756-AA10-1FB7C27F6AFC}" destId="{FDDC06DC-E6A1-4092-AE70-B7131279776E}" srcOrd="3" destOrd="0" presId="urn:microsoft.com/office/officeart/2005/8/layout/radial5"/>
    <dgm:cxn modelId="{635DBA13-FB10-4AB7-9A95-5205AA064FCA}" type="presParOf" srcId="{FDDC06DC-E6A1-4092-AE70-B7131279776E}" destId="{008D68A3-A3A6-49AD-B568-1E599FE751D5}" srcOrd="0" destOrd="0" presId="urn:microsoft.com/office/officeart/2005/8/layout/radial5"/>
    <dgm:cxn modelId="{E7EC6520-7E65-4D6F-A120-BF5C3928DF85}" type="presParOf" srcId="{EC4AAD4C-2446-4756-AA10-1FB7C27F6AFC}" destId="{CF5FE38C-4EEA-4509-9517-43CE4F7EF4F4}" srcOrd="4" destOrd="0" presId="urn:microsoft.com/office/officeart/2005/8/layout/radial5"/>
    <dgm:cxn modelId="{2F471FB4-47CA-4547-8028-EC02C19EAF5C}" type="presParOf" srcId="{EC4AAD4C-2446-4756-AA10-1FB7C27F6AFC}" destId="{CD946571-E9A0-4BE0-8904-32D2EF349C1F}" srcOrd="5" destOrd="0" presId="urn:microsoft.com/office/officeart/2005/8/layout/radial5"/>
    <dgm:cxn modelId="{8D63170C-07F1-4E45-83C3-D7707391E13C}" type="presParOf" srcId="{CD946571-E9A0-4BE0-8904-32D2EF349C1F}" destId="{21828F96-17E4-46EF-B19E-8F68A0F318E7}" srcOrd="0" destOrd="0" presId="urn:microsoft.com/office/officeart/2005/8/layout/radial5"/>
    <dgm:cxn modelId="{C6D133F3-8245-4AD9-A088-078BB5156B10}" type="presParOf" srcId="{EC4AAD4C-2446-4756-AA10-1FB7C27F6AFC}" destId="{2C87087D-E217-4F65-9D94-C855B16A843E}" srcOrd="6" destOrd="0" presId="urn:microsoft.com/office/officeart/2005/8/layout/radial5"/>
    <dgm:cxn modelId="{807FA088-7CC0-4ABE-AD5E-13C81D86C978}" type="presParOf" srcId="{EC4AAD4C-2446-4756-AA10-1FB7C27F6AFC}" destId="{A0D8A7F1-3E69-45D7-80EB-347AC21A8E80}" srcOrd="7" destOrd="0" presId="urn:microsoft.com/office/officeart/2005/8/layout/radial5"/>
    <dgm:cxn modelId="{E6B214C6-1934-49EA-851C-2987156A2041}" type="presParOf" srcId="{A0D8A7F1-3E69-45D7-80EB-347AC21A8E80}" destId="{63C88667-66F2-41EF-9FE3-6B849E57D1CE}" srcOrd="0" destOrd="0" presId="urn:microsoft.com/office/officeart/2005/8/layout/radial5"/>
    <dgm:cxn modelId="{3B888D5F-67E9-4453-BCF0-2C1C8F758FC3}" type="presParOf" srcId="{EC4AAD4C-2446-4756-AA10-1FB7C27F6AFC}" destId="{63E7A638-9405-4B9A-9A7F-E9951D12FD90}" srcOrd="8" destOrd="0" presId="urn:microsoft.com/office/officeart/2005/8/layout/radial5"/>
    <dgm:cxn modelId="{3868EF51-2785-4287-99CA-138289E46927}" type="presParOf" srcId="{EC4AAD4C-2446-4756-AA10-1FB7C27F6AFC}" destId="{DF7812A2-9404-45E1-B739-8908FC9F1223}" srcOrd="9" destOrd="0" presId="urn:microsoft.com/office/officeart/2005/8/layout/radial5"/>
    <dgm:cxn modelId="{6A763323-BCA1-4F62-8255-796199F7DF54}" type="presParOf" srcId="{DF7812A2-9404-45E1-B739-8908FC9F1223}" destId="{7A3FBCB3-68B3-4206-80A3-49660B4248D8}" srcOrd="0" destOrd="0" presId="urn:microsoft.com/office/officeart/2005/8/layout/radial5"/>
    <dgm:cxn modelId="{48AB3A7D-C0B0-47D5-BE43-2132C684B59C}" type="presParOf" srcId="{EC4AAD4C-2446-4756-AA10-1FB7C27F6AFC}" destId="{30CB32C7-8CB1-49B8-970C-6CF2DB7F5CA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5AD33F4-18ED-4BBD-80A1-6D60D994161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1FDFE5-A86F-4094-B87E-6A908242F7BA}">
      <dgm:prSet phldrT="[نص]"/>
      <dgm:spPr/>
      <dgm:t>
        <a:bodyPr/>
        <a:lstStyle/>
        <a:p>
          <a:r>
            <a:rPr lang="en-US" dirty="0" smtClean="0"/>
            <a:t>Technology transfer</a:t>
          </a:r>
          <a:endParaRPr lang="en-US" dirty="0"/>
        </a:p>
      </dgm:t>
    </dgm:pt>
    <dgm:pt modelId="{4C3823E0-14AC-427D-936B-D329D99E49D1}" type="parTrans" cxnId="{8FE581A0-5C21-47B4-99ED-578F84D8A933}">
      <dgm:prSet/>
      <dgm:spPr/>
      <dgm:t>
        <a:bodyPr/>
        <a:lstStyle/>
        <a:p>
          <a:endParaRPr lang="en-US"/>
        </a:p>
      </dgm:t>
    </dgm:pt>
    <dgm:pt modelId="{3AEF998F-63DB-4BE3-9082-43A2CDE4CB1E}" type="sibTrans" cxnId="{8FE581A0-5C21-47B4-99ED-578F84D8A933}">
      <dgm:prSet/>
      <dgm:spPr/>
      <dgm:t>
        <a:bodyPr/>
        <a:lstStyle/>
        <a:p>
          <a:endParaRPr lang="en-US"/>
        </a:p>
      </dgm:t>
    </dgm:pt>
    <dgm:pt modelId="{883E6B55-13F4-4BDB-914F-88C201702B20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Grinding machine</a:t>
          </a:r>
          <a:endParaRPr lang="en-US" dirty="0"/>
        </a:p>
      </dgm:t>
    </dgm:pt>
    <dgm:pt modelId="{B52B04E9-D009-4231-AC86-02718EB5E4F6}" type="parTrans" cxnId="{2228710E-E6F7-4DCC-81D0-9C58171F1684}">
      <dgm:prSet/>
      <dgm:spPr/>
      <dgm:t>
        <a:bodyPr/>
        <a:lstStyle/>
        <a:p>
          <a:endParaRPr lang="en-US"/>
        </a:p>
      </dgm:t>
    </dgm:pt>
    <dgm:pt modelId="{0E73A570-6549-45B7-8C65-F22C493E49D5}" type="sibTrans" cxnId="{2228710E-E6F7-4DCC-81D0-9C58171F1684}">
      <dgm:prSet/>
      <dgm:spPr/>
      <dgm:t>
        <a:bodyPr/>
        <a:lstStyle/>
        <a:p>
          <a:endParaRPr lang="en-US"/>
        </a:p>
      </dgm:t>
    </dgm:pt>
    <dgm:pt modelId="{B1FD0211-EE3C-47E8-99DB-70A93A16C650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Packaging machine</a:t>
          </a:r>
          <a:endParaRPr lang="en-US" dirty="0"/>
        </a:p>
      </dgm:t>
    </dgm:pt>
    <dgm:pt modelId="{93DF245D-357F-4AB4-94CC-CA204F792BE6}" type="parTrans" cxnId="{6C9526F3-A1A5-4FCD-8C61-9901C5F8CE21}">
      <dgm:prSet/>
      <dgm:spPr/>
      <dgm:t>
        <a:bodyPr/>
        <a:lstStyle/>
        <a:p>
          <a:endParaRPr lang="en-US"/>
        </a:p>
      </dgm:t>
    </dgm:pt>
    <dgm:pt modelId="{9277760D-38CA-4201-A0BF-E5CB2F9735C9}" type="sibTrans" cxnId="{6C9526F3-A1A5-4FCD-8C61-9901C5F8CE21}">
      <dgm:prSet/>
      <dgm:spPr/>
      <dgm:t>
        <a:bodyPr/>
        <a:lstStyle/>
        <a:p>
          <a:endParaRPr lang="en-US"/>
        </a:p>
      </dgm:t>
    </dgm:pt>
    <dgm:pt modelId="{273397F2-E045-46F4-9B10-EFF65F80415D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Wash machine </a:t>
          </a:r>
          <a:endParaRPr lang="en-US" dirty="0"/>
        </a:p>
      </dgm:t>
    </dgm:pt>
    <dgm:pt modelId="{E80DFC9E-D1F0-4200-817E-B6EB2210C0C1}" type="parTrans" cxnId="{C8AC4342-FA49-4582-B4D2-B9AE41652876}">
      <dgm:prSet/>
      <dgm:spPr/>
      <dgm:t>
        <a:bodyPr/>
        <a:lstStyle/>
        <a:p>
          <a:endParaRPr lang="en-US"/>
        </a:p>
      </dgm:t>
    </dgm:pt>
    <dgm:pt modelId="{F07A9E63-0358-4802-8D80-E138BA4885F8}" type="sibTrans" cxnId="{C8AC4342-FA49-4582-B4D2-B9AE41652876}">
      <dgm:prSet/>
      <dgm:spPr/>
      <dgm:t>
        <a:bodyPr/>
        <a:lstStyle/>
        <a:p>
          <a:endParaRPr lang="en-US"/>
        </a:p>
      </dgm:t>
    </dgm:pt>
    <dgm:pt modelId="{4E42B344-B686-4564-B4A7-6CFF988D3511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Peeling machine</a:t>
          </a:r>
          <a:endParaRPr lang="en-US" dirty="0"/>
        </a:p>
      </dgm:t>
    </dgm:pt>
    <dgm:pt modelId="{CC791AEF-B6C0-495D-B791-CE3B6B78EBBB}" type="parTrans" cxnId="{6C5F798D-FBBF-4AB5-9070-C923588959EA}">
      <dgm:prSet/>
      <dgm:spPr/>
      <dgm:t>
        <a:bodyPr/>
        <a:lstStyle/>
        <a:p>
          <a:endParaRPr lang="en-US"/>
        </a:p>
      </dgm:t>
    </dgm:pt>
    <dgm:pt modelId="{B9103BBC-B41F-4D57-8E82-6774E074631B}" type="sibTrans" cxnId="{6C5F798D-FBBF-4AB5-9070-C923588959EA}">
      <dgm:prSet/>
      <dgm:spPr/>
      <dgm:t>
        <a:bodyPr/>
        <a:lstStyle/>
        <a:p>
          <a:endParaRPr lang="en-US"/>
        </a:p>
      </dgm:t>
    </dgm:pt>
    <dgm:pt modelId="{B1512720-15F5-4E6B-8CD5-D17F77B609AC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Cutting machine</a:t>
          </a:r>
          <a:endParaRPr lang="en-US" dirty="0"/>
        </a:p>
      </dgm:t>
    </dgm:pt>
    <dgm:pt modelId="{52E2B21E-A8CF-438D-958F-BBED53F937B7}" type="parTrans" cxnId="{BE2F741F-781D-4101-9FA3-F73145E92470}">
      <dgm:prSet/>
      <dgm:spPr/>
      <dgm:t>
        <a:bodyPr/>
        <a:lstStyle/>
        <a:p>
          <a:endParaRPr lang="en-US"/>
        </a:p>
      </dgm:t>
    </dgm:pt>
    <dgm:pt modelId="{9ED7F828-5EA4-4BB0-8FFD-797B698D6956}" type="sibTrans" cxnId="{BE2F741F-781D-4101-9FA3-F73145E92470}">
      <dgm:prSet/>
      <dgm:spPr/>
      <dgm:t>
        <a:bodyPr/>
        <a:lstStyle/>
        <a:p>
          <a:endParaRPr lang="en-US"/>
        </a:p>
      </dgm:t>
    </dgm:pt>
    <dgm:pt modelId="{68F26F62-E433-4780-9231-E53155D0AE16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drying machine</a:t>
          </a:r>
          <a:endParaRPr lang="en-US" dirty="0"/>
        </a:p>
      </dgm:t>
    </dgm:pt>
    <dgm:pt modelId="{9769CD26-EEBA-47C8-8BCB-61D2F444E4A7}" type="parTrans" cxnId="{05750DD1-4983-4930-ACF5-779C95726CB4}">
      <dgm:prSet/>
      <dgm:spPr/>
      <dgm:t>
        <a:bodyPr/>
        <a:lstStyle/>
        <a:p>
          <a:endParaRPr lang="en-US"/>
        </a:p>
      </dgm:t>
    </dgm:pt>
    <dgm:pt modelId="{F5F7C628-714F-471C-84A9-F0F354FDDC7E}" type="sibTrans" cxnId="{05750DD1-4983-4930-ACF5-779C95726CB4}">
      <dgm:prSet/>
      <dgm:spPr/>
      <dgm:t>
        <a:bodyPr/>
        <a:lstStyle/>
        <a:p>
          <a:endParaRPr lang="en-US"/>
        </a:p>
      </dgm:t>
    </dgm:pt>
    <dgm:pt modelId="{5DA7DF62-6A5E-4EA5-BD0E-A88BC26EA385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filling machine</a:t>
          </a:r>
          <a:endParaRPr lang="en-US" dirty="0"/>
        </a:p>
      </dgm:t>
    </dgm:pt>
    <dgm:pt modelId="{3569FA33-8B4F-49E4-9A7A-0938D0259DAD}" type="parTrans" cxnId="{D73D6619-F55E-4970-BD4D-285F54324F0E}">
      <dgm:prSet/>
      <dgm:spPr/>
      <dgm:t>
        <a:bodyPr/>
        <a:lstStyle/>
        <a:p>
          <a:endParaRPr lang="en-US"/>
        </a:p>
      </dgm:t>
    </dgm:pt>
    <dgm:pt modelId="{D2B51D74-2633-4D6B-9D46-0A556B071D6C}" type="sibTrans" cxnId="{D73D6619-F55E-4970-BD4D-285F54324F0E}">
      <dgm:prSet/>
      <dgm:spPr/>
      <dgm:t>
        <a:bodyPr/>
        <a:lstStyle/>
        <a:p>
          <a:endParaRPr lang="en-US"/>
        </a:p>
      </dgm:t>
    </dgm:pt>
    <dgm:pt modelId="{E1460C53-3D28-445E-BA8C-88C5BA507DFA}" type="pres">
      <dgm:prSet presAssocID="{65AD33F4-18ED-4BBD-80A1-6D60D994161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60DD81-280B-4FD9-9631-E76F02FE316E}" type="pres">
      <dgm:prSet presAssocID="{221FDFE5-A86F-4094-B87E-6A908242F7BA}" presName="centerShape" presStyleLbl="node0" presStyleIdx="0" presStyleCnt="1"/>
      <dgm:spPr/>
      <dgm:t>
        <a:bodyPr/>
        <a:lstStyle/>
        <a:p>
          <a:endParaRPr lang="en-US"/>
        </a:p>
      </dgm:t>
    </dgm:pt>
    <dgm:pt modelId="{88FAAB49-2AED-4075-BDDC-DB74D1199F20}" type="pres">
      <dgm:prSet presAssocID="{B52B04E9-D009-4231-AC86-02718EB5E4F6}" presName="parTrans" presStyleLbl="sibTrans2D1" presStyleIdx="0" presStyleCnt="7"/>
      <dgm:spPr/>
      <dgm:t>
        <a:bodyPr/>
        <a:lstStyle/>
        <a:p>
          <a:endParaRPr lang="en-US"/>
        </a:p>
      </dgm:t>
    </dgm:pt>
    <dgm:pt modelId="{54C48463-964F-4F13-BDB3-F0F2E83E1FDA}" type="pres">
      <dgm:prSet presAssocID="{B52B04E9-D009-4231-AC86-02718EB5E4F6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BDA84D20-F5D0-4E88-B27B-751E14611971}" type="pres">
      <dgm:prSet presAssocID="{883E6B55-13F4-4BDB-914F-88C201702B2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3111F-D7BF-45F3-922D-B93D22F3FC64}" type="pres">
      <dgm:prSet presAssocID="{93DF245D-357F-4AB4-94CC-CA204F792BE6}" presName="parTrans" presStyleLbl="sibTrans2D1" presStyleIdx="1" presStyleCnt="7"/>
      <dgm:spPr/>
      <dgm:t>
        <a:bodyPr/>
        <a:lstStyle/>
        <a:p>
          <a:endParaRPr lang="en-US"/>
        </a:p>
      </dgm:t>
    </dgm:pt>
    <dgm:pt modelId="{0B90AF14-6596-40A8-B196-08A783EAF11C}" type="pres">
      <dgm:prSet presAssocID="{93DF245D-357F-4AB4-94CC-CA204F792BE6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21FF7228-6574-4BCF-82A1-57AB1BEA656F}" type="pres">
      <dgm:prSet presAssocID="{B1FD0211-EE3C-47E8-99DB-70A93A16C65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64BF86-78F4-445F-8C38-F5868840CDC8}" type="pres">
      <dgm:prSet presAssocID="{E80DFC9E-D1F0-4200-817E-B6EB2210C0C1}" presName="parTrans" presStyleLbl="sibTrans2D1" presStyleIdx="2" presStyleCnt="7"/>
      <dgm:spPr/>
      <dgm:t>
        <a:bodyPr/>
        <a:lstStyle/>
        <a:p>
          <a:endParaRPr lang="en-US"/>
        </a:p>
      </dgm:t>
    </dgm:pt>
    <dgm:pt modelId="{9E47B366-19BA-4718-9BE6-70D6E130DDD8}" type="pres">
      <dgm:prSet presAssocID="{E80DFC9E-D1F0-4200-817E-B6EB2210C0C1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860C39E-E95D-4DE9-A6C8-38A278F52ADD}" type="pres">
      <dgm:prSet presAssocID="{273397F2-E045-46F4-9B10-EFF65F80415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964C16-9ECA-4629-A5B4-BF068859A077}" type="pres">
      <dgm:prSet presAssocID="{CC791AEF-B6C0-495D-B791-CE3B6B78EBBB}" presName="parTrans" presStyleLbl="sibTrans2D1" presStyleIdx="3" presStyleCnt="7"/>
      <dgm:spPr/>
      <dgm:t>
        <a:bodyPr/>
        <a:lstStyle/>
        <a:p>
          <a:endParaRPr lang="en-US"/>
        </a:p>
      </dgm:t>
    </dgm:pt>
    <dgm:pt modelId="{57AFEC8D-D516-4C3D-964F-D0D23605C498}" type="pres">
      <dgm:prSet presAssocID="{CC791AEF-B6C0-495D-B791-CE3B6B78EBBB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A37F6F0-2E05-4AC8-84A9-9C2F6944AC34}" type="pres">
      <dgm:prSet presAssocID="{4E42B344-B686-4564-B4A7-6CFF988D351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8441B5-3F1C-4069-85B2-B044E996D40E}" type="pres">
      <dgm:prSet presAssocID="{52E2B21E-A8CF-438D-958F-BBED53F937B7}" presName="parTrans" presStyleLbl="sibTrans2D1" presStyleIdx="4" presStyleCnt="7"/>
      <dgm:spPr/>
      <dgm:t>
        <a:bodyPr/>
        <a:lstStyle/>
        <a:p>
          <a:endParaRPr lang="en-US"/>
        </a:p>
      </dgm:t>
    </dgm:pt>
    <dgm:pt modelId="{2E6CAD29-383C-4C10-B297-1EBF238858B1}" type="pres">
      <dgm:prSet presAssocID="{52E2B21E-A8CF-438D-958F-BBED53F937B7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AD846A7-6AC6-49EB-B0A8-CF982EF4C38E}" type="pres">
      <dgm:prSet presAssocID="{B1512720-15F5-4E6B-8CD5-D17F77B609A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9F7FF-6522-4698-B4FA-7A48193513B0}" type="pres">
      <dgm:prSet presAssocID="{9769CD26-EEBA-47C8-8BCB-61D2F444E4A7}" presName="parTrans" presStyleLbl="sibTrans2D1" presStyleIdx="5" presStyleCnt="7"/>
      <dgm:spPr/>
      <dgm:t>
        <a:bodyPr/>
        <a:lstStyle/>
        <a:p>
          <a:endParaRPr lang="en-US"/>
        </a:p>
      </dgm:t>
    </dgm:pt>
    <dgm:pt modelId="{DD772424-3836-4AFD-B438-289600D6A68A}" type="pres">
      <dgm:prSet presAssocID="{9769CD26-EEBA-47C8-8BCB-61D2F444E4A7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7F0CE590-FDB3-41E3-A4EE-E2A0AFA7E762}" type="pres">
      <dgm:prSet presAssocID="{68F26F62-E433-4780-9231-E53155D0AE1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0FDCA3-207B-490F-BE98-9F0FA3AA8001}" type="pres">
      <dgm:prSet presAssocID="{3569FA33-8B4F-49E4-9A7A-0938D0259DAD}" presName="parTrans" presStyleLbl="sibTrans2D1" presStyleIdx="6" presStyleCnt="7"/>
      <dgm:spPr/>
      <dgm:t>
        <a:bodyPr/>
        <a:lstStyle/>
        <a:p>
          <a:endParaRPr lang="en-US"/>
        </a:p>
      </dgm:t>
    </dgm:pt>
    <dgm:pt modelId="{32D23947-ED63-4B69-A6EF-BB1607FD74E4}" type="pres">
      <dgm:prSet presAssocID="{3569FA33-8B4F-49E4-9A7A-0938D0259DAD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AEBCD50D-BF76-4A3B-BD03-C029773C683C}" type="pres">
      <dgm:prSet presAssocID="{5DA7DF62-6A5E-4EA5-BD0E-A88BC26EA38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3F37C8-E020-49D8-9D11-19D0EA6F0217}" type="presOf" srcId="{B52B04E9-D009-4231-AC86-02718EB5E4F6}" destId="{88FAAB49-2AED-4075-BDDC-DB74D1199F20}" srcOrd="0" destOrd="0" presId="urn:microsoft.com/office/officeart/2005/8/layout/radial5"/>
    <dgm:cxn modelId="{A9B363DA-FBCF-49FB-B365-5E7682AD0001}" type="presOf" srcId="{93DF245D-357F-4AB4-94CC-CA204F792BE6}" destId="{0FA3111F-D7BF-45F3-922D-B93D22F3FC64}" srcOrd="0" destOrd="0" presId="urn:microsoft.com/office/officeart/2005/8/layout/radial5"/>
    <dgm:cxn modelId="{D73D6619-F55E-4970-BD4D-285F54324F0E}" srcId="{221FDFE5-A86F-4094-B87E-6A908242F7BA}" destId="{5DA7DF62-6A5E-4EA5-BD0E-A88BC26EA385}" srcOrd="6" destOrd="0" parTransId="{3569FA33-8B4F-49E4-9A7A-0938D0259DAD}" sibTransId="{D2B51D74-2633-4D6B-9D46-0A556B071D6C}"/>
    <dgm:cxn modelId="{05750DD1-4983-4930-ACF5-779C95726CB4}" srcId="{221FDFE5-A86F-4094-B87E-6A908242F7BA}" destId="{68F26F62-E433-4780-9231-E53155D0AE16}" srcOrd="5" destOrd="0" parTransId="{9769CD26-EEBA-47C8-8BCB-61D2F444E4A7}" sibTransId="{F5F7C628-714F-471C-84A9-F0F354FDDC7E}"/>
    <dgm:cxn modelId="{BE2F741F-781D-4101-9FA3-F73145E92470}" srcId="{221FDFE5-A86F-4094-B87E-6A908242F7BA}" destId="{B1512720-15F5-4E6B-8CD5-D17F77B609AC}" srcOrd="4" destOrd="0" parTransId="{52E2B21E-A8CF-438D-958F-BBED53F937B7}" sibTransId="{9ED7F828-5EA4-4BB0-8FFD-797B698D6956}"/>
    <dgm:cxn modelId="{2928F178-42DB-42A8-927C-5BAC3025FFB1}" type="presOf" srcId="{221FDFE5-A86F-4094-B87E-6A908242F7BA}" destId="{8D60DD81-280B-4FD9-9631-E76F02FE316E}" srcOrd="0" destOrd="0" presId="urn:microsoft.com/office/officeart/2005/8/layout/radial5"/>
    <dgm:cxn modelId="{6C9526F3-A1A5-4FCD-8C61-9901C5F8CE21}" srcId="{221FDFE5-A86F-4094-B87E-6A908242F7BA}" destId="{B1FD0211-EE3C-47E8-99DB-70A93A16C650}" srcOrd="1" destOrd="0" parTransId="{93DF245D-357F-4AB4-94CC-CA204F792BE6}" sibTransId="{9277760D-38CA-4201-A0BF-E5CB2F9735C9}"/>
    <dgm:cxn modelId="{AA19D917-ACCF-4603-A30E-B11180FF6DA2}" type="presOf" srcId="{CC791AEF-B6C0-495D-B791-CE3B6B78EBBB}" destId="{57AFEC8D-D516-4C3D-964F-D0D23605C498}" srcOrd="1" destOrd="0" presId="urn:microsoft.com/office/officeart/2005/8/layout/radial5"/>
    <dgm:cxn modelId="{86E455C2-A466-4BC5-BF9D-E8E09EA354DD}" type="presOf" srcId="{9769CD26-EEBA-47C8-8BCB-61D2F444E4A7}" destId="{14A9F7FF-6522-4698-B4FA-7A48193513B0}" srcOrd="0" destOrd="0" presId="urn:microsoft.com/office/officeart/2005/8/layout/radial5"/>
    <dgm:cxn modelId="{4A406005-B59B-4DE3-89D7-490765B0D852}" type="presOf" srcId="{CC791AEF-B6C0-495D-B791-CE3B6B78EBBB}" destId="{73964C16-9ECA-4629-A5B4-BF068859A077}" srcOrd="0" destOrd="0" presId="urn:microsoft.com/office/officeart/2005/8/layout/radial5"/>
    <dgm:cxn modelId="{5D8563B2-4544-4739-899B-50D2B649F4F0}" type="presOf" srcId="{3569FA33-8B4F-49E4-9A7A-0938D0259DAD}" destId="{32D23947-ED63-4B69-A6EF-BB1607FD74E4}" srcOrd="1" destOrd="0" presId="urn:microsoft.com/office/officeart/2005/8/layout/radial5"/>
    <dgm:cxn modelId="{DC353401-A0D1-4158-86E5-F6B32136AEC5}" type="presOf" srcId="{883E6B55-13F4-4BDB-914F-88C201702B20}" destId="{BDA84D20-F5D0-4E88-B27B-751E14611971}" srcOrd="0" destOrd="0" presId="urn:microsoft.com/office/officeart/2005/8/layout/radial5"/>
    <dgm:cxn modelId="{B6131472-CDEE-4072-BC08-A50B77356978}" type="presOf" srcId="{B1512720-15F5-4E6B-8CD5-D17F77B609AC}" destId="{5AD846A7-6AC6-49EB-B0A8-CF982EF4C38E}" srcOrd="0" destOrd="0" presId="urn:microsoft.com/office/officeart/2005/8/layout/radial5"/>
    <dgm:cxn modelId="{844AD84B-8103-462E-8314-EFD96276E2C5}" type="presOf" srcId="{68F26F62-E433-4780-9231-E53155D0AE16}" destId="{7F0CE590-FDB3-41E3-A4EE-E2A0AFA7E762}" srcOrd="0" destOrd="0" presId="urn:microsoft.com/office/officeart/2005/8/layout/radial5"/>
    <dgm:cxn modelId="{4D7E13F4-CFB0-4C01-A0E6-8D73F74EA324}" type="presOf" srcId="{4E42B344-B686-4564-B4A7-6CFF988D3511}" destId="{2A37F6F0-2E05-4AC8-84A9-9C2F6944AC34}" srcOrd="0" destOrd="0" presId="urn:microsoft.com/office/officeart/2005/8/layout/radial5"/>
    <dgm:cxn modelId="{3D300BBA-AA36-4F41-80E2-1AA5F3AAEC8E}" type="presOf" srcId="{E80DFC9E-D1F0-4200-817E-B6EB2210C0C1}" destId="{CA64BF86-78F4-445F-8C38-F5868840CDC8}" srcOrd="0" destOrd="0" presId="urn:microsoft.com/office/officeart/2005/8/layout/radial5"/>
    <dgm:cxn modelId="{18A9EE6E-D318-4DDE-843E-379D27225021}" type="presOf" srcId="{65AD33F4-18ED-4BBD-80A1-6D60D9941611}" destId="{E1460C53-3D28-445E-BA8C-88C5BA507DFA}" srcOrd="0" destOrd="0" presId="urn:microsoft.com/office/officeart/2005/8/layout/radial5"/>
    <dgm:cxn modelId="{EDDFECB6-ED53-4832-B5FC-663A607A0807}" type="presOf" srcId="{9769CD26-EEBA-47C8-8BCB-61D2F444E4A7}" destId="{DD772424-3836-4AFD-B438-289600D6A68A}" srcOrd="1" destOrd="0" presId="urn:microsoft.com/office/officeart/2005/8/layout/radial5"/>
    <dgm:cxn modelId="{6C5F798D-FBBF-4AB5-9070-C923588959EA}" srcId="{221FDFE5-A86F-4094-B87E-6A908242F7BA}" destId="{4E42B344-B686-4564-B4A7-6CFF988D3511}" srcOrd="3" destOrd="0" parTransId="{CC791AEF-B6C0-495D-B791-CE3B6B78EBBB}" sibTransId="{B9103BBC-B41F-4D57-8E82-6774E074631B}"/>
    <dgm:cxn modelId="{45EFF549-3011-4889-91C5-8A3951E61B36}" type="presOf" srcId="{93DF245D-357F-4AB4-94CC-CA204F792BE6}" destId="{0B90AF14-6596-40A8-B196-08A783EAF11C}" srcOrd="1" destOrd="0" presId="urn:microsoft.com/office/officeart/2005/8/layout/radial5"/>
    <dgm:cxn modelId="{AA505BCE-0061-457E-9C5E-B8A7AFE93713}" type="presOf" srcId="{52E2B21E-A8CF-438D-958F-BBED53F937B7}" destId="{B28441B5-3F1C-4069-85B2-B044E996D40E}" srcOrd="0" destOrd="0" presId="urn:microsoft.com/office/officeart/2005/8/layout/radial5"/>
    <dgm:cxn modelId="{C8AC4342-FA49-4582-B4D2-B9AE41652876}" srcId="{221FDFE5-A86F-4094-B87E-6A908242F7BA}" destId="{273397F2-E045-46F4-9B10-EFF65F80415D}" srcOrd="2" destOrd="0" parTransId="{E80DFC9E-D1F0-4200-817E-B6EB2210C0C1}" sibTransId="{F07A9E63-0358-4802-8D80-E138BA4885F8}"/>
    <dgm:cxn modelId="{2D5C913C-C7D0-492D-9B4C-914832686F03}" type="presOf" srcId="{E80DFC9E-D1F0-4200-817E-B6EB2210C0C1}" destId="{9E47B366-19BA-4718-9BE6-70D6E130DDD8}" srcOrd="1" destOrd="0" presId="urn:microsoft.com/office/officeart/2005/8/layout/radial5"/>
    <dgm:cxn modelId="{C99485AD-4DAA-4297-B12C-99C53DEA0603}" type="presOf" srcId="{B52B04E9-D009-4231-AC86-02718EB5E4F6}" destId="{54C48463-964F-4F13-BDB3-F0F2E83E1FDA}" srcOrd="1" destOrd="0" presId="urn:microsoft.com/office/officeart/2005/8/layout/radial5"/>
    <dgm:cxn modelId="{24BDB897-025A-469A-B394-7865ABBF898D}" type="presOf" srcId="{273397F2-E045-46F4-9B10-EFF65F80415D}" destId="{4860C39E-E95D-4DE9-A6C8-38A278F52ADD}" srcOrd="0" destOrd="0" presId="urn:microsoft.com/office/officeart/2005/8/layout/radial5"/>
    <dgm:cxn modelId="{36DD85FB-A34E-4E44-B599-563B6E51FFAB}" type="presOf" srcId="{52E2B21E-A8CF-438D-958F-BBED53F937B7}" destId="{2E6CAD29-383C-4C10-B297-1EBF238858B1}" srcOrd="1" destOrd="0" presId="urn:microsoft.com/office/officeart/2005/8/layout/radial5"/>
    <dgm:cxn modelId="{D100D892-A60F-4AC0-BDEE-C7164C0153D0}" type="presOf" srcId="{B1FD0211-EE3C-47E8-99DB-70A93A16C650}" destId="{21FF7228-6574-4BCF-82A1-57AB1BEA656F}" srcOrd="0" destOrd="0" presId="urn:microsoft.com/office/officeart/2005/8/layout/radial5"/>
    <dgm:cxn modelId="{334816A8-2178-4064-8A97-D9F16A48FEC0}" type="presOf" srcId="{5DA7DF62-6A5E-4EA5-BD0E-A88BC26EA385}" destId="{AEBCD50D-BF76-4A3B-BD03-C029773C683C}" srcOrd="0" destOrd="0" presId="urn:microsoft.com/office/officeart/2005/8/layout/radial5"/>
    <dgm:cxn modelId="{8FE581A0-5C21-47B4-99ED-578F84D8A933}" srcId="{65AD33F4-18ED-4BBD-80A1-6D60D9941611}" destId="{221FDFE5-A86F-4094-B87E-6A908242F7BA}" srcOrd="0" destOrd="0" parTransId="{4C3823E0-14AC-427D-936B-D329D99E49D1}" sibTransId="{3AEF998F-63DB-4BE3-9082-43A2CDE4CB1E}"/>
    <dgm:cxn modelId="{6AC4D5AD-882D-47C9-B356-B30F90827AF4}" type="presOf" srcId="{3569FA33-8B4F-49E4-9A7A-0938D0259DAD}" destId="{550FDCA3-207B-490F-BE98-9F0FA3AA8001}" srcOrd="0" destOrd="0" presId="urn:microsoft.com/office/officeart/2005/8/layout/radial5"/>
    <dgm:cxn modelId="{2228710E-E6F7-4DCC-81D0-9C58171F1684}" srcId="{221FDFE5-A86F-4094-B87E-6A908242F7BA}" destId="{883E6B55-13F4-4BDB-914F-88C201702B20}" srcOrd="0" destOrd="0" parTransId="{B52B04E9-D009-4231-AC86-02718EB5E4F6}" sibTransId="{0E73A570-6549-45B7-8C65-F22C493E49D5}"/>
    <dgm:cxn modelId="{91ECD6ED-507A-407E-94C2-F5C04797C75D}" type="presParOf" srcId="{E1460C53-3D28-445E-BA8C-88C5BA507DFA}" destId="{8D60DD81-280B-4FD9-9631-E76F02FE316E}" srcOrd="0" destOrd="0" presId="urn:microsoft.com/office/officeart/2005/8/layout/radial5"/>
    <dgm:cxn modelId="{4ADEE795-1678-47FD-A697-9C20095C4E9C}" type="presParOf" srcId="{E1460C53-3D28-445E-BA8C-88C5BA507DFA}" destId="{88FAAB49-2AED-4075-BDDC-DB74D1199F20}" srcOrd="1" destOrd="0" presId="urn:microsoft.com/office/officeart/2005/8/layout/radial5"/>
    <dgm:cxn modelId="{CAED88D7-5480-4036-9C48-BF297CD3EB80}" type="presParOf" srcId="{88FAAB49-2AED-4075-BDDC-DB74D1199F20}" destId="{54C48463-964F-4F13-BDB3-F0F2E83E1FDA}" srcOrd="0" destOrd="0" presId="urn:microsoft.com/office/officeart/2005/8/layout/radial5"/>
    <dgm:cxn modelId="{0C23D968-E2B0-4484-9D5B-702D61815F48}" type="presParOf" srcId="{E1460C53-3D28-445E-BA8C-88C5BA507DFA}" destId="{BDA84D20-F5D0-4E88-B27B-751E14611971}" srcOrd="2" destOrd="0" presId="urn:microsoft.com/office/officeart/2005/8/layout/radial5"/>
    <dgm:cxn modelId="{A237F923-3B23-4D5C-B812-F0FF1F2DEBEB}" type="presParOf" srcId="{E1460C53-3D28-445E-BA8C-88C5BA507DFA}" destId="{0FA3111F-D7BF-45F3-922D-B93D22F3FC64}" srcOrd="3" destOrd="0" presId="urn:microsoft.com/office/officeart/2005/8/layout/radial5"/>
    <dgm:cxn modelId="{644AA324-B526-4E4E-A60C-29B822FC6157}" type="presParOf" srcId="{0FA3111F-D7BF-45F3-922D-B93D22F3FC64}" destId="{0B90AF14-6596-40A8-B196-08A783EAF11C}" srcOrd="0" destOrd="0" presId="urn:microsoft.com/office/officeart/2005/8/layout/radial5"/>
    <dgm:cxn modelId="{3B867C4E-EFA4-4687-B665-ECEC9C866EC9}" type="presParOf" srcId="{E1460C53-3D28-445E-BA8C-88C5BA507DFA}" destId="{21FF7228-6574-4BCF-82A1-57AB1BEA656F}" srcOrd="4" destOrd="0" presId="urn:microsoft.com/office/officeart/2005/8/layout/radial5"/>
    <dgm:cxn modelId="{0526690E-1387-4523-98C8-24329B504C36}" type="presParOf" srcId="{E1460C53-3D28-445E-BA8C-88C5BA507DFA}" destId="{CA64BF86-78F4-445F-8C38-F5868840CDC8}" srcOrd="5" destOrd="0" presId="urn:microsoft.com/office/officeart/2005/8/layout/radial5"/>
    <dgm:cxn modelId="{57435F63-D4B4-4497-95B5-0C81481B9FD4}" type="presParOf" srcId="{CA64BF86-78F4-445F-8C38-F5868840CDC8}" destId="{9E47B366-19BA-4718-9BE6-70D6E130DDD8}" srcOrd="0" destOrd="0" presId="urn:microsoft.com/office/officeart/2005/8/layout/radial5"/>
    <dgm:cxn modelId="{9C52C19C-1B65-4C3C-933B-D2C4940EE964}" type="presParOf" srcId="{E1460C53-3D28-445E-BA8C-88C5BA507DFA}" destId="{4860C39E-E95D-4DE9-A6C8-38A278F52ADD}" srcOrd="6" destOrd="0" presId="urn:microsoft.com/office/officeart/2005/8/layout/radial5"/>
    <dgm:cxn modelId="{4C6D2B04-B08D-4A03-BC1A-743C17555891}" type="presParOf" srcId="{E1460C53-3D28-445E-BA8C-88C5BA507DFA}" destId="{73964C16-9ECA-4629-A5B4-BF068859A077}" srcOrd="7" destOrd="0" presId="urn:microsoft.com/office/officeart/2005/8/layout/radial5"/>
    <dgm:cxn modelId="{6EBC1CC1-EEAB-48F6-A150-5D76E032026B}" type="presParOf" srcId="{73964C16-9ECA-4629-A5B4-BF068859A077}" destId="{57AFEC8D-D516-4C3D-964F-D0D23605C498}" srcOrd="0" destOrd="0" presId="urn:microsoft.com/office/officeart/2005/8/layout/radial5"/>
    <dgm:cxn modelId="{F87A20BC-FB79-4538-B070-2C3B8B72A322}" type="presParOf" srcId="{E1460C53-3D28-445E-BA8C-88C5BA507DFA}" destId="{2A37F6F0-2E05-4AC8-84A9-9C2F6944AC34}" srcOrd="8" destOrd="0" presId="urn:microsoft.com/office/officeart/2005/8/layout/radial5"/>
    <dgm:cxn modelId="{0E7C7D7A-17F1-4F84-B51C-D0CE90B6A125}" type="presParOf" srcId="{E1460C53-3D28-445E-BA8C-88C5BA507DFA}" destId="{B28441B5-3F1C-4069-85B2-B044E996D40E}" srcOrd="9" destOrd="0" presId="urn:microsoft.com/office/officeart/2005/8/layout/radial5"/>
    <dgm:cxn modelId="{AE1D904D-A3D7-40C7-B1EF-174D35050D7C}" type="presParOf" srcId="{B28441B5-3F1C-4069-85B2-B044E996D40E}" destId="{2E6CAD29-383C-4C10-B297-1EBF238858B1}" srcOrd="0" destOrd="0" presId="urn:microsoft.com/office/officeart/2005/8/layout/radial5"/>
    <dgm:cxn modelId="{5F9CFAF1-FE30-48D4-9933-6D9E822707E7}" type="presParOf" srcId="{E1460C53-3D28-445E-BA8C-88C5BA507DFA}" destId="{5AD846A7-6AC6-49EB-B0A8-CF982EF4C38E}" srcOrd="10" destOrd="0" presId="urn:microsoft.com/office/officeart/2005/8/layout/radial5"/>
    <dgm:cxn modelId="{F89EC36D-744B-4838-8F90-030210CBE3A2}" type="presParOf" srcId="{E1460C53-3D28-445E-BA8C-88C5BA507DFA}" destId="{14A9F7FF-6522-4698-B4FA-7A48193513B0}" srcOrd="11" destOrd="0" presId="urn:microsoft.com/office/officeart/2005/8/layout/radial5"/>
    <dgm:cxn modelId="{F714D942-C6C2-4EE9-A15E-7F70A5118E68}" type="presParOf" srcId="{14A9F7FF-6522-4698-B4FA-7A48193513B0}" destId="{DD772424-3836-4AFD-B438-289600D6A68A}" srcOrd="0" destOrd="0" presId="urn:microsoft.com/office/officeart/2005/8/layout/radial5"/>
    <dgm:cxn modelId="{29796799-31AB-4724-9486-1D5AB8FF05AE}" type="presParOf" srcId="{E1460C53-3D28-445E-BA8C-88C5BA507DFA}" destId="{7F0CE590-FDB3-41E3-A4EE-E2A0AFA7E762}" srcOrd="12" destOrd="0" presId="urn:microsoft.com/office/officeart/2005/8/layout/radial5"/>
    <dgm:cxn modelId="{D85EACB9-1EB8-4A77-932D-049009D180C5}" type="presParOf" srcId="{E1460C53-3D28-445E-BA8C-88C5BA507DFA}" destId="{550FDCA3-207B-490F-BE98-9F0FA3AA8001}" srcOrd="13" destOrd="0" presId="urn:microsoft.com/office/officeart/2005/8/layout/radial5"/>
    <dgm:cxn modelId="{6426255B-B23D-4336-8A00-E3ABC597679D}" type="presParOf" srcId="{550FDCA3-207B-490F-BE98-9F0FA3AA8001}" destId="{32D23947-ED63-4B69-A6EF-BB1607FD74E4}" srcOrd="0" destOrd="0" presId="urn:microsoft.com/office/officeart/2005/8/layout/radial5"/>
    <dgm:cxn modelId="{CE7278ED-542E-4BA1-B6FC-C927ED816A77}" type="presParOf" srcId="{E1460C53-3D28-445E-BA8C-88C5BA507DFA}" destId="{AEBCD50D-BF76-4A3B-BD03-C029773C683C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1A5D6AB-FE61-41B6-927C-306C5EEB432C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0B8686-BEBC-434D-9C37-A1ED3604C541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Develop the competitiveness of products</a:t>
          </a:r>
          <a:endParaRPr lang="en-US" dirty="0"/>
        </a:p>
      </dgm:t>
    </dgm:pt>
    <dgm:pt modelId="{852D81CB-5039-406F-9783-D26FFB4C5B89}" type="parTrans" cxnId="{A1CB86E6-34D8-4D2D-B568-D0B5F85C57DE}">
      <dgm:prSet/>
      <dgm:spPr/>
      <dgm:t>
        <a:bodyPr/>
        <a:lstStyle/>
        <a:p>
          <a:endParaRPr lang="en-US"/>
        </a:p>
      </dgm:t>
    </dgm:pt>
    <dgm:pt modelId="{A04DDACA-3828-45CD-ADAE-2268A481218C}" type="sibTrans" cxnId="{A1CB86E6-34D8-4D2D-B568-D0B5F85C57DE}">
      <dgm:prSet/>
      <dgm:spPr/>
      <dgm:t>
        <a:bodyPr/>
        <a:lstStyle/>
        <a:p>
          <a:endParaRPr lang="en-US"/>
        </a:p>
      </dgm:t>
    </dgm:pt>
    <dgm:pt modelId="{6D573253-BF64-486A-9886-4CD5626961F8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transfer of modern technology</a:t>
          </a:r>
          <a:endParaRPr lang="en-US" dirty="0"/>
        </a:p>
      </dgm:t>
    </dgm:pt>
    <dgm:pt modelId="{133EA54A-39DD-4B5E-92E5-B2A6811E6E28}" type="parTrans" cxnId="{6B068910-109B-4D63-9DE2-6BF685211550}">
      <dgm:prSet/>
      <dgm:spPr/>
      <dgm:t>
        <a:bodyPr/>
        <a:lstStyle/>
        <a:p>
          <a:endParaRPr lang="en-US"/>
        </a:p>
      </dgm:t>
    </dgm:pt>
    <dgm:pt modelId="{9F18CE76-9280-4C33-956A-BCC50463C821}" type="sibTrans" cxnId="{6B068910-109B-4D63-9DE2-6BF685211550}">
      <dgm:prSet/>
      <dgm:spPr/>
      <dgm:t>
        <a:bodyPr/>
        <a:lstStyle/>
        <a:p>
          <a:endParaRPr lang="en-US"/>
        </a:p>
      </dgm:t>
    </dgm:pt>
    <dgm:pt modelId="{665BB8C1-7E04-4496-BDF9-FE78F50D48CA}">
      <dgm:prSet phldrT="[نص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through improvement of the Palestinian’s fresh and processed products to achieve competitiveness in the export market.</a:t>
          </a:r>
          <a:endParaRPr lang="en-US" dirty="0"/>
        </a:p>
      </dgm:t>
    </dgm:pt>
    <dgm:pt modelId="{88C4DF08-BC77-4417-8271-C702C70203B6}" type="parTrans" cxnId="{CE99F4A7-4546-4200-A58E-1344878C002E}">
      <dgm:prSet/>
      <dgm:spPr/>
      <dgm:t>
        <a:bodyPr/>
        <a:lstStyle/>
        <a:p>
          <a:endParaRPr lang="en-US"/>
        </a:p>
      </dgm:t>
    </dgm:pt>
    <dgm:pt modelId="{ADE6E663-3E1C-491E-A7A2-A178DCD7D921}" type="sibTrans" cxnId="{CE99F4A7-4546-4200-A58E-1344878C002E}">
      <dgm:prSet/>
      <dgm:spPr/>
      <dgm:t>
        <a:bodyPr/>
        <a:lstStyle/>
        <a:p>
          <a:endParaRPr lang="en-US"/>
        </a:p>
      </dgm:t>
    </dgm:pt>
    <dgm:pt modelId="{E8EB7886-EB5E-4EB3-BB1A-A35FB4CB4859}" type="pres">
      <dgm:prSet presAssocID="{F1A5D6AB-FE61-41B6-927C-306C5EEB43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54F7B05-A67B-403E-9315-652BC383B841}" type="pres">
      <dgm:prSet presAssocID="{720B8686-BEBC-434D-9C37-A1ED3604C541}" presName="root" presStyleCnt="0"/>
      <dgm:spPr/>
    </dgm:pt>
    <dgm:pt modelId="{D813425C-6279-4270-800C-10298AD054E2}" type="pres">
      <dgm:prSet presAssocID="{720B8686-BEBC-434D-9C37-A1ED3604C541}" presName="rootComposite" presStyleCnt="0"/>
      <dgm:spPr/>
    </dgm:pt>
    <dgm:pt modelId="{65D2E6BB-FA6A-4AAB-AD47-99341F05F2F9}" type="pres">
      <dgm:prSet presAssocID="{720B8686-BEBC-434D-9C37-A1ED3604C541}" presName="rootText" presStyleLbl="node1" presStyleIdx="0" presStyleCnt="1"/>
      <dgm:spPr/>
      <dgm:t>
        <a:bodyPr/>
        <a:lstStyle/>
        <a:p>
          <a:endParaRPr lang="en-US"/>
        </a:p>
      </dgm:t>
    </dgm:pt>
    <dgm:pt modelId="{21E6FCDF-197E-42FE-B208-CC15B461ECE4}" type="pres">
      <dgm:prSet presAssocID="{720B8686-BEBC-434D-9C37-A1ED3604C541}" presName="rootConnector" presStyleLbl="node1" presStyleIdx="0" presStyleCnt="1"/>
      <dgm:spPr/>
      <dgm:t>
        <a:bodyPr/>
        <a:lstStyle/>
        <a:p>
          <a:endParaRPr lang="en-US"/>
        </a:p>
      </dgm:t>
    </dgm:pt>
    <dgm:pt modelId="{72C783C5-839A-4DD4-8E68-92BFBC654F9D}" type="pres">
      <dgm:prSet presAssocID="{720B8686-BEBC-434D-9C37-A1ED3604C541}" presName="childShape" presStyleCnt="0"/>
      <dgm:spPr/>
    </dgm:pt>
    <dgm:pt modelId="{CFDCBB5A-CF75-4328-852C-7301DF63415A}" type="pres">
      <dgm:prSet presAssocID="{133EA54A-39DD-4B5E-92E5-B2A6811E6E28}" presName="Name13" presStyleLbl="parChTrans1D2" presStyleIdx="0" presStyleCnt="2"/>
      <dgm:spPr/>
      <dgm:t>
        <a:bodyPr/>
        <a:lstStyle/>
        <a:p>
          <a:endParaRPr lang="en-US"/>
        </a:p>
      </dgm:t>
    </dgm:pt>
    <dgm:pt modelId="{913B7A74-12B7-45B3-9637-839E32E9B6AF}" type="pres">
      <dgm:prSet presAssocID="{6D573253-BF64-486A-9886-4CD5626961F8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10AB2-2AA9-4F7A-B41B-D1EC79916C0D}" type="pres">
      <dgm:prSet presAssocID="{88C4DF08-BC77-4417-8271-C702C70203B6}" presName="Name13" presStyleLbl="parChTrans1D2" presStyleIdx="1" presStyleCnt="2"/>
      <dgm:spPr/>
      <dgm:t>
        <a:bodyPr/>
        <a:lstStyle/>
        <a:p>
          <a:endParaRPr lang="en-US"/>
        </a:p>
      </dgm:t>
    </dgm:pt>
    <dgm:pt modelId="{C47A81C5-0BA2-42F8-8D5B-3E37305CEFBB}" type="pres">
      <dgm:prSet presAssocID="{665BB8C1-7E04-4496-BDF9-FE78F50D48CA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AF3C32-ACF6-4DA3-AE84-7C55E9151F5C}" type="presOf" srcId="{F1A5D6AB-FE61-41B6-927C-306C5EEB432C}" destId="{E8EB7886-EB5E-4EB3-BB1A-A35FB4CB4859}" srcOrd="0" destOrd="0" presId="urn:microsoft.com/office/officeart/2005/8/layout/hierarchy3"/>
    <dgm:cxn modelId="{6B068910-109B-4D63-9DE2-6BF685211550}" srcId="{720B8686-BEBC-434D-9C37-A1ED3604C541}" destId="{6D573253-BF64-486A-9886-4CD5626961F8}" srcOrd="0" destOrd="0" parTransId="{133EA54A-39DD-4B5E-92E5-B2A6811E6E28}" sibTransId="{9F18CE76-9280-4C33-956A-BCC50463C821}"/>
    <dgm:cxn modelId="{0EF3E268-92F2-42B2-93FF-7800A1F55B07}" type="presOf" srcId="{665BB8C1-7E04-4496-BDF9-FE78F50D48CA}" destId="{C47A81C5-0BA2-42F8-8D5B-3E37305CEFBB}" srcOrd="0" destOrd="0" presId="urn:microsoft.com/office/officeart/2005/8/layout/hierarchy3"/>
    <dgm:cxn modelId="{4B0AB967-4879-42E2-ADC6-50860F5D2E6F}" type="presOf" srcId="{720B8686-BEBC-434D-9C37-A1ED3604C541}" destId="{65D2E6BB-FA6A-4AAB-AD47-99341F05F2F9}" srcOrd="0" destOrd="0" presId="urn:microsoft.com/office/officeart/2005/8/layout/hierarchy3"/>
    <dgm:cxn modelId="{C6EB3928-1BF2-4D64-A955-142A871D87EE}" type="presOf" srcId="{88C4DF08-BC77-4417-8271-C702C70203B6}" destId="{0C410AB2-2AA9-4F7A-B41B-D1EC79916C0D}" srcOrd="0" destOrd="0" presId="urn:microsoft.com/office/officeart/2005/8/layout/hierarchy3"/>
    <dgm:cxn modelId="{B8AB81F9-289A-4462-916D-EE889A7359F1}" type="presOf" srcId="{133EA54A-39DD-4B5E-92E5-B2A6811E6E28}" destId="{CFDCBB5A-CF75-4328-852C-7301DF63415A}" srcOrd="0" destOrd="0" presId="urn:microsoft.com/office/officeart/2005/8/layout/hierarchy3"/>
    <dgm:cxn modelId="{CE99F4A7-4546-4200-A58E-1344878C002E}" srcId="{720B8686-BEBC-434D-9C37-A1ED3604C541}" destId="{665BB8C1-7E04-4496-BDF9-FE78F50D48CA}" srcOrd="1" destOrd="0" parTransId="{88C4DF08-BC77-4417-8271-C702C70203B6}" sibTransId="{ADE6E663-3E1C-491E-A7A2-A178DCD7D921}"/>
    <dgm:cxn modelId="{50E98C23-D2CE-4C9B-AFA9-9F52540A6C20}" type="presOf" srcId="{720B8686-BEBC-434D-9C37-A1ED3604C541}" destId="{21E6FCDF-197E-42FE-B208-CC15B461ECE4}" srcOrd="1" destOrd="0" presId="urn:microsoft.com/office/officeart/2005/8/layout/hierarchy3"/>
    <dgm:cxn modelId="{A1CB86E6-34D8-4D2D-B568-D0B5F85C57DE}" srcId="{F1A5D6AB-FE61-41B6-927C-306C5EEB432C}" destId="{720B8686-BEBC-434D-9C37-A1ED3604C541}" srcOrd="0" destOrd="0" parTransId="{852D81CB-5039-406F-9783-D26FFB4C5B89}" sibTransId="{A04DDACA-3828-45CD-ADAE-2268A481218C}"/>
    <dgm:cxn modelId="{FEDF9882-399D-4913-975B-B8D803CA3D14}" type="presOf" srcId="{6D573253-BF64-486A-9886-4CD5626961F8}" destId="{913B7A74-12B7-45B3-9637-839E32E9B6AF}" srcOrd="0" destOrd="0" presId="urn:microsoft.com/office/officeart/2005/8/layout/hierarchy3"/>
    <dgm:cxn modelId="{923A82EE-E983-4E24-8486-DE2A0623C6C5}" type="presParOf" srcId="{E8EB7886-EB5E-4EB3-BB1A-A35FB4CB4859}" destId="{454F7B05-A67B-403E-9315-652BC383B841}" srcOrd="0" destOrd="0" presId="urn:microsoft.com/office/officeart/2005/8/layout/hierarchy3"/>
    <dgm:cxn modelId="{F701BDCE-E9A0-4FA3-BB0E-99BBDA2CE0FD}" type="presParOf" srcId="{454F7B05-A67B-403E-9315-652BC383B841}" destId="{D813425C-6279-4270-800C-10298AD054E2}" srcOrd="0" destOrd="0" presId="urn:microsoft.com/office/officeart/2005/8/layout/hierarchy3"/>
    <dgm:cxn modelId="{85C225B4-BEA7-44FB-84FE-61C1AEF6D8ED}" type="presParOf" srcId="{D813425C-6279-4270-800C-10298AD054E2}" destId="{65D2E6BB-FA6A-4AAB-AD47-99341F05F2F9}" srcOrd="0" destOrd="0" presId="urn:microsoft.com/office/officeart/2005/8/layout/hierarchy3"/>
    <dgm:cxn modelId="{920A8374-A70E-4938-811D-21A9AD3DD9E6}" type="presParOf" srcId="{D813425C-6279-4270-800C-10298AD054E2}" destId="{21E6FCDF-197E-42FE-B208-CC15B461ECE4}" srcOrd="1" destOrd="0" presId="urn:microsoft.com/office/officeart/2005/8/layout/hierarchy3"/>
    <dgm:cxn modelId="{07960E96-408B-47DF-B850-8F09CB4B4A00}" type="presParOf" srcId="{454F7B05-A67B-403E-9315-652BC383B841}" destId="{72C783C5-839A-4DD4-8E68-92BFBC654F9D}" srcOrd="1" destOrd="0" presId="urn:microsoft.com/office/officeart/2005/8/layout/hierarchy3"/>
    <dgm:cxn modelId="{D5D48E81-DDB8-4740-95B8-EDD35139B140}" type="presParOf" srcId="{72C783C5-839A-4DD4-8E68-92BFBC654F9D}" destId="{CFDCBB5A-CF75-4328-852C-7301DF63415A}" srcOrd="0" destOrd="0" presId="urn:microsoft.com/office/officeart/2005/8/layout/hierarchy3"/>
    <dgm:cxn modelId="{6E1AEFFC-2514-4F54-859F-A498A0C1B8FA}" type="presParOf" srcId="{72C783C5-839A-4DD4-8E68-92BFBC654F9D}" destId="{913B7A74-12B7-45B3-9637-839E32E9B6AF}" srcOrd="1" destOrd="0" presId="urn:microsoft.com/office/officeart/2005/8/layout/hierarchy3"/>
    <dgm:cxn modelId="{1D2FFCB6-5EAD-42CC-A8FF-26ABCDFBC0AC}" type="presParOf" srcId="{72C783C5-839A-4DD4-8E68-92BFBC654F9D}" destId="{0C410AB2-2AA9-4F7A-B41B-D1EC79916C0D}" srcOrd="2" destOrd="0" presId="urn:microsoft.com/office/officeart/2005/8/layout/hierarchy3"/>
    <dgm:cxn modelId="{CB1CF552-5948-448F-877F-8471842FDFA0}" type="presParOf" srcId="{72C783C5-839A-4DD4-8E68-92BFBC654F9D}" destId="{C47A81C5-0BA2-42F8-8D5B-3E37305CEFB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97B179-97C6-421C-8500-E9DA3722A5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8E284807-07CC-46F9-9980-5308EE8BE9CC}">
      <dgm:prSet phldrT="[Text]" custT="1"/>
      <dgm:spPr/>
      <dgm:t>
        <a:bodyPr/>
        <a:lstStyle/>
        <a:p>
          <a:pPr algn="ctr" rtl="0"/>
          <a:r>
            <a:rPr lang="en-US" sz="3200" b="1" kern="1200" dirty="0" smtClean="0">
              <a:solidFill>
                <a:schemeClr val="bg1"/>
              </a:solidFill>
            </a:rPr>
            <a:t> </a:t>
          </a:r>
          <a:r>
            <a:rPr lang="en-US" sz="4000" b="1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Definition of industrial park</a:t>
          </a:r>
          <a:endParaRPr lang="he-IL" sz="4000" b="1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DE4FA6FC-07B1-49E3-9CFC-772511F58779}" type="parTrans" cxnId="{BBA922E8-08EF-4B36-ADC6-096A8A9C5D4B}">
      <dgm:prSet/>
      <dgm:spPr/>
      <dgm:t>
        <a:bodyPr/>
        <a:lstStyle/>
        <a:p>
          <a:pPr rtl="1"/>
          <a:endParaRPr lang="he-IL"/>
        </a:p>
      </dgm:t>
    </dgm:pt>
    <dgm:pt modelId="{0ADE09D9-B83E-4662-8F02-CF428E09A533}" type="sibTrans" cxnId="{BBA922E8-08EF-4B36-ADC6-096A8A9C5D4B}">
      <dgm:prSet/>
      <dgm:spPr/>
      <dgm:t>
        <a:bodyPr/>
        <a:lstStyle/>
        <a:p>
          <a:pPr rtl="1"/>
          <a:endParaRPr lang="he-IL"/>
        </a:p>
      </dgm:t>
    </dgm:pt>
    <dgm:pt modelId="{A7DC02ED-DDE0-4083-854E-964595E072EA}">
      <dgm:prSet phldrT="[Text]" custT="1"/>
      <dgm:spPr/>
      <dgm:t>
        <a:bodyPr/>
        <a:lstStyle/>
        <a:p>
          <a:pPr algn="l" rtl="0"/>
          <a:r>
            <a:rPr lang="en-US" sz="2800" dirty="0" smtClean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Integration of different functions of research, production, education that take place in the particular industrial area.</a:t>
          </a:r>
          <a:r>
            <a: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  </a:t>
          </a:r>
          <a:endParaRPr lang="he-IL" sz="2800" dirty="0"/>
        </a:p>
      </dgm:t>
    </dgm:pt>
    <dgm:pt modelId="{272D204E-3CF9-4EE2-8A59-9F00830A2F2C}" type="parTrans" cxnId="{B23D5FE6-7C0F-4798-94BE-F671A3448BD7}">
      <dgm:prSet/>
      <dgm:spPr/>
      <dgm:t>
        <a:bodyPr/>
        <a:lstStyle/>
        <a:p>
          <a:pPr rtl="1"/>
          <a:endParaRPr lang="he-IL"/>
        </a:p>
      </dgm:t>
    </dgm:pt>
    <dgm:pt modelId="{D6D9DBC6-78D1-44CA-AA44-C176FC2BDBFC}" type="sibTrans" cxnId="{B23D5FE6-7C0F-4798-94BE-F671A3448BD7}">
      <dgm:prSet/>
      <dgm:spPr/>
      <dgm:t>
        <a:bodyPr/>
        <a:lstStyle/>
        <a:p>
          <a:pPr rtl="1"/>
          <a:endParaRPr lang="he-IL"/>
        </a:p>
      </dgm:t>
    </dgm:pt>
    <dgm:pt modelId="{2CC8C3A7-9442-49CE-959B-698B5905D934}" type="pres">
      <dgm:prSet presAssocID="{8297B179-97C6-421C-8500-E9DA3722A5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F66A60F5-97F6-461F-B11D-98A1BAB6A69D}" type="pres">
      <dgm:prSet presAssocID="{8E284807-07CC-46F9-9980-5308EE8BE9CC}" presName="parentText" presStyleLbl="node1" presStyleIdx="0" presStyleCnt="1" custScaleX="98354" custLinFactY="-4237" custLinFactNeighborX="-246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28BEDA8-1C71-4D2D-B6D8-029E230C4BA5}" type="pres">
      <dgm:prSet presAssocID="{8E284807-07CC-46F9-9980-5308EE8BE9CC}" presName="childText" presStyleLbl="revTx" presStyleIdx="0" presStyleCnt="1" custScaleY="17416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B23D5FE6-7C0F-4798-94BE-F671A3448BD7}" srcId="{8E284807-07CC-46F9-9980-5308EE8BE9CC}" destId="{A7DC02ED-DDE0-4083-854E-964595E072EA}" srcOrd="0" destOrd="0" parTransId="{272D204E-3CF9-4EE2-8A59-9F00830A2F2C}" sibTransId="{D6D9DBC6-78D1-44CA-AA44-C176FC2BDBFC}"/>
    <dgm:cxn modelId="{BBA922E8-08EF-4B36-ADC6-096A8A9C5D4B}" srcId="{8297B179-97C6-421C-8500-E9DA3722A56F}" destId="{8E284807-07CC-46F9-9980-5308EE8BE9CC}" srcOrd="0" destOrd="0" parTransId="{DE4FA6FC-07B1-49E3-9CFC-772511F58779}" sibTransId="{0ADE09D9-B83E-4662-8F02-CF428E09A533}"/>
    <dgm:cxn modelId="{20141D0C-4870-4976-8F8E-83C7AE7B8E45}" type="presOf" srcId="{8297B179-97C6-421C-8500-E9DA3722A56F}" destId="{2CC8C3A7-9442-49CE-959B-698B5905D934}" srcOrd="0" destOrd="0" presId="urn:microsoft.com/office/officeart/2005/8/layout/vList2"/>
    <dgm:cxn modelId="{651BF2E3-6B4C-4A2E-BD6D-3158EDAD2564}" type="presOf" srcId="{8E284807-07CC-46F9-9980-5308EE8BE9CC}" destId="{F66A60F5-97F6-461F-B11D-98A1BAB6A69D}" srcOrd="0" destOrd="0" presId="urn:microsoft.com/office/officeart/2005/8/layout/vList2"/>
    <dgm:cxn modelId="{05108A59-857E-4BF6-8227-0CF9678ED090}" type="presOf" srcId="{A7DC02ED-DDE0-4083-854E-964595E072EA}" destId="{628BEDA8-1C71-4D2D-B6D8-029E230C4BA5}" srcOrd="0" destOrd="0" presId="urn:microsoft.com/office/officeart/2005/8/layout/vList2"/>
    <dgm:cxn modelId="{8BA9877D-59E1-43D5-8553-D8DB2786EB94}" type="presParOf" srcId="{2CC8C3A7-9442-49CE-959B-698B5905D934}" destId="{F66A60F5-97F6-461F-B11D-98A1BAB6A69D}" srcOrd="0" destOrd="0" presId="urn:microsoft.com/office/officeart/2005/8/layout/vList2"/>
    <dgm:cxn modelId="{E51B5824-B601-4625-9942-E2B86CA1823E}" type="presParOf" srcId="{2CC8C3A7-9442-49CE-959B-698B5905D934}" destId="{628BEDA8-1C71-4D2D-B6D8-029E230C4BA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8920670-70A7-42B4-970B-A53CAEDC1B6A}" type="doc">
      <dgm:prSet loTypeId="urn:microsoft.com/office/officeart/2005/8/layout/hierarchy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EAED62-9DAD-4D28-ACF6-B6CB561977D3}">
      <dgm:prSet phldrT="[نص]"/>
      <dgm:spPr/>
      <dgm:t>
        <a:bodyPr/>
        <a:lstStyle/>
        <a:p>
          <a:r>
            <a:rPr lang="en-US" dirty="0" smtClean="0"/>
            <a:t>Support Palestinian economy</a:t>
          </a:r>
          <a:endParaRPr lang="en-US" dirty="0"/>
        </a:p>
      </dgm:t>
    </dgm:pt>
    <dgm:pt modelId="{0A54B494-3C22-47E8-90F4-334DB7FB4A2C}" type="parTrans" cxnId="{0157C58C-1F52-4188-8134-AB6F7455398B}">
      <dgm:prSet/>
      <dgm:spPr/>
      <dgm:t>
        <a:bodyPr/>
        <a:lstStyle/>
        <a:p>
          <a:endParaRPr lang="en-US"/>
        </a:p>
      </dgm:t>
    </dgm:pt>
    <dgm:pt modelId="{F30B93F6-6D56-4474-A327-3F1F0D0922A5}" type="sibTrans" cxnId="{0157C58C-1F52-4188-8134-AB6F7455398B}">
      <dgm:prSet/>
      <dgm:spPr/>
      <dgm:t>
        <a:bodyPr/>
        <a:lstStyle/>
        <a:p>
          <a:endParaRPr lang="en-US"/>
        </a:p>
      </dgm:t>
    </dgm:pt>
    <dgm:pt modelId="{0A64E6A4-EC2C-4D0F-9119-CC546308C109}">
      <dgm:prSet phldrT="[نص]"/>
      <dgm:spPr/>
      <dgm:t>
        <a:bodyPr/>
        <a:lstStyle/>
        <a:p>
          <a:r>
            <a:rPr lang="en-US" smtClean="0"/>
            <a:t>Value of Output within HLIP is 177.5 m USD/year</a:t>
          </a:r>
          <a:endParaRPr lang="en-US" dirty="0"/>
        </a:p>
      </dgm:t>
    </dgm:pt>
    <dgm:pt modelId="{21FC6F01-A68A-4694-9435-77D5696CB817}" type="parTrans" cxnId="{41ECBA4F-27D0-4B43-BBDC-468BE8E29D51}">
      <dgm:prSet/>
      <dgm:spPr/>
      <dgm:t>
        <a:bodyPr/>
        <a:lstStyle/>
        <a:p>
          <a:endParaRPr lang="en-US"/>
        </a:p>
      </dgm:t>
    </dgm:pt>
    <dgm:pt modelId="{F379B715-BFA3-4CEE-85F6-DAF4DCE2CC35}" type="sibTrans" cxnId="{41ECBA4F-27D0-4B43-BBDC-468BE8E29D51}">
      <dgm:prSet/>
      <dgm:spPr/>
      <dgm:t>
        <a:bodyPr/>
        <a:lstStyle/>
        <a:p>
          <a:endParaRPr lang="en-US"/>
        </a:p>
      </dgm:t>
    </dgm:pt>
    <dgm:pt modelId="{E2628361-DDFE-454F-8FF1-5B26647DE56C}">
      <dgm:prSet phldrT="[نص]"/>
      <dgm:spPr/>
      <dgm:t>
        <a:bodyPr/>
        <a:lstStyle/>
        <a:p>
          <a:r>
            <a:rPr lang="en-US" smtClean="0"/>
            <a:t>The added value generated from HLIP=113.5 m USD/year</a:t>
          </a:r>
          <a:endParaRPr lang="en-US" dirty="0"/>
        </a:p>
      </dgm:t>
    </dgm:pt>
    <dgm:pt modelId="{B55EE303-C89C-4FC1-B8FA-4EBCE68D2798}" type="parTrans" cxnId="{621ECB42-ABFB-401E-A91E-06C482DA7215}">
      <dgm:prSet/>
      <dgm:spPr/>
      <dgm:t>
        <a:bodyPr/>
        <a:lstStyle/>
        <a:p>
          <a:endParaRPr lang="en-US"/>
        </a:p>
      </dgm:t>
    </dgm:pt>
    <dgm:pt modelId="{D18A7E71-A697-4480-8220-9362466DFBD8}" type="sibTrans" cxnId="{621ECB42-ABFB-401E-A91E-06C482DA7215}">
      <dgm:prSet/>
      <dgm:spPr/>
      <dgm:t>
        <a:bodyPr/>
        <a:lstStyle/>
        <a:p>
          <a:endParaRPr lang="en-US"/>
        </a:p>
      </dgm:t>
    </dgm:pt>
    <dgm:pt modelId="{7ECE62FC-D344-4EFA-A60E-0ED57DCA6E16}" type="pres">
      <dgm:prSet presAssocID="{68920670-70A7-42B4-970B-A53CAEDC1B6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C029CB0-3C97-4FFA-8F6F-67893795185C}" type="pres">
      <dgm:prSet presAssocID="{C3EAED62-9DAD-4D28-ACF6-B6CB561977D3}" presName="root" presStyleCnt="0"/>
      <dgm:spPr/>
      <dgm:t>
        <a:bodyPr/>
        <a:lstStyle/>
        <a:p>
          <a:endParaRPr lang="en-GB"/>
        </a:p>
      </dgm:t>
    </dgm:pt>
    <dgm:pt modelId="{DB0A8CE6-9E40-4B29-A51F-3914AADA1C8D}" type="pres">
      <dgm:prSet presAssocID="{C3EAED62-9DAD-4D28-ACF6-B6CB561977D3}" presName="rootComposite" presStyleCnt="0"/>
      <dgm:spPr/>
      <dgm:t>
        <a:bodyPr/>
        <a:lstStyle/>
        <a:p>
          <a:endParaRPr lang="en-GB"/>
        </a:p>
      </dgm:t>
    </dgm:pt>
    <dgm:pt modelId="{0BBE54CD-6C2D-4AFE-9218-A3BCE484C7B8}" type="pres">
      <dgm:prSet presAssocID="{C3EAED62-9DAD-4D28-ACF6-B6CB561977D3}" presName="rootText" presStyleLbl="node1" presStyleIdx="0" presStyleCnt="1"/>
      <dgm:spPr/>
      <dgm:t>
        <a:bodyPr/>
        <a:lstStyle/>
        <a:p>
          <a:endParaRPr lang="en-US"/>
        </a:p>
      </dgm:t>
    </dgm:pt>
    <dgm:pt modelId="{6C6F11D6-F315-4D04-9BC3-1E8CF3F20B73}" type="pres">
      <dgm:prSet presAssocID="{C3EAED62-9DAD-4D28-ACF6-B6CB561977D3}" presName="rootConnector" presStyleLbl="node1" presStyleIdx="0" presStyleCnt="1"/>
      <dgm:spPr/>
      <dgm:t>
        <a:bodyPr/>
        <a:lstStyle/>
        <a:p>
          <a:endParaRPr lang="en-US"/>
        </a:p>
      </dgm:t>
    </dgm:pt>
    <dgm:pt modelId="{65CECA7B-1FFD-43E5-92E6-B2A3D0E6D83B}" type="pres">
      <dgm:prSet presAssocID="{C3EAED62-9DAD-4D28-ACF6-B6CB561977D3}" presName="childShape" presStyleCnt="0"/>
      <dgm:spPr/>
      <dgm:t>
        <a:bodyPr/>
        <a:lstStyle/>
        <a:p>
          <a:endParaRPr lang="en-GB"/>
        </a:p>
      </dgm:t>
    </dgm:pt>
    <dgm:pt modelId="{5EDDE6C7-57C6-444A-B2DE-F1611D0E4D55}" type="pres">
      <dgm:prSet presAssocID="{21FC6F01-A68A-4694-9435-77D5696CB817}" presName="Name13" presStyleLbl="parChTrans1D2" presStyleIdx="0" presStyleCnt="2"/>
      <dgm:spPr/>
      <dgm:t>
        <a:bodyPr/>
        <a:lstStyle/>
        <a:p>
          <a:endParaRPr lang="en-US"/>
        </a:p>
      </dgm:t>
    </dgm:pt>
    <dgm:pt modelId="{FDB3BFAF-E717-49F9-A484-31B3D29B779E}" type="pres">
      <dgm:prSet presAssocID="{0A64E6A4-EC2C-4D0F-9119-CC546308C10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06963-68E2-4786-84AA-29356967E1B1}" type="pres">
      <dgm:prSet presAssocID="{B55EE303-C89C-4FC1-B8FA-4EBCE68D2798}" presName="Name13" presStyleLbl="parChTrans1D2" presStyleIdx="1" presStyleCnt="2"/>
      <dgm:spPr/>
      <dgm:t>
        <a:bodyPr/>
        <a:lstStyle/>
        <a:p>
          <a:endParaRPr lang="en-US"/>
        </a:p>
      </dgm:t>
    </dgm:pt>
    <dgm:pt modelId="{832CC8E3-8EA9-4695-AC80-3A7D2EC911A2}" type="pres">
      <dgm:prSet presAssocID="{E2628361-DDFE-454F-8FF1-5B26647DE56C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57C58C-1F52-4188-8134-AB6F7455398B}" srcId="{68920670-70A7-42B4-970B-A53CAEDC1B6A}" destId="{C3EAED62-9DAD-4D28-ACF6-B6CB561977D3}" srcOrd="0" destOrd="0" parTransId="{0A54B494-3C22-47E8-90F4-334DB7FB4A2C}" sibTransId="{F30B93F6-6D56-4474-A327-3F1F0D0922A5}"/>
    <dgm:cxn modelId="{621ECB42-ABFB-401E-A91E-06C482DA7215}" srcId="{C3EAED62-9DAD-4D28-ACF6-B6CB561977D3}" destId="{E2628361-DDFE-454F-8FF1-5B26647DE56C}" srcOrd="1" destOrd="0" parTransId="{B55EE303-C89C-4FC1-B8FA-4EBCE68D2798}" sibTransId="{D18A7E71-A697-4480-8220-9362466DFBD8}"/>
    <dgm:cxn modelId="{AE40AAC9-8376-4DA7-9C69-D9F9CD9C93EB}" type="presOf" srcId="{0A64E6A4-EC2C-4D0F-9119-CC546308C109}" destId="{FDB3BFAF-E717-49F9-A484-31B3D29B779E}" srcOrd="0" destOrd="0" presId="urn:microsoft.com/office/officeart/2005/8/layout/hierarchy3"/>
    <dgm:cxn modelId="{41ECBA4F-27D0-4B43-BBDC-468BE8E29D51}" srcId="{C3EAED62-9DAD-4D28-ACF6-B6CB561977D3}" destId="{0A64E6A4-EC2C-4D0F-9119-CC546308C109}" srcOrd="0" destOrd="0" parTransId="{21FC6F01-A68A-4694-9435-77D5696CB817}" sibTransId="{F379B715-BFA3-4CEE-85F6-DAF4DCE2CC35}"/>
    <dgm:cxn modelId="{ADD520E1-26B6-4269-9C5F-AF565E028D66}" type="presOf" srcId="{C3EAED62-9DAD-4D28-ACF6-B6CB561977D3}" destId="{0BBE54CD-6C2D-4AFE-9218-A3BCE484C7B8}" srcOrd="0" destOrd="0" presId="urn:microsoft.com/office/officeart/2005/8/layout/hierarchy3"/>
    <dgm:cxn modelId="{C456FA30-CB3F-4C61-9775-F956164E736D}" type="presOf" srcId="{68920670-70A7-42B4-970B-A53CAEDC1B6A}" destId="{7ECE62FC-D344-4EFA-A60E-0ED57DCA6E16}" srcOrd="0" destOrd="0" presId="urn:microsoft.com/office/officeart/2005/8/layout/hierarchy3"/>
    <dgm:cxn modelId="{39392F1B-C194-48D9-A574-AAF379CE6962}" type="presOf" srcId="{B55EE303-C89C-4FC1-B8FA-4EBCE68D2798}" destId="{62F06963-68E2-4786-84AA-29356967E1B1}" srcOrd="0" destOrd="0" presId="urn:microsoft.com/office/officeart/2005/8/layout/hierarchy3"/>
    <dgm:cxn modelId="{19412E47-3E01-4D4D-8E23-75297A8074C4}" type="presOf" srcId="{E2628361-DDFE-454F-8FF1-5B26647DE56C}" destId="{832CC8E3-8EA9-4695-AC80-3A7D2EC911A2}" srcOrd="0" destOrd="0" presId="urn:microsoft.com/office/officeart/2005/8/layout/hierarchy3"/>
    <dgm:cxn modelId="{4A46EBB8-CF6A-4FE1-B0D5-EE4049B9EA1B}" type="presOf" srcId="{21FC6F01-A68A-4694-9435-77D5696CB817}" destId="{5EDDE6C7-57C6-444A-B2DE-F1611D0E4D55}" srcOrd="0" destOrd="0" presId="urn:microsoft.com/office/officeart/2005/8/layout/hierarchy3"/>
    <dgm:cxn modelId="{5FFE289D-A24A-4B85-95C4-F2A6A7C14983}" type="presOf" srcId="{C3EAED62-9DAD-4D28-ACF6-B6CB561977D3}" destId="{6C6F11D6-F315-4D04-9BC3-1E8CF3F20B73}" srcOrd="1" destOrd="0" presId="urn:microsoft.com/office/officeart/2005/8/layout/hierarchy3"/>
    <dgm:cxn modelId="{3185FF37-6019-40E3-9FFD-D3904C69A9A5}" type="presParOf" srcId="{7ECE62FC-D344-4EFA-A60E-0ED57DCA6E16}" destId="{BC029CB0-3C97-4FFA-8F6F-67893795185C}" srcOrd="0" destOrd="0" presId="urn:microsoft.com/office/officeart/2005/8/layout/hierarchy3"/>
    <dgm:cxn modelId="{85B402CE-6969-4D39-9AB5-6C1C7335C7DC}" type="presParOf" srcId="{BC029CB0-3C97-4FFA-8F6F-67893795185C}" destId="{DB0A8CE6-9E40-4B29-A51F-3914AADA1C8D}" srcOrd="0" destOrd="0" presId="urn:microsoft.com/office/officeart/2005/8/layout/hierarchy3"/>
    <dgm:cxn modelId="{B0668FF0-CF22-469D-8B01-3CDC6B233856}" type="presParOf" srcId="{DB0A8CE6-9E40-4B29-A51F-3914AADA1C8D}" destId="{0BBE54CD-6C2D-4AFE-9218-A3BCE484C7B8}" srcOrd="0" destOrd="0" presId="urn:microsoft.com/office/officeart/2005/8/layout/hierarchy3"/>
    <dgm:cxn modelId="{C8FBF560-8F5F-4827-B4E1-D6D58937639F}" type="presParOf" srcId="{DB0A8CE6-9E40-4B29-A51F-3914AADA1C8D}" destId="{6C6F11D6-F315-4D04-9BC3-1E8CF3F20B73}" srcOrd="1" destOrd="0" presId="urn:microsoft.com/office/officeart/2005/8/layout/hierarchy3"/>
    <dgm:cxn modelId="{1CF9C393-4016-4CBA-9AED-C0AADB73E8C4}" type="presParOf" srcId="{BC029CB0-3C97-4FFA-8F6F-67893795185C}" destId="{65CECA7B-1FFD-43E5-92E6-B2A3D0E6D83B}" srcOrd="1" destOrd="0" presId="urn:microsoft.com/office/officeart/2005/8/layout/hierarchy3"/>
    <dgm:cxn modelId="{7872CD78-21CB-4818-A12C-44205CD4DB67}" type="presParOf" srcId="{65CECA7B-1FFD-43E5-92E6-B2A3D0E6D83B}" destId="{5EDDE6C7-57C6-444A-B2DE-F1611D0E4D55}" srcOrd="0" destOrd="0" presId="urn:microsoft.com/office/officeart/2005/8/layout/hierarchy3"/>
    <dgm:cxn modelId="{77661582-6BAA-4432-9949-95DA2F1438E7}" type="presParOf" srcId="{65CECA7B-1FFD-43E5-92E6-B2A3D0E6D83B}" destId="{FDB3BFAF-E717-49F9-A484-31B3D29B779E}" srcOrd="1" destOrd="0" presId="urn:microsoft.com/office/officeart/2005/8/layout/hierarchy3"/>
    <dgm:cxn modelId="{CE06B60B-20F0-47C8-AFC9-11C0B9872462}" type="presParOf" srcId="{65CECA7B-1FFD-43E5-92E6-B2A3D0E6D83B}" destId="{62F06963-68E2-4786-84AA-29356967E1B1}" srcOrd="2" destOrd="0" presId="urn:microsoft.com/office/officeart/2005/8/layout/hierarchy3"/>
    <dgm:cxn modelId="{C510FB54-F8AD-4E26-8020-C37A5DEB60BC}" type="presParOf" srcId="{65CECA7B-1FFD-43E5-92E6-B2A3D0E6D83B}" destId="{832CC8E3-8EA9-4695-AC80-3A7D2EC911A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430541E-9265-4090-B799-69405BBD6135}" type="doc">
      <dgm:prSet loTypeId="urn:microsoft.com/office/officeart/2005/8/layout/chevron2" loCatId="list" qsTypeId="urn:microsoft.com/office/officeart/2005/8/quickstyle/3d5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EF15722E-76DE-487B-BACF-7BAC470B51A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C35DA08-3826-4E2C-B1D7-DFDB0BE78486}" type="parTrans" cxnId="{56809375-9FC1-4022-BB7F-ED90FA21F611}">
      <dgm:prSet/>
      <dgm:spPr/>
      <dgm:t>
        <a:bodyPr/>
        <a:lstStyle/>
        <a:p>
          <a:endParaRPr lang="en-US"/>
        </a:p>
      </dgm:t>
    </dgm:pt>
    <dgm:pt modelId="{A32BCEA6-8FE2-49A0-BA18-0522079370C4}" type="sibTrans" cxnId="{56809375-9FC1-4022-BB7F-ED90FA21F611}">
      <dgm:prSet/>
      <dgm:spPr/>
      <dgm:t>
        <a:bodyPr/>
        <a:lstStyle/>
        <a:p>
          <a:endParaRPr lang="en-US"/>
        </a:p>
      </dgm:t>
    </dgm:pt>
    <dgm:pt modelId="{80D8B210-920A-4071-A4C5-85C87BFC3276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FCCA0761-B548-4EF9-801C-EA77B7D1E4B4}" type="parTrans" cxnId="{98DBF9F4-4914-4058-BBE0-19210FC18CA3}">
      <dgm:prSet/>
      <dgm:spPr/>
      <dgm:t>
        <a:bodyPr/>
        <a:lstStyle/>
        <a:p>
          <a:endParaRPr lang="en-US"/>
        </a:p>
      </dgm:t>
    </dgm:pt>
    <dgm:pt modelId="{69D96B90-9B4F-455F-8985-479016AD1110}" type="sibTrans" cxnId="{98DBF9F4-4914-4058-BBE0-19210FC18CA3}">
      <dgm:prSet/>
      <dgm:spPr/>
      <dgm:t>
        <a:bodyPr/>
        <a:lstStyle/>
        <a:p>
          <a:endParaRPr lang="en-US"/>
        </a:p>
      </dgm:t>
    </dgm:pt>
    <dgm:pt modelId="{250B65D3-94B5-4BF1-AF37-8DEE254A47CA}">
      <dgm:prSet phldrT="[Text]" custT="1"/>
      <dgm:spPr/>
      <dgm:t>
        <a:bodyPr/>
        <a:lstStyle/>
        <a:p>
          <a:r>
            <a:rPr lang="en-US" sz="3200" dirty="0" smtClean="0"/>
            <a:t>Infrastructure and Layout Planning of JAIP(Case Study)</a:t>
          </a:r>
          <a:endParaRPr lang="en-US" sz="3200" dirty="0"/>
        </a:p>
      </dgm:t>
    </dgm:pt>
    <dgm:pt modelId="{2C2E173F-A91A-4FB5-AF4C-687E2255FA26}" type="parTrans" cxnId="{713F5883-E58F-4D7D-A2BB-C1FC7A320BC9}">
      <dgm:prSet/>
      <dgm:spPr/>
      <dgm:t>
        <a:bodyPr/>
        <a:lstStyle/>
        <a:p>
          <a:endParaRPr lang="en-US"/>
        </a:p>
      </dgm:t>
    </dgm:pt>
    <dgm:pt modelId="{FBA35797-C289-4DCC-9CEE-37CD99DDFBE2}" type="sibTrans" cxnId="{713F5883-E58F-4D7D-A2BB-C1FC7A320BC9}">
      <dgm:prSet/>
      <dgm:spPr/>
      <dgm:t>
        <a:bodyPr/>
        <a:lstStyle/>
        <a:p>
          <a:endParaRPr lang="en-US"/>
        </a:p>
      </dgm:t>
    </dgm:pt>
    <dgm:pt modelId="{B0B73849-30C6-4090-BFAD-8B509392478D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B8CB945A-5EA8-48F4-B76A-800491D71764}" type="parTrans" cxnId="{8952B69A-509F-434A-9712-369D0844221C}">
      <dgm:prSet/>
      <dgm:spPr/>
      <dgm:t>
        <a:bodyPr/>
        <a:lstStyle/>
        <a:p>
          <a:endParaRPr lang="en-US"/>
        </a:p>
      </dgm:t>
    </dgm:pt>
    <dgm:pt modelId="{5EBA6661-35AC-4D8E-9824-BE226BB10D4B}" type="sibTrans" cxnId="{8952B69A-509F-434A-9712-369D0844221C}">
      <dgm:prSet/>
      <dgm:spPr/>
      <dgm:t>
        <a:bodyPr/>
        <a:lstStyle/>
        <a:p>
          <a:endParaRPr lang="en-US"/>
        </a:p>
      </dgm:t>
    </dgm:pt>
    <dgm:pt modelId="{0B952748-9EA1-457D-AEB0-7FEB470A5821}">
      <dgm:prSet custT="1"/>
      <dgm:spPr/>
      <dgm:t>
        <a:bodyPr/>
        <a:lstStyle/>
        <a:p>
          <a:r>
            <a:rPr lang="en-US" sz="3200" dirty="0" smtClean="0"/>
            <a:t>HLIP Infrastructure Planning</a:t>
          </a:r>
          <a:endParaRPr lang="en-US" sz="3200" dirty="0"/>
        </a:p>
      </dgm:t>
    </dgm:pt>
    <dgm:pt modelId="{C9311394-0E76-41B1-B3EC-C89960554AE2}" type="parTrans" cxnId="{6F00646E-6EAB-4834-8130-1889FDE95F1A}">
      <dgm:prSet/>
      <dgm:spPr/>
      <dgm:t>
        <a:bodyPr/>
        <a:lstStyle/>
        <a:p>
          <a:endParaRPr lang="en-US"/>
        </a:p>
      </dgm:t>
    </dgm:pt>
    <dgm:pt modelId="{9C63758E-0E97-44F4-A24E-42223F9A86B3}" type="sibTrans" cxnId="{6F00646E-6EAB-4834-8130-1889FDE95F1A}">
      <dgm:prSet/>
      <dgm:spPr/>
      <dgm:t>
        <a:bodyPr/>
        <a:lstStyle/>
        <a:p>
          <a:endParaRPr lang="en-US"/>
        </a:p>
      </dgm:t>
    </dgm:pt>
    <dgm:pt modelId="{AD8E7244-E428-4923-99F5-53E3D9BF31A1}">
      <dgm:prSet phldrT="[Text]" custT="1"/>
      <dgm:spPr/>
      <dgm:t>
        <a:bodyPr/>
        <a:lstStyle/>
        <a:p>
          <a:r>
            <a:rPr lang="en-US" sz="3200" dirty="0" smtClean="0"/>
            <a:t>Introduction </a:t>
          </a:r>
          <a:endParaRPr lang="en-US" sz="3200" dirty="0"/>
        </a:p>
      </dgm:t>
    </dgm:pt>
    <dgm:pt modelId="{F84F144A-91F7-442E-B98C-02E007DEDB27}" type="sibTrans" cxnId="{7001D075-0D8F-4BF7-9B48-54F28E8A51D5}">
      <dgm:prSet/>
      <dgm:spPr/>
      <dgm:t>
        <a:bodyPr/>
        <a:lstStyle/>
        <a:p>
          <a:endParaRPr lang="en-US"/>
        </a:p>
      </dgm:t>
    </dgm:pt>
    <dgm:pt modelId="{F71C5B55-EA81-4A74-8D79-C4E18C188D48}" type="parTrans" cxnId="{7001D075-0D8F-4BF7-9B48-54F28E8A51D5}">
      <dgm:prSet/>
      <dgm:spPr/>
      <dgm:t>
        <a:bodyPr/>
        <a:lstStyle/>
        <a:p>
          <a:endParaRPr lang="en-US"/>
        </a:p>
      </dgm:t>
    </dgm:pt>
    <dgm:pt modelId="{70E4A45A-1F22-42A8-93D1-0FC3CC5A3E7F}" type="pres">
      <dgm:prSet presAssocID="{0430541E-9265-4090-B799-69405BBD61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8AF2FB-FAA1-4F04-A063-8C3436162B9A}" type="pres">
      <dgm:prSet presAssocID="{EF15722E-76DE-487B-BACF-7BAC470B51AA}" presName="composite" presStyleCnt="0"/>
      <dgm:spPr/>
    </dgm:pt>
    <dgm:pt modelId="{9C2A359D-1F64-4C4E-99AC-C44B1C74F687}" type="pres">
      <dgm:prSet presAssocID="{EF15722E-76DE-487B-BACF-7BAC470B51A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2B7E9-2BD7-4B30-9264-1D801FF4E070}" type="pres">
      <dgm:prSet presAssocID="{EF15722E-76DE-487B-BACF-7BAC470B51AA}" presName="descendantText" presStyleLbl="alignAcc1" presStyleIdx="0" presStyleCnt="3" custLinFactNeighborX="570" custLinFactNeighborY="-63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163D7-66A6-45CF-A9C0-B3B3A3C17CE1}" type="pres">
      <dgm:prSet presAssocID="{A32BCEA6-8FE2-49A0-BA18-0522079370C4}" presName="sp" presStyleCnt="0"/>
      <dgm:spPr/>
    </dgm:pt>
    <dgm:pt modelId="{7DDCE33F-A4F6-44DF-8C52-D02532C47CE7}" type="pres">
      <dgm:prSet presAssocID="{80D8B210-920A-4071-A4C5-85C87BFC3276}" presName="composite" presStyleCnt="0"/>
      <dgm:spPr/>
    </dgm:pt>
    <dgm:pt modelId="{3BBE89CF-99A2-4D71-B86A-865D7B2C2768}" type="pres">
      <dgm:prSet presAssocID="{80D8B210-920A-4071-A4C5-85C87BFC327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1BB2E-6F6B-435A-B059-B30D0244F63C}" type="pres">
      <dgm:prSet presAssocID="{80D8B210-920A-4071-A4C5-85C87BFC327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D2729-2E1D-4B7E-AB5E-CC5114F51E45}" type="pres">
      <dgm:prSet presAssocID="{69D96B90-9B4F-455F-8985-479016AD1110}" presName="sp" presStyleCnt="0"/>
      <dgm:spPr/>
    </dgm:pt>
    <dgm:pt modelId="{ABFAB74A-499D-4083-AA8B-1234451B996B}" type="pres">
      <dgm:prSet presAssocID="{B0B73849-30C6-4090-BFAD-8B509392478D}" presName="composite" presStyleCnt="0"/>
      <dgm:spPr/>
    </dgm:pt>
    <dgm:pt modelId="{EBF6D953-E926-4ADB-B19C-79D606823795}" type="pres">
      <dgm:prSet presAssocID="{B0B73849-30C6-4090-BFAD-8B509392478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E48A8C-6DE5-497E-9A40-F942FF50AFEA}" type="pres">
      <dgm:prSet presAssocID="{B0B73849-30C6-4090-BFAD-8B509392478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01D075-0D8F-4BF7-9B48-54F28E8A51D5}" srcId="{EF15722E-76DE-487B-BACF-7BAC470B51AA}" destId="{AD8E7244-E428-4923-99F5-53E3D9BF31A1}" srcOrd="0" destOrd="0" parTransId="{F71C5B55-EA81-4A74-8D79-C4E18C188D48}" sibTransId="{F84F144A-91F7-442E-B98C-02E007DEDB27}"/>
    <dgm:cxn modelId="{6F00646E-6EAB-4834-8130-1889FDE95F1A}" srcId="{B0B73849-30C6-4090-BFAD-8B509392478D}" destId="{0B952748-9EA1-457D-AEB0-7FEB470A5821}" srcOrd="0" destOrd="0" parTransId="{C9311394-0E76-41B1-B3EC-C89960554AE2}" sibTransId="{9C63758E-0E97-44F4-A24E-42223F9A86B3}"/>
    <dgm:cxn modelId="{98DBF9F4-4914-4058-BBE0-19210FC18CA3}" srcId="{0430541E-9265-4090-B799-69405BBD6135}" destId="{80D8B210-920A-4071-A4C5-85C87BFC3276}" srcOrd="1" destOrd="0" parTransId="{FCCA0761-B548-4EF9-801C-EA77B7D1E4B4}" sibTransId="{69D96B90-9B4F-455F-8985-479016AD1110}"/>
    <dgm:cxn modelId="{B4333FF7-DC02-4ABA-A11F-DA5D57FCEB9B}" type="presOf" srcId="{0430541E-9265-4090-B799-69405BBD6135}" destId="{70E4A45A-1F22-42A8-93D1-0FC3CC5A3E7F}" srcOrd="0" destOrd="0" presId="urn:microsoft.com/office/officeart/2005/8/layout/chevron2"/>
    <dgm:cxn modelId="{56809375-9FC1-4022-BB7F-ED90FA21F611}" srcId="{0430541E-9265-4090-B799-69405BBD6135}" destId="{EF15722E-76DE-487B-BACF-7BAC470B51AA}" srcOrd="0" destOrd="0" parTransId="{2C35DA08-3826-4E2C-B1D7-DFDB0BE78486}" sibTransId="{A32BCEA6-8FE2-49A0-BA18-0522079370C4}"/>
    <dgm:cxn modelId="{8952B69A-509F-434A-9712-369D0844221C}" srcId="{0430541E-9265-4090-B799-69405BBD6135}" destId="{B0B73849-30C6-4090-BFAD-8B509392478D}" srcOrd="2" destOrd="0" parTransId="{B8CB945A-5EA8-48F4-B76A-800491D71764}" sibTransId="{5EBA6661-35AC-4D8E-9824-BE226BB10D4B}"/>
    <dgm:cxn modelId="{67A02F28-A53F-4F97-BF4E-350B998B285C}" type="presOf" srcId="{AD8E7244-E428-4923-99F5-53E3D9BF31A1}" destId="{C382B7E9-2BD7-4B30-9264-1D801FF4E070}" srcOrd="0" destOrd="0" presId="urn:microsoft.com/office/officeart/2005/8/layout/chevron2"/>
    <dgm:cxn modelId="{366C391F-BC75-4175-8BC1-9862D9F0817A}" type="presOf" srcId="{EF15722E-76DE-487B-BACF-7BAC470B51AA}" destId="{9C2A359D-1F64-4C4E-99AC-C44B1C74F687}" srcOrd="0" destOrd="0" presId="urn:microsoft.com/office/officeart/2005/8/layout/chevron2"/>
    <dgm:cxn modelId="{713F5883-E58F-4D7D-A2BB-C1FC7A320BC9}" srcId="{80D8B210-920A-4071-A4C5-85C87BFC3276}" destId="{250B65D3-94B5-4BF1-AF37-8DEE254A47CA}" srcOrd="0" destOrd="0" parTransId="{2C2E173F-A91A-4FB5-AF4C-687E2255FA26}" sibTransId="{FBA35797-C289-4DCC-9CEE-37CD99DDFBE2}"/>
    <dgm:cxn modelId="{D98F6E66-500C-4616-81F9-B0A1A18AB089}" type="presOf" srcId="{0B952748-9EA1-457D-AEB0-7FEB470A5821}" destId="{84E48A8C-6DE5-497E-9A40-F942FF50AFEA}" srcOrd="0" destOrd="0" presId="urn:microsoft.com/office/officeart/2005/8/layout/chevron2"/>
    <dgm:cxn modelId="{3F30E7B3-EB29-440B-B853-03DEFB741652}" type="presOf" srcId="{80D8B210-920A-4071-A4C5-85C87BFC3276}" destId="{3BBE89CF-99A2-4D71-B86A-865D7B2C2768}" srcOrd="0" destOrd="0" presId="urn:microsoft.com/office/officeart/2005/8/layout/chevron2"/>
    <dgm:cxn modelId="{70C8317F-301B-448F-86A3-9C0C2C720BB4}" type="presOf" srcId="{B0B73849-30C6-4090-BFAD-8B509392478D}" destId="{EBF6D953-E926-4ADB-B19C-79D606823795}" srcOrd="0" destOrd="0" presId="urn:microsoft.com/office/officeart/2005/8/layout/chevron2"/>
    <dgm:cxn modelId="{89A6DDC0-B72B-4857-8CAC-E13719AB96C9}" type="presOf" srcId="{250B65D3-94B5-4BF1-AF37-8DEE254A47CA}" destId="{C661BB2E-6F6B-435A-B059-B30D0244F63C}" srcOrd="0" destOrd="0" presId="urn:microsoft.com/office/officeart/2005/8/layout/chevron2"/>
    <dgm:cxn modelId="{69DF0269-2DD8-4A49-9DA0-74CF8A68F109}" type="presParOf" srcId="{70E4A45A-1F22-42A8-93D1-0FC3CC5A3E7F}" destId="{798AF2FB-FAA1-4F04-A063-8C3436162B9A}" srcOrd="0" destOrd="0" presId="urn:microsoft.com/office/officeart/2005/8/layout/chevron2"/>
    <dgm:cxn modelId="{7D2F97B8-AED8-41B3-98B3-F20C2EFA400D}" type="presParOf" srcId="{798AF2FB-FAA1-4F04-A063-8C3436162B9A}" destId="{9C2A359D-1F64-4C4E-99AC-C44B1C74F687}" srcOrd="0" destOrd="0" presId="urn:microsoft.com/office/officeart/2005/8/layout/chevron2"/>
    <dgm:cxn modelId="{872C0DDD-15EE-4DBC-BC45-CF9F5ECADF3D}" type="presParOf" srcId="{798AF2FB-FAA1-4F04-A063-8C3436162B9A}" destId="{C382B7E9-2BD7-4B30-9264-1D801FF4E070}" srcOrd="1" destOrd="0" presId="urn:microsoft.com/office/officeart/2005/8/layout/chevron2"/>
    <dgm:cxn modelId="{2011C271-DAC9-4EAD-A4EA-BB8B1CD91688}" type="presParOf" srcId="{70E4A45A-1F22-42A8-93D1-0FC3CC5A3E7F}" destId="{21C163D7-66A6-45CF-A9C0-B3B3A3C17CE1}" srcOrd="1" destOrd="0" presId="urn:microsoft.com/office/officeart/2005/8/layout/chevron2"/>
    <dgm:cxn modelId="{88377A50-E82F-4FAB-9B89-D7BDF5C1EA3B}" type="presParOf" srcId="{70E4A45A-1F22-42A8-93D1-0FC3CC5A3E7F}" destId="{7DDCE33F-A4F6-44DF-8C52-D02532C47CE7}" srcOrd="2" destOrd="0" presId="urn:microsoft.com/office/officeart/2005/8/layout/chevron2"/>
    <dgm:cxn modelId="{2A058BFF-F2DA-480E-A177-DB4D0D117C4C}" type="presParOf" srcId="{7DDCE33F-A4F6-44DF-8C52-D02532C47CE7}" destId="{3BBE89CF-99A2-4D71-B86A-865D7B2C2768}" srcOrd="0" destOrd="0" presId="urn:microsoft.com/office/officeart/2005/8/layout/chevron2"/>
    <dgm:cxn modelId="{6DCDAEB5-6773-433E-BD60-8305FDFE00F6}" type="presParOf" srcId="{7DDCE33F-A4F6-44DF-8C52-D02532C47CE7}" destId="{C661BB2E-6F6B-435A-B059-B30D0244F63C}" srcOrd="1" destOrd="0" presId="urn:microsoft.com/office/officeart/2005/8/layout/chevron2"/>
    <dgm:cxn modelId="{D4BF865E-5083-4996-8EDA-804D18C4D129}" type="presParOf" srcId="{70E4A45A-1F22-42A8-93D1-0FC3CC5A3E7F}" destId="{A34D2729-2E1D-4B7E-AB5E-CC5114F51E45}" srcOrd="3" destOrd="0" presId="urn:microsoft.com/office/officeart/2005/8/layout/chevron2"/>
    <dgm:cxn modelId="{7E28C466-8B86-4809-82CF-7698157BE9B3}" type="presParOf" srcId="{70E4A45A-1F22-42A8-93D1-0FC3CC5A3E7F}" destId="{ABFAB74A-499D-4083-AA8B-1234451B996B}" srcOrd="4" destOrd="0" presId="urn:microsoft.com/office/officeart/2005/8/layout/chevron2"/>
    <dgm:cxn modelId="{012080AD-D1C8-4C1E-A651-DDBA69A15664}" type="presParOf" srcId="{ABFAB74A-499D-4083-AA8B-1234451B996B}" destId="{EBF6D953-E926-4ADB-B19C-79D606823795}" srcOrd="0" destOrd="0" presId="urn:microsoft.com/office/officeart/2005/8/layout/chevron2"/>
    <dgm:cxn modelId="{F3E24F0F-7DE5-44E0-A905-E1A0EA5D78D9}" type="presParOf" srcId="{ABFAB74A-499D-4083-AA8B-1234451B996B}" destId="{84E48A8C-6DE5-497E-9A40-F942FF50AFE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B9DC3F6-B49D-4C1C-A8AC-EF8D4B3FED84}" type="doc">
      <dgm:prSet loTypeId="urn:microsoft.com/office/officeart/2005/8/layout/vList2" loCatId="list" qsTypeId="urn:microsoft.com/office/officeart/2005/8/quickstyle/3d5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AEC87C1-3E63-42BE-B1A9-E92E605A062D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Definition of Infrastructure  </a:t>
          </a:r>
          <a:endParaRPr lang="en-US" dirty="0">
            <a:solidFill>
              <a:schemeClr val="tx1"/>
            </a:solidFill>
          </a:endParaRPr>
        </a:p>
      </dgm:t>
    </dgm:pt>
    <dgm:pt modelId="{FBF9394D-DB33-45CD-A9A4-EB0F1BB99EB6}" type="parTrans" cxnId="{3EF8414E-0864-4F3D-A9AB-6282B1646D8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F5195A-DBF0-411C-A2B6-815916FA6617}" type="sibTrans" cxnId="{3EF8414E-0864-4F3D-A9AB-6282B1646D8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2E062C5-FE5C-496C-A6F2-3D81B25DFFAD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Local Infrastructure in Palestine </a:t>
          </a:r>
          <a:endParaRPr lang="en-US" dirty="0">
            <a:solidFill>
              <a:schemeClr val="tx1"/>
            </a:solidFill>
          </a:endParaRPr>
        </a:p>
      </dgm:t>
    </dgm:pt>
    <dgm:pt modelId="{8AC9FAF7-6B92-41E1-AAF0-BB309C50934D}" type="parTrans" cxnId="{9C674115-106A-479C-A57B-10D1172CCD8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355F6C-E9D9-41B9-8B62-ECE777943592}" type="sibTrans" cxnId="{9C674115-106A-479C-A57B-10D1172CCD8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B8CDC6D-3432-41A7-8FAE-8F855F75999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Standard Infrastructure in Palestine </a:t>
          </a:r>
          <a:endParaRPr lang="en-US" dirty="0">
            <a:solidFill>
              <a:schemeClr val="tx1"/>
            </a:solidFill>
          </a:endParaRPr>
        </a:p>
      </dgm:t>
    </dgm:pt>
    <dgm:pt modelId="{6EDB0760-180A-4DA3-BAB0-228AFE9B2382}" type="parTrans" cxnId="{DE3FC111-63EC-491C-AFB4-231D59C04FD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11A4313-BCF2-4512-B26B-2C2EDC556C8F}" type="sibTrans" cxnId="{DE3FC111-63EC-491C-AFB4-231D59C04FD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756865E-3CA7-406D-95C6-89D5331F9701}" type="pres">
      <dgm:prSet presAssocID="{CB9DC3F6-B49D-4C1C-A8AC-EF8D4B3FED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3356A2-6FB1-4ECF-A4AA-A45BA1D3ED2A}" type="pres">
      <dgm:prSet presAssocID="{8AEC87C1-3E63-42BE-B1A9-E92E605A062D}" presName="parentText" presStyleLbl="node1" presStyleIdx="0" presStyleCnt="3" custScaleY="24931" custLinFactY="-1251" custLinFactNeighborX="-428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1CD446-98D2-438E-84D5-C5BF8D0AC2A0}" type="pres">
      <dgm:prSet presAssocID="{0DF5195A-DBF0-411C-A2B6-815916FA6617}" presName="spacer" presStyleCnt="0"/>
      <dgm:spPr/>
    </dgm:pt>
    <dgm:pt modelId="{10BDB32C-6F5F-42DB-BBA6-8920AC21D920}" type="pres">
      <dgm:prSet presAssocID="{C2E062C5-FE5C-496C-A6F2-3D81B25DFFAD}" presName="parentText" presStyleLbl="node1" presStyleIdx="1" presStyleCnt="3" custScaleX="100000" custScaleY="26221" custLinFactNeighborY="79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68335-9051-4E7B-A133-40A2BE19823D}" type="pres">
      <dgm:prSet presAssocID="{26355F6C-E9D9-41B9-8B62-ECE777943592}" presName="spacer" presStyleCnt="0"/>
      <dgm:spPr/>
    </dgm:pt>
    <dgm:pt modelId="{446BBFB4-212B-44EE-8C47-5FDDD588FEBB}" type="pres">
      <dgm:prSet presAssocID="{BB8CDC6D-3432-41A7-8FAE-8F855F759994}" presName="parentText" presStyleLbl="node1" presStyleIdx="2" presStyleCnt="3" custScaleX="100000" custScaleY="29565" custLinFactY="585" custLinFactNeighborX="142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3FC111-63EC-491C-AFB4-231D59C04FD2}" srcId="{CB9DC3F6-B49D-4C1C-A8AC-EF8D4B3FED84}" destId="{BB8CDC6D-3432-41A7-8FAE-8F855F759994}" srcOrd="2" destOrd="0" parTransId="{6EDB0760-180A-4DA3-BAB0-228AFE9B2382}" sibTransId="{F11A4313-BCF2-4512-B26B-2C2EDC556C8F}"/>
    <dgm:cxn modelId="{2663FF28-2DEF-4A17-8DEA-7B50310D00F4}" type="presOf" srcId="{C2E062C5-FE5C-496C-A6F2-3D81B25DFFAD}" destId="{10BDB32C-6F5F-42DB-BBA6-8920AC21D920}" srcOrd="0" destOrd="0" presId="urn:microsoft.com/office/officeart/2005/8/layout/vList2"/>
    <dgm:cxn modelId="{1DC3EC0A-EE38-4DB8-A265-2B4CED262F15}" type="presOf" srcId="{CB9DC3F6-B49D-4C1C-A8AC-EF8D4B3FED84}" destId="{9756865E-3CA7-406D-95C6-89D5331F9701}" srcOrd="0" destOrd="0" presId="urn:microsoft.com/office/officeart/2005/8/layout/vList2"/>
    <dgm:cxn modelId="{3EF8414E-0864-4F3D-A9AB-6282B1646D8C}" srcId="{CB9DC3F6-B49D-4C1C-A8AC-EF8D4B3FED84}" destId="{8AEC87C1-3E63-42BE-B1A9-E92E605A062D}" srcOrd="0" destOrd="0" parTransId="{FBF9394D-DB33-45CD-A9A4-EB0F1BB99EB6}" sibTransId="{0DF5195A-DBF0-411C-A2B6-815916FA6617}"/>
    <dgm:cxn modelId="{9C674115-106A-479C-A57B-10D1172CCD80}" srcId="{CB9DC3F6-B49D-4C1C-A8AC-EF8D4B3FED84}" destId="{C2E062C5-FE5C-496C-A6F2-3D81B25DFFAD}" srcOrd="1" destOrd="0" parTransId="{8AC9FAF7-6B92-41E1-AAF0-BB309C50934D}" sibTransId="{26355F6C-E9D9-41B9-8B62-ECE777943592}"/>
    <dgm:cxn modelId="{DCA633D0-76D9-481C-8DE3-A0DD8C6D0F72}" type="presOf" srcId="{8AEC87C1-3E63-42BE-B1A9-E92E605A062D}" destId="{EE3356A2-6FB1-4ECF-A4AA-A45BA1D3ED2A}" srcOrd="0" destOrd="0" presId="urn:microsoft.com/office/officeart/2005/8/layout/vList2"/>
    <dgm:cxn modelId="{AF0683BA-F1E4-43DC-9D95-A32439D3E72F}" type="presOf" srcId="{BB8CDC6D-3432-41A7-8FAE-8F855F759994}" destId="{446BBFB4-212B-44EE-8C47-5FDDD588FEBB}" srcOrd="0" destOrd="0" presId="urn:microsoft.com/office/officeart/2005/8/layout/vList2"/>
    <dgm:cxn modelId="{7D9CCCA6-B3D6-475C-A766-C10D9030BB11}" type="presParOf" srcId="{9756865E-3CA7-406D-95C6-89D5331F9701}" destId="{EE3356A2-6FB1-4ECF-A4AA-A45BA1D3ED2A}" srcOrd="0" destOrd="0" presId="urn:microsoft.com/office/officeart/2005/8/layout/vList2"/>
    <dgm:cxn modelId="{3C361CB0-BFC0-4A56-9F65-79134F5A5B70}" type="presParOf" srcId="{9756865E-3CA7-406D-95C6-89D5331F9701}" destId="{6A1CD446-98D2-438E-84D5-C5BF8D0AC2A0}" srcOrd="1" destOrd="0" presId="urn:microsoft.com/office/officeart/2005/8/layout/vList2"/>
    <dgm:cxn modelId="{E610B118-F07B-4666-A530-6413345B5172}" type="presParOf" srcId="{9756865E-3CA7-406D-95C6-89D5331F9701}" destId="{10BDB32C-6F5F-42DB-BBA6-8920AC21D920}" srcOrd="2" destOrd="0" presId="urn:microsoft.com/office/officeart/2005/8/layout/vList2"/>
    <dgm:cxn modelId="{AAB91023-9EFB-4A6A-944C-271045CDC97B}" type="presParOf" srcId="{9756865E-3CA7-406D-95C6-89D5331F9701}" destId="{08E68335-9051-4E7B-A133-40A2BE19823D}" srcOrd="3" destOrd="0" presId="urn:microsoft.com/office/officeart/2005/8/layout/vList2"/>
    <dgm:cxn modelId="{9C52C35F-6E99-48DE-BC84-50B58E3078A9}" type="presParOf" srcId="{9756865E-3CA7-406D-95C6-89D5331F9701}" destId="{446BBFB4-212B-44EE-8C47-5FDDD588FEB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4C35547-39A7-4DFA-B83F-78C1F74AFBD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07C041-B1F8-4CDF-9339-0148E2B0D388}">
      <dgm:prSet phldrT="[Text]"/>
      <dgm:spPr>
        <a:gradFill rotWithShape="0">
          <a:gsLst>
            <a:gs pos="0">
              <a:schemeClr val="accent1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en-US" dirty="0" smtClean="0"/>
            <a:t> HLIP Infrastructure</a:t>
          </a:r>
          <a:endParaRPr lang="en-US" dirty="0"/>
        </a:p>
      </dgm:t>
    </dgm:pt>
    <dgm:pt modelId="{BACFF3B7-76C5-48F8-A0C7-D7A51CCF9727}" type="parTrans" cxnId="{983F2750-23A0-4189-ADBC-18540E9E8790}">
      <dgm:prSet/>
      <dgm:spPr/>
      <dgm:t>
        <a:bodyPr/>
        <a:lstStyle/>
        <a:p>
          <a:endParaRPr lang="en-US"/>
        </a:p>
      </dgm:t>
    </dgm:pt>
    <dgm:pt modelId="{4C15784F-0197-4268-84A7-AB46463B3C79}" type="sibTrans" cxnId="{983F2750-23A0-4189-ADBC-18540E9E8790}">
      <dgm:prSet/>
      <dgm:spPr/>
      <dgm:t>
        <a:bodyPr/>
        <a:lstStyle/>
        <a:p>
          <a:endParaRPr lang="en-US"/>
        </a:p>
      </dgm:t>
    </dgm:pt>
    <dgm:pt modelId="{D07D88B0-99B5-4CD7-93ED-42A5E01CE97F}">
      <dgm:prSet phldrT="[Text]"/>
      <dgm:spPr>
        <a:gradFill rotWithShape="0">
          <a:gsLst>
            <a:gs pos="0">
              <a:srgbClr val="FF66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en-US" dirty="0" smtClean="0"/>
            <a:t>Off-site Infrastructure</a:t>
          </a:r>
          <a:endParaRPr lang="en-US" dirty="0"/>
        </a:p>
      </dgm:t>
    </dgm:pt>
    <dgm:pt modelId="{AAEDF7CA-2B1B-4BAD-83DA-57A571F96CE6}" type="parTrans" cxnId="{7705063B-DA72-45B9-A64D-69D8954457C3}">
      <dgm:prSet/>
      <dgm:spPr/>
      <dgm:t>
        <a:bodyPr/>
        <a:lstStyle/>
        <a:p>
          <a:endParaRPr lang="en-US"/>
        </a:p>
      </dgm:t>
    </dgm:pt>
    <dgm:pt modelId="{0F4F4724-4C21-4220-91C2-943A094313B7}" type="sibTrans" cxnId="{7705063B-DA72-45B9-A64D-69D8954457C3}">
      <dgm:prSet/>
      <dgm:spPr/>
      <dgm:t>
        <a:bodyPr/>
        <a:lstStyle/>
        <a:p>
          <a:endParaRPr lang="en-US"/>
        </a:p>
      </dgm:t>
    </dgm:pt>
    <dgm:pt modelId="{EFEAC9D8-36EC-4CA5-AA33-BD422BACFCCC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en-US" dirty="0" smtClean="0"/>
            <a:t>On-site Infrastructure</a:t>
          </a:r>
          <a:endParaRPr lang="en-US" dirty="0"/>
        </a:p>
      </dgm:t>
    </dgm:pt>
    <dgm:pt modelId="{030068D2-0C37-4574-9FFE-2F426173BB9A}" type="parTrans" cxnId="{414FCEFC-BB2D-4B76-97CF-E41BF5D4C524}">
      <dgm:prSet/>
      <dgm:spPr/>
      <dgm:t>
        <a:bodyPr/>
        <a:lstStyle/>
        <a:p>
          <a:endParaRPr lang="en-US"/>
        </a:p>
      </dgm:t>
    </dgm:pt>
    <dgm:pt modelId="{1FA81605-C095-4BEE-81B3-D5D0E1E31334}" type="sibTrans" cxnId="{414FCEFC-BB2D-4B76-97CF-E41BF5D4C524}">
      <dgm:prSet/>
      <dgm:spPr/>
      <dgm:t>
        <a:bodyPr/>
        <a:lstStyle/>
        <a:p>
          <a:endParaRPr lang="en-US"/>
        </a:p>
      </dgm:t>
    </dgm:pt>
    <dgm:pt modelId="{F9B06621-73C5-4512-B73C-B785FF1CAA73}" type="pres">
      <dgm:prSet presAssocID="{A4C35547-39A7-4DFA-B83F-78C1F74AFBD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41E6481-2BA5-4203-860C-3EB907426033}" type="pres">
      <dgm:prSet presAssocID="{2F07C041-B1F8-4CDF-9339-0148E2B0D388}" presName="hierRoot1" presStyleCnt="0"/>
      <dgm:spPr/>
    </dgm:pt>
    <dgm:pt modelId="{06632A1A-6BAB-4A94-AA1E-AF65126EBE8D}" type="pres">
      <dgm:prSet presAssocID="{2F07C041-B1F8-4CDF-9339-0148E2B0D388}" presName="composite" presStyleCnt="0"/>
      <dgm:spPr/>
    </dgm:pt>
    <dgm:pt modelId="{DDBBA793-1FB1-437B-97BC-48BCCF24A4C0}" type="pres">
      <dgm:prSet presAssocID="{2F07C041-B1F8-4CDF-9339-0148E2B0D388}" presName="background" presStyleLbl="node0" presStyleIdx="0" presStyleCnt="1"/>
      <dgm:spPr/>
      <dgm:t>
        <a:bodyPr/>
        <a:lstStyle/>
        <a:p>
          <a:endParaRPr lang="en-US"/>
        </a:p>
      </dgm:t>
    </dgm:pt>
    <dgm:pt modelId="{2885BA0C-7713-407D-B5D3-5C3EAE941C32}" type="pres">
      <dgm:prSet presAssocID="{2F07C041-B1F8-4CDF-9339-0148E2B0D38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14F5E4-8EDE-434E-9BD8-F37F4FDE7DDF}" type="pres">
      <dgm:prSet presAssocID="{2F07C041-B1F8-4CDF-9339-0148E2B0D388}" presName="hierChild2" presStyleCnt="0"/>
      <dgm:spPr/>
    </dgm:pt>
    <dgm:pt modelId="{9BE810EC-2CBA-40F6-87D9-CD3357E7B992}" type="pres">
      <dgm:prSet presAssocID="{AAEDF7CA-2B1B-4BAD-83DA-57A571F96CE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6400621A-3094-4EE4-A420-77391F01FB44}" type="pres">
      <dgm:prSet presAssocID="{D07D88B0-99B5-4CD7-93ED-42A5E01CE97F}" presName="hierRoot2" presStyleCnt="0"/>
      <dgm:spPr/>
    </dgm:pt>
    <dgm:pt modelId="{133DE7F7-041E-4325-9E90-8C29412D8A95}" type="pres">
      <dgm:prSet presAssocID="{D07D88B0-99B5-4CD7-93ED-42A5E01CE97F}" presName="composite2" presStyleCnt="0"/>
      <dgm:spPr/>
    </dgm:pt>
    <dgm:pt modelId="{3FE446F5-74D0-4442-8AA7-332DE24FD706}" type="pres">
      <dgm:prSet presAssocID="{D07D88B0-99B5-4CD7-93ED-42A5E01CE97F}" presName="background2" presStyleLbl="node2" presStyleIdx="0" presStyleCnt="2"/>
      <dgm:spPr/>
    </dgm:pt>
    <dgm:pt modelId="{C89373C8-E53F-4748-A5BD-543E39A1E69D}" type="pres">
      <dgm:prSet presAssocID="{D07D88B0-99B5-4CD7-93ED-42A5E01CE97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D0EAE3-6D15-491A-97C3-2AD775E7934C}" type="pres">
      <dgm:prSet presAssocID="{D07D88B0-99B5-4CD7-93ED-42A5E01CE97F}" presName="hierChild3" presStyleCnt="0"/>
      <dgm:spPr/>
    </dgm:pt>
    <dgm:pt modelId="{DC97C06C-B6D8-4329-B5EB-F14B3753E69A}" type="pres">
      <dgm:prSet presAssocID="{030068D2-0C37-4574-9FFE-2F426173BB9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ED89719-6D83-4C6D-B3F9-2814A6004BBF}" type="pres">
      <dgm:prSet presAssocID="{EFEAC9D8-36EC-4CA5-AA33-BD422BACFCCC}" presName="hierRoot2" presStyleCnt="0"/>
      <dgm:spPr/>
    </dgm:pt>
    <dgm:pt modelId="{E1D80BBF-29BE-43C5-9D7F-806987E124CA}" type="pres">
      <dgm:prSet presAssocID="{EFEAC9D8-36EC-4CA5-AA33-BD422BACFCCC}" presName="composite2" presStyleCnt="0"/>
      <dgm:spPr/>
    </dgm:pt>
    <dgm:pt modelId="{4391C1F4-57EA-4D04-904E-4C900FF48FAD}" type="pres">
      <dgm:prSet presAssocID="{EFEAC9D8-36EC-4CA5-AA33-BD422BACFCCC}" presName="background2" presStyleLbl="node2" presStyleIdx="1" presStyleCnt="2"/>
      <dgm:spPr/>
    </dgm:pt>
    <dgm:pt modelId="{7608E976-F5BA-427D-A51C-76898D6E49AC}" type="pres">
      <dgm:prSet presAssocID="{EFEAC9D8-36EC-4CA5-AA33-BD422BACFCC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7E4B20-A8D4-48DA-B97E-3F68CAF8F97F}" type="pres">
      <dgm:prSet presAssocID="{EFEAC9D8-36EC-4CA5-AA33-BD422BACFCCC}" presName="hierChild3" presStyleCnt="0"/>
      <dgm:spPr/>
    </dgm:pt>
  </dgm:ptLst>
  <dgm:cxnLst>
    <dgm:cxn modelId="{7705063B-DA72-45B9-A64D-69D8954457C3}" srcId="{2F07C041-B1F8-4CDF-9339-0148E2B0D388}" destId="{D07D88B0-99B5-4CD7-93ED-42A5E01CE97F}" srcOrd="0" destOrd="0" parTransId="{AAEDF7CA-2B1B-4BAD-83DA-57A571F96CE6}" sibTransId="{0F4F4724-4C21-4220-91C2-943A094313B7}"/>
    <dgm:cxn modelId="{414FCEFC-BB2D-4B76-97CF-E41BF5D4C524}" srcId="{2F07C041-B1F8-4CDF-9339-0148E2B0D388}" destId="{EFEAC9D8-36EC-4CA5-AA33-BD422BACFCCC}" srcOrd="1" destOrd="0" parTransId="{030068D2-0C37-4574-9FFE-2F426173BB9A}" sibTransId="{1FA81605-C095-4BEE-81B3-D5D0E1E31334}"/>
    <dgm:cxn modelId="{D90FBF69-1F9E-4D1C-AF5F-FFC3E5A4CE42}" type="presOf" srcId="{2F07C041-B1F8-4CDF-9339-0148E2B0D388}" destId="{2885BA0C-7713-407D-B5D3-5C3EAE941C32}" srcOrd="0" destOrd="0" presId="urn:microsoft.com/office/officeart/2005/8/layout/hierarchy1"/>
    <dgm:cxn modelId="{5363B8FE-9AAF-43B9-890F-EAFE5DF51A62}" type="presOf" srcId="{D07D88B0-99B5-4CD7-93ED-42A5E01CE97F}" destId="{C89373C8-E53F-4748-A5BD-543E39A1E69D}" srcOrd="0" destOrd="0" presId="urn:microsoft.com/office/officeart/2005/8/layout/hierarchy1"/>
    <dgm:cxn modelId="{4130CBCC-F563-4D8E-BEC8-ABD9E6284DD7}" type="presOf" srcId="{A4C35547-39A7-4DFA-B83F-78C1F74AFBD0}" destId="{F9B06621-73C5-4512-B73C-B785FF1CAA73}" srcOrd="0" destOrd="0" presId="urn:microsoft.com/office/officeart/2005/8/layout/hierarchy1"/>
    <dgm:cxn modelId="{7FD558F3-37DF-4D00-A2AC-D20AECA0DAA8}" type="presOf" srcId="{EFEAC9D8-36EC-4CA5-AA33-BD422BACFCCC}" destId="{7608E976-F5BA-427D-A51C-76898D6E49AC}" srcOrd="0" destOrd="0" presId="urn:microsoft.com/office/officeart/2005/8/layout/hierarchy1"/>
    <dgm:cxn modelId="{983F2750-23A0-4189-ADBC-18540E9E8790}" srcId="{A4C35547-39A7-4DFA-B83F-78C1F74AFBD0}" destId="{2F07C041-B1F8-4CDF-9339-0148E2B0D388}" srcOrd="0" destOrd="0" parTransId="{BACFF3B7-76C5-48F8-A0C7-D7A51CCF9727}" sibTransId="{4C15784F-0197-4268-84A7-AB46463B3C79}"/>
    <dgm:cxn modelId="{761092CD-E53D-4337-9777-3D49C0FD3A34}" type="presOf" srcId="{030068D2-0C37-4574-9FFE-2F426173BB9A}" destId="{DC97C06C-B6D8-4329-B5EB-F14B3753E69A}" srcOrd="0" destOrd="0" presId="urn:microsoft.com/office/officeart/2005/8/layout/hierarchy1"/>
    <dgm:cxn modelId="{D283ACC6-8CC5-422B-BE73-603399DD9475}" type="presOf" srcId="{AAEDF7CA-2B1B-4BAD-83DA-57A571F96CE6}" destId="{9BE810EC-2CBA-40F6-87D9-CD3357E7B992}" srcOrd="0" destOrd="0" presId="urn:microsoft.com/office/officeart/2005/8/layout/hierarchy1"/>
    <dgm:cxn modelId="{DC817773-E8D7-4117-AC37-5E93C4F1C1F7}" type="presParOf" srcId="{F9B06621-73C5-4512-B73C-B785FF1CAA73}" destId="{741E6481-2BA5-4203-860C-3EB907426033}" srcOrd="0" destOrd="0" presId="urn:microsoft.com/office/officeart/2005/8/layout/hierarchy1"/>
    <dgm:cxn modelId="{3431B310-3BBA-48BC-8BAA-B43F134AC67B}" type="presParOf" srcId="{741E6481-2BA5-4203-860C-3EB907426033}" destId="{06632A1A-6BAB-4A94-AA1E-AF65126EBE8D}" srcOrd="0" destOrd="0" presId="urn:microsoft.com/office/officeart/2005/8/layout/hierarchy1"/>
    <dgm:cxn modelId="{27B1DC10-5B36-4A82-9168-A9EAE418904D}" type="presParOf" srcId="{06632A1A-6BAB-4A94-AA1E-AF65126EBE8D}" destId="{DDBBA793-1FB1-437B-97BC-48BCCF24A4C0}" srcOrd="0" destOrd="0" presId="urn:microsoft.com/office/officeart/2005/8/layout/hierarchy1"/>
    <dgm:cxn modelId="{9F76B9C8-2D26-4296-956E-BD7551EFD239}" type="presParOf" srcId="{06632A1A-6BAB-4A94-AA1E-AF65126EBE8D}" destId="{2885BA0C-7713-407D-B5D3-5C3EAE941C32}" srcOrd="1" destOrd="0" presId="urn:microsoft.com/office/officeart/2005/8/layout/hierarchy1"/>
    <dgm:cxn modelId="{BAFB0D95-1FC1-4AD5-BF0B-0AE7359454E0}" type="presParOf" srcId="{741E6481-2BA5-4203-860C-3EB907426033}" destId="{5414F5E4-8EDE-434E-9BD8-F37F4FDE7DDF}" srcOrd="1" destOrd="0" presId="urn:microsoft.com/office/officeart/2005/8/layout/hierarchy1"/>
    <dgm:cxn modelId="{7C5F00A4-218C-4192-A9C2-22D09655CDC5}" type="presParOf" srcId="{5414F5E4-8EDE-434E-9BD8-F37F4FDE7DDF}" destId="{9BE810EC-2CBA-40F6-87D9-CD3357E7B992}" srcOrd="0" destOrd="0" presId="urn:microsoft.com/office/officeart/2005/8/layout/hierarchy1"/>
    <dgm:cxn modelId="{F87AA8FE-64EB-4E90-9A77-F7FBB42A28EF}" type="presParOf" srcId="{5414F5E4-8EDE-434E-9BD8-F37F4FDE7DDF}" destId="{6400621A-3094-4EE4-A420-77391F01FB44}" srcOrd="1" destOrd="0" presId="urn:microsoft.com/office/officeart/2005/8/layout/hierarchy1"/>
    <dgm:cxn modelId="{FB62664D-C8A3-4CD0-A3F5-AA324998AA01}" type="presParOf" srcId="{6400621A-3094-4EE4-A420-77391F01FB44}" destId="{133DE7F7-041E-4325-9E90-8C29412D8A95}" srcOrd="0" destOrd="0" presId="urn:microsoft.com/office/officeart/2005/8/layout/hierarchy1"/>
    <dgm:cxn modelId="{9ABB3617-A344-448B-A48B-E0F40BBA8412}" type="presParOf" srcId="{133DE7F7-041E-4325-9E90-8C29412D8A95}" destId="{3FE446F5-74D0-4442-8AA7-332DE24FD706}" srcOrd="0" destOrd="0" presId="urn:microsoft.com/office/officeart/2005/8/layout/hierarchy1"/>
    <dgm:cxn modelId="{62DA04D6-E7EA-4535-A4B6-A8FF7B4530D6}" type="presParOf" srcId="{133DE7F7-041E-4325-9E90-8C29412D8A95}" destId="{C89373C8-E53F-4748-A5BD-543E39A1E69D}" srcOrd="1" destOrd="0" presId="urn:microsoft.com/office/officeart/2005/8/layout/hierarchy1"/>
    <dgm:cxn modelId="{E1B2F1C5-BC6A-4F4E-934E-1D8BDA44A767}" type="presParOf" srcId="{6400621A-3094-4EE4-A420-77391F01FB44}" destId="{9FD0EAE3-6D15-491A-97C3-2AD775E7934C}" srcOrd="1" destOrd="0" presId="urn:microsoft.com/office/officeart/2005/8/layout/hierarchy1"/>
    <dgm:cxn modelId="{294B875C-BA82-47E5-85D7-0FAAFA1685B4}" type="presParOf" srcId="{5414F5E4-8EDE-434E-9BD8-F37F4FDE7DDF}" destId="{DC97C06C-B6D8-4329-B5EB-F14B3753E69A}" srcOrd="2" destOrd="0" presId="urn:microsoft.com/office/officeart/2005/8/layout/hierarchy1"/>
    <dgm:cxn modelId="{DC3C0BC2-EE97-40EC-B087-C7A731948C0C}" type="presParOf" srcId="{5414F5E4-8EDE-434E-9BD8-F37F4FDE7DDF}" destId="{7ED89719-6D83-4C6D-B3F9-2814A6004BBF}" srcOrd="3" destOrd="0" presId="urn:microsoft.com/office/officeart/2005/8/layout/hierarchy1"/>
    <dgm:cxn modelId="{A081D3E9-1B9B-44AB-9D5C-CB2D097A8887}" type="presParOf" srcId="{7ED89719-6D83-4C6D-B3F9-2814A6004BBF}" destId="{E1D80BBF-29BE-43C5-9D7F-806987E124CA}" srcOrd="0" destOrd="0" presId="urn:microsoft.com/office/officeart/2005/8/layout/hierarchy1"/>
    <dgm:cxn modelId="{85C65D29-3832-46A6-8E53-7FCB511DFA38}" type="presParOf" srcId="{E1D80BBF-29BE-43C5-9D7F-806987E124CA}" destId="{4391C1F4-57EA-4D04-904E-4C900FF48FAD}" srcOrd="0" destOrd="0" presId="urn:microsoft.com/office/officeart/2005/8/layout/hierarchy1"/>
    <dgm:cxn modelId="{DED056C7-B9D0-419A-8FE7-C0106CCC1593}" type="presParOf" srcId="{E1D80BBF-29BE-43C5-9D7F-806987E124CA}" destId="{7608E976-F5BA-427D-A51C-76898D6E49AC}" srcOrd="1" destOrd="0" presId="urn:microsoft.com/office/officeart/2005/8/layout/hierarchy1"/>
    <dgm:cxn modelId="{D889B9B1-E95A-4F79-B12F-156A41CFE9E8}" type="presParOf" srcId="{7ED89719-6D83-4C6D-B3F9-2814A6004BBF}" destId="{AC7E4B20-A8D4-48DA-B97E-3F68CAF8F9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6F5D18F-C8AD-49FD-AFC1-CEEA6CE1A03B}" type="doc">
      <dgm:prSet loTypeId="urn:microsoft.com/office/officeart/2005/8/layout/matrix2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E07A21-F52A-4D2D-8C70-A9BE82907EE7}">
      <dgm:prSet phldrT="[Text]" custT="1"/>
      <dgm:spPr/>
      <dgm:t>
        <a:bodyPr/>
        <a:lstStyle/>
        <a:p>
          <a:r>
            <a:rPr lang="en-GB" sz="1800" b="1" dirty="0" smtClean="0"/>
            <a:t>Good picture </a:t>
          </a:r>
          <a:r>
            <a:rPr lang="en-GB" sz="1600" b="1" dirty="0" smtClean="0"/>
            <a:t>project</a:t>
          </a:r>
          <a:endParaRPr lang="en-GB" sz="1800" b="1" dirty="0"/>
        </a:p>
      </dgm:t>
    </dgm:pt>
    <dgm:pt modelId="{FC32E072-3B84-4030-A989-D7D1CA52D885}" type="parTrans" cxnId="{497B652C-C776-444E-B3EC-4958E13097DF}">
      <dgm:prSet/>
      <dgm:spPr/>
      <dgm:t>
        <a:bodyPr/>
        <a:lstStyle/>
        <a:p>
          <a:endParaRPr lang="en-GB"/>
        </a:p>
      </dgm:t>
    </dgm:pt>
    <dgm:pt modelId="{4DE142FA-A64F-470A-82F6-374B487FC6EE}" type="sibTrans" cxnId="{497B652C-C776-444E-B3EC-4958E13097DF}">
      <dgm:prSet/>
      <dgm:spPr/>
      <dgm:t>
        <a:bodyPr/>
        <a:lstStyle/>
        <a:p>
          <a:endParaRPr lang="en-GB"/>
        </a:p>
      </dgm:t>
    </dgm:pt>
    <dgm:pt modelId="{B3CC194A-1AD6-41A0-A2A6-D00197B52584}">
      <dgm:prSet phldrT="[Text]" custT="1"/>
      <dgm:spPr/>
      <dgm:t>
        <a:bodyPr/>
        <a:lstStyle/>
        <a:p>
          <a:r>
            <a:rPr lang="en-US" sz="1600" b="1" dirty="0" smtClean="0"/>
            <a:t>Land Utilization </a:t>
          </a:r>
          <a:endParaRPr lang="en-GB" sz="1600" b="1" dirty="0"/>
        </a:p>
      </dgm:t>
    </dgm:pt>
    <dgm:pt modelId="{AFDA3643-46AF-40C5-8A8C-F7BA7920F327}" type="parTrans" cxnId="{89B69760-2930-49A2-A266-5B8A7C6551E3}">
      <dgm:prSet/>
      <dgm:spPr/>
      <dgm:t>
        <a:bodyPr/>
        <a:lstStyle/>
        <a:p>
          <a:endParaRPr lang="en-GB"/>
        </a:p>
      </dgm:t>
    </dgm:pt>
    <dgm:pt modelId="{7F63E849-49AA-4CB3-8F68-745175C0D44A}" type="sibTrans" cxnId="{89B69760-2930-49A2-A266-5B8A7C6551E3}">
      <dgm:prSet/>
      <dgm:spPr/>
      <dgm:t>
        <a:bodyPr/>
        <a:lstStyle/>
        <a:p>
          <a:endParaRPr lang="en-GB"/>
        </a:p>
      </dgm:t>
    </dgm:pt>
    <dgm:pt modelId="{287486FB-F10C-45D6-A99E-3BD9264F8E91}">
      <dgm:prSet phldrT="[Text]" custT="1"/>
      <dgm:spPr/>
      <dgm:t>
        <a:bodyPr/>
        <a:lstStyle/>
        <a:p>
          <a:r>
            <a:rPr lang="en-GB" sz="1800" b="1" dirty="0" smtClean="0"/>
            <a:t>Facilitation of traffic flow</a:t>
          </a:r>
          <a:endParaRPr lang="en-GB" sz="1800" dirty="0"/>
        </a:p>
      </dgm:t>
    </dgm:pt>
    <dgm:pt modelId="{7496966E-ABD7-4C5E-9FAB-1BD58266C114}" type="parTrans" cxnId="{1B29B478-C54B-4C8B-AF97-6C16D3716EF2}">
      <dgm:prSet/>
      <dgm:spPr/>
      <dgm:t>
        <a:bodyPr/>
        <a:lstStyle/>
        <a:p>
          <a:endParaRPr lang="en-GB"/>
        </a:p>
      </dgm:t>
    </dgm:pt>
    <dgm:pt modelId="{65F1ED2A-24E0-4EB7-AC03-F63FBA687844}" type="sibTrans" cxnId="{1B29B478-C54B-4C8B-AF97-6C16D3716EF2}">
      <dgm:prSet/>
      <dgm:spPr/>
      <dgm:t>
        <a:bodyPr/>
        <a:lstStyle/>
        <a:p>
          <a:endParaRPr lang="en-GB"/>
        </a:p>
      </dgm:t>
    </dgm:pt>
    <dgm:pt modelId="{0DE8ED6A-BD5E-4AD4-A19E-36E2DD5486C5}">
      <dgm:prSet phldrT="[Text]" custT="1"/>
      <dgm:spPr/>
      <dgm:t>
        <a:bodyPr/>
        <a:lstStyle/>
        <a:p>
          <a:r>
            <a:rPr lang="en-US" sz="1600" b="1" dirty="0" smtClean="0"/>
            <a:t>Effective Configuration </a:t>
          </a:r>
          <a:endParaRPr lang="en-GB" sz="1600" b="1" dirty="0"/>
        </a:p>
      </dgm:t>
    </dgm:pt>
    <dgm:pt modelId="{84B443B6-D762-4320-90F6-03E89E0BA268}" type="parTrans" cxnId="{6D672FE5-A4FB-4209-9157-1996A9DC4F99}">
      <dgm:prSet/>
      <dgm:spPr/>
      <dgm:t>
        <a:bodyPr/>
        <a:lstStyle/>
        <a:p>
          <a:endParaRPr lang="en-GB"/>
        </a:p>
      </dgm:t>
    </dgm:pt>
    <dgm:pt modelId="{C523B21E-50DA-4802-A10D-320D9BD3282D}" type="sibTrans" cxnId="{6D672FE5-A4FB-4209-9157-1996A9DC4F99}">
      <dgm:prSet/>
      <dgm:spPr/>
      <dgm:t>
        <a:bodyPr/>
        <a:lstStyle/>
        <a:p>
          <a:endParaRPr lang="en-GB"/>
        </a:p>
      </dgm:t>
    </dgm:pt>
    <dgm:pt modelId="{C7DE9467-7D06-4ED8-ADA6-FC69ABB8AA38}" type="pres">
      <dgm:prSet presAssocID="{66F5D18F-C8AD-49FD-AFC1-CEEA6CE1A03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2A6DA3-8CE2-4E48-A28A-8C7CB7B98E8E}" type="pres">
      <dgm:prSet presAssocID="{66F5D18F-C8AD-49FD-AFC1-CEEA6CE1A03B}" presName="axisShape" presStyleLbl="bgShp" presStyleIdx="0" presStyleCnt="1"/>
      <dgm:spPr/>
    </dgm:pt>
    <dgm:pt modelId="{8D1C845A-0C47-473B-A90B-CFF5D8F6B3C1}" type="pres">
      <dgm:prSet presAssocID="{66F5D18F-C8AD-49FD-AFC1-CEEA6CE1A03B}" presName="rect1" presStyleLbl="node1" presStyleIdx="0" presStyleCnt="4" custScaleX="1120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CC6B0C-D043-4221-9722-300F19A2A30D}" type="pres">
      <dgm:prSet presAssocID="{66F5D18F-C8AD-49FD-AFC1-CEEA6CE1A03B}" presName="rect2" presStyleLbl="node1" presStyleIdx="1" presStyleCnt="4" custScaleX="112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4418CD-C96B-4C31-AC38-EB55E86293D8}" type="pres">
      <dgm:prSet presAssocID="{66F5D18F-C8AD-49FD-AFC1-CEEA6CE1A03B}" presName="rect3" presStyleLbl="node1" presStyleIdx="2" presStyleCnt="4" custScaleX="1120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38DA0E-BF23-4FEE-97BD-E412B76C95A5}" type="pres">
      <dgm:prSet presAssocID="{66F5D18F-C8AD-49FD-AFC1-CEEA6CE1A03B}" presName="rect4" presStyleLbl="node1" presStyleIdx="3" presStyleCnt="4" custScaleX="112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BB690E8-1487-49CB-9C5D-3D262705C6C5}" type="presOf" srcId="{0DE8ED6A-BD5E-4AD4-A19E-36E2DD5486C5}" destId="{8D38DA0E-BF23-4FEE-97BD-E412B76C95A5}" srcOrd="0" destOrd="0" presId="urn:microsoft.com/office/officeart/2005/8/layout/matrix2"/>
    <dgm:cxn modelId="{58C07DEC-74C7-4F4E-8042-A95D202688EB}" type="presOf" srcId="{88E07A21-F52A-4D2D-8C70-A9BE82907EE7}" destId="{8D1C845A-0C47-473B-A90B-CFF5D8F6B3C1}" srcOrd="0" destOrd="0" presId="urn:microsoft.com/office/officeart/2005/8/layout/matrix2"/>
    <dgm:cxn modelId="{B0E837F1-793F-46AC-98EE-259354C48A3D}" type="presOf" srcId="{287486FB-F10C-45D6-A99E-3BD9264F8E91}" destId="{EA4418CD-C96B-4C31-AC38-EB55E86293D8}" srcOrd="0" destOrd="0" presId="urn:microsoft.com/office/officeart/2005/8/layout/matrix2"/>
    <dgm:cxn modelId="{6D672FE5-A4FB-4209-9157-1996A9DC4F99}" srcId="{66F5D18F-C8AD-49FD-AFC1-CEEA6CE1A03B}" destId="{0DE8ED6A-BD5E-4AD4-A19E-36E2DD5486C5}" srcOrd="3" destOrd="0" parTransId="{84B443B6-D762-4320-90F6-03E89E0BA268}" sibTransId="{C523B21E-50DA-4802-A10D-320D9BD3282D}"/>
    <dgm:cxn modelId="{6DD3283D-D5FA-46D6-8A51-63B54F5B0FD5}" type="presOf" srcId="{B3CC194A-1AD6-41A0-A2A6-D00197B52584}" destId="{61CC6B0C-D043-4221-9722-300F19A2A30D}" srcOrd="0" destOrd="0" presId="urn:microsoft.com/office/officeart/2005/8/layout/matrix2"/>
    <dgm:cxn modelId="{1B29B478-C54B-4C8B-AF97-6C16D3716EF2}" srcId="{66F5D18F-C8AD-49FD-AFC1-CEEA6CE1A03B}" destId="{287486FB-F10C-45D6-A99E-3BD9264F8E91}" srcOrd="2" destOrd="0" parTransId="{7496966E-ABD7-4C5E-9FAB-1BD58266C114}" sibTransId="{65F1ED2A-24E0-4EB7-AC03-F63FBA687844}"/>
    <dgm:cxn modelId="{C30BBA09-3E99-4CAC-8BF1-3E4EFADB360F}" type="presOf" srcId="{66F5D18F-C8AD-49FD-AFC1-CEEA6CE1A03B}" destId="{C7DE9467-7D06-4ED8-ADA6-FC69ABB8AA38}" srcOrd="0" destOrd="0" presId="urn:microsoft.com/office/officeart/2005/8/layout/matrix2"/>
    <dgm:cxn modelId="{497B652C-C776-444E-B3EC-4958E13097DF}" srcId="{66F5D18F-C8AD-49FD-AFC1-CEEA6CE1A03B}" destId="{88E07A21-F52A-4D2D-8C70-A9BE82907EE7}" srcOrd="0" destOrd="0" parTransId="{FC32E072-3B84-4030-A989-D7D1CA52D885}" sibTransId="{4DE142FA-A64F-470A-82F6-374B487FC6EE}"/>
    <dgm:cxn modelId="{89B69760-2930-49A2-A266-5B8A7C6551E3}" srcId="{66F5D18F-C8AD-49FD-AFC1-CEEA6CE1A03B}" destId="{B3CC194A-1AD6-41A0-A2A6-D00197B52584}" srcOrd="1" destOrd="0" parTransId="{AFDA3643-46AF-40C5-8A8C-F7BA7920F327}" sibTransId="{7F63E849-49AA-4CB3-8F68-745175C0D44A}"/>
    <dgm:cxn modelId="{294184C5-4B3A-4604-8DEA-FE679ED4F070}" type="presParOf" srcId="{C7DE9467-7D06-4ED8-ADA6-FC69ABB8AA38}" destId="{C12A6DA3-8CE2-4E48-A28A-8C7CB7B98E8E}" srcOrd="0" destOrd="0" presId="urn:microsoft.com/office/officeart/2005/8/layout/matrix2"/>
    <dgm:cxn modelId="{67678DCE-0858-4263-A153-42872BD35D65}" type="presParOf" srcId="{C7DE9467-7D06-4ED8-ADA6-FC69ABB8AA38}" destId="{8D1C845A-0C47-473B-A90B-CFF5D8F6B3C1}" srcOrd="1" destOrd="0" presId="urn:microsoft.com/office/officeart/2005/8/layout/matrix2"/>
    <dgm:cxn modelId="{0B46E315-DA91-4CCF-A8C0-7705AC557742}" type="presParOf" srcId="{C7DE9467-7D06-4ED8-ADA6-FC69ABB8AA38}" destId="{61CC6B0C-D043-4221-9722-300F19A2A30D}" srcOrd="2" destOrd="0" presId="urn:microsoft.com/office/officeart/2005/8/layout/matrix2"/>
    <dgm:cxn modelId="{2972C3B7-8ECC-4189-8E35-AEC074FFA03A}" type="presParOf" srcId="{C7DE9467-7D06-4ED8-ADA6-FC69ABB8AA38}" destId="{EA4418CD-C96B-4C31-AC38-EB55E86293D8}" srcOrd="3" destOrd="0" presId="urn:microsoft.com/office/officeart/2005/8/layout/matrix2"/>
    <dgm:cxn modelId="{5030CD37-30D6-401A-9CE1-1DE45A0390DA}" type="presParOf" srcId="{C7DE9467-7D06-4ED8-ADA6-FC69ABB8AA38}" destId="{8D38DA0E-BF23-4FEE-97BD-E412B76C95A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5BFB402-D344-4694-8F3E-65630379B7B2}" type="doc">
      <dgm:prSet loTypeId="urn:microsoft.com/office/officeart/2005/8/layout/bProcess3" loCatId="process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ABB0CCC-9D95-4044-97C8-68E7FCC0B975}">
      <dgm:prSet phldrT="[Text]"/>
      <dgm:spPr/>
      <dgm:t>
        <a:bodyPr/>
        <a:lstStyle/>
        <a:p>
          <a:r>
            <a:rPr lang="en-US" b="1" dirty="0" smtClean="0"/>
            <a:t>Land Use Area </a:t>
          </a:r>
          <a:endParaRPr lang="en-GB" b="1" dirty="0"/>
        </a:p>
      </dgm:t>
    </dgm:pt>
    <dgm:pt modelId="{1E4EE25A-1215-4CEF-8B22-61E0A20EC430}" type="parTrans" cxnId="{1688EB97-1F4A-4A1B-A92A-28B51D7C4EB8}">
      <dgm:prSet/>
      <dgm:spPr/>
      <dgm:t>
        <a:bodyPr/>
        <a:lstStyle/>
        <a:p>
          <a:endParaRPr lang="en-GB" b="1"/>
        </a:p>
      </dgm:t>
    </dgm:pt>
    <dgm:pt modelId="{3EF88D10-4A36-493F-8E1A-AC2DAF294F20}" type="sibTrans" cxnId="{1688EB97-1F4A-4A1B-A92A-28B51D7C4EB8}">
      <dgm:prSet/>
      <dgm:spPr/>
      <dgm:t>
        <a:bodyPr/>
        <a:lstStyle/>
        <a:p>
          <a:endParaRPr lang="en-GB" b="1"/>
        </a:p>
      </dgm:t>
    </dgm:pt>
    <dgm:pt modelId="{6AD2A411-2C86-41A2-954F-B3600DAB8E9D}">
      <dgm:prSet phldrT="[Text]"/>
      <dgm:spPr/>
      <dgm:t>
        <a:bodyPr/>
        <a:lstStyle/>
        <a:p>
          <a:r>
            <a:rPr lang="en-US" b="1" dirty="0" smtClean="0"/>
            <a:t>Layout Item</a:t>
          </a:r>
        </a:p>
        <a:p>
          <a:r>
            <a:rPr lang="en-US" b="1" dirty="0" smtClean="0"/>
            <a:t>(On-Site Items) </a:t>
          </a:r>
          <a:endParaRPr lang="en-GB" b="1" dirty="0"/>
        </a:p>
      </dgm:t>
    </dgm:pt>
    <dgm:pt modelId="{B9A2F021-0867-4053-8F80-DD7503E404F2}" type="parTrans" cxnId="{B6DCC647-19B7-4028-8519-58C631990E81}">
      <dgm:prSet/>
      <dgm:spPr/>
      <dgm:t>
        <a:bodyPr/>
        <a:lstStyle/>
        <a:p>
          <a:endParaRPr lang="en-GB" b="1"/>
        </a:p>
      </dgm:t>
    </dgm:pt>
    <dgm:pt modelId="{95D79805-35EF-457D-A2E3-F9A5D8574CA5}" type="sibTrans" cxnId="{B6DCC647-19B7-4028-8519-58C631990E81}">
      <dgm:prSet/>
      <dgm:spPr/>
      <dgm:t>
        <a:bodyPr/>
        <a:lstStyle/>
        <a:p>
          <a:endParaRPr lang="en-GB" b="1"/>
        </a:p>
      </dgm:t>
    </dgm:pt>
    <dgm:pt modelId="{F8718726-FFBC-4C94-B147-0CC8818DCFF4}">
      <dgm:prSet phldrT="[Text]"/>
      <dgm:spPr/>
      <dgm:t>
        <a:bodyPr/>
        <a:lstStyle/>
        <a:p>
          <a:r>
            <a:rPr lang="en-US" b="1" dirty="0" smtClean="0"/>
            <a:t>Layout  Criteria </a:t>
          </a:r>
          <a:endParaRPr lang="en-GB" b="1" dirty="0"/>
        </a:p>
      </dgm:t>
    </dgm:pt>
    <dgm:pt modelId="{744D922D-C2FD-4717-8FA7-2DD492058909}" type="parTrans" cxnId="{E119216F-23FB-46F2-AF23-6F4DDA56DF72}">
      <dgm:prSet/>
      <dgm:spPr/>
      <dgm:t>
        <a:bodyPr/>
        <a:lstStyle/>
        <a:p>
          <a:endParaRPr lang="en-GB" b="1"/>
        </a:p>
      </dgm:t>
    </dgm:pt>
    <dgm:pt modelId="{1660CB12-EB49-471E-9B25-4370960C4920}" type="sibTrans" cxnId="{E119216F-23FB-46F2-AF23-6F4DDA56DF72}">
      <dgm:prSet/>
      <dgm:spPr/>
      <dgm:t>
        <a:bodyPr/>
        <a:lstStyle/>
        <a:p>
          <a:endParaRPr lang="en-GB" b="1"/>
        </a:p>
      </dgm:t>
    </dgm:pt>
    <dgm:pt modelId="{951EAC14-637A-43A0-8014-1149CE09F688}">
      <dgm:prSet phldrT="[Text]"/>
      <dgm:spPr/>
      <dgm:t>
        <a:bodyPr/>
        <a:lstStyle/>
        <a:p>
          <a:r>
            <a:rPr lang="en-GB" b="0" i="0" dirty="0" smtClean="0"/>
            <a:t>Distribution and Arrangement of Items</a:t>
          </a:r>
          <a:endParaRPr lang="en-GB" b="1" dirty="0"/>
        </a:p>
      </dgm:t>
    </dgm:pt>
    <dgm:pt modelId="{7F273E0C-93FE-4682-B586-1D70387CE27F}" type="parTrans" cxnId="{AE4DB35B-89D6-4426-BAD4-1E42823C202B}">
      <dgm:prSet/>
      <dgm:spPr/>
      <dgm:t>
        <a:bodyPr/>
        <a:lstStyle/>
        <a:p>
          <a:endParaRPr lang="en-GB" b="1"/>
        </a:p>
      </dgm:t>
    </dgm:pt>
    <dgm:pt modelId="{60FDAA4A-4B12-4B60-AED8-4362AE5CF19A}" type="sibTrans" cxnId="{AE4DB35B-89D6-4426-BAD4-1E42823C202B}">
      <dgm:prSet/>
      <dgm:spPr/>
      <dgm:t>
        <a:bodyPr/>
        <a:lstStyle/>
        <a:p>
          <a:endParaRPr lang="en-GB" b="1"/>
        </a:p>
      </dgm:t>
    </dgm:pt>
    <dgm:pt modelId="{0A4DFF83-D0F9-44B8-BCEB-0DF33C3297B2}">
      <dgm:prSet phldrT="[Text]"/>
      <dgm:spPr/>
      <dgm:t>
        <a:bodyPr/>
        <a:lstStyle/>
        <a:p>
          <a:pPr algn="ctr"/>
          <a:r>
            <a:rPr lang="en-US" b="1" dirty="0" smtClean="0"/>
            <a:t>Ranking </a:t>
          </a:r>
        </a:p>
        <a:p>
          <a:pPr algn="ctr"/>
          <a:r>
            <a:rPr lang="en-US" b="1" dirty="0" smtClean="0"/>
            <a:t>&amp; </a:t>
          </a:r>
        </a:p>
        <a:p>
          <a:pPr algn="ctr"/>
          <a:r>
            <a:rPr lang="en-US" b="1" dirty="0" smtClean="0"/>
            <a:t>Results</a:t>
          </a:r>
          <a:endParaRPr lang="en-GB" b="1" dirty="0"/>
        </a:p>
      </dgm:t>
    </dgm:pt>
    <dgm:pt modelId="{18E6261D-5C61-4332-BA6D-39A8152B7601}" type="parTrans" cxnId="{727C784D-C949-4CC3-93ED-76BA23939F48}">
      <dgm:prSet/>
      <dgm:spPr/>
      <dgm:t>
        <a:bodyPr/>
        <a:lstStyle/>
        <a:p>
          <a:endParaRPr lang="en-GB" b="1"/>
        </a:p>
      </dgm:t>
    </dgm:pt>
    <dgm:pt modelId="{FF6B8FE3-567D-419D-856F-0F976FC1B677}" type="sibTrans" cxnId="{727C784D-C949-4CC3-93ED-76BA23939F48}">
      <dgm:prSet/>
      <dgm:spPr/>
      <dgm:t>
        <a:bodyPr/>
        <a:lstStyle/>
        <a:p>
          <a:endParaRPr lang="en-GB" b="1"/>
        </a:p>
      </dgm:t>
    </dgm:pt>
    <dgm:pt modelId="{7202B7F9-6B0C-4FF8-AB55-2F48D71B175A}">
      <dgm:prSet/>
      <dgm:spPr/>
      <dgm:t>
        <a:bodyPr/>
        <a:lstStyle/>
        <a:p>
          <a:r>
            <a:rPr lang="en-US" b="1" smtClean="0"/>
            <a:t>Layout Plan</a:t>
          </a:r>
          <a:endParaRPr lang="en-GB" b="1" dirty="0"/>
        </a:p>
      </dgm:t>
    </dgm:pt>
    <dgm:pt modelId="{65A01AC4-25CF-47C1-B9A6-23BE43B41979}" type="parTrans" cxnId="{5805811B-1F70-4B73-B602-0F2F7EAE384D}">
      <dgm:prSet/>
      <dgm:spPr/>
      <dgm:t>
        <a:bodyPr/>
        <a:lstStyle/>
        <a:p>
          <a:endParaRPr lang="en-GB"/>
        </a:p>
      </dgm:t>
    </dgm:pt>
    <dgm:pt modelId="{4C651BB6-3CB0-42DC-B3CE-DAE60BDDB63D}" type="sibTrans" cxnId="{5805811B-1F70-4B73-B602-0F2F7EAE384D}">
      <dgm:prSet/>
      <dgm:spPr/>
      <dgm:t>
        <a:bodyPr/>
        <a:lstStyle/>
        <a:p>
          <a:endParaRPr lang="en-GB"/>
        </a:p>
      </dgm:t>
    </dgm:pt>
    <dgm:pt modelId="{5C0D8218-26EB-48DA-BEA9-2C3C9B78581D}" type="pres">
      <dgm:prSet presAssocID="{65BFB402-D344-4694-8F3E-65630379B7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141D1E-1055-4F13-9F94-C9496C319C5B}" type="pres">
      <dgm:prSet presAssocID="{FABB0CCC-9D95-4044-97C8-68E7FCC0B97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E2DE5-313A-4B07-A7E9-156365ECDFFC}" type="pres">
      <dgm:prSet presAssocID="{3EF88D10-4A36-493F-8E1A-AC2DAF294F20}" presName="sibTrans" presStyleLbl="sibTrans1D1" presStyleIdx="0" presStyleCnt="5"/>
      <dgm:spPr/>
      <dgm:t>
        <a:bodyPr/>
        <a:lstStyle/>
        <a:p>
          <a:endParaRPr lang="en-US"/>
        </a:p>
      </dgm:t>
    </dgm:pt>
    <dgm:pt modelId="{3066EB83-DE00-4E13-AD13-02E52C5C4DE7}" type="pres">
      <dgm:prSet presAssocID="{3EF88D10-4A36-493F-8E1A-AC2DAF294F20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A6C8C1FD-B20F-47C0-8CB5-531A97030239}" type="pres">
      <dgm:prSet presAssocID="{6AD2A411-2C86-41A2-954F-B3600DAB8E9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A13E0-CF88-4ACB-8A5B-B7C0DD175CBF}" type="pres">
      <dgm:prSet presAssocID="{95D79805-35EF-457D-A2E3-F9A5D8574CA5}" presName="sibTrans" presStyleLbl="sibTrans1D1" presStyleIdx="1" presStyleCnt="5"/>
      <dgm:spPr/>
      <dgm:t>
        <a:bodyPr/>
        <a:lstStyle/>
        <a:p>
          <a:endParaRPr lang="en-US"/>
        </a:p>
      </dgm:t>
    </dgm:pt>
    <dgm:pt modelId="{04CC1197-82A2-43D5-9BAC-89CDB555C04E}" type="pres">
      <dgm:prSet presAssocID="{95D79805-35EF-457D-A2E3-F9A5D8574CA5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1103D7D6-E087-4739-9EB9-8038A596B918}" type="pres">
      <dgm:prSet presAssocID="{F8718726-FFBC-4C94-B147-0CC8818DCFF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7C29BD-0096-47CF-B337-4F9C4E3E9C3C}" type="pres">
      <dgm:prSet presAssocID="{1660CB12-EB49-471E-9B25-4370960C4920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7437158-DA24-4114-BDBF-CF2CFB9FF077}" type="pres">
      <dgm:prSet presAssocID="{1660CB12-EB49-471E-9B25-4370960C4920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34263CAD-0DA5-4B44-89D0-6F63D9377B1F}" type="pres">
      <dgm:prSet presAssocID="{951EAC14-637A-43A0-8014-1149CE09F68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53B40C-99BD-4EB6-8B8D-FD305F1EBCC4}" type="pres">
      <dgm:prSet presAssocID="{60FDAA4A-4B12-4B60-AED8-4362AE5CF19A}" presName="sibTrans" presStyleLbl="sibTrans1D1" presStyleIdx="3" presStyleCnt="5"/>
      <dgm:spPr/>
      <dgm:t>
        <a:bodyPr/>
        <a:lstStyle/>
        <a:p>
          <a:endParaRPr lang="en-US"/>
        </a:p>
      </dgm:t>
    </dgm:pt>
    <dgm:pt modelId="{B95BC3E7-6F57-416C-84A3-4DFE1FCC212E}" type="pres">
      <dgm:prSet presAssocID="{60FDAA4A-4B12-4B60-AED8-4362AE5CF19A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E924BFD4-ED69-4E11-9035-163EF4B33D69}" type="pres">
      <dgm:prSet presAssocID="{7202B7F9-6B0C-4FF8-AB55-2F48D71B175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9737A-0C16-46EF-8988-C2BDD24038BB}" type="pres">
      <dgm:prSet presAssocID="{4C651BB6-3CB0-42DC-B3CE-DAE60BDDB63D}" presName="sibTrans" presStyleLbl="sibTrans1D1" presStyleIdx="4" presStyleCnt="5"/>
      <dgm:spPr/>
      <dgm:t>
        <a:bodyPr/>
        <a:lstStyle/>
        <a:p>
          <a:endParaRPr lang="en-US"/>
        </a:p>
      </dgm:t>
    </dgm:pt>
    <dgm:pt modelId="{4C4FDB49-9142-4396-9349-2715B097CCBC}" type="pres">
      <dgm:prSet presAssocID="{4C651BB6-3CB0-42DC-B3CE-DAE60BDDB63D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50FBEC27-1BF9-4F87-98F4-04B73017AC7D}" type="pres">
      <dgm:prSet presAssocID="{0A4DFF83-D0F9-44B8-BCEB-0DF33C3297B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B6532B-1227-454D-924D-276F7770F19B}" type="presOf" srcId="{0A4DFF83-D0F9-44B8-BCEB-0DF33C3297B2}" destId="{50FBEC27-1BF9-4F87-98F4-04B73017AC7D}" srcOrd="0" destOrd="0" presId="urn:microsoft.com/office/officeart/2005/8/layout/bProcess3"/>
    <dgm:cxn modelId="{727C784D-C949-4CC3-93ED-76BA23939F48}" srcId="{65BFB402-D344-4694-8F3E-65630379B7B2}" destId="{0A4DFF83-D0F9-44B8-BCEB-0DF33C3297B2}" srcOrd="5" destOrd="0" parTransId="{18E6261D-5C61-4332-BA6D-39A8152B7601}" sibTransId="{FF6B8FE3-567D-419D-856F-0F976FC1B677}"/>
    <dgm:cxn modelId="{A5821B03-63E4-4645-9A42-28A77DEE31C5}" type="presOf" srcId="{3EF88D10-4A36-493F-8E1A-AC2DAF294F20}" destId="{B3FE2DE5-313A-4B07-A7E9-156365ECDFFC}" srcOrd="0" destOrd="0" presId="urn:microsoft.com/office/officeart/2005/8/layout/bProcess3"/>
    <dgm:cxn modelId="{B24453C0-95A0-40F0-903E-37AEEC595D03}" type="presOf" srcId="{FABB0CCC-9D95-4044-97C8-68E7FCC0B975}" destId="{88141D1E-1055-4F13-9F94-C9496C319C5B}" srcOrd="0" destOrd="0" presId="urn:microsoft.com/office/officeart/2005/8/layout/bProcess3"/>
    <dgm:cxn modelId="{9E3C6E64-79CD-45D7-9556-39C1F39F9F03}" type="presOf" srcId="{60FDAA4A-4B12-4B60-AED8-4362AE5CF19A}" destId="{B95BC3E7-6F57-416C-84A3-4DFE1FCC212E}" srcOrd="1" destOrd="0" presId="urn:microsoft.com/office/officeart/2005/8/layout/bProcess3"/>
    <dgm:cxn modelId="{1688EB97-1F4A-4A1B-A92A-28B51D7C4EB8}" srcId="{65BFB402-D344-4694-8F3E-65630379B7B2}" destId="{FABB0CCC-9D95-4044-97C8-68E7FCC0B975}" srcOrd="0" destOrd="0" parTransId="{1E4EE25A-1215-4CEF-8B22-61E0A20EC430}" sibTransId="{3EF88D10-4A36-493F-8E1A-AC2DAF294F20}"/>
    <dgm:cxn modelId="{1031F30C-70BC-499D-9F22-434CA2BD069A}" type="presOf" srcId="{7202B7F9-6B0C-4FF8-AB55-2F48D71B175A}" destId="{E924BFD4-ED69-4E11-9035-163EF4B33D69}" srcOrd="0" destOrd="0" presId="urn:microsoft.com/office/officeart/2005/8/layout/bProcess3"/>
    <dgm:cxn modelId="{710135A2-003F-497B-88A1-271D365BED16}" type="presOf" srcId="{3EF88D10-4A36-493F-8E1A-AC2DAF294F20}" destId="{3066EB83-DE00-4E13-AD13-02E52C5C4DE7}" srcOrd="1" destOrd="0" presId="urn:microsoft.com/office/officeart/2005/8/layout/bProcess3"/>
    <dgm:cxn modelId="{44251CC5-7685-4185-B85C-F184879F8F03}" type="presOf" srcId="{1660CB12-EB49-471E-9B25-4370960C4920}" destId="{8D7C29BD-0096-47CF-B337-4F9C4E3E9C3C}" srcOrd="0" destOrd="0" presId="urn:microsoft.com/office/officeart/2005/8/layout/bProcess3"/>
    <dgm:cxn modelId="{C68401CD-AE19-4D71-8451-4F8A54D0DC9A}" type="presOf" srcId="{F8718726-FFBC-4C94-B147-0CC8818DCFF4}" destId="{1103D7D6-E087-4739-9EB9-8038A596B918}" srcOrd="0" destOrd="0" presId="urn:microsoft.com/office/officeart/2005/8/layout/bProcess3"/>
    <dgm:cxn modelId="{89FB175A-0337-429D-AD14-39D199DF4257}" type="presOf" srcId="{4C651BB6-3CB0-42DC-B3CE-DAE60BDDB63D}" destId="{4C4FDB49-9142-4396-9349-2715B097CCBC}" srcOrd="1" destOrd="0" presId="urn:microsoft.com/office/officeart/2005/8/layout/bProcess3"/>
    <dgm:cxn modelId="{E6D2DE63-3D75-47C1-B7D7-F711533E138B}" type="presOf" srcId="{95D79805-35EF-457D-A2E3-F9A5D8574CA5}" destId="{04CC1197-82A2-43D5-9BAC-89CDB555C04E}" srcOrd="1" destOrd="0" presId="urn:microsoft.com/office/officeart/2005/8/layout/bProcess3"/>
    <dgm:cxn modelId="{E119216F-23FB-46F2-AF23-6F4DDA56DF72}" srcId="{65BFB402-D344-4694-8F3E-65630379B7B2}" destId="{F8718726-FFBC-4C94-B147-0CC8818DCFF4}" srcOrd="2" destOrd="0" parTransId="{744D922D-C2FD-4717-8FA7-2DD492058909}" sibTransId="{1660CB12-EB49-471E-9B25-4370960C4920}"/>
    <dgm:cxn modelId="{7A6AE32B-459E-486C-961B-9C64DA0C4608}" type="presOf" srcId="{95D79805-35EF-457D-A2E3-F9A5D8574CA5}" destId="{997A13E0-CF88-4ACB-8A5B-B7C0DD175CBF}" srcOrd="0" destOrd="0" presId="urn:microsoft.com/office/officeart/2005/8/layout/bProcess3"/>
    <dgm:cxn modelId="{AE4DB35B-89D6-4426-BAD4-1E42823C202B}" srcId="{65BFB402-D344-4694-8F3E-65630379B7B2}" destId="{951EAC14-637A-43A0-8014-1149CE09F688}" srcOrd="3" destOrd="0" parTransId="{7F273E0C-93FE-4682-B586-1D70387CE27F}" sibTransId="{60FDAA4A-4B12-4B60-AED8-4362AE5CF19A}"/>
    <dgm:cxn modelId="{B6DCC647-19B7-4028-8519-58C631990E81}" srcId="{65BFB402-D344-4694-8F3E-65630379B7B2}" destId="{6AD2A411-2C86-41A2-954F-B3600DAB8E9D}" srcOrd="1" destOrd="0" parTransId="{B9A2F021-0867-4053-8F80-DD7503E404F2}" sibTransId="{95D79805-35EF-457D-A2E3-F9A5D8574CA5}"/>
    <dgm:cxn modelId="{5805811B-1F70-4B73-B602-0F2F7EAE384D}" srcId="{65BFB402-D344-4694-8F3E-65630379B7B2}" destId="{7202B7F9-6B0C-4FF8-AB55-2F48D71B175A}" srcOrd="4" destOrd="0" parTransId="{65A01AC4-25CF-47C1-B9A6-23BE43B41979}" sibTransId="{4C651BB6-3CB0-42DC-B3CE-DAE60BDDB63D}"/>
    <dgm:cxn modelId="{FEF9FADC-7789-48CE-BFFC-A8D7C2F95E4D}" type="presOf" srcId="{65BFB402-D344-4694-8F3E-65630379B7B2}" destId="{5C0D8218-26EB-48DA-BEA9-2C3C9B78581D}" srcOrd="0" destOrd="0" presId="urn:microsoft.com/office/officeart/2005/8/layout/bProcess3"/>
    <dgm:cxn modelId="{1CE7699E-B4EE-4FB1-8A7A-6BCDC15960AC}" type="presOf" srcId="{60FDAA4A-4B12-4B60-AED8-4362AE5CF19A}" destId="{6E53B40C-99BD-4EB6-8B8D-FD305F1EBCC4}" srcOrd="0" destOrd="0" presId="urn:microsoft.com/office/officeart/2005/8/layout/bProcess3"/>
    <dgm:cxn modelId="{2F405639-C544-40C1-816F-315D65B5939A}" type="presOf" srcId="{6AD2A411-2C86-41A2-954F-B3600DAB8E9D}" destId="{A6C8C1FD-B20F-47C0-8CB5-531A97030239}" srcOrd="0" destOrd="0" presId="urn:microsoft.com/office/officeart/2005/8/layout/bProcess3"/>
    <dgm:cxn modelId="{30B06CB9-A884-4500-BE4A-4BA7BF2D2994}" type="presOf" srcId="{4C651BB6-3CB0-42DC-B3CE-DAE60BDDB63D}" destId="{8CB9737A-0C16-46EF-8988-C2BDD24038BB}" srcOrd="0" destOrd="0" presId="urn:microsoft.com/office/officeart/2005/8/layout/bProcess3"/>
    <dgm:cxn modelId="{6191BFED-702A-406C-8C9B-065425BCECDD}" type="presOf" srcId="{951EAC14-637A-43A0-8014-1149CE09F688}" destId="{34263CAD-0DA5-4B44-89D0-6F63D9377B1F}" srcOrd="0" destOrd="0" presId="urn:microsoft.com/office/officeart/2005/8/layout/bProcess3"/>
    <dgm:cxn modelId="{43A77CAE-8D28-4435-B393-B0D49118BAD2}" type="presOf" srcId="{1660CB12-EB49-471E-9B25-4370960C4920}" destId="{E7437158-DA24-4114-BDBF-CF2CFB9FF077}" srcOrd="1" destOrd="0" presId="urn:microsoft.com/office/officeart/2005/8/layout/bProcess3"/>
    <dgm:cxn modelId="{636C58B5-5F59-4646-AC62-7100B7BB23EF}" type="presParOf" srcId="{5C0D8218-26EB-48DA-BEA9-2C3C9B78581D}" destId="{88141D1E-1055-4F13-9F94-C9496C319C5B}" srcOrd="0" destOrd="0" presId="urn:microsoft.com/office/officeart/2005/8/layout/bProcess3"/>
    <dgm:cxn modelId="{B514005B-3FB8-4090-80E8-52F71B7688F3}" type="presParOf" srcId="{5C0D8218-26EB-48DA-BEA9-2C3C9B78581D}" destId="{B3FE2DE5-313A-4B07-A7E9-156365ECDFFC}" srcOrd="1" destOrd="0" presId="urn:microsoft.com/office/officeart/2005/8/layout/bProcess3"/>
    <dgm:cxn modelId="{9DDF61A9-FF56-406C-BB83-6496D4A8A18A}" type="presParOf" srcId="{B3FE2DE5-313A-4B07-A7E9-156365ECDFFC}" destId="{3066EB83-DE00-4E13-AD13-02E52C5C4DE7}" srcOrd="0" destOrd="0" presId="urn:microsoft.com/office/officeart/2005/8/layout/bProcess3"/>
    <dgm:cxn modelId="{468755A4-5FE2-4F1D-AE95-4BDB54CD932D}" type="presParOf" srcId="{5C0D8218-26EB-48DA-BEA9-2C3C9B78581D}" destId="{A6C8C1FD-B20F-47C0-8CB5-531A97030239}" srcOrd="2" destOrd="0" presId="urn:microsoft.com/office/officeart/2005/8/layout/bProcess3"/>
    <dgm:cxn modelId="{9AC41B23-5651-4231-AC62-3747825475E4}" type="presParOf" srcId="{5C0D8218-26EB-48DA-BEA9-2C3C9B78581D}" destId="{997A13E0-CF88-4ACB-8A5B-B7C0DD175CBF}" srcOrd="3" destOrd="0" presId="urn:microsoft.com/office/officeart/2005/8/layout/bProcess3"/>
    <dgm:cxn modelId="{BCD16FD7-0422-4C57-BFA9-ADA9E8BB4083}" type="presParOf" srcId="{997A13E0-CF88-4ACB-8A5B-B7C0DD175CBF}" destId="{04CC1197-82A2-43D5-9BAC-89CDB555C04E}" srcOrd="0" destOrd="0" presId="urn:microsoft.com/office/officeart/2005/8/layout/bProcess3"/>
    <dgm:cxn modelId="{44A679F1-3E06-4FC8-A7F5-83615A74863C}" type="presParOf" srcId="{5C0D8218-26EB-48DA-BEA9-2C3C9B78581D}" destId="{1103D7D6-E087-4739-9EB9-8038A596B918}" srcOrd="4" destOrd="0" presId="urn:microsoft.com/office/officeart/2005/8/layout/bProcess3"/>
    <dgm:cxn modelId="{CAA2D0DC-10AA-49D9-8A85-30CF9EBE8B40}" type="presParOf" srcId="{5C0D8218-26EB-48DA-BEA9-2C3C9B78581D}" destId="{8D7C29BD-0096-47CF-B337-4F9C4E3E9C3C}" srcOrd="5" destOrd="0" presId="urn:microsoft.com/office/officeart/2005/8/layout/bProcess3"/>
    <dgm:cxn modelId="{4D27BF99-322E-4AB4-B928-049AFD06E687}" type="presParOf" srcId="{8D7C29BD-0096-47CF-B337-4F9C4E3E9C3C}" destId="{E7437158-DA24-4114-BDBF-CF2CFB9FF077}" srcOrd="0" destOrd="0" presId="urn:microsoft.com/office/officeart/2005/8/layout/bProcess3"/>
    <dgm:cxn modelId="{3F451D25-525C-4341-B757-45F24E4BBB99}" type="presParOf" srcId="{5C0D8218-26EB-48DA-BEA9-2C3C9B78581D}" destId="{34263CAD-0DA5-4B44-89D0-6F63D9377B1F}" srcOrd="6" destOrd="0" presId="urn:microsoft.com/office/officeart/2005/8/layout/bProcess3"/>
    <dgm:cxn modelId="{37EE5C0C-FC88-4338-B190-55E167CED41E}" type="presParOf" srcId="{5C0D8218-26EB-48DA-BEA9-2C3C9B78581D}" destId="{6E53B40C-99BD-4EB6-8B8D-FD305F1EBCC4}" srcOrd="7" destOrd="0" presId="urn:microsoft.com/office/officeart/2005/8/layout/bProcess3"/>
    <dgm:cxn modelId="{253FDD26-45FF-4872-B90D-A2055BA18A46}" type="presParOf" srcId="{6E53B40C-99BD-4EB6-8B8D-FD305F1EBCC4}" destId="{B95BC3E7-6F57-416C-84A3-4DFE1FCC212E}" srcOrd="0" destOrd="0" presId="urn:microsoft.com/office/officeart/2005/8/layout/bProcess3"/>
    <dgm:cxn modelId="{AD0D5AC9-DDC5-4EA2-9E41-EDE8CEA8A462}" type="presParOf" srcId="{5C0D8218-26EB-48DA-BEA9-2C3C9B78581D}" destId="{E924BFD4-ED69-4E11-9035-163EF4B33D69}" srcOrd="8" destOrd="0" presId="urn:microsoft.com/office/officeart/2005/8/layout/bProcess3"/>
    <dgm:cxn modelId="{F49A6921-6048-4118-AE0A-F58FAA29E817}" type="presParOf" srcId="{5C0D8218-26EB-48DA-BEA9-2C3C9B78581D}" destId="{8CB9737A-0C16-46EF-8988-C2BDD24038BB}" srcOrd="9" destOrd="0" presId="urn:microsoft.com/office/officeart/2005/8/layout/bProcess3"/>
    <dgm:cxn modelId="{7416849F-37CB-40C3-A68F-6F7405F41E86}" type="presParOf" srcId="{8CB9737A-0C16-46EF-8988-C2BDD24038BB}" destId="{4C4FDB49-9142-4396-9349-2715B097CCBC}" srcOrd="0" destOrd="0" presId="urn:microsoft.com/office/officeart/2005/8/layout/bProcess3"/>
    <dgm:cxn modelId="{E01F4315-A603-4875-96E7-343B718FF400}" type="presParOf" srcId="{5C0D8218-26EB-48DA-BEA9-2C3C9B78581D}" destId="{50FBEC27-1BF9-4F87-98F4-04B73017AC7D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FD7AD12-9C99-4AF3-A106-F0E99E1E4F86}" type="doc">
      <dgm:prSet loTypeId="urn:microsoft.com/office/officeart/2005/8/layout/bProcess4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9CD36612-351C-4009-AC31-D874019D71F1}">
      <dgm:prSet phldrT="[Text]" custT="1"/>
      <dgm:spPr/>
      <dgm:t>
        <a:bodyPr/>
        <a:lstStyle/>
        <a:p>
          <a:r>
            <a:rPr lang="en-US" sz="1800" b="1" dirty="0" smtClean="0"/>
            <a:t>Percentage of Each Factory Categories</a:t>
          </a:r>
        </a:p>
        <a:p>
          <a:r>
            <a:rPr lang="en-US" sz="1800" b="1" dirty="0" smtClean="0"/>
            <a:t>0.22 </a:t>
          </a:r>
          <a:endParaRPr lang="en-GB" sz="1800" b="1" dirty="0"/>
        </a:p>
      </dgm:t>
    </dgm:pt>
    <dgm:pt modelId="{1529E269-8C59-47A6-839F-0EB9FE815029}" type="parTrans" cxnId="{BD79450B-E8D7-4223-9EC6-ED9733114A0B}">
      <dgm:prSet/>
      <dgm:spPr/>
      <dgm:t>
        <a:bodyPr/>
        <a:lstStyle/>
        <a:p>
          <a:endParaRPr lang="en-GB"/>
        </a:p>
      </dgm:t>
    </dgm:pt>
    <dgm:pt modelId="{68B5091E-DD27-4168-A288-09B8DD4D015D}" type="sibTrans" cxnId="{BD79450B-E8D7-4223-9EC6-ED9733114A0B}">
      <dgm:prSet/>
      <dgm:spPr/>
      <dgm:t>
        <a:bodyPr/>
        <a:lstStyle/>
        <a:p>
          <a:endParaRPr lang="en-GB"/>
        </a:p>
      </dgm:t>
    </dgm:pt>
    <dgm:pt modelId="{3FC0B688-59BE-4248-8657-7793120D7555}">
      <dgm:prSet phldrT="[Text]" custT="1"/>
      <dgm:spPr/>
      <dgm:t>
        <a:bodyPr/>
        <a:lstStyle/>
        <a:p>
          <a:r>
            <a:rPr lang="en-US" sz="1800" b="1" dirty="0" smtClean="0"/>
            <a:t>Availability of entrances &amp; exists</a:t>
          </a:r>
        </a:p>
        <a:p>
          <a:r>
            <a:rPr lang="en-US" sz="1800" b="1" dirty="0" smtClean="0"/>
            <a:t>0.1</a:t>
          </a:r>
          <a:endParaRPr lang="en-GB" sz="1800" b="1" dirty="0"/>
        </a:p>
      </dgm:t>
    </dgm:pt>
    <dgm:pt modelId="{CBBAAEB2-4F02-4A53-844D-40E7CCF94973}" type="parTrans" cxnId="{31FC1D9C-1F57-4F48-975E-F3D7F348D679}">
      <dgm:prSet/>
      <dgm:spPr/>
      <dgm:t>
        <a:bodyPr/>
        <a:lstStyle/>
        <a:p>
          <a:endParaRPr lang="en-GB"/>
        </a:p>
      </dgm:t>
    </dgm:pt>
    <dgm:pt modelId="{0C3675B7-47BE-4B8B-99FD-5CD791C13BAE}" type="sibTrans" cxnId="{31FC1D9C-1F57-4F48-975E-F3D7F348D679}">
      <dgm:prSet/>
      <dgm:spPr/>
      <dgm:t>
        <a:bodyPr/>
        <a:lstStyle/>
        <a:p>
          <a:endParaRPr lang="en-GB"/>
        </a:p>
      </dgm:t>
    </dgm:pt>
    <dgm:pt modelId="{5EC92F1F-80D6-4B46-812E-C8ABAF7FA289}">
      <dgm:prSet phldrT="[Text]" custT="1"/>
      <dgm:spPr/>
      <dgm:t>
        <a:bodyPr/>
        <a:lstStyle/>
        <a:p>
          <a:r>
            <a:rPr lang="en-US" sz="2500" dirty="0" smtClean="0"/>
            <a:t>Locations of main exits</a:t>
          </a:r>
          <a:endParaRPr lang="en-US" sz="1800" dirty="0" smtClean="0"/>
        </a:p>
        <a:p>
          <a:r>
            <a:rPr lang="en-US" sz="1800" dirty="0" smtClean="0"/>
            <a:t>0.20</a:t>
          </a:r>
          <a:endParaRPr lang="en-GB" sz="2500" dirty="0"/>
        </a:p>
      </dgm:t>
    </dgm:pt>
    <dgm:pt modelId="{4A89D4FE-FA47-41C7-B86D-B8DD7125983F}" type="parTrans" cxnId="{92A20A87-9AD0-4C9E-B179-0C4FACC6226C}">
      <dgm:prSet/>
      <dgm:spPr/>
      <dgm:t>
        <a:bodyPr/>
        <a:lstStyle/>
        <a:p>
          <a:endParaRPr lang="en-GB"/>
        </a:p>
      </dgm:t>
    </dgm:pt>
    <dgm:pt modelId="{9D1755D7-5278-4E79-B924-13EFBCC0A9D5}" type="sibTrans" cxnId="{92A20A87-9AD0-4C9E-B179-0C4FACC6226C}">
      <dgm:prSet/>
      <dgm:spPr/>
      <dgm:t>
        <a:bodyPr/>
        <a:lstStyle/>
        <a:p>
          <a:endParaRPr lang="en-GB"/>
        </a:p>
      </dgm:t>
    </dgm:pt>
    <dgm:pt modelId="{202C8C45-D14F-47A0-B8D4-55C66A80EA6D}">
      <dgm:prSet phldrT="[Text]" custT="1"/>
      <dgm:spPr/>
      <dgm:t>
        <a:bodyPr/>
        <a:lstStyle/>
        <a:p>
          <a:r>
            <a:rPr lang="en-US" sz="1800" b="1" dirty="0" smtClean="0"/>
            <a:t>Density of green areas</a:t>
          </a:r>
        </a:p>
        <a:p>
          <a:r>
            <a:rPr lang="en-US" sz="1800" b="1" dirty="0" smtClean="0"/>
            <a:t>0.05</a:t>
          </a:r>
          <a:endParaRPr lang="en-GB" sz="1800" b="1" dirty="0"/>
        </a:p>
      </dgm:t>
    </dgm:pt>
    <dgm:pt modelId="{3ABD57BD-F2E8-4B5A-9FF4-8E982CCD30A8}" type="parTrans" cxnId="{BFC439D7-AE0D-40E1-B53D-683CE17BF942}">
      <dgm:prSet/>
      <dgm:spPr/>
      <dgm:t>
        <a:bodyPr/>
        <a:lstStyle/>
        <a:p>
          <a:endParaRPr lang="en-GB"/>
        </a:p>
      </dgm:t>
    </dgm:pt>
    <dgm:pt modelId="{77C86811-6C9B-4A76-82CA-C833DCE84EF0}" type="sibTrans" cxnId="{BFC439D7-AE0D-40E1-B53D-683CE17BF942}">
      <dgm:prSet/>
      <dgm:spPr/>
      <dgm:t>
        <a:bodyPr/>
        <a:lstStyle/>
        <a:p>
          <a:endParaRPr lang="en-GB"/>
        </a:p>
      </dgm:t>
    </dgm:pt>
    <dgm:pt modelId="{176E81AF-D542-4D03-8DF6-62E8D29460F3}">
      <dgm:prSet phldrT="[Text]" custT="1"/>
      <dgm:spPr/>
      <dgm:t>
        <a:bodyPr/>
        <a:lstStyle/>
        <a:p>
          <a:r>
            <a:rPr lang="en-US" sz="1800" b="1" dirty="0" smtClean="0"/>
            <a:t>Distribution of services.</a:t>
          </a:r>
        </a:p>
        <a:p>
          <a:r>
            <a:rPr lang="en-US" sz="1800" b="1" dirty="0" smtClean="0"/>
            <a:t>0.15</a:t>
          </a:r>
          <a:endParaRPr lang="en-GB" sz="1800" b="1" dirty="0"/>
        </a:p>
      </dgm:t>
    </dgm:pt>
    <dgm:pt modelId="{DBC71437-2ADA-47AC-9AAB-AD94067D04C2}" type="parTrans" cxnId="{2E1964F4-10A9-4C88-A720-7D5D0D4AB719}">
      <dgm:prSet/>
      <dgm:spPr/>
      <dgm:t>
        <a:bodyPr/>
        <a:lstStyle/>
        <a:p>
          <a:endParaRPr lang="en-GB"/>
        </a:p>
      </dgm:t>
    </dgm:pt>
    <dgm:pt modelId="{1019785B-7C6D-4018-BA34-BE2DF115E64D}" type="sibTrans" cxnId="{2E1964F4-10A9-4C88-A720-7D5D0D4AB719}">
      <dgm:prSet/>
      <dgm:spPr/>
      <dgm:t>
        <a:bodyPr/>
        <a:lstStyle/>
        <a:p>
          <a:endParaRPr lang="en-GB"/>
        </a:p>
      </dgm:t>
    </dgm:pt>
    <dgm:pt modelId="{4C07E9B7-08A4-4D0C-81D4-676F54BC26DA}">
      <dgm:prSet phldrT="[Text]" custT="1"/>
      <dgm:spPr/>
      <dgm:t>
        <a:bodyPr/>
        <a:lstStyle/>
        <a:p>
          <a:pPr algn="ctr"/>
          <a:endParaRPr lang="en-US" sz="1800" b="1" dirty="0" smtClean="0"/>
        </a:p>
        <a:p>
          <a:pPr algn="ctr"/>
          <a:r>
            <a:rPr lang="en-US" sz="1800" b="1" dirty="0" smtClean="0"/>
            <a:t>Mobility between  related items</a:t>
          </a:r>
        </a:p>
        <a:p>
          <a:pPr algn="ctr"/>
          <a:r>
            <a:rPr lang="en-US" sz="1800" b="1" dirty="0" smtClean="0"/>
            <a:t>0.15</a:t>
          </a:r>
        </a:p>
        <a:p>
          <a:pPr algn="ctr"/>
          <a:endParaRPr lang="en-GB" sz="1800" b="1" dirty="0"/>
        </a:p>
      </dgm:t>
    </dgm:pt>
    <dgm:pt modelId="{F7DA6002-5E9C-4F77-980E-B39B6D01BF1E}" type="parTrans" cxnId="{0A972989-737F-4E0F-8283-94C0780B94C7}">
      <dgm:prSet/>
      <dgm:spPr/>
      <dgm:t>
        <a:bodyPr/>
        <a:lstStyle/>
        <a:p>
          <a:endParaRPr lang="en-GB"/>
        </a:p>
      </dgm:t>
    </dgm:pt>
    <dgm:pt modelId="{3C9AF590-D00C-4D8C-9125-7CE0D4D7D2B8}" type="sibTrans" cxnId="{0A972989-737F-4E0F-8283-94C0780B94C7}">
      <dgm:prSet/>
      <dgm:spPr/>
      <dgm:t>
        <a:bodyPr/>
        <a:lstStyle/>
        <a:p>
          <a:endParaRPr lang="en-GB"/>
        </a:p>
      </dgm:t>
    </dgm:pt>
    <dgm:pt modelId="{EA93F2EE-79C9-4891-9549-B4C5B56C7F5D}">
      <dgm:prSet phldrT="[Text]" custT="1"/>
      <dgm:spPr/>
      <dgm:t>
        <a:bodyPr/>
        <a:lstStyle/>
        <a:p>
          <a:r>
            <a:rPr lang="en-US" sz="2100" dirty="0" smtClean="0"/>
            <a:t>Configuration of factories inside sections</a:t>
          </a:r>
          <a:r>
            <a:rPr lang="en-US" sz="1800" dirty="0" smtClean="0"/>
            <a:t>.</a:t>
          </a:r>
        </a:p>
        <a:p>
          <a:r>
            <a:rPr lang="en-US" sz="1800" dirty="0" smtClean="0"/>
            <a:t>0.08</a:t>
          </a:r>
          <a:endParaRPr lang="en-GB" sz="2100" dirty="0"/>
        </a:p>
      </dgm:t>
    </dgm:pt>
    <dgm:pt modelId="{C4B45F59-4D4F-45AC-912C-BFCE0AFF5256}" type="parTrans" cxnId="{49937F7D-EAD5-47BD-AF7D-24BC17103C7C}">
      <dgm:prSet/>
      <dgm:spPr/>
      <dgm:t>
        <a:bodyPr/>
        <a:lstStyle/>
        <a:p>
          <a:endParaRPr lang="en-GB"/>
        </a:p>
      </dgm:t>
    </dgm:pt>
    <dgm:pt modelId="{085EB3F0-B573-4503-97CB-899591AB6E0E}" type="sibTrans" cxnId="{49937F7D-EAD5-47BD-AF7D-24BC17103C7C}">
      <dgm:prSet/>
      <dgm:spPr/>
      <dgm:t>
        <a:bodyPr/>
        <a:lstStyle/>
        <a:p>
          <a:endParaRPr lang="en-GB"/>
        </a:p>
      </dgm:t>
    </dgm:pt>
    <dgm:pt modelId="{7F8C65B5-1285-4FB5-9FDE-E8C12912584E}">
      <dgm:prSet phldrT="[Text]"/>
      <dgm:spPr/>
      <dgm:t>
        <a:bodyPr/>
        <a:lstStyle/>
        <a:p>
          <a:r>
            <a:rPr lang="en-US" dirty="0" smtClean="0"/>
            <a:t>Locations of workers dorms.</a:t>
          </a:r>
        </a:p>
        <a:p>
          <a:r>
            <a:rPr lang="en-US" dirty="0" smtClean="0"/>
            <a:t>0.05</a:t>
          </a:r>
          <a:endParaRPr lang="en-GB" dirty="0"/>
        </a:p>
      </dgm:t>
    </dgm:pt>
    <dgm:pt modelId="{D214FBF3-A021-4472-8602-B05CE6C1B44C}" type="parTrans" cxnId="{E0CE89FB-D962-4BB5-ABEC-F891474ED7A4}">
      <dgm:prSet/>
      <dgm:spPr/>
      <dgm:t>
        <a:bodyPr/>
        <a:lstStyle/>
        <a:p>
          <a:endParaRPr lang="en-GB"/>
        </a:p>
      </dgm:t>
    </dgm:pt>
    <dgm:pt modelId="{2CFF3F52-FAB3-417A-A7B0-7DA5B48B322A}" type="sibTrans" cxnId="{E0CE89FB-D962-4BB5-ABEC-F891474ED7A4}">
      <dgm:prSet/>
      <dgm:spPr/>
      <dgm:t>
        <a:bodyPr/>
        <a:lstStyle/>
        <a:p>
          <a:endParaRPr lang="en-GB"/>
        </a:p>
      </dgm:t>
    </dgm:pt>
    <dgm:pt modelId="{3E8CC292-C91B-4D20-8FF6-8D87FA50831C}" type="pres">
      <dgm:prSet presAssocID="{5FD7AD12-9C99-4AF3-A106-F0E99E1E4F8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3865B80-3E89-4062-8B1F-E5903CE7A675}" type="pres">
      <dgm:prSet presAssocID="{9CD36612-351C-4009-AC31-D874019D71F1}" presName="compNode" presStyleCnt="0"/>
      <dgm:spPr/>
    </dgm:pt>
    <dgm:pt modelId="{48BEAC2B-608D-426A-8AE8-3FB16D1D4BA9}" type="pres">
      <dgm:prSet presAssocID="{9CD36612-351C-4009-AC31-D874019D71F1}" presName="dummyConnPt" presStyleCnt="0"/>
      <dgm:spPr/>
    </dgm:pt>
    <dgm:pt modelId="{BE9C2792-71A5-4028-850F-9AF6A7CF149B}" type="pres">
      <dgm:prSet presAssocID="{9CD36612-351C-4009-AC31-D874019D71F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1CB50A-BDD9-41AA-81AC-9A8EFC1B3427}" type="pres">
      <dgm:prSet presAssocID="{68B5091E-DD27-4168-A288-09B8DD4D015D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F1517545-74BC-4DAA-90E5-99A41432403E}" type="pres">
      <dgm:prSet presAssocID="{3FC0B688-59BE-4248-8657-7793120D7555}" presName="compNode" presStyleCnt="0"/>
      <dgm:spPr/>
    </dgm:pt>
    <dgm:pt modelId="{8EAC1C04-2AFC-436D-9D06-76EC05C95A33}" type="pres">
      <dgm:prSet presAssocID="{3FC0B688-59BE-4248-8657-7793120D7555}" presName="dummyConnPt" presStyleCnt="0"/>
      <dgm:spPr/>
    </dgm:pt>
    <dgm:pt modelId="{EBDCC509-7CB9-4C99-B6C9-771A3DD91686}" type="pres">
      <dgm:prSet presAssocID="{3FC0B688-59BE-4248-8657-7793120D755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9B01FE-15A4-41E8-9CEC-1E2BDFA9AE82}" type="pres">
      <dgm:prSet presAssocID="{0C3675B7-47BE-4B8B-99FD-5CD791C13BAE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13792FAE-5B79-4F6F-B915-2E751CBA85BC}" type="pres">
      <dgm:prSet presAssocID="{5EC92F1F-80D6-4B46-812E-C8ABAF7FA289}" presName="compNode" presStyleCnt="0"/>
      <dgm:spPr/>
    </dgm:pt>
    <dgm:pt modelId="{9D062B5C-7904-4A4B-8273-9CF86CC3F55C}" type="pres">
      <dgm:prSet presAssocID="{5EC92F1F-80D6-4B46-812E-C8ABAF7FA289}" presName="dummyConnPt" presStyleCnt="0"/>
      <dgm:spPr/>
    </dgm:pt>
    <dgm:pt modelId="{7BE69AEA-7E4D-4CCA-876F-96A9B6618ED0}" type="pres">
      <dgm:prSet presAssocID="{5EC92F1F-80D6-4B46-812E-C8ABAF7FA289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683442-131F-4C57-9623-0D8C9B5313EE}" type="pres">
      <dgm:prSet presAssocID="{9D1755D7-5278-4E79-B924-13EFBCC0A9D5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45292FEF-4AF2-4BD0-A4E0-2740E2A48B64}" type="pres">
      <dgm:prSet presAssocID="{202C8C45-D14F-47A0-B8D4-55C66A80EA6D}" presName="compNode" presStyleCnt="0"/>
      <dgm:spPr/>
    </dgm:pt>
    <dgm:pt modelId="{D4EECB6B-9CA8-4F5A-B481-B7B8B7B7DCC2}" type="pres">
      <dgm:prSet presAssocID="{202C8C45-D14F-47A0-B8D4-55C66A80EA6D}" presName="dummyConnPt" presStyleCnt="0"/>
      <dgm:spPr/>
    </dgm:pt>
    <dgm:pt modelId="{43D0A839-6C6E-41B7-9F53-57857174CB12}" type="pres">
      <dgm:prSet presAssocID="{202C8C45-D14F-47A0-B8D4-55C66A80EA6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D9BF62-A446-4F6A-9901-8BC3F88911FC}" type="pres">
      <dgm:prSet presAssocID="{77C86811-6C9B-4A76-82CA-C833DCE84EF0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61D3172F-5610-4E85-9248-C14D2F40B0F7}" type="pres">
      <dgm:prSet presAssocID="{176E81AF-D542-4D03-8DF6-62E8D29460F3}" presName="compNode" presStyleCnt="0"/>
      <dgm:spPr/>
    </dgm:pt>
    <dgm:pt modelId="{AA2867E2-7A2E-49E6-9585-B37F50C86A69}" type="pres">
      <dgm:prSet presAssocID="{176E81AF-D542-4D03-8DF6-62E8D29460F3}" presName="dummyConnPt" presStyleCnt="0"/>
      <dgm:spPr/>
    </dgm:pt>
    <dgm:pt modelId="{4CD3B44C-CAA9-47D5-A92E-907D91A3ADAB}" type="pres">
      <dgm:prSet presAssocID="{176E81AF-D542-4D03-8DF6-62E8D29460F3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DE3AA2-0B7D-4612-AE26-1BC47CA61403}" type="pres">
      <dgm:prSet presAssocID="{1019785B-7C6D-4018-BA34-BE2DF115E64D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2EF9A455-5545-4950-8287-939588C4351C}" type="pres">
      <dgm:prSet presAssocID="{4C07E9B7-08A4-4D0C-81D4-676F54BC26DA}" presName="compNode" presStyleCnt="0"/>
      <dgm:spPr/>
    </dgm:pt>
    <dgm:pt modelId="{38970C98-0159-4E27-9385-A46A49F2D64A}" type="pres">
      <dgm:prSet presAssocID="{4C07E9B7-08A4-4D0C-81D4-676F54BC26DA}" presName="dummyConnPt" presStyleCnt="0"/>
      <dgm:spPr/>
    </dgm:pt>
    <dgm:pt modelId="{CC6C5B3F-BD5C-4BF7-BB38-ADE1DBE17A50}" type="pres">
      <dgm:prSet presAssocID="{4C07E9B7-08A4-4D0C-81D4-676F54BC26DA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9CCB56-E372-47DB-B848-1EB8E58E40FB}" type="pres">
      <dgm:prSet presAssocID="{3C9AF590-D00C-4D8C-9125-7CE0D4D7D2B8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77BDBA22-F184-45B1-BEE9-B909E17686C0}" type="pres">
      <dgm:prSet presAssocID="{EA93F2EE-79C9-4891-9549-B4C5B56C7F5D}" presName="compNode" presStyleCnt="0"/>
      <dgm:spPr/>
    </dgm:pt>
    <dgm:pt modelId="{40011453-66AF-4D33-B63E-AB82989264A5}" type="pres">
      <dgm:prSet presAssocID="{EA93F2EE-79C9-4891-9549-B4C5B56C7F5D}" presName="dummyConnPt" presStyleCnt="0"/>
      <dgm:spPr/>
    </dgm:pt>
    <dgm:pt modelId="{8FC65C47-F77C-4406-B290-B5220BBE5940}" type="pres">
      <dgm:prSet presAssocID="{EA93F2EE-79C9-4891-9549-B4C5B56C7F5D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4CC171-CADB-4608-B906-519AC66FEC8B}" type="pres">
      <dgm:prSet presAssocID="{085EB3F0-B573-4503-97CB-899591AB6E0E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41A0623E-C8E9-49E4-9D0A-5269A1B71CB3}" type="pres">
      <dgm:prSet presAssocID="{7F8C65B5-1285-4FB5-9FDE-E8C12912584E}" presName="compNode" presStyleCnt="0"/>
      <dgm:spPr/>
    </dgm:pt>
    <dgm:pt modelId="{345C909A-4F71-4BE1-8E18-A111198FBCAE}" type="pres">
      <dgm:prSet presAssocID="{7F8C65B5-1285-4FB5-9FDE-E8C12912584E}" presName="dummyConnPt" presStyleCnt="0"/>
      <dgm:spPr/>
    </dgm:pt>
    <dgm:pt modelId="{1F0020D5-DC82-401D-8B54-FDFFAB605FD2}" type="pres">
      <dgm:prSet presAssocID="{7F8C65B5-1285-4FB5-9FDE-E8C1291258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1FC1D9C-1F57-4F48-975E-F3D7F348D679}" srcId="{5FD7AD12-9C99-4AF3-A106-F0E99E1E4F86}" destId="{3FC0B688-59BE-4248-8657-7793120D7555}" srcOrd="1" destOrd="0" parTransId="{CBBAAEB2-4F02-4A53-844D-40E7CCF94973}" sibTransId="{0C3675B7-47BE-4B8B-99FD-5CD791C13BAE}"/>
    <dgm:cxn modelId="{BD79450B-E8D7-4223-9EC6-ED9733114A0B}" srcId="{5FD7AD12-9C99-4AF3-A106-F0E99E1E4F86}" destId="{9CD36612-351C-4009-AC31-D874019D71F1}" srcOrd="0" destOrd="0" parTransId="{1529E269-8C59-47A6-839F-0EB9FE815029}" sibTransId="{68B5091E-DD27-4168-A288-09B8DD4D015D}"/>
    <dgm:cxn modelId="{49937F7D-EAD5-47BD-AF7D-24BC17103C7C}" srcId="{5FD7AD12-9C99-4AF3-A106-F0E99E1E4F86}" destId="{EA93F2EE-79C9-4891-9549-B4C5B56C7F5D}" srcOrd="6" destOrd="0" parTransId="{C4B45F59-4D4F-45AC-912C-BFCE0AFF5256}" sibTransId="{085EB3F0-B573-4503-97CB-899591AB6E0E}"/>
    <dgm:cxn modelId="{715B88EC-8B5D-414B-9113-39FE47279ECE}" type="presOf" srcId="{3FC0B688-59BE-4248-8657-7793120D7555}" destId="{EBDCC509-7CB9-4C99-B6C9-771A3DD91686}" srcOrd="0" destOrd="0" presId="urn:microsoft.com/office/officeart/2005/8/layout/bProcess4"/>
    <dgm:cxn modelId="{BFC439D7-AE0D-40E1-B53D-683CE17BF942}" srcId="{5FD7AD12-9C99-4AF3-A106-F0E99E1E4F86}" destId="{202C8C45-D14F-47A0-B8D4-55C66A80EA6D}" srcOrd="3" destOrd="0" parTransId="{3ABD57BD-F2E8-4B5A-9FF4-8E982CCD30A8}" sibTransId="{77C86811-6C9B-4A76-82CA-C833DCE84EF0}"/>
    <dgm:cxn modelId="{7D6D59A7-272C-4C78-A3EE-9A82CD7F1DE5}" type="presOf" srcId="{68B5091E-DD27-4168-A288-09B8DD4D015D}" destId="{471CB50A-BDD9-41AA-81AC-9A8EFC1B3427}" srcOrd="0" destOrd="0" presId="urn:microsoft.com/office/officeart/2005/8/layout/bProcess4"/>
    <dgm:cxn modelId="{EF704528-1575-4642-8F7B-6922DC8CF1A5}" type="presOf" srcId="{202C8C45-D14F-47A0-B8D4-55C66A80EA6D}" destId="{43D0A839-6C6E-41B7-9F53-57857174CB12}" srcOrd="0" destOrd="0" presId="urn:microsoft.com/office/officeart/2005/8/layout/bProcess4"/>
    <dgm:cxn modelId="{E0CE89FB-D962-4BB5-ABEC-F891474ED7A4}" srcId="{5FD7AD12-9C99-4AF3-A106-F0E99E1E4F86}" destId="{7F8C65B5-1285-4FB5-9FDE-E8C12912584E}" srcOrd="7" destOrd="0" parTransId="{D214FBF3-A021-4472-8602-B05CE6C1B44C}" sibTransId="{2CFF3F52-FAB3-417A-A7B0-7DA5B48B322A}"/>
    <dgm:cxn modelId="{0799C8EE-308C-4D91-AA39-D857E511B85A}" type="presOf" srcId="{5FD7AD12-9C99-4AF3-A106-F0E99E1E4F86}" destId="{3E8CC292-C91B-4D20-8FF6-8D87FA50831C}" srcOrd="0" destOrd="0" presId="urn:microsoft.com/office/officeart/2005/8/layout/bProcess4"/>
    <dgm:cxn modelId="{4B5E69EA-6045-488D-B9CA-FCDBF3648E66}" type="presOf" srcId="{1019785B-7C6D-4018-BA34-BE2DF115E64D}" destId="{FDDE3AA2-0B7D-4612-AE26-1BC47CA61403}" srcOrd="0" destOrd="0" presId="urn:microsoft.com/office/officeart/2005/8/layout/bProcess4"/>
    <dgm:cxn modelId="{267B9CEF-0272-40B1-88E9-9AF790C157C4}" type="presOf" srcId="{77C86811-6C9B-4A76-82CA-C833DCE84EF0}" destId="{D7D9BF62-A446-4F6A-9901-8BC3F88911FC}" srcOrd="0" destOrd="0" presId="urn:microsoft.com/office/officeart/2005/8/layout/bProcess4"/>
    <dgm:cxn modelId="{F856CD33-FF45-47E2-86CB-EAC40214B4AA}" type="presOf" srcId="{9CD36612-351C-4009-AC31-D874019D71F1}" destId="{BE9C2792-71A5-4028-850F-9AF6A7CF149B}" srcOrd="0" destOrd="0" presId="urn:microsoft.com/office/officeart/2005/8/layout/bProcess4"/>
    <dgm:cxn modelId="{92A20A87-9AD0-4C9E-B179-0C4FACC6226C}" srcId="{5FD7AD12-9C99-4AF3-A106-F0E99E1E4F86}" destId="{5EC92F1F-80D6-4B46-812E-C8ABAF7FA289}" srcOrd="2" destOrd="0" parTransId="{4A89D4FE-FA47-41C7-B86D-B8DD7125983F}" sibTransId="{9D1755D7-5278-4E79-B924-13EFBCC0A9D5}"/>
    <dgm:cxn modelId="{AD299B91-2493-4E76-9A5D-225AAD56EF6D}" type="presOf" srcId="{EA93F2EE-79C9-4891-9549-B4C5B56C7F5D}" destId="{8FC65C47-F77C-4406-B290-B5220BBE5940}" srcOrd="0" destOrd="0" presId="urn:microsoft.com/office/officeart/2005/8/layout/bProcess4"/>
    <dgm:cxn modelId="{F0CD525F-FA4E-4F1B-BF5E-8B65DBFEFA72}" type="presOf" srcId="{5EC92F1F-80D6-4B46-812E-C8ABAF7FA289}" destId="{7BE69AEA-7E4D-4CCA-876F-96A9B6618ED0}" srcOrd="0" destOrd="0" presId="urn:microsoft.com/office/officeart/2005/8/layout/bProcess4"/>
    <dgm:cxn modelId="{26A1DCB6-5664-4570-AA58-6AE3C8DE3EC8}" type="presOf" srcId="{4C07E9B7-08A4-4D0C-81D4-676F54BC26DA}" destId="{CC6C5B3F-BD5C-4BF7-BB38-ADE1DBE17A50}" srcOrd="0" destOrd="0" presId="urn:microsoft.com/office/officeart/2005/8/layout/bProcess4"/>
    <dgm:cxn modelId="{518E1235-523A-4FB6-AC4B-12D1EB3311EB}" type="presOf" srcId="{9D1755D7-5278-4E79-B924-13EFBCC0A9D5}" destId="{21683442-131F-4C57-9623-0D8C9B5313EE}" srcOrd="0" destOrd="0" presId="urn:microsoft.com/office/officeart/2005/8/layout/bProcess4"/>
    <dgm:cxn modelId="{2A79BCE1-557F-45F5-B6E5-3C112D433050}" type="presOf" srcId="{0C3675B7-47BE-4B8B-99FD-5CD791C13BAE}" destId="{E89B01FE-15A4-41E8-9CEC-1E2BDFA9AE82}" srcOrd="0" destOrd="0" presId="urn:microsoft.com/office/officeart/2005/8/layout/bProcess4"/>
    <dgm:cxn modelId="{2E1964F4-10A9-4C88-A720-7D5D0D4AB719}" srcId="{5FD7AD12-9C99-4AF3-A106-F0E99E1E4F86}" destId="{176E81AF-D542-4D03-8DF6-62E8D29460F3}" srcOrd="4" destOrd="0" parTransId="{DBC71437-2ADA-47AC-9AAB-AD94067D04C2}" sibTransId="{1019785B-7C6D-4018-BA34-BE2DF115E64D}"/>
    <dgm:cxn modelId="{6058C9B9-1E55-47AC-9356-C4407CB19975}" type="presOf" srcId="{3C9AF590-D00C-4D8C-9125-7CE0D4D7D2B8}" destId="{359CCB56-E372-47DB-B848-1EB8E58E40FB}" srcOrd="0" destOrd="0" presId="urn:microsoft.com/office/officeart/2005/8/layout/bProcess4"/>
    <dgm:cxn modelId="{48A4D154-DF21-4753-9A84-3A00162626B0}" type="presOf" srcId="{176E81AF-D542-4D03-8DF6-62E8D29460F3}" destId="{4CD3B44C-CAA9-47D5-A92E-907D91A3ADAB}" srcOrd="0" destOrd="0" presId="urn:microsoft.com/office/officeart/2005/8/layout/bProcess4"/>
    <dgm:cxn modelId="{0A972989-737F-4E0F-8283-94C0780B94C7}" srcId="{5FD7AD12-9C99-4AF3-A106-F0E99E1E4F86}" destId="{4C07E9B7-08A4-4D0C-81D4-676F54BC26DA}" srcOrd="5" destOrd="0" parTransId="{F7DA6002-5E9C-4F77-980E-B39B6D01BF1E}" sibTransId="{3C9AF590-D00C-4D8C-9125-7CE0D4D7D2B8}"/>
    <dgm:cxn modelId="{872DD1E8-8A9F-4AF6-9C10-9FF100B84E76}" type="presOf" srcId="{085EB3F0-B573-4503-97CB-899591AB6E0E}" destId="{354CC171-CADB-4608-B906-519AC66FEC8B}" srcOrd="0" destOrd="0" presId="urn:microsoft.com/office/officeart/2005/8/layout/bProcess4"/>
    <dgm:cxn modelId="{5A7470BC-3271-44C5-93A9-B6BCFF762F07}" type="presOf" srcId="{7F8C65B5-1285-4FB5-9FDE-E8C12912584E}" destId="{1F0020D5-DC82-401D-8B54-FDFFAB605FD2}" srcOrd="0" destOrd="0" presId="urn:microsoft.com/office/officeart/2005/8/layout/bProcess4"/>
    <dgm:cxn modelId="{E5AAA5C6-4DF7-4CA1-ABD5-96A9A112B2CD}" type="presParOf" srcId="{3E8CC292-C91B-4D20-8FF6-8D87FA50831C}" destId="{A3865B80-3E89-4062-8B1F-E5903CE7A675}" srcOrd="0" destOrd="0" presId="urn:microsoft.com/office/officeart/2005/8/layout/bProcess4"/>
    <dgm:cxn modelId="{68EE4500-459C-435E-B459-E2F697A0098A}" type="presParOf" srcId="{A3865B80-3E89-4062-8B1F-E5903CE7A675}" destId="{48BEAC2B-608D-426A-8AE8-3FB16D1D4BA9}" srcOrd="0" destOrd="0" presId="urn:microsoft.com/office/officeart/2005/8/layout/bProcess4"/>
    <dgm:cxn modelId="{AAE29A2C-BDDB-4188-8962-469FDF5FFB74}" type="presParOf" srcId="{A3865B80-3E89-4062-8B1F-E5903CE7A675}" destId="{BE9C2792-71A5-4028-850F-9AF6A7CF149B}" srcOrd="1" destOrd="0" presId="urn:microsoft.com/office/officeart/2005/8/layout/bProcess4"/>
    <dgm:cxn modelId="{559938F0-6025-44B0-98D4-A6F53D8F3C9E}" type="presParOf" srcId="{3E8CC292-C91B-4D20-8FF6-8D87FA50831C}" destId="{471CB50A-BDD9-41AA-81AC-9A8EFC1B3427}" srcOrd="1" destOrd="0" presId="urn:microsoft.com/office/officeart/2005/8/layout/bProcess4"/>
    <dgm:cxn modelId="{66C5C748-9AA2-4DFD-9E32-65B7A9956230}" type="presParOf" srcId="{3E8CC292-C91B-4D20-8FF6-8D87FA50831C}" destId="{F1517545-74BC-4DAA-90E5-99A41432403E}" srcOrd="2" destOrd="0" presId="urn:microsoft.com/office/officeart/2005/8/layout/bProcess4"/>
    <dgm:cxn modelId="{9166F0CD-41BE-4566-94A8-B6EE06CA2517}" type="presParOf" srcId="{F1517545-74BC-4DAA-90E5-99A41432403E}" destId="{8EAC1C04-2AFC-436D-9D06-76EC05C95A33}" srcOrd="0" destOrd="0" presId="urn:microsoft.com/office/officeart/2005/8/layout/bProcess4"/>
    <dgm:cxn modelId="{6E64CFE1-B57C-49CB-8106-3D74CE6F2BEC}" type="presParOf" srcId="{F1517545-74BC-4DAA-90E5-99A41432403E}" destId="{EBDCC509-7CB9-4C99-B6C9-771A3DD91686}" srcOrd="1" destOrd="0" presId="urn:microsoft.com/office/officeart/2005/8/layout/bProcess4"/>
    <dgm:cxn modelId="{F549E985-A22A-4111-A7CE-C4D9C3AFA500}" type="presParOf" srcId="{3E8CC292-C91B-4D20-8FF6-8D87FA50831C}" destId="{E89B01FE-15A4-41E8-9CEC-1E2BDFA9AE82}" srcOrd="3" destOrd="0" presId="urn:microsoft.com/office/officeart/2005/8/layout/bProcess4"/>
    <dgm:cxn modelId="{239DD851-3645-4584-8FA5-BD3E03EBD19B}" type="presParOf" srcId="{3E8CC292-C91B-4D20-8FF6-8D87FA50831C}" destId="{13792FAE-5B79-4F6F-B915-2E751CBA85BC}" srcOrd="4" destOrd="0" presId="urn:microsoft.com/office/officeart/2005/8/layout/bProcess4"/>
    <dgm:cxn modelId="{D0CD35FC-8927-4EC7-8452-CA465F5F0560}" type="presParOf" srcId="{13792FAE-5B79-4F6F-B915-2E751CBA85BC}" destId="{9D062B5C-7904-4A4B-8273-9CF86CC3F55C}" srcOrd="0" destOrd="0" presId="urn:microsoft.com/office/officeart/2005/8/layout/bProcess4"/>
    <dgm:cxn modelId="{5DAEA1B4-C259-4E97-85DB-A930AA161929}" type="presParOf" srcId="{13792FAE-5B79-4F6F-B915-2E751CBA85BC}" destId="{7BE69AEA-7E4D-4CCA-876F-96A9B6618ED0}" srcOrd="1" destOrd="0" presId="urn:microsoft.com/office/officeart/2005/8/layout/bProcess4"/>
    <dgm:cxn modelId="{77074604-1F98-4021-A151-7FD20D1B2948}" type="presParOf" srcId="{3E8CC292-C91B-4D20-8FF6-8D87FA50831C}" destId="{21683442-131F-4C57-9623-0D8C9B5313EE}" srcOrd="5" destOrd="0" presId="urn:microsoft.com/office/officeart/2005/8/layout/bProcess4"/>
    <dgm:cxn modelId="{2B4C341F-3EF4-4F89-8385-11EE0A0343AF}" type="presParOf" srcId="{3E8CC292-C91B-4D20-8FF6-8D87FA50831C}" destId="{45292FEF-4AF2-4BD0-A4E0-2740E2A48B64}" srcOrd="6" destOrd="0" presId="urn:microsoft.com/office/officeart/2005/8/layout/bProcess4"/>
    <dgm:cxn modelId="{E8D876BE-2F82-4EBA-BA53-58697015D77F}" type="presParOf" srcId="{45292FEF-4AF2-4BD0-A4E0-2740E2A48B64}" destId="{D4EECB6B-9CA8-4F5A-B481-B7B8B7B7DCC2}" srcOrd="0" destOrd="0" presId="urn:microsoft.com/office/officeart/2005/8/layout/bProcess4"/>
    <dgm:cxn modelId="{35ECAE24-189B-46B3-BE8A-E97EA997F4AF}" type="presParOf" srcId="{45292FEF-4AF2-4BD0-A4E0-2740E2A48B64}" destId="{43D0A839-6C6E-41B7-9F53-57857174CB12}" srcOrd="1" destOrd="0" presId="urn:microsoft.com/office/officeart/2005/8/layout/bProcess4"/>
    <dgm:cxn modelId="{6AE16ACE-6EE6-41A8-B512-50AFFE752622}" type="presParOf" srcId="{3E8CC292-C91B-4D20-8FF6-8D87FA50831C}" destId="{D7D9BF62-A446-4F6A-9901-8BC3F88911FC}" srcOrd="7" destOrd="0" presId="urn:microsoft.com/office/officeart/2005/8/layout/bProcess4"/>
    <dgm:cxn modelId="{45F36C53-B35E-468D-A0DB-7087114A2B95}" type="presParOf" srcId="{3E8CC292-C91B-4D20-8FF6-8D87FA50831C}" destId="{61D3172F-5610-4E85-9248-C14D2F40B0F7}" srcOrd="8" destOrd="0" presId="urn:microsoft.com/office/officeart/2005/8/layout/bProcess4"/>
    <dgm:cxn modelId="{8251BA62-23A4-4D1E-86BA-FB60A850E85D}" type="presParOf" srcId="{61D3172F-5610-4E85-9248-C14D2F40B0F7}" destId="{AA2867E2-7A2E-49E6-9585-B37F50C86A69}" srcOrd="0" destOrd="0" presId="urn:microsoft.com/office/officeart/2005/8/layout/bProcess4"/>
    <dgm:cxn modelId="{44FA8D55-13ED-4B24-AFBF-F6877CABEAC7}" type="presParOf" srcId="{61D3172F-5610-4E85-9248-C14D2F40B0F7}" destId="{4CD3B44C-CAA9-47D5-A92E-907D91A3ADAB}" srcOrd="1" destOrd="0" presId="urn:microsoft.com/office/officeart/2005/8/layout/bProcess4"/>
    <dgm:cxn modelId="{79BF92AA-F787-4316-971A-204A2D2FE085}" type="presParOf" srcId="{3E8CC292-C91B-4D20-8FF6-8D87FA50831C}" destId="{FDDE3AA2-0B7D-4612-AE26-1BC47CA61403}" srcOrd="9" destOrd="0" presId="urn:microsoft.com/office/officeart/2005/8/layout/bProcess4"/>
    <dgm:cxn modelId="{C97E5E90-66BF-4CAC-A0E6-309D392EDEC7}" type="presParOf" srcId="{3E8CC292-C91B-4D20-8FF6-8D87FA50831C}" destId="{2EF9A455-5545-4950-8287-939588C4351C}" srcOrd="10" destOrd="0" presId="urn:microsoft.com/office/officeart/2005/8/layout/bProcess4"/>
    <dgm:cxn modelId="{8BD0E639-92AF-4822-A58B-F95DD8C9301C}" type="presParOf" srcId="{2EF9A455-5545-4950-8287-939588C4351C}" destId="{38970C98-0159-4E27-9385-A46A49F2D64A}" srcOrd="0" destOrd="0" presId="urn:microsoft.com/office/officeart/2005/8/layout/bProcess4"/>
    <dgm:cxn modelId="{16639260-567D-4799-8BFF-92B3D546AAD0}" type="presParOf" srcId="{2EF9A455-5545-4950-8287-939588C4351C}" destId="{CC6C5B3F-BD5C-4BF7-BB38-ADE1DBE17A50}" srcOrd="1" destOrd="0" presId="urn:microsoft.com/office/officeart/2005/8/layout/bProcess4"/>
    <dgm:cxn modelId="{003C8E7E-A475-4128-A224-9B347D22EE20}" type="presParOf" srcId="{3E8CC292-C91B-4D20-8FF6-8D87FA50831C}" destId="{359CCB56-E372-47DB-B848-1EB8E58E40FB}" srcOrd="11" destOrd="0" presId="urn:microsoft.com/office/officeart/2005/8/layout/bProcess4"/>
    <dgm:cxn modelId="{83A8E972-3119-4FC8-89C1-C182AF3F702C}" type="presParOf" srcId="{3E8CC292-C91B-4D20-8FF6-8D87FA50831C}" destId="{77BDBA22-F184-45B1-BEE9-B909E17686C0}" srcOrd="12" destOrd="0" presId="urn:microsoft.com/office/officeart/2005/8/layout/bProcess4"/>
    <dgm:cxn modelId="{1E509461-02E0-4471-8F76-AE04FBD2A955}" type="presParOf" srcId="{77BDBA22-F184-45B1-BEE9-B909E17686C0}" destId="{40011453-66AF-4D33-B63E-AB82989264A5}" srcOrd="0" destOrd="0" presId="urn:microsoft.com/office/officeart/2005/8/layout/bProcess4"/>
    <dgm:cxn modelId="{3B8F7D68-8C64-4D6A-A53C-42951BF48C68}" type="presParOf" srcId="{77BDBA22-F184-45B1-BEE9-B909E17686C0}" destId="{8FC65C47-F77C-4406-B290-B5220BBE5940}" srcOrd="1" destOrd="0" presId="urn:microsoft.com/office/officeart/2005/8/layout/bProcess4"/>
    <dgm:cxn modelId="{3B046EEF-681F-442B-83BF-576426BDEA85}" type="presParOf" srcId="{3E8CC292-C91B-4D20-8FF6-8D87FA50831C}" destId="{354CC171-CADB-4608-B906-519AC66FEC8B}" srcOrd="13" destOrd="0" presId="urn:microsoft.com/office/officeart/2005/8/layout/bProcess4"/>
    <dgm:cxn modelId="{4895CD60-253E-4CB6-8FA3-364F4B792A27}" type="presParOf" srcId="{3E8CC292-C91B-4D20-8FF6-8D87FA50831C}" destId="{41A0623E-C8E9-49E4-9D0A-5269A1B71CB3}" srcOrd="14" destOrd="0" presId="urn:microsoft.com/office/officeart/2005/8/layout/bProcess4"/>
    <dgm:cxn modelId="{D99A2788-55B9-4EE8-9C20-9E698BDC7468}" type="presParOf" srcId="{41A0623E-C8E9-49E4-9D0A-5269A1B71CB3}" destId="{345C909A-4F71-4BE1-8E18-A111198FBCAE}" srcOrd="0" destOrd="0" presId="urn:microsoft.com/office/officeart/2005/8/layout/bProcess4"/>
    <dgm:cxn modelId="{62956163-F84F-46B5-B12F-F5A734AE4BFF}" type="presParOf" srcId="{41A0623E-C8E9-49E4-9D0A-5269A1B71CB3}" destId="{1F0020D5-DC82-401D-8B54-FDFFAB605FD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D19F3AF-C3F4-451F-9F53-3AF4331F8142}" type="doc">
      <dgm:prSet loTypeId="urn:microsoft.com/office/officeart/2005/8/layout/defaul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A4BD383-DFD0-4D34-9293-66F3E93A3000}">
      <dgm:prSet phldrT="[Text]"/>
      <dgm:spPr/>
      <dgm:t>
        <a:bodyPr/>
        <a:lstStyle/>
        <a:p>
          <a:r>
            <a:rPr lang="en-US" dirty="0" smtClean="0"/>
            <a:t>A</a:t>
          </a:r>
        </a:p>
        <a:p>
          <a:r>
            <a:rPr lang="en-US" dirty="0" smtClean="0"/>
            <a:t>1 </a:t>
          </a:r>
          <a:r>
            <a:rPr lang="en-US" dirty="0" err="1" smtClean="0"/>
            <a:t>Donom</a:t>
          </a:r>
          <a:r>
            <a:rPr lang="en-US" dirty="0" smtClean="0"/>
            <a:t> </a:t>
          </a:r>
          <a:endParaRPr lang="en-GB" dirty="0"/>
        </a:p>
      </dgm:t>
    </dgm:pt>
    <dgm:pt modelId="{E1F5E62E-F597-4E56-BD94-3C5C6B94B688}" type="parTrans" cxnId="{BAE3FF7E-BBD7-4836-A3C6-8E7E63A8D6FD}">
      <dgm:prSet/>
      <dgm:spPr/>
      <dgm:t>
        <a:bodyPr/>
        <a:lstStyle/>
        <a:p>
          <a:endParaRPr lang="en-GB"/>
        </a:p>
      </dgm:t>
    </dgm:pt>
    <dgm:pt modelId="{E26AE3E3-0795-4E72-9149-2CB0A81F50B1}" type="sibTrans" cxnId="{BAE3FF7E-BBD7-4836-A3C6-8E7E63A8D6FD}">
      <dgm:prSet/>
      <dgm:spPr/>
      <dgm:t>
        <a:bodyPr/>
        <a:lstStyle/>
        <a:p>
          <a:endParaRPr lang="en-GB"/>
        </a:p>
      </dgm:t>
    </dgm:pt>
    <dgm:pt modelId="{6008A232-BC86-48FF-B259-68657A870FBA}">
      <dgm:prSet phldrT="[Text]"/>
      <dgm:spPr/>
      <dgm:t>
        <a:bodyPr/>
        <a:lstStyle/>
        <a:p>
          <a:r>
            <a:rPr lang="en-US" dirty="0" smtClean="0"/>
            <a:t>B</a:t>
          </a:r>
        </a:p>
        <a:p>
          <a:r>
            <a:rPr lang="en-US" dirty="0" smtClean="0"/>
            <a:t>2 </a:t>
          </a:r>
          <a:r>
            <a:rPr lang="en-US" dirty="0" err="1" smtClean="0"/>
            <a:t>Donom</a:t>
          </a:r>
          <a:endParaRPr lang="en-GB" dirty="0"/>
        </a:p>
      </dgm:t>
    </dgm:pt>
    <dgm:pt modelId="{EDB6B271-C4A0-4449-9C88-F95ED96ABE6B}" type="parTrans" cxnId="{C0B2990F-CE60-47AB-B443-6D9AEB380E4D}">
      <dgm:prSet/>
      <dgm:spPr/>
      <dgm:t>
        <a:bodyPr/>
        <a:lstStyle/>
        <a:p>
          <a:endParaRPr lang="en-GB"/>
        </a:p>
      </dgm:t>
    </dgm:pt>
    <dgm:pt modelId="{22609A44-7BA2-4E0F-B7E3-A0E8C041CE72}" type="sibTrans" cxnId="{C0B2990F-CE60-47AB-B443-6D9AEB380E4D}">
      <dgm:prSet/>
      <dgm:spPr/>
      <dgm:t>
        <a:bodyPr/>
        <a:lstStyle/>
        <a:p>
          <a:endParaRPr lang="en-GB"/>
        </a:p>
      </dgm:t>
    </dgm:pt>
    <dgm:pt modelId="{3AAF34C3-6D47-4269-87E2-91459DF5D028}">
      <dgm:prSet phldrT="[Text]"/>
      <dgm:spPr/>
      <dgm:t>
        <a:bodyPr/>
        <a:lstStyle/>
        <a:p>
          <a:r>
            <a:rPr lang="en-US" dirty="0" smtClean="0"/>
            <a:t>C</a:t>
          </a:r>
        </a:p>
        <a:p>
          <a:r>
            <a:rPr lang="en-US" dirty="0" smtClean="0"/>
            <a:t>3 </a:t>
          </a:r>
          <a:r>
            <a:rPr lang="en-US" dirty="0" err="1" smtClean="0"/>
            <a:t>Donom</a:t>
          </a:r>
          <a:r>
            <a:rPr lang="en-US" dirty="0" smtClean="0"/>
            <a:t> </a:t>
          </a:r>
          <a:endParaRPr lang="en-GB" dirty="0"/>
        </a:p>
      </dgm:t>
    </dgm:pt>
    <dgm:pt modelId="{C228DB06-9C30-4CB6-BC2C-B923B121F9E4}" type="parTrans" cxnId="{A69EBF3F-939C-416D-A18D-7C7500F37572}">
      <dgm:prSet/>
      <dgm:spPr/>
      <dgm:t>
        <a:bodyPr/>
        <a:lstStyle/>
        <a:p>
          <a:endParaRPr lang="en-GB"/>
        </a:p>
      </dgm:t>
    </dgm:pt>
    <dgm:pt modelId="{9655388B-01F8-4E2D-A29A-2A161B7B845F}" type="sibTrans" cxnId="{A69EBF3F-939C-416D-A18D-7C7500F37572}">
      <dgm:prSet/>
      <dgm:spPr/>
      <dgm:t>
        <a:bodyPr/>
        <a:lstStyle/>
        <a:p>
          <a:endParaRPr lang="en-GB"/>
        </a:p>
      </dgm:t>
    </dgm:pt>
    <dgm:pt modelId="{35E940BF-0A25-4EB7-96B1-3FFC2E81EB90}">
      <dgm:prSet phldrT="[Text]"/>
      <dgm:spPr/>
      <dgm:t>
        <a:bodyPr/>
        <a:lstStyle/>
        <a:p>
          <a:r>
            <a:rPr lang="en-US" dirty="0" smtClean="0"/>
            <a:t>D</a:t>
          </a:r>
        </a:p>
        <a:p>
          <a:r>
            <a:rPr lang="en-US" dirty="0" smtClean="0"/>
            <a:t>4 </a:t>
          </a:r>
          <a:r>
            <a:rPr lang="en-US" dirty="0" err="1" smtClean="0"/>
            <a:t>Donom</a:t>
          </a:r>
          <a:r>
            <a:rPr lang="en-US" dirty="0" smtClean="0"/>
            <a:t> </a:t>
          </a:r>
          <a:endParaRPr lang="en-GB" dirty="0"/>
        </a:p>
      </dgm:t>
    </dgm:pt>
    <dgm:pt modelId="{17C4C87C-12DD-408E-9F56-D06040A02894}" type="parTrans" cxnId="{87592E88-D6D3-464B-A35A-E1E519AA91F4}">
      <dgm:prSet/>
      <dgm:spPr/>
      <dgm:t>
        <a:bodyPr/>
        <a:lstStyle/>
        <a:p>
          <a:endParaRPr lang="en-GB"/>
        </a:p>
      </dgm:t>
    </dgm:pt>
    <dgm:pt modelId="{E56CE625-8F6C-4CDC-B884-FF5AEBC952BD}" type="sibTrans" cxnId="{87592E88-D6D3-464B-A35A-E1E519AA91F4}">
      <dgm:prSet/>
      <dgm:spPr/>
      <dgm:t>
        <a:bodyPr/>
        <a:lstStyle/>
        <a:p>
          <a:endParaRPr lang="en-GB"/>
        </a:p>
      </dgm:t>
    </dgm:pt>
    <dgm:pt modelId="{1A36B448-39FE-4C26-8447-71028F3C0408}">
      <dgm:prSet phldrT="[Text]"/>
      <dgm:spPr/>
      <dgm:t>
        <a:bodyPr/>
        <a:lstStyle/>
        <a:p>
          <a:r>
            <a:rPr lang="en-US" dirty="0" smtClean="0"/>
            <a:t>E</a:t>
          </a:r>
        </a:p>
        <a:p>
          <a:r>
            <a:rPr lang="en-US" dirty="0" smtClean="0"/>
            <a:t>5 </a:t>
          </a:r>
          <a:r>
            <a:rPr lang="en-US" dirty="0" err="1" smtClean="0"/>
            <a:t>Donom</a:t>
          </a:r>
          <a:r>
            <a:rPr lang="en-US" dirty="0" smtClean="0"/>
            <a:t> </a:t>
          </a:r>
          <a:endParaRPr lang="en-GB" dirty="0"/>
        </a:p>
      </dgm:t>
    </dgm:pt>
    <dgm:pt modelId="{B9C51BDA-854E-42AB-9A33-E6AB061E27AD}" type="parTrans" cxnId="{4B49DE28-7DF8-4A0C-998E-E2BE7A72A8CE}">
      <dgm:prSet/>
      <dgm:spPr/>
      <dgm:t>
        <a:bodyPr/>
        <a:lstStyle/>
        <a:p>
          <a:endParaRPr lang="en-GB"/>
        </a:p>
      </dgm:t>
    </dgm:pt>
    <dgm:pt modelId="{C89E6B07-85C1-4E34-8BBD-418BB2E38BD0}" type="sibTrans" cxnId="{4B49DE28-7DF8-4A0C-998E-E2BE7A72A8CE}">
      <dgm:prSet/>
      <dgm:spPr/>
      <dgm:t>
        <a:bodyPr/>
        <a:lstStyle/>
        <a:p>
          <a:endParaRPr lang="en-GB"/>
        </a:p>
      </dgm:t>
    </dgm:pt>
    <dgm:pt modelId="{9FA2882C-64D1-4B55-9DD5-7A14B8B220CC}" type="pres">
      <dgm:prSet presAssocID="{4D19F3AF-C3F4-451F-9F53-3AF4331F81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B52E87-F05B-4D6B-B027-9797BF1E37BC}" type="pres">
      <dgm:prSet presAssocID="{5A4BD383-DFD0-4D34-9293-66F3E93A30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9754AD-BE9A-4021-9D3D-99ED546C60A8}" type="pres">
      <dgm:prSet presAssocID="{E26AE3E3-0795-4E72-9149-2CB0A81F50B1}" presName="sibTrans" presStyleCnt="0"/>
      <dgm:spPr/>
    </dgm:pt>
    <dgm:pt modelId="{17385BCD-5122-4F14-B74A-A7663E24FD28}" type="pres">
      <dgm:prSet presAssocID="{6008A232-BC86-48FF-B259-68657A870FB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9A513D-710D-456D-B5EC-C86B05371EFC}" type="pres">
      <dgm:prSet presAssocID="{22609A44-7BA2-4E0F-B7E3-A0E8C041CE72}" presName="sibTrans" presStyleCnt="0"/>
      <dgm:spPr/>
    </dgm:pt>
    <dgm:pt modelId="{CFD3BF94-009B-49A5-9EA4-65E20C240F64}" type="pres">
      <dgm:prSet presAssocID="{3AAF34C3-6D47-4269-87E2-91459DF5D02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B65CC9-2470-4BEE-AA63-3FB05692A034}" type="pres">
      <dgm:prSet presAssocID="{9655388B-01F8-4E2D-A29A-2A161B7B845F}" presName="sibTrans" presStyleCnt="0"/>
      <dgm:spPr/>
    </dgm:pt>
    <dgm:pt modelId="{A4FF761E-8A3C-44BB-BA44-CA31C82D677D}" type="pres">
      <dgm:prSet presAssocID="{35E940BF-0A25-4EB7-96B1-3FFC2E81EB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C2079A-8DB2-4858-94E8-EF657BA247A6}" type="pres">
      <dgm:prSet presAssocID="{E56CE625-8F6C-4CDC-B884-FF5AEBC952BD}" presName="sibTrans" presStyleCnt="0"/>
      <dgm:spPr/>
    </dgm:pt>
    <dgm:pt modelId="{B6305035-7AC5-4883-B24C-8DFC4EF8DE3C}" type="pres">
      <dgm:prSet presAssocID="{1A36B448-39FE-4C26-8447-71028F3C04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6DDA12-7490-4197-B7E8-C733752A001C}" type="presOf" srcId="{3AAF34C3-6D47-4269-87E2-91459DF5D028}" destId="{CFD3BF94-009B-49A5-9EA4-65E20C240F64}" srcOrd="0" destOrd="0" presId="urn:microsoft.com/office/officeart/2005/8/layout/default"/>
    <dgm:cxn modelId="{93CD0160-006E-4644-88D9-36702715AF6F}" type="presOf" srcId="{6008A232-BC86-48FF-B259-68657A870FBA}" destId="{17385BCD-5122-4F14-B74A-A7663E24FD28}" srcOrd="0" destOrd="0" presId="urn:microsoft.com/office/officeart/2005/8/layout/default"/>
    <dgm:cxn modelId="{6F25A8AC-518A-44A1-BD9C-E24EA4D4F83A}" type="presOf" srcId="{1A36B448-39FE-4C26-8447-71028F3C0408}" destId="{B6305035-7AC5-4883-B24C-8DFC4EF8DE3C}" srcOrd="0" destOrd="0" presId="urn:microsoft.com/office/officeart/2005/8/layout/default"/>
    <dgm:cxn modelId="{9E9630F7-85CA-4BDC-B198-DEE69B1D05AE}" type="presOf" srcId="{4D19F3AF-C3F4-451F-9F53-3AF4331F8142}" destId="{9FA2882C-64D1-4B55-9DD5-7A14B8B220CC}" srcOrd="0" destOrd="0" presId="urn:microsoft.com/office/officeart/2005/8/layout/default"/>
    <dgm:cxn modelId="{87592E88-D6D3-464B-A35A-E1E519AA91F4}" srcId="{4D19F3AF-C3F4-451F-9F53-3AF4331F8142}" destId="{35E940BF-0A25-4EB7-96B1-3FFC2E81EB90}" srcOrd="3" destOrd="0" parTransId="{17C4C87C-12DD-408E-9F56-D06040A02894}" sibTransId="{E56CE625-8F6C-4CDC-B884-FF5AEBC952BD}"/>
    <dgm:cxn modelId="{4B49DE28-7DF8-4A0C-998E-E2BE7A72A8CE}" srcId="{4D19F3AF-C3F4-451F-9F53-3AF4331F8142}" destId="{1A36B448-39FE-4C26-8447-71028F3C0408}" srcOrd="4" destOrd="0" parTransId="{B9C51BDA-854E-42AB-9A33-E6AB061E27AD}" sibTransId="{C89E6B07-85C1-4E34-8BBD-418BB2E38BD0}"/>
    <dgm:cxn modelId="{A69EBF3F-939C-416D-A18D-7C7500F37572}" srcId="{4D19F3AF-C3F4-451F-9F53-3AF4331F8142}" destId="{3AAF34C3-6D47-4269-87E2-91459DF5D028}" srcOrd="2" destOrd="0" parTransId="{C228DB06-9C30-4CB6-BC2C-B923B121F9E4}" sibTransId="{9655388B-01F8-4E2D-A29A-2A161B7B845F}"/>
    <dgm:cxn modelId="{AE219D41-C5BE-4CFD-9E9B-39971E22934A}" type="presOf" srcId="{5A4BD383-DFD0-4D34-9293-66F3E93A3000}" destId="{F0B52E87-F05B-4D6B-B027-9797BF1E37BC}" srcOrd="0" destOrd="0" presId="urn:microsoft.com/office/officeart/2005/8/layout/default"/>
    <dgm:cxn modelId="{C0B2990F-CE60-47AB-B443-6D9AEB380E4D}" srcId="{4D19F3AF-C3F4-451F-9F53-3AF4331F8142}" destId="{6008A232-BC86-48FF-B259-68657A870FBA}" srcOrd="1" destOrd="0" parTransId="{EDB6B271-C4A0-4449-9C88-F95ED96ABE6B}" sibTransId="{22609A44-7BA2-4E0F-B7E3-A0E8C041CE72}"/>
    <dgm:cxn modelId="{235E998A-A577-435B-AA8A-526776A450F5}" type="presOf" srcId="{35E940BF-0A25-4EB7-96B1-3FFC2E81EB90}" destId="{A4FF761E-8A3C-44BB-BA44-CA31C82D677D}" srcOrd="0" destOrd="0" presId="urn:microsoft.com/office/officeart/2005/8/layout/default"/>
    <dgm:cxn modelId="{BAE3FF7E-BBD7-4836-A3C6-8E7E63A8D6FD}" srcId="{4D19F3AF-C3F4-451F-9F53-3AF4331F8142}" destId="{5A4BD383-DFD0-4D34-9293-66F3E93A3000}" srcOrd="0" destOrd="0" parTransId="{E1F5E62E-F597-4E56-BD94-3C5C6B94B688}" sibTransId="{E26AE3E3-0795-4E72-9149-2CB0A81F50B1}"/>
    <dgm:cxn modelId="{2E5A3D95-84E2-43BE-9F85-D1B39D8EE52F}" type="presParOf" srcId="{9FA2882C-64D1-4B55-9DD5-7A14B8B220CC}" destId="{F0B52E87-F05B-4D6B-B027-9797BF1E37BC}" srcOrd="0" destOrd="0" presId="urn:microsoft.com/office/officeart/2005/8/layout/default"/>
    <dgm:cxn modelId="{45E0C946-36AB-45B1-8B83-E39B4BDD11BE}" type="presParOf" srcId="{9FA2882C-64D1-4B55-9DD5-7A14B8B220CC}" destId="{F39754AD-BE9A-4021-9D3D-99ED546C60A8}" srcOrd="1" destOrd="0" presId="urn:microsoft.com/office/officeart/2005/8/layout/default"/>
    <dgm:cxn modelId="{1344613E-3232-4D2B-B564-EAAE02241E88}" type="presParOf" srcId="{9FA2882C-64D1-4B55-9DD5-7A14B8B220CC}" destId="{17385BCD-5122-4F14-B74A-A7663E24FD28}" srcOrd="2" destOrd="0" presId="urn:microsoft.com/office/officeart/2005/8/layout/default"/>
    <dgm:cxn modelId="{C498C2CC-551E-4158-81F4-034D6C139851}" type="presParOf" srcId="{9FA2882C-64D1-4B55-9DD5-7A14B8B220CC}" destId="{4D9A513D-710D-456D-B5EC-C86B05371EFC}" srcOrd="3" destOrd="0" presId="urn:microsoft.com/office/officeart/2005/8/layout/default"/>
    <dgm:cxn modelId="{1C83DC56-3E28-44B2-9806-36685324F37E}" type="presParOf" srcId="{9FA2882C-64D1-4B55-9DD5-7A14B8B220CC}" destId="{CFD3BF94-009B-49A5-9EA4-65E20C240F64}" srcOrd="4" destOrd="0" presId="urn:microsoft.com/office/officeart/2005/8/layout/default"/>
    <dgm:cxn modelId="{FE61CF73-8368-4937-817F-E5AE8235A780}" type="presParOf" srcId="{9FA2882C-64D1-4B55-9DD5-7A14B8B220CC}" destId="{49B65CC9-2470-4BEE-AA63-3FB05692A034}" srcOrd="5" destOrd="0" presId="urn:microsoft.com/office/officeart/2005/8/layout/default"/>
    <dgm:cxn modelId="{E3430CB1-6FF7-467E-B5BA-E5F9E2F087D7}" type="presParOf" srcId="{9FA2882C-64D1-4B55-9DD5-7A14B8B220CC}" destId="{A4FF761E-8A3C-44BB-BA44-CA31C82D677D}" srcOrd="6" destOrd="0" presId="urn:microsoft.com/office/officeart/2005/8/layout/default"/>
    <dgm:cxn modelId="{F0C71BE4-EC4C-47A4-9588-9E5E0EBAF81B}" type="presParOf" srcId="{9FA2882C-64D1-4B55-9DD5-7A14B8B220CC}" destId="{88C2079A-8DB2-4858-94E8-EF657BA247A6}" srcOrd="7" destOrd="0" presId="urn:microsoft.com/office/officeart/2005/8/layout/default"/>
    <dgm:cxn modelId="{CD158870-EF0D-44F7-A685-310AC7BEABDB}" type="presParOf" srcId="{9FA2882C-64D1-4B55-9DD5-7A14B8B220CC}" destId="{B6305035-7AC5-4883-B24C-8DFC4EF8DE3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8FF2D0A-002F-4F36-BB6D-591E1D3FFB34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188D726-2B18-4A36-96EA-AC0034544044}">
      <dgm:prSet phldrT="[Text]" custT="1"/>
      <dgm:spPr/>
      <dgm:t>
        <a:bodyPr/>
        <a:lstStyle/>
        <a:p>
          <a:r>
            <a:rPr lang="en-US" sz="1600" b="1" dirty="0" smtClean="0"/>
            <a:t>Central Area </a:t>
          </a:r>
          <a:endParaRPr lang="en-GB" sz="1600" b="1" dirty="0"/>
        </a:p>
      </dgm:t>
    </dgm:pt>
    <dgm:pt modelId="{626686F1-23DD-417F-8B4D-59BB75868880}" type="parTrans" cxnId="{BC82098B-594C-4BAC-9A50-0E44E2ADB435}">
      <dgm:prSet/>
      <dgm:spPr/>
      <dgm:t>
        <a:bodyPr/>
        <a:lstStyle/>
        <a:p>
          <a:endParaRPr lang="en-GB" sz="1600" b="0"/>
        </a:p>
      </dgm:t>
    </dgm:pt>
    <dgm:pt modelId="{5FFCAB99-1BED-4E42-A883-A0CA3A9859DB}" type="sibTrans" cxnId="{BC82098B-594C-4BAC-9A50-0E44E2ADB435}">
      <dgm:prSet/>
      <dgm:spPr/>
      <dgm:t>
        <a:bodyPr/>
        <a:lstStyle/>
        <a:p>
          <a:endParaRPr lang="en-GB" sz="1600" b="0"/>
        </a:p>
      </dgm:t>
    </dgm:pt>
    <dgm:pt modelId="{FB4C46F3-3C8B-4F23-9D8E-3438C9AFEA09}">
      <dgm:prSet phldrT="[Text]" custT="1"/>
      <dgm:spPr/>
      <dgm:t>
        <a:bodyPr/>
        <a:lstStyle/>
        <a:p>
          <a:r>
            <a:rPr lang="en-US" sz="1400" b="1" dirty="0" smtClean="0"/>
            <a:t>Administration</a:t>
          </a:r>
          <a:endParaRPr lang="en-GB" sz="1400" b="1" dirty="0"/>
        </a:p>
      </dgm:t>
    </dgm:pt>
    <dgm:pt modelId="{FC7C2E44-B28E-44B3-A262-A0D2B160166B}" type="parTrans" cxnId="{7F037715-C495-4BE8-A3B8-9C1F29E28BFF}">
      <dgm:prSet/>
      <dgm:spPr/>
      <dgm:t>
        <a:bodyPr/>
        <a:lstStyle/>
        <a:p>
          <a:endParaRPr lang="en-GB" sz="1600" b="0"/>
        </a:p>
      </dgm:t>
    </dgm:pt>
    <dgm:pt modelId="{0B83E5E0-EA34-4E8B-AC4B-A85313B8E728}" type="sibTrans" cxnId="{7F037715-C495-4BE8-A3B8-9C1F29E28BFF}">
      <dgm:prSet/>
      <dgm:spPr/>
      <dgm:t>
        <a:bodyPr/>
        <a:lstStyle/>
        <a:p>
          <a:endParaRPr lang="en-GB" sz="1600" b="0"/>
        </a:p>
      </dgm:t>
    </dgm:pt>
    <dgm:pt modelId="{DE348508-DF44-453E-8DBB-D0B0D1734D83}">
      <dgm:prSet phldrT="[Text]" custT="1"/>
      <dgm:spPr/>
      <dgm:t>
        <a:bodyPr/>
        <a:lstStyle/>
        <a:p>
          <a:r>
            <a:rPr lang="en-US" sz="1600" b="1" dirty="0" smtClean="0"/>
            <a:t>BDS Center</a:t>
          </a:r>
          <a:endParaRPr lang="en-GB" sz="1600" b="1" dirty="0"/>
        </a:p>
      </dgm:t>
    </dgm:pt>
    <dgm:pt modelId="{86ACDA46-70F4-45C1-9482-52E9DD468B32}" type="parTrans" cxnId="{2A77DF20-9803-4C4F-BF4A-A7AE058E8E2C}">
      <dgm:prSet/>
      <dgm:spPr/>
      <dgm:t>
        <a:bodyPr/>
        <a:lstStyle/>
        <a:p>
          <a:endParaRPr lang="en-GB" sz="1600" b="0"/>
        </a:p>
      </dgm:t>
    </dgm:pt>
    <dgm:pt modelId="{042A6926-4B31-4DF4-9582-C34867897009}" type="sibTrans" cxnId="{2A77DF20-9803-4C4F-BF4A-A7AE058E8E2C}">
      <dgm:prSet/>
      <dgm:spPr/>
      <dgm:t>
        <a:bodyPr/>
        <a:lstStyle/>
        <a:p>
          <a:endParaRPr lang="en-GB" sz="1600" b="0"/>
        </a:p>
      </dgm:t>
    </dgm:pt>
    <dgm:pt modelId="{978DD889-F941-4FD8-AB2C-A072942732DE}">
      <dgm:prSet phldrT="[Text]" custT="1"/>
      <dgm:spPr/>
      <dgm:t>
        <a:bodyPr/>
        <a:lstStyle/>
        <a:p>
          <a:r>
            <a:rPr lang="en-US" sz="1600" b="1" dirty="0" smtClean="0"/>
            <a:t>QD Center</a:t>
          </a:r>
          <a:endParaRPr lang="en-GB" sz="1600" b="1" dirty="0"/>
        </a:p>
      </dgm:t>
    </dgm:pt>
    <dgm:pt modelId="{1ADA0FF4-61F5-4A9A-9037-399C8C61E6D1}" type="parTrans" cxnId="{9D606F8D-98C5-4DC9-A089-011EB63986CD}">
      <dgm:prSet/>
      <dgm:spPr/>
      <dgm:t>
        <a:bodyPr/>
        <a:lstStyle/>
        <a:p>
          <a:endParaRPr lang="en-GB" sz="1600" b="0"/>
        </a:p>
      </dgm:t>
    </dgm:pt>
    <dgm:pt modelId="{8528DFCA-6660-43F2-B6E6-6E3B7C9404FC}" type="sibTrans" cxnId="{9D606F8D-98C5-4DC9-A089-011EB63986CD}">
      <dgm:prSet/>
      <dgm:spPr/>
      <dgm:t>
        <a:bodyPr/>
        <a:lstStyle/>
        <a:p>
          <a:endParaRPr lang="en-GB" sz="1600" b="0"/>
        </a:p>
      </dgm:t>
    </dgm:pt>
    <dgm:pt modelId="{7C2BF51F-7746-49EC-A474-6B80460256F1}">
      <dgm:prSet phldrT="[Text]" custT="1"/>
      <dgm:spPr/>
      <dgm:t>
        <a:bodyPr/>
        <a:lstStyle/>
        <a:p>
          <a:r>
            <a:rPr lang="en-US" sz="1400" b="1" dirty="0" smtClean="0"/>
            <a:t>Distribution</a:t>
          </a:r>
          <a:endParaRPr lang="en-GB" sz="1400" b="1" dirty="0"/>
        </a:p>
      </dgm:t>
    </dgm:pt>
    <dgm:pt modelId="{CF45BB2F-C543-4223-90CA-0AF6C50BFA8C}" type="parTrans" cxnId="{524A9FB7-C8E5-43AF-A608-DE0C896FAEA5}">
      <dgm:prSet/>
      <dgm:spPr/>
      <dgm:t>
        <a:bodyPr/>
        <a:lstStyle/>
        <a:p>
          <a:endParaRPr lang="en-GB" sz="1600" b="0"/>
        </a:p>
      </dgm:t>
    </dgm:pt>
    <dgm:pt modelId="{6454F97C-E740-4CC8-8FA4-D2C2B969523B}" type="sibTrans" cxnId="{524A9FB7-C8E5-43AF-A608-DE0C896FAEA5}">
      <dgm:prSet/>
      <dgm:spPr/>
      <dgm:t>
        <a:bodyPr/>
        <a:lstStyle/>
        <a:p>
          <a:endParaRPr lang="en-GB" sz="1600" b="0"/>
        </a:p>
      </dgm:t>
    </dgm:pt>
    <dgm:pt modelId="{3F067E55-8F0E-470F-98AB-D77FF2B256B9}">
      <dgm:prSet custT="1"/>
      <dgm:spPr/>
      <dgm:t>
        <a:bodyPr/>
        <a:lstStyle/>
        <a:p>
          <a:r>
            <a:rPr lang="en-US" sz="1600" b="1" dirty="0" smtClean="0"/>
            <a:t>Mosque</a:t>
          </a:r>
          <a:endParaRPr lang="en-GB" sz="1600" b="1" dirty="0"/>
        </a:p>
      </dgm:t>
    </dgm:pt>
    <dgm:pt modelId="{1F1F1F2D-58A8-4178-8195-326F83942FDB}" type="parTrans" cxnId="{A9883182-B44C-4EBE-A9F6-35D61C1BFC6C}">
      <dgm:prSet/>
      <dgm:spPr/>
      <dgm:t>
        <a:bodyPr/>
        <a:lstStyle/>
        <a:p>
          <a:endParaRPr lang="en-GB" b="0"/>
        </a:p>
      </dgm:t>
    </dgm:pt>
    <dgm:pt modelId="{501B50A6-9B19-4573-AB79-F43D1C290AFE}" type="sibTrans" cxnId="{A9883182-B44C-4EBE-A9F6-35D61C1BFC6C}">
      <dgm:prSet/>
      <dgm:spPr/>
      <dgm:t>
        <a:bodyPr/>
        <a:lstStyle/>
        <a:p>
          <a:endParaRPr lang="en-GB" b="0"/>
        </a:p>
      </dgm:t>
    </dgm:pt>
    <dgm:pt modelId="{C527338A-7466-4830-919C-E5D7DC6C1D0F}">
      <dgm:prSet custT="1"/>
      <dgm:spPr/>
      <dgm:t>
        <a:bodyPr/>
        <a:lstStyle/>
        <a:p>
          <a:r>
            <a:rPr lang="en-US" sz="1400" b="1" dirty="0" smtClean="0"/>
            <a:t>Marketing Centers</a:t>
          </a:r>
          <a:endParaRPr lang="en-GB" sz="1400" b="1" dirty="0"/>
        </a:p>
      </dgm:t>
    </dgm:pt>
    <dgm:pt modelId="{B399B565-582E-4253-81AB-2ABF0CEC8609}" type="parTrans" cxnId="{A07CF243-7ED5-406D-AD65-2C855B7A0868}">
      <dgm:prSet/>
      <dgm:spPr/>
      <dgm:t>
        <a:bodyPr/>
        <a:lstStyle/>
        <a:p>
          <a:endParaRPr lang="en-GB" b="0"/>
        </a:p>
      </dgm:t>
    </dgm:pt>
    <dgm:pt modelId="{D063480C-E7BD-4DD7-B1B7-AE8BDDD0C200}" type="sibTrans" cxnId="{A07CF243-7ED5-406D-AD65-2C855B7A0868}">
      <dgm:prSet/>
      <dgm:spPr/>
      <dgm:t>
        <a:bodyPr/>
        <a:lstStyle/>
        <a:p>
          <a:endParaRPr lang="en-GB" b="0"/>
        </a:p>
      </dgm:t>
    </dgm:pt>
    <dgm:pt modelId="{E05816D1-C0BD-4E97-8DB1-E97FFAF268E5}">
      <dgm:prSet/>
      <dgm:spPr/>
      <dgm:t>
        <a:bodyPr/>
        <a:lstStyle/>
        <a:p>
          <a:r>
            <a:rPr lang="en-US" b="1" dirty="0" smtClean="0"/>
            <a:t>Police &amp; Civil Defense </a:t>
          </a:r>
          <a:endParaRPr lang="en-GB" b="1" dirty="0"/>
        </a:p>
      </dgm:t>
    </dgm:pt>
    <dgm:pt modelId="{6F2FC18A-AE0D-4658-AE5C-1BD9D8CDA5E5}" type="parTrans" cxnId="{2BC283AA-F3DE-47B6-9147-45040988B9E4}">
      <dgm:prSet/>
      <dgm:spPr/>
      <dgm:t>
        <a:bodyPr/>
        <a:lstStyle/>
        <a:p>
          <a:endParaRPr lang="en-GB" b="0"/>
        </a:p>
      </dgm:t>
    </dgm:pt>
    <dgm:pt modelId="{A91127F2-7526-4ED8-9928-45E491491C86}" type="sibTrans" cxnId="{2BC283AA-F3DE-47B6-9147-45040988B9E4}">
      <dgm:prSet/>
      <dgm:spPr/>
      <dgm:t>
        <a:bodyPr/>
        <a:lstStyle/>
        <a:p>
          <a:endParaRPr lang="en-GB" b="0"/>
        </a:p>
      </dgm:t>
    </dgm:pt>
    <dgm:pt modelId="{56C93672-FB1A-4240-8448-44D9AB91E184}">
      <dgm:prSet custT="1"/>
      <dgm:spPr/>
      <dgm:t>
        <a:bodyPr/>
        <a:lstStyle/>
        <a:p>
          <a:r>
            <a:rPr lang="en-US" sz="1600" b="1" dirty="0" smtClean="0"/>
            <a:t>Park Area</a:t>
          </a:r>
          <a:endParaRPr lang="en-GB" sz="1600" b="1" dirty="0"/>
        </a:p>
      </dgm:t>
    </dgm:pt>
    <dgm:pt modelId="{9614D707-6016-4518-A11D-66A2C909D3B8}" type="parTrans" cxnId="{752F21CC-6C82-4DBE-BC8E-E8BC22F32D96}">
      <dgm:prSet/>
      <dgm:spPr/>
      <dgm:t>
        <a:bodyPr/>
        <a:lstStyle/>
        <a:p>
          <a:endParaRPr lang="en-GB"/>
        </a:p>
      </dgm:t>
    </dgm:pt>
    <dgm:pt modelId="{B9C8DBCB-C44E-4E10-96E8-0363E1EF5FB0}" type="sibTrans" cxnId="{752F21CC-6C82-4DBE-BC8E-E8BC22F32D96}">
      <dgm:prSet/>
      <dgm:spPr/>
      <dgm:t>
        <a:bodyPr/>
        <a:lstStyle/>
        <a:p>
          <a:endParaRPr lang="en-GB"/>
        </a:p>
      </dgm:t>
    </dgm:pt>
    <dgm:pt modelId="{21F494D8-2605-4BA8-9C73-C3789F60F0D0}">
      <dgm:prSet/>
      <dgm:spPr/>
      <dgm:t>
        <a:bodyPr/>
        <a:lstStyle/>
        <a:p>
          <a:r>
            <a:rPr lang="en-US" b="1" dirty="0" smtClean="0"/>
            <a:t>Bus Station &amp; Parking</a:t>
          </a:r>
          <a:endParaRPr lang="en-GB" b="1" dirty="0"/>
        </a:p>
      </dgm:t>
    </dgm:pt>
    <dgm:pt modelId="{49DAD0D8-3548-4175-A964-29B474BCAE6C}" type="parTrans" cxnId="{9964FE56-05D1-46B0-8DA0-7573513F4495}">
      <dgm:prSet/>
      <dgm:spPr/>
      <dgm:t>
        <a:bodyPr/>
        <a:lstStyle/>
        <a:p>
          <a:endParaRPr lang="en-GB"/>
        </a:p>
      </dgm:t>
    </dgm:pt>
    <dgm:pt modelId="{BFDDEBEF-4755-4903-B4EA-4EAD928BFDC7}" type="sibTrans" cxnId="{9964FE56-05D1-46B0-8DA0-7573513F4495}">
      <dgm:prSet/>
      <dgm:spPr/>
      <dgm:t>
        <a:bodyPr/>
        <a:lstStyle/>
        <a:p>
          <a:endParaRPr lang="en-GB"/>
        </a:p>
      </dgm:t>
    </dgm:pt>
    <dgm:pt modelId="{5DA0A5E0-64A3-43A4-B12F-3608BB879D03}" type="pres">
      <dgm:prSet presAssocID="{48FF2D0A-002F-4F36-BB6D-591E1D3FFB3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3C6A60-6215-484C-AAE8-51B6A9875F47}" type="pres">
      <dgm:prSet presAssocID="{8188D726-2B18-4A36-96EA-AC0034544044}" presName="centerShape" presStyleLbl="node0" presStyleIdx="0" presStyleCnt="1"/>
      <dgm:spPr/>
      <dgm:t>
        <a:bodyPr/>
        <a:lstStyle/>
        <a:p>
          <a:endParaRPr lang="en-US"/>
        </a:p>
      </dgm:t>
    </dgm:pt>
    <dgm:pt modelId="{9346C8D2-82BA-44F5-A3F9-F7218F2ABE06}" type="pres">
      <dgm:prSet presAssocID="{FC7C2E44-B28E-44B3-A262-A0D2B160166B}" presName="parTrans" presStyleLbl="bgSibTrans2D1" presStyleIdx="0" presStyleCnt="9"/>
      <dgm:spPr/>
      <dgm:t>
        <a:bodyPr/>
        <a:lstStyle/>
        <a:p>
          <a:endParaRPr lang="en-US"/>
        </a:p>
      </dgm:t>
    </dgm:pt>
    <dgm:pt modelId="{B02A97DA-2441-41B2-8594-4592FE2020BA}" type="pres">
      <dgm:prSet presAssocID="{FB4C46F3-3C8B-4F23-9D8E-3438C9AFEA09}" presName="node" presStyleLbl="node1" presStyleIdx="0" presStyleCnt="9" custScaleX="1344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5C207-856A-4834-AFC6-53112CEDF556}" type="pres">
      <dgm:prSet presAssocID="{86ACDA46-70F4-45C1-9482-52E9DD468B32}" presName="parTrans" presStyleLbl="bgSibTrans2D1" presStyleIdx="1" presStyleCnt="9"/>
      <dgm:spPr/>
      <dgm:t>
        <a:bodyPr/>
        <a:lstStyle/>
        <a:p>
          <a:endParaRPr lang="en-US"/>
        </a:p>
      </dgm:t>
    </dgm:pt>
    <dgm:pt modelId="{62A924E1-0C1B-4B36-9E7A-D3FCFE32657A}" type="pres">
      <dgm:prSet presAssocID="{DE348508-DF44-453E-8DBB-D0B0D1734D8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89D8C-C8E1-4FA3-8AC8-14216B67DA8A}" type="pres">
      <dgm:prSet presAssocID="{1ADA0FF4-61F5-4A9A-9037-399C8C61E6D1}" presName="parTrans" presStyleLbl="bgSibTrans2D1" presStyleIdx="2" presStyleCnt="9"/>
      <dgm:spPr/>
      <dgm:t>
        <a:bodyPr/>
        <a:lstStyle/>
        <a:p>
          <a:endParaRPr lang="en-US"/>
        </a:p>
      </dgm:t>
    </dgm:pt>
    <dgm:pt modelId="{27B99890-4E08-42A1-A7EE-F11A7BC9EFF6}" type="pres">
      <dgm:prSet presAssocID="{978DD889-F941-4FD8-AB2C-A072942732D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B8785-C548-4CE0-AFBD-A967BA225735}" type="pres">
      <dgm:prSet presAssocID="{1F1F1F2D-58A8-4178-8195-326F83942FDB}" presName="parTrans" presStyleLbl="bgSibTrans2D1" presStyleIdx="3" presStyleCnt="9"/>
      <dgm:spPr/>
      <dgm:t>
        <a:bodyPr/>
        <a:lstStyle/>
        <a:p>
          <a:endParaRPr lang="en-US"/>
        </a:p>
      </dgm:t>
    </dgm:pt>
    <dgm:pt modelId="{37D08142-4AE9-447F-BF47-D85800E34E71}" type="pres">
      <dgm:prSet presAssocID="{3F067E55-8F0E-470F-98AB-D77FF2B256B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882ABE-BD28-45F4-91AA-16748A21CB1F}" type="pres">
      <dgm:prSet presAssocID="{B399B565-582E-4253-81AB-2ABF0CEC8609}" presName="parTrans" presStyleLbl="bgSibTrans2D1" presStyleIdx="4" presStyleCnt="9"/>
      <dgm:spPr/>
      <dgm:t>
        <a:bodyPr/>
        <a:lstStyle/>
        <a:p>
          <a:endParaRPr lang="en-US"/>
        </a:p>
      </dgm:t>
    </dgm:pt>
    <dgm:pt modelId="{2E233966-B05B-4C81-8181-4F7EC6FC1EF5}" type="pres">
      <dgm:prSet presAssocID="{C527338A-7466-4830-919C-E5D7DC6C1D0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1B89B-59CB-4E48-B1B5-52194F3C0C08}" type="pres">
      <dgm:prSet presAssocID="{9614D707-6016-4518-A11D-66A2C909D3B8}" presName="parTrans" presStyleLbl="bgSibTrans2D1" presStyleIdx="5" presStyleCnt="9"/>
      <dgm:spPr/>
      <dgm:t>
        <a:bodyPr/>
        <a:lstStyle/>
        <a:p>
          <a:endParaRPr lang="en-US"/>
        </a:p>
      </dgm:t>
    </dgm:pt>
    <dgm:pt modelId="{A116FAB9-4E24-4CDE-B19C-A9A428946BF5}" type="pres">
      <dgm:prSet presAssocID="{56C93672-FB1A-4240-8448-44D9AB91E184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57379-3EEA-441D-AA0B-3FE172F60D20}" type="pres">
      <dgm:prSet presAssocID="{49DAD0D8-3548-4175-A964-29B474BCAE6C}" presName="parTrans" presStyleLbl="bgSibTrans2D1" presStyleIdx="6" presStyleCnt="9"/>
      <dgm:spPr/>
      <dgm:t>
        <a:bodyPr/>
        <a:lstStyle/>
        <a:p>
          <a:endParaRPr lang="en-US"/>
        </a:p>
      </dgm:t>
    </dgm:pt>
    <dgm:pt modelId="{514192DA-27CD-4587-8055-FAB236FA789E}" type="pres">
      <dgm:prSet presAssocID="{21F494D8-2605-4BA8-9C73-C3789F60F0D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79090-5088-4DD3-B852-111C170D24CB}" type="pres">
      <dgm:prSet presAssocID="{6F2FC18A-AE0D-4658-AE5C-1BD9D8CDA5E5}" presName="parTrans" presStyleLbl="bgSibTrans2D1" presStyleIdx="7" presStyleCnt="9"/>
      <dgm:spPr/>
      <dgm:t>
        <a:bodyPr/>
        <a:lstStyle/>
        <a:p>
          <a:endParaRPr lang="en-US"/>
        </a:p>
      </dgm:t>
    </dgm:pt>
    <dgm:pt modelId="{D58F709E-C23B-4011-9086-1C517821F1B9}" type="pres">
      <dgm:prSet presAssocID="{E05816D1-C0BD-4E97-8DB1-E97FFAF268E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C1CE0F-F5AB-4075-8F44-1F2076746770}" type="pres">
      <dgm:prSet presAssocID="{CF45BB2F-C543-4223-90CA-0AF6C50BFA8C}" presName="parTrans" presStyleLbl="bgSibTrans2D1" presStyleIdx="8" presStyleCnt="9"/>
      <dgm:spPr/>
      <dgm:t>
        <a:bodyPr/>
        <a:lstStyle/>
        <a:p>
          <a:endParaRPr lang="en-US"/>
        </a:p>
      </dgm:t>
    </dgm:pt>
    <dgm:pt modelId="{9A0CED6C-D3A2-4410-B457-6EAC62162637}" type="pres">
      <dgm:prSet presAssocID="{7C2BF51F-7746-49EC-A474-6B80460256F1}" presName="node" presStyleLbl="node1" presStyleIdx="8" presStyleCnt="9" custScaleX="121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606F8D-98C5-4DC9-A089-011EB63986CD}" srcId="{8188D726-2B18-4A36-96EA-AC0034544044}" destId="{978DD889-F941-4FD8-AB2C-A072942732DE}" srcOrd="2" destOrd="0" parTransId="{1ADA0FF4-61F5-4A9A-9037-399C8C61E6D1}" sibTransId="{8528DFCA-6660-43F2-B6E6-6E3B7C9404FC}"/>
    <dgm:cxn modelId="{8D403220-7416-4F83-8F1A-F8EA6BF866F1}" type="presOf" srcId="{86ACDA46-70F4-45C1-9482-52E9DD468B32}" destId="{85A5C207-856A-4834-AFC6-53112CEDF556}" srcOrd="0" destOrd="0" presId="urn:microsoft.com/office/officeart/2005/8/layout/radial4"/>
    <dgm:cxn modelId="{D611B907-A575-4C3F-9BA3-0AD042579193}" type="presOf" srcId="{B399B565-582E-4253-81AB-2ABF0CEC8609}" destId="{AB882ABE-BD28-45F4-91AA-16748A21CB1F}" srcOrd="0" destOrd="0" presId="urn:microsoft.com/office/officeart/2005/8/layout/radial4"/>
    <dgm:cxn modelId="{2BC283AA-F3DE-47B6-9147-45040988B9E4}" srcId="{8188D726-2B18-4A36-96EA-AC0034544044}" destId="{E05816D1-C0BD-4E97-8DB1-E97FFAF268E5}" srcOrd="7" destOrd="0" parTransId="{6F2FC18A-AE0D-4658-AE5C-1BD9D8CDA5E5}" sibTransId="{A91127F2-7526-4ED8-9928-45E491491C86}"/>
    <dgm:cxn modelId="{B735AC33-F5C2-4D96-8FD1-390B8D8FED08}" type="presOf" srcId="{1F1F1F2D-58A8-4178-8195-326F83942FDB}" destId="{C90B8785-C548-4CE0-AFBD-A967BA225735}" srcOrd="0" destOrd="0" presId="urn:microsoft.com/office/officeart/2005/8/layout/radial4"/>
    <dgm:cxn modelId="{4CD6CBFE-06A8-4696-9B30-760E664242D5}" type="presOf" srcId="{E05816D1-C0BD-4E97-8DB1-E97FFAF268E5}" destId="{D58F709E-C23B-4011-9086-1C517821F1B9}" srcOrd="0" destOrd="0" presId="urn:microsoft.com/office/officeart/2005/8/layout/radial4"/>
    <dgm:cxn modelId="{A9883182-B44C-4EBE-A9F6-35D61C1BFC6C}" srcId="{8188D726-2B18-4A36-96EA-AC0034544044}" destId="{3F067E55-8F0E-470F-98AB-D77FF2B256B9}" srcOrd="3" destOrd="0" parTransId="{1F1F1F2D-58A8-4178-8195-326F83942FDB}" sibTransId="{501B50A6-9B19-4573-AB79-F43D1C290AFE}"/>
    <dgm:cxn modelId="{A115EDB0-37BC-494E-931C-D7E000375F23}" type="presOf" srcId="{21F494D8-2605-4BA8-9C73-C3789F60F0D0}" destId="{514192DA-27CD-4587-8055-FAB236FA789E}" srcOrd="0" destOrd="0" presId="urn:microsoft.com/office/officeart/2005/8/layout/radial4"/>
    <dgm:cxn modelId="{52741EEC-719E-4B9A-8F09-25220FD941F8}" type="presOf" srcId="{3F067E55-8F0E-470F-98AB-D77FF2B256B9}" destId="{37D08142-4AE9-447F-BF47-D85800E34E71}" srcOrd="0" destOrd="0" presId="urn:microsoft.com/office/officeart/2005/8/layout/radial4"/>
    <dgm:cxn modelId="{BC82098B-594C-4BAC-9A50-0E44E2ADB435}" srcId="{48FF2D0A-002F-4F36-BB6D-591E1D3FFB34}" destId="{8188D726-2B18-4A36-96EA-AC0034544044}" srcOrd="0" destOrd="0" parTransId="{626686F1-23DD-417F-8B4D-59BB75868880}" sibTransId="{5FFCAB99-1BED-4E42-A883-A0CA3A9859DB}"/>
    <dgm:cxn modelId="{9964FE56-05D1-46B0-8DA0-7573513F4495}" srcId="{8188D726-2B18-4A36-96EA-AC0034544044}" destId="{21F494D8-2605-4BA8-9C73-C3789F60F0D0}" srcOrd="6" destOrd="0" parTransId="{49DAD0D8-3548-4175-A964-29B474BCAE6C}" sibTransId="{BFDDEBEF-4755-4903-B4EA-4EAD928BFDC7}"/>
    <dgm:cxn modelId="{7C0CE706-A8FA-4103-848C-CF09BF25CFDA}" type="presOf" srcId="{9614D707-6016-4518-A11D-66A2C909D3B8}" destId="{67B1B89B-59CB-4E48-B1B5-52194F3C0C08}" srcOrd="0" destOrd="0" presId="urn:microsoft.com/office/officeart/2005/8/layout/radial4"/>
    <dgm:cxn modelId="{AC02ED18-7CFD-4681-B860-9D5A6AF1CA4F}" type="presOf" srcId="{C527338A-7466-4830-919C-E5D7DC6C1D0F}" destId="{2E233966-B05B-4C81-8181-4F7EC6FC1EF5}" srcOrd="0" destOrd="0" presId="urn:microsoft.com/office/officeart/2005/8/layout/radial4"/>
    <dgm:cxn modelId="{524A9FB7-C8E5-43AF-A608-DE0C896FAEA5}" srcId="{8188D726-2B18-4A36-96EA-AC0034544044}" destId="{7C2BF51F-7746-49EC-A474-6B80460256F1}" srcOrd="8" destOrd="0" parTransId="{CF45BB2F-C543-4223-90CA-0AF6C50BFA8C}" sibTransId="{6454F97C-E740-4CC8-8FA4-D2C2B969523B}"/>
    <dgm:cxn modelId="{2B5B6D74-2C5E-4987-BAA6-728DD3F408A5}" type="presOf" srcId="{978DD889-F941-4FD8-AB2C-A072942732DE}" destId="{27B99890-4E08-42A1-A7EE-F11A7BC9EFF6}" srcOrd="0" destOrd="0" presId="urn:microsoft.com/office/officeart/2005/8/layout/radial4"/>
    <dgm:cxn modelId="{7F037715-C495-4BE8-A3B8-9C1F29E28BFF}" srcId="{8188D726-2B18-4A36-96EA-AC0034544044}" destId="{FB4C46F3-3C8B-4F23-9D8E-3438C9AFEA09}" srcOrd="0" destOrd="0" parTransId="{FC7C2E44-B28E-44B3-A262-A0D2B160166B}" sibTransId="{0B83E5E0-EA34-4E8B-AC4B-A85313B8E728}"/>
    <dgm:cxn modelId="{12E8D4B2-7DEA-4253-99E9-2FD2CC8CC7B9}" type="presOf" srcId="{DE348508-DF44-453E-8DBB-D0B0D1734D83}" destId="{62A924E1-0C1B-4B36-9E7A-D3FCFE32657A}" srcOrd="0" destOrd="0" presId="urn:microsoft.com/office/officeart/2005/8/layout/radial4"/>
    <dgm:cxn modelId="{30BEA999-3B2C-43F0-9048-4F87A98FCBA4}" type="presOf" srcId="{1ADA0FF4-61F5-4A9A-9037-399C8C61E6D1}" destId="{8FE89D8C-C8E1-4FA3-8AC8-14216B67DA8A}" srcOrd="0" destOrd="0" presId="urn:microsoft.com/office/officeart/2005/8/layout/radial4"/>
    <dgm:cxn modelId="{1B7C8A77-9F12-4F6E-98E0-8206DD7F4B31}" type="presOf" srcId="{7C2BF51F-7746-49EC-A474-6B80460256F1}" destId="{9A0CED6C-D3A2-4410-B457-6EAC62162637}" srcOrd="0" destOrd="0" presId="urn:microsoft.com/office/officeart/2005/8/layout/radial4"/>
    <dgm:cxn modelId="{F9BC5552-9FF1-41CF-AED5-5179F6CAEE1D}" type="presOf" srcId="{FB4C46F3-3C8B-4F23-9D8E-3438C9AFEA09}" destId="{B02A97DA-2441-41B2-8594-4592FE2020BA}" srcOrd="0" destOrd="0" presId="urn:microsoft.com/office/officeart/2005/8/layout/radial4"/>
    <dgm:cxn modelId="{D6C4C6DA-DB08-46B2-BA00-FDADEBA500EB}" type="presOf" srcId="{6F2FC18A-AE0D-4658-AE5C-1BD9D8CDA5E5}" destId="{BC079090-5088-4DD3-B852-111C170D24CB}" srcOrd="0" destOrd="0" presId="urn:microsoft.com/office/officeart/2005/8/layout/radial4"/>
    <dgm:cxn modelId="{752F21CC-6C82-4DBE-BC8E-E8BC22F32D96}" srcId="{8188D726-2B18-4A36-96EA-AC0034544044}" destId="{56C93672-FB1A-4240-8448-44D9AB91E184}" srcOrd="5" destOrd="0" parTransId="{9614D707-6016-4518-A11D-66A2C909D3B8}" sibTransId="{B9C8DBCB-C44E-4E10-96E8-0363E1EF5FB0}"/>
    <dgm:cxn modelId="{A07CF243-7ED5-406D-AD65-2C855B7A0868}" srcId="{8188D726-2B18-4A36-96EA-AC0034544044}" destId="{C527338A-7466-4830-919C-E5D7DC6C1D0F}" srcOrd="4" destOrd="0" parTransId="{B399B565-582E-4253-81AB-2ABF0CEC8609}" sibTransId="{D063480C-E7BD-4DD7-B1B7-AE8BDDD0C200}"/>
    <dgm:cxn modelId="{7C967985-1E3F-49EB-8EC4-9C987DE3DA47}" type="presOf" srcId="{8188D726-2B18-4A36-96EA-AC0034544044}" destId="{333C6A60-6215-484C-AAE8-51B6A9875F47}" srcOrd="0" destOrd="0" presId="urn:microsoft.com/office/officeart/2005/8/layout/radial4"/>
    <dgm:cxn modelId="{DD80F745-BEAF-425A-BAD5-3E3644B6907D}" type="presOf" srcId="{49DAD0D8-3548-4175-A964-29B474BCAE6C}" destId="{91A57379-3EEA-441D-AA0B-3FE172F60D20}" srcOrd="0" destOrd="0" presId="urn:microsoft.com/office/officeart/2005/8/layout/radial4"/>
    <dgm:cxn modelId="{B3C991A3-36C5-4CF8-9DF7-0578F581062F}" type="presOf" srcId="{56C93672-FB1A-4240-8448-44D9AB91E184}" destId="{A116FAB9-4E24-4CDE-B19C-A9A428946BF5}" srcOrd="0" destOrd="0" presId="urn:microsoft.com/office/officeart/2005/8/layout/radial4"/>
    <dgm:cxn modelId="{2A77DF20-9803-4C4F-BF4A-A7AE058E8E2C}" srcId="{8188D726-2B18-4A36-96EA-AC0034544044}" destId="{DE348508-DF44-453E-8DBB-D0B0D1734D83}" srcOrd="1" destOrd="0" parTransId="{86ACDA46-70F4-45C1-9482-52E9DD468B32}" sibTransId="{042A6926-4B31-4DF4-9582-C34867897009}"/>
    <dgm:cxn modelId="{4286C643-79DF-48EB-92BB-334C429E387E}" type="presOf" srcId="{CF45BB2F-C543-4223-90CA-0AF6C50BFA8C}" destId="{84C1CE0F-F5AB-4075-8F44-1F2076746770}" srcOrd="0" destOrd="0" presId="urn:microsoft.com/office/officeart/2005/8/layout/radial4"/>
    <dgm:cxn modelId="{162717D7-619C-4249-B8A0-D514DFD4B78F}" type="presOf" srcId="{FC7C2E44-B28E-44B3-A262-A0D2B160166B}" destId="{9346C8D2-82BA-44F5-A3F9-F7218F2ABE06}" srcOrd="0" destOrd="0" presId="urn:microsoft.com/office/officeart/2005/8/layout/radial4"/>
    <dgm:cxn modelId="{4FD9CFA3-8D1C-4B83-B548-FC9AE1AF50C6}" type="presOf" srcId="{48FF2D0A-002F-4F36-BB6D-591E1D3FFB34}" destId="{5DA0A5E0-64A3-43A4-B12F-3608BB879D03}" srcOrd="0" destOrd="0" presId="urn:microsoft.com/office/officeart/2005/8/layout/radial4"/>
    <dgm:cxn modelId="{D4F50C21-4107-4929-AF6C-CD9B8BF625B3}" type="presParOf" srcId="{5DA0A5E0-64A3-43A4-B12F-3608BB879D03}" destId="{333C6A60-6215-484C-AAE8-51B6A9875F47}" srcOrd="0" destOrd="0" presId="urn:microsoft.com/office/officeart/2005/8/layout/radial4"/>
    <dgm:cxn modelId="{95D78AD5-575B-45B7-972B-FC8FFC7282A4}" type="presParOf" srcId="{5DA0A5E0-64A3-43A4-B12F-3608BB879D03}" destId="{9346C8D2-82BA-44F5-A3F9-F7218F2ABE06}" srcOrd="1" destOrd="0" presId="urn:microsoft.com/office/officeart/2005/8/layout/radial4"/>
    <dgm:cxn modelId="{42B1489B-4B03-42D6-BAE6-E9335C19960F}" type="presParOf" srcId="{5DA0A5E0-64A3-43A4-B12F-3608BB879D03}" destId="{B02A97DA-2441-41B2-8594-4592FE2020BA}" srcOrd="2" destOrd="0" presId="urn:microsoft.com/office/officeart/2005/8/layout/radial4"/>
    <dgm:cxn modelId="{06CE87F2-3C1A-4574-B2F4-99D0C4074709}" type="presParOf" srcId="{5DA0A5E0-64A3-43A4-B12F-3608BB879D03}" destId="{85A5C207-856A-4834-AFC6-53112CEDF556}" srcOrd="3" destOrd="0" presId="urn:microsoft.com/office/officeart/2005/8/layout/radial4"/>
    <dgm:cxn modelId="{E04C785F-5768-4EE2-B2BB-9F91619CED78}" type="presParOf" srcId="{5DA0A5E0-64A3-43A4-B12F-3608BB879D03}" destId="{62A924E1-0C1B-4B36-9E7A-D3FCFE32657A}" srcOrd="4" destOrd="0" presId="urn:microsoft.com/office/officeart/2005/8/layout/radial4"/>
    <dgm:cxn modelId="{0922DAF5-A341-4521-B32F-EA83FEAF45AF}" type="presParOf" srcId="{5DA0A5E0-64A3-43A4-B12F-3608BB879D03}" destId="{8FE89D8C-C8E1-4FA3-8AC8-14216B67DA8A}" srcOrd="5" destOrd="0" presId="urn:microsoft.com/office/officeart/2005/8/layout/radial4"/>
    <dgm:cxn modelId="{281AA1AA-2532-471B-86E7-BB93F05A5E7F}" type="presParOf" srcId="{5DA0A5E0-64A3-43A4-B12F-3608BB879D03}" destId="{27B99890-4E08-42A1-A7EE-F11A7BC9EFF6}" srcOrd="6" destOrd="0" presId="urn:microsoft.com/office/officeart/2005/8/layout/radial4"/>
    <dgm:cxn modelId="{6D308BFD-5727-4DE2-AAA0-3536BA03028E}" type="presParOf" srcId="{5DA0A5E0-64A3-43A4-B12F-3608BB879D03}" destId="{C90B8785-C548-4CE0-AFBD-A967BA225735}" srcOrd="7" destOrd="0" presId="urn:microsoft.com/office/officeart/2005/8/layout/radial4"/>
    <dgm:cxn modelId="{F7A9AF32-7D6B-4A98-B099-3DDD11C181E6}" type="presParOf" srcId="{5DA0A5E0-64A3-43A4-B12F-3608BB879D03}" destId="{37D08142-4AE9-447F-BF47-D85800E34E71}" srcOrd="8" destOrd="0" presId="urn:microsoft.com/office/officeart/2005/8/layout/radial4"/>
    <dgm:cxn modelId="{F4943271-98F2-4ECC-96C4-252BAAFD9C50}" type="presParOf" srcId="{5DA0A5E0-64A3-43A4-B12F-3608BB879D03}" destId="{AB882ABE-BD28-45F4-91AA-16748A21CB1F}" srcOrd="9" destOrd="0" presId="urn:microsoft.com/office/officeart/2005/8/layout/radial4"/>
    <dgm:cxn modelId="{61BDEA41-E413-4D10-B1FA-420837B14CBD}" type="presParOf" srcId="{5DA0A5E0-64A3-43A4-B12F-3608BB879D03}" destId="{2E233966-B05B-4C81-8181-4F7EC6FC1EF5}" srcOrd="10" destOrd="0" presId="urn:microsoft.com/office/officeart/2005/8/layout/radial4"/>
    <dgm:cxn modelId="{04D538BD-C772-44E7-AEE3-414F122429A3}" type="presParOf" srcId="{5DA0A5E0-64A3-43A4-B12F-3608BB879D03}" destId="{67B1B89B-59CB-4E48-B1B5-52194F3C0C08}" srcOrd="11" destOrd="0" presId="urn:microsoft.com/office/officeart/2005/8/layout/radial4"/>
    <dgm:cxn modelId="{DB8AD620-97E0-4E3F-8B05-8B868C576295}" type="presParOf" srcId="{5DA0A5E0-64A3-43A4-B12F-3608BB879D03}" destId="{A116FAB9-4E24-4CDE-B19C-A9A428946BF5}" srcOrd="12" destOrd="0" presId="urn:microsoft.com/office/officeart/2005/8/layout/radial4"/>
    <dgm:cxn modelId="{1BEC6B47-66AB-4FD8-B380-A541AC63E5B7}" type="presParOf" srcId="{5DA0A5E0-64A3-43A4-B12F-3608BB879D03}" destId="{91A57379-3EEA-441D-AA0B-3FE172F60D20}" srcOrd="13" destOrd="0" presId="urn:microsoft.com/office/officeart/2005/8/layout/radial4"/>
    <dgm:cxn modelId="{281E1D80-4C43-48BB-BD77-A8C677EB5214}" type="presParOf" srcId="{5DA0A5E0-64A3-43A4-B12F-3608BB879D03}" destId="{514192DA-27CD-4587-8055-FAB236FA789E}" srcOrd="14" destOrd="0" presId="urn:microsoft.com/office/officeart/2005/8/layout/radial4"/>
    <dgm:cxn modelId="{833DDE5F-80FF-4E94-A4C6-9788A0295452}" type="presParOf" srcId="{5DA0A5E0-64A3-43A4-B12F-3608BB879D03}" destId="{BC079090-5088-4DD3-B852-111C170D24CB}" srcOrd="15" destOrd="0" presId="urn:microsoft.com/office/officeart/2005/8/layout/radial4"/>
    <dgm:cxn modelId="{31B01E41-02C3-46C2-9FD1-F9A7B145EC84}" type="presParOf" srcId="{5DA0A5E0-64A3-43A4-B12F-3608BB879D03}" destId="{D58F709E-C23B-4011-9086-1C517821F1B9}" srcOrd="16" destOrd="0" presId="urn:microsoft.com/office/officeart/2005/8/layout/radial4"/>
    <dgm:cxn modelId="{4EB03730-DC5F-4273-BAAE-255A8CC5721A}" type="presParOf" srcId="{5DA0A5E0-64A3-43A4-B12F-3608BB879D03}" destId="{84C1CE0F-F5AB-4075-8F44-1F2076746770}" srcOrd="17" destOrd="0" presId="urn:microsoft.com/office/officeart/2005/8/layout/radial4"/>
    <dgm:cxn modelId="{312A3DF1-055F-4F60-A483-F50D9C506DFB}" type="presParOf" srcId="{5DA0A5E0-64A3-43A4-B12F-3608BB879D03}" destId="{9A0CED6C-D3A2-4410-B457-6EAC62162637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4EDB1F79-C698-46B3-8BD4-F5A583BF618D}" type="doc">
      <dgm:prSet loTypeId="urn:microsoft.com/office/officeart/2005/8/layout/process4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E7C82419-518D-43F6-A4C6-2FA5A04F58DC}">
      <dgm:prSet phldrT="[Text]" custT="1"/>
      <dgm:spPr/>
      <dgm:t>
        <a:bodyPr/>
        <a:lstStyle/>
        <a:p>
          <a:pPr algn="just"/>
          <a:r>
            <a:rPr lang="en-US" sz="2000" b="1" dirty="0" smtClean="0"/>
            <a:t>Local markets should be encouraged to support the local products.</a:t>
          </a:r>
          <a:endParaRPr lang="en-GB" sz="2000" b="1" dirty="0"/>
        </a:p>
      </dgm:t>
    </dgm:pt>
    <dgm:pt modelId="{6FF9B211-BE42-4350-B38C-276A6C1AF172}" type="parTrans" cxnId="{B9ABDAD3-20B2-450E-9A82-6FC0E220F67E}">
      <dgm:prSet/>
      <dgm:spPr/>
      <dgm:t>
        <a:bodyPr/>
        <a:lstStyle/>
        <a:p>
          <a:endParaRPr lang="en-GB" sz="2000"/>
        </a:p>
      </dgm:t>
    </dgm:pt>
    <dgm:pt modelId="{F7395B2D-0EC9-4E19-9450-189C9713FCCC}" type="sibTrans" cxnId="{B9ABDAD3-20B2-450E-9A82-6FC0E220F67E}">
      <dgm:prSet custT="1"/>
      <dgm:spPr/>
      <dgm:t>
        <a:bodyPr/>
        <a:lstStyle/>
        <a:p>
          <a:endParaRPr lang="en-GB" sz="2000"/>
        </a:p>
      </dgm:t>
    </dgm:pt>
    <dgm:pt modelId="{565A72E6-1D58-44E7-B755-ECFD34BE7D72}">
      <dgm:prSet phldrT="[Text]" custT="1"/>
      <dgm:spPr/>
      <dgm:t>
        <a:bodyPr/>
        <a:lstStyle/>
        <a:p>
          <a:pPr algn="just"/>
          <a:r>
            <a:rPr lang="en-US" sz="2000" b="1" dirty="0" smtClean="0"/>
            <a:t>Develop programs aiming to motivated Palestinian manufacturers to apply Quality Control Standards and Quality Systems.  </a:t>
          </a:r>
          <a:endParaRPr lang="en-GB" sz="2000" b="1" dirty="0" smtClean="0"/>
        </a:p>
      </dgm:t>
    </dgm:pt>
    <dgm:pt modelId="{469991F8-C2EC-4FA0-8611-B66173F42D8C}" type="parTrans" cxnId="{74F401E8-7E6C-4FDF-B76E-33C581C7F6C1}">
      <dgm:prSet/>
      <dgm:spPr/>
      <dgm:t>
        <a:bodyPr/>
        <a:lstStyle/>
        <a:p>
          <a:endParaRPr lang="en-GB" sz="2000"/>
        </a:p>
      </dgm:t>
    </dgm:pt>
    <dgm:pt modelId="{68DEB698-18BC-4462-AA06-9BB684FE98F7}" type="sibTrans" cxnId="{74F401E8-7E6C-4FDF-B76E-33C581C7F6C1}">
      <dgm:prSet custT="1"/>
      <dgm:spPr/>
      <dgm:t>
        <a:bodyPr/>
        <a:lstStyle/>
        <a:p>
          <a:endParaRPr lang="en-GB" sz="2000"/>
        </a:p>
      </dgm:t>
    </dgm:pt>
    <dgm:pt modelId="{F291319E-0C00-4E52-8810-01F2F82120A0}">
      <dgm:prSet phldrT="[Text]" custT="1"/>
      <dgm:spPr/>
      <dgm:t>
        <a:bodyPr/>
        <a:lstStyle/>
        <a:p>
          <a:pPr algn="just"/>
          <a:r>
            <a:rPr lang="en-GB" sz="2000" b="1" i="0" dirty="0" smtClean="0"/>
            <a:t>Work to facilitate the export of Palestinian products on international markets</a:t>
          </a:r>
          <a:endParaRPr lang="en-GB" sz="2000" b="1" dirty="0" smtClean="0"/>
        </a:p>
      </dgm:t>
    </dgm:pt>
    <dgm:pt modelId="{2CBB1957-19DE-464C-85C1-EFAC440CD66B}" type="parTrans" cxnId="{E6968315-66F6-4680-9570-E373CC023A87}">
      <dgm:prSet/>
      <dgm:spPr/>
      <dgm:t>
        <a:bodyPr/>
        <a:lstStyle/>
        <a:p>
          <a:endParaRPr lang="en-GB" sz="2000"/>
        </a:p>
      </dgm:t>
    </dgm:pt>
    <dgm:pt modelId="{22A427F5-C528-4C02-9B59-FBEF581AD46A}" type="sibTrans" cxnId="{E6968315-66F6-4680-9570-E373CC023A87}">
      <dgm:prSet/>
      <dgm:spPr/>
      <dgm:t>
        <a:bodyPr/>
        <a:lstStyle/>
        <a:p>
          <a:endParaRPr lang="en-GB" sz="2000"/>
        </a:p>
      </dgm:t>
    </dgm:pt>
    <dgm:pt modelId="{C5F1167F-F666-4921-88C0-0527175F7E74}">
      <dgm:prSet custT="1"/>
      <dgm:spPr/>
      <dgm:t>
        <a:bodyPr/>
        <a:lstStyle/>
        <a:p>
          <a:pPr algn="just"/>
          <a:r>
            <a:rPr lang="en-GB" sz="1800" b="1" i="0" dirty="0" smtClean="0"/>
            <a:t>The development of the Palestinian industrial sector, and increased efforts to establish industrial cities to create a strong and effective national economy. </a:t>
          </a:r>
          <a:endParaRPr lang="en-GB" sz="1800" b="1" dirty="0"/>
        </a:p>
      </dgm:t>
    </dgm:pt>
    <dgm:pt modelId="{B41655AD-F62C-4D48-A2BA-883304F96856}" type="parTrans" cxnId="{860A0917-8636-4642-85E1-30D6C03A9A8F}">
      <dgm:prSet/>
      <dgm:spPr/>
      <dgm:t>
        <a:bodyPr/>
        <a:lstStyle/>
        <a:p>
          <a:endParaRPr lang="en-GB"/>
        </a:p>
      </dgm:t>
    </dgm:pt>
    <dgm:pt modelId="{7E398736-1607-42E7-A1A1-5098D62DF925}" type="sibTrans" cxnId="{860A0917-8636-4642-85E1-30D6C03A9A8F}">
      <dgm:prSet/>
      <dgm:spPr/>
      <dgm:t>
        <a:bodyPr/>
        <a:lstStyle/>
        <a:p>
          <a:endParaRPr lang="en-GB"/>
        </a:p>
      </dgm:t>
    </dgm:pt>
    <dgm:pt modelId="{B6081A8E-92E4-4F27-9628-7C0C8F2951BD}">
      <dgm:prSet custT="1"/>
      <dgm:spPr/>
      <dgm:t>
        <a:bodyPr/>
        <a:lstStyle/>
        <a:p>
          <a:pPr algn="just"/>
          <a:r>
            <a:rPr lang="en-GB" sz="2000" b="1" dirty="0" smtClean="0"/>
            <a:t>Provide programs to encourage investment and facilitate the work procedures and laws at the national industries, and reduce taxes on national products.</a:t>
          </a:r>
        </a:p>
      </dgm:t>
    </dgm:pt>
    <dgm:pt modelId="{19D6EC96-53A2-4742-99F9-2FD6E58D739D}" type="parTrans" cxnId="{D5ECF8E7-A83D-4D27-9147-687CEDEC2DD3}">
      <dgm:prSet/>
      <dgm:spPr/>
      <dgm:t>
        <a:bodyPr/>
        <a:lstStyle/>
        <a:p>
          <a:endParaRPr lang="en-GB"/>
        </a:p>
      </dgm:t>
    </dgm:pt>
    <dgm:pt modelId="{E15C3880-82D1-4C44-BEA1-079D36990A97}" type="sibTrans" cxnId="{D5ECF8E7-A83D-4D27-9147-687CEDEC2DD3}">
      <dgm:prSet/>
      <dgm:spPr/>
      <dgm:t>
        <a:bodyPr/>
        <a:lstStyle/>
        <a:p>
          <a:endParaRPr lang="en-GB"/>
        </a:p>
      </dgm:t>
    </dgm:pt>
    <dgm:pt modelId="{9BD3D7B9-630E-4EA9-B336-906EEA625AB1}" type="pres">
      <dgm:prSet presAssocID="{4EDB1F79-C698-46B3-8BD4-F5A583BF61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9B2F19-AB16-4EE8-9EB0-EB4F35F185C2}" type="pres">
      <dgm:prSet presAssocID="{F291319E-0C00-4E52-8810-01F2F82120A0}" presName="boxAndChildren" presStyleCnt="0"/>
      <dgm:spPr/>
    </dgm:pt>
    <dgm:pt modelId="{37D319DC-B90E-479C-BCC7-917A0C53562A}" type="pres">
      <dgm:prSet presAssocID="{F291319E-0C00-4E52-8810-01F2F82120A0}" presName="parentTextBox" presStyleLbl="node1" presStyleIdx="0" presStyleCnt="5"/>
      <dgm:spPr/>
      <dgm:t>
        <a:bodyPr/>
        <a:lstStyle/>
        <a:p>
          <a:endParaRPr lang="en-US"/>
        </a:p>
      </dgm:t>
    </dgm:pt>
    <dgm:pt modelId="{289AF753-0CA3-427E-A308-F28170F4BE4C}" type="pres">
      <dgm:prSet presAssocID="{E15C3880-82D1-4C44-BEA1-079D36990A97}" presName="sp" presStyleCnt="0"/>
      <dgm:spPr/>
    </dgm:pt>
    <dgm:pt modelId="{18519B90-B690-4FA6-BF17-EDA45EC8C50D}" type="pres">
      <dgm:prSet presAssocID="{B6081A8E-92E4-4F27-9628-7C0C8F2951BD}" presName="arrowAndChildren" presStyleCnt="0"/>
      <dgm:spPr/>
    </dgm:pt>
    <dgm:pt modelId="{4D2483C4-2A5C-4FEB-8528-C532201B232B}" type="pres">
      <dgm:prSet presAssocID="{B6081A8E-92E4-4F27-9628-7C0C8F2951BD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F0BB000C-736F-4C0B-A5AB-FE9E883880FD}" type="pres">
      <dgm:prSet presAssocID="{68DEB698-18BC-4462-AA06-9BB684FE98F7}" presName="sp" presStyleCnt="0"/>
      <dgm:spPr/>
    </dgm:pt>
    <dgm:pt modelId="{BDB01181-168F-4560-9255-C083E1F25A46}" type="pres">
      <dgm:prSet presAssocID="{565A72E6-1D58-44E7-B755-ECFD34BE7D72}" presName="arrowAndChildren" presStyleCnt="0"/>
      <dgm:spPr/>
    </dgm:pt>
    <dgm:pt modelId="{4B48F2E0-FB93-4310-B5D7-7B3569272A6A}" type="pres">
      <dgm:prSet presAssocID="{565A72E6-1D58-44E7-B755-ECFD34BE7D72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CC5716DA-3A3A-4026-A590-78A2C70EFD58}" type="pres">
      <dgm:prSet presAssocID="{F7395B2D-0EC9-4E19-9450-189C9713FCCC}" presName="sp" presStyleCnt="0"/>
      <dgm:spPr/>
    </dgm:pt>
    <dgm:pt modelId="{52031F4E-8B8E-42AD-90B5-B809417A788B}" type="pres">
      <dgm:prSet presAssocID="{E7C82419-518D-43F6-A4C6-2FA5A04F58DC}" presName="arrowAndChildren" presStyleCnt="0"/>
      <dgm:spPr/>
    </dgm:pt>
    <dgm:pt modelId="{9639330F-FB74-48D7-AD67-A40DCD037400}" type="pres">
      <dgm:prSet presAssocID="{E7C82419-518D-43F6-A4C6-2FA5A04F58DC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0D866348-5034-4506-9B34-6CAEF2DFA72E}" type="pres">
      <dgm:prSet presAssocID="{7E398736-1607-42E7-A1A1-5098D62DF925}" presName="sp" presStyleCnt="0"/>
      <dgm:spPr/>
    </dgm:pt>
    <dgm:pt modelId="{9FECBEDC-9DE5-400A-B519-F923716B6350}" type="pres">
      <dgm:prSet presAssocID="{C5F1167F-F666-4921-88C0-0527175F7E74}" presName="arrowAndChildren" presStyleCnt="0"/>
      <dgm:spPr/>
    </dgm:pt>
    <dgm:pt modelId="{7825EA9A-3076-40C5-BE60-12EB53F0A27E}" type="pres">
      <dgm:prSet presAssocID="{C5F1167F-F666-4921-88C0-0527175F7E74}" presName="parentTextArrow" presStyleLbl="node1" presStyleIdx="4" presStyleCnt="5"/>
      <dgm:spPr/>
      <dgm:t>
        <a:bodyPr/>
        <a:lstStyle/>
        <a:p>
          <a:endParaRPr lang="en-GB"/>
        </a:p>
      </dgm:t>
    </dgm:pt>
  </dgm:ptLst>
  <dgm:cxnLst>
    <dgm:cxn modelId="{87EC59AE-2356-4F68-8A94-AB2467D3916D}" type="presOf" srcId="{B6081A8E-92E4-4F27-9628-7C0C8F2951BD}" destId="{4D2483C4-2A5C-4FEB-8528-C532201B232B}" srcOrd="0" destOrd="0" presId="urn:microsoft.com/office/officeart/2005/8/layout/process4"/>
    <dgm:cxn modelId="{259E0336-B277-4223-A28D-7F4D7048E7E3}" type="presOf" srcId="{C5F1167F-F666-4921-88C0-0527175F7E74}" destId="{7825EA9A-3076-40C5-BE60-12EB53F0A27E}" srcOrd="0" destOrd="0" presId="urn:microsoft.com/office/officeart/2005/8/layout/process4"/>
    <dgm:cxn modelId="{299265C5-31CB-4378-A969-9A87079EC5AB}" type="presOf" srcId="{565A72E6-1D58-44E7-B755-ECFD34BE7D72}" destId="{4B48F2E0-FB93-4310-B5D7-7B3569272A6A}" srcOrd="0" destOrd="0" presId="urn:microsoft.com/office/officeart/2005/8/layout/process4"/>
    <dgm:cxn modelId="{12AA1166-5309-4942-A05D-EC35B23F1ED1}" type="presOf" srcId="{E7C82419-518D-43F6-A4C6-2FA5A04F58DC}" destId="{9639330F-FB74-48D7-AD67-A40DCD037400}" srcOrd="0" destOrd="0" presId="urn:microsoft.com/office/officeart/2005/8/layout/process4"/>
    <dgm:cxn modelId="{2988FC60-4C87-4CE7-9EB4-30CB2752548B}" type="presOf" srcId="{4EDB1F79-C698-46B3-8BD4-F5A583BF618D}" destId="{9BD3D7B9-630E-4EA9-B336-906EEA625AB1}" srcOrd="0" destOrd="0" presId="urn:microsoft.com/office/officeart/2005/8/layout/process4"/>
    <dgm:cxn modelId="{860A0917-8636-4642-85E1-30D6C03A9A8F}" srcId="{4EDB1F79-C698-46B3-8BD4-F5A583BF618D}" destId="{C5F1167F-F666-4921-88C0-0527175F7E74}" srcOrd="0" destOrd="0" parTransId="{B41655AD-F62C-4D48-A2BA-883304F96856}" sibTransId="{7E398736-1607-42E7-A1A1-5098D62DF925}"/>
    <dgm:cxn modelId="{E6968315-66F6-4680-9570-E373CC023A87}" srcId="{4EDB1F79-C698-46B3-8BD4-F5A583BF618D}" destId="{F291319E-0C00-4E52-8810-01F2F82120A0}" srcOrd="4" destOrd="0" parTransId="{2CBB1957-19DE-464C-85C1-EFAC440CD66B}" sibTransId="{22A427F5-C528-4C02-9B59-FBEF581AD46A}"/>
    <dgm:cxn modelId="{B9ABDAD3-20B2-450E-9A82-6FC0E220F67E}" srcId="{4EDB1F79-C698-46B3-8BD4-F5A583BF618D}" destId="{E7C82419-518D-43F6-A4C6-2FA5A04F58DC}" srcOrd="1" destOrd="0" parTransId="{6FF9B211-BE42-4350-B38C-276A6C1AF172}" sibTransId="{F7395B2D-0EC9-4E19-9450-189C9713FCCC}"/>
    <dgm:cxn modelId="{4E0FA94B-9925-42E6-B852-F3D717491A79}" type="presOf" srcId="{F291319E-0C00-4E52-8810-01F2F82120A0}" destId="{37D319DC-B90E-479C-BCC7-917A0C53562A}" srcOrd="0" destOrd="0" presId="urn:microsoft.com/office/officeart/2005/8/layout/process4"/>
    <dgm:cxn modelId="{D5ECF8E7-A83D-4D27-9147-687CEDEC2DD3}" srcId="{4EDB1F79-C698-46B3-8BD4-F5A583BF618D}" destId="{B6081A8E-92E4-4F27-9628-7C0C8F2951BD}" srcOrd="3" destOrd="0" parTransId="{19D6EC96-53A2-4742-99F9-2FD6E58D739D}" sibTransId="{E15C3880-82D1-4C44-BEA1-079D36990A97}"/>
    <dgm:cxn modelId="{74F401E8-7E6C-4FDF-B76E-33C581C7F6C1}" srcId="{4EDB1F79-C698-46B3-8BD4-F5A583BF618D}" destId="{565A72E6-1D58-44E7-B755-ECFD34BE7D72}" srcOrd="2" destOrd="0" parTransId="{469991F8-C2EC-4FA0-8611-B66173F42D8C}" sibTransId="{68DEB698-18BC-4462-AA06-9BB684FE98F7}"/>
    <dgm:cxn modelId="{57E57BC8-B977-4CE9-AB54-B8C53A25356C}" type="presParOf" srcId="{9BD3D7B9-630E-4EA9-B336-906EEA625AB1}" destId="{DA9B2F19-AB16-4EE8-9EB0-EB4F35F185C2}" srcOrd="0" destOrd="0" presId="urn:microsoft.com/office/officeart/2005/8/layout/process4"/>
    <dgm:cxn modelId="{04E83202-A754-4DB1-AB87-3D56AC66E017}" type="presParOf" srcId="{DA9B2F19-AB16-4EE8-9EB0-EB4F35F185C2}" destId="{37D319DC-B90E-479C-BCC7-917A0C53562A}" srcOrd="0" destOrd="0" presId="urn:microsoft.com/office/officeart/2005/8/layout/process4"/>
    <dgm:cxn modelId="{43244624-FD5C-4D02-9255-73BE8BBB2198}" type="presParOf" srcId="{9BD3D7B9-630E-4EA9-B336-906EEA625AB1}" destId="{289AF753-0CA3-427E-A308-F28170F4BE4C}" srcOrd="1" destOrd="0" presId="urn:microsoft.com/office/officeart/2005/8/layout/process4"/>
    <dgm:cxn modelId="{A7C3E719-2F20-453D-BC3E-2480B216AB50}" type="presParOf" srcId="{9BD3D7B9-630E-4EA9-B336-906EEA625AB1}" destId="{18519B90-B690-4FA6-BF17-EDA45EC8C50D}" srcOrd="2" destOrd="0" presId="urn:microsoft.com/office/officeart/2005/8/layout/process4"/>
    <dgm:cxn modelId="{BA2C2624-F0C9-4855-B762-72AC17E100F5}" type="presParOf" srcId="{18519B90-B690-4FA6-BF17-EDA45EC8C50D}" destId="{4D2483C4-2A5C-4FEB-8528-C532201B232B}" srcOrd="0" destOrd="0" presId="urn:microsoft.com/office/officeart/2005/8/layout/process4"/>
    <dgm:cxn modelId="{44F2047F-43AB-43AE-99DD-D97EA8F8B991}" type="presParOf" srcId="{9BD3D7B9-630E-4EA9-B336-906EEA625AB1}" destId="{F0BB000C-736F-4C0B-A5AB-FE9E883880FD}" srcOrd="3" destOrd="0" presId="urn:microsoft.com/office/officeart/2005/8/layout/process4"/>
    <dgm:cxn modelId="{F0102B3B-BF77-4F62-B307-6C39780B122A}" type="presParOf" srcId="{9BD3D7B9-630E-4EA9-B336-906EEA625AB1}" destId="{BDB01181-168F-4560-9255-C083E1F25A46}" srcOrd="4" destOrd="0" presId="urn:microsoft.com/office/officeart/2005/8/layout/process4"/>
    <dgm:cxn modelId="{AE021CF0-F438-49F3-AA14-308E39474026}" type="presParOf" srcId="{BDB01181-168F-4560-9255-C083E1F25A46}" destId="{4B48F2E0-FB93-4310-B5D7-7B3569272A6A}" srcOrd="0" destOrd="0" presId="urn:microsoft.com/office/officeart/2005/8/layout/process4"/>
    <dgm:cxn modelId="{CACD66F9-A74F-45EC-86B3-A9D0507199DA}" type="presParOf" srcId="{9BD3D7B9-630E-4EA9-B336-906EEA625AB1}" destId="{CC5716DA-3A3A-4026-A590-78A2C70EFD58}" srcOrd="5" destOrd="0" presId="urn:microsoft.com/office/officeart/2005/8/layout/process4"/>
    <dgm:cxn modelId="{9143EBAB-E082-44CA-8B6A-86793DF44AC1}" type="presParOf" srcId="{9BD3D7B9-630E-4EA9-B336-906EEA625AB1}" destId="{52031F4E-8B8E-42AD-90B5-B809417A788B}" srcOrd="6" destOrd="0" presId="urn:microsoft.com/office/officeart/2005/8/layout/process4"/>
    <dgm:cxn modelId="{79485D4A-6D94-49FD-8E70-83B717B0D9F6}" type="presParOf" srcId="{52031F4E-8B8E-42AD-90B5-B809417A788B}" destId="{9639330F-FB74-48D7-AD67-A40DCD037400}" srcOrd="0" destOrd="0" presId="urn:microsoft.com/office/officeart/2005/8/layout/process4"/>
    <dgm:cxn modelId="{F6D50FFF-2B56-46BF-B62A-B6F636E657D3}" type="presParOf" srcId="{9BD3D7B9-630E-4EA9-B336-906EEA625AB1}" destId="{0D866348-5034-4506-9B34-6CAEF2DFA72E}" srcOrd="7" destOrd="0" presId="urn:microsoft.com/office/officeart/2005/8/layout/process4"/>
    <dgm:cxn modelId="{7548CF75-DF55-46D9-9346-643E09E2271F}" type="presParOf" srcId="{9BD3D7B9-630E-4EA9-B336-906EEA625AB1}" destId="{9FECBEDC-9DE5-400A-B519-F923716B6350}" srcOrd="8" destOrd="0" presId="urn:microsoft.com/office/officeart/2005/8/layout/process4"/>
    <dgm:cxn modelId="{F7E69DBE-157B-414B-960A-0824E289D2FD}" type="presParOf" srcId="{9FECBEDC-9DE5-400A-B519-F923716B6350}" destId="{7825EA9A-3076-40C5-BE60-12EB53F0A27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887CC7-B8BA-4435-A95D-75169740A9F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AEBFD144-E7E9-43D3-8917-A20B8EB2B161}">
      <dgm:prSet phldrT="[Text]" custT="1"/>
      <dgm:spPr/>
      <dgm:t>
        <a:bodyPr/>
        <a:lstStyle/>
        <a:p>
          <a:pPr algn="l" rtl="0"/>
          <a:r>
            <a:rPr lang="en-US" sz="2400" dirty="0" smtClean="0"/>
            <a:t>Physical Cost Factors</a:t>
          </a:r>
          <a:endParaRPr lang="he-IL" sz="2400" dirty="0"/>
        </a:p>
      </dgm:t>
    </dgm:pt>
    <dgm:pt modelId="{C2C5DE64-7F07-442A-8701-604F317120CC}" type="parTrans" cxnId="{F57EA14A-3BD2-4E40-8201-8446CE896C59}">
      <dgm:prSet/>
      <dgm:spPr/>
      <dgm:t>
        <a:bodyPr/>
        <a:lstStyle/>
        <a:p>
          <a:pPr rtl="1"/>
          <a:endParaRPr lang="he-IL"/>
        </a:p>
      </dgm:t>
    </dgm:pt>
    <dgm:pt modelId="{7C4164C7-E0D0-4BDD-A5FB-8A11B9D4254A}" type="sibTrans" cxnId="{F57EA14A-3BD2-4E40-8201-8446CE896C59}">
      <dgm:prSet/>
      <dgm:spPr/>
      <dgm:t>
        <a:bodyPr/>
        <a:lstStyle/>
        <a:p>
          <a:pPr rtl="1"/>
          <a:endParaRPr lang="he-IL"/>
        </a:p>
      </dgm:t>
    </dgm:pt>
    <dgm:pt modelId="{B51B152A-4AAB-41B4-9542-CAEB3F1BAD80}">
      <dgm:prSet phldrT="[Text]" custT="1"/>
      <dgm:spPr/>
      <dgm:t>
        <a:bodyPr/>
        <a:lstStyle/>
        <a:p>
          <a:pPr algn="l" rtl="0"/>
          <a:r>
            <a:rPr lang="en-US" sz="2400" b="1" dirty="0" smtClean="0"/>
            <a:t>Proximity to raw material .</a:t>
          </a:r>
          <a:endParaRPr lang="he-IL" sz="2400" b="1" dirty="0"/>
        </a:p>
      </dgm:t>
    </dgm:pt>
    <dgm:pt modelId="{3DB2CEE4-DCAB-4A1B-B0D3-E76D9BF5927B}" type="parTrans" cxnId="{EE5679EF-F898-478F-AF9D-A40A313BED80}">
      <dgm:prSet/>
      <dgm:spPr/>
      <dgm:t>
        <a:bodyPr/>
        <a:lstStyle/>
        <a:p>
          <a:pPr rtl="1"/>
          <a:endParaRPr lang="he-IL"/>
        </a:p>
      </dgm:t>
    </dgm:pt>
    <dgm:pt modelId="{E70CA99D-99FB-4037-B594-46A8D3D51537}" type="sibTrans" cxnId="{EE5679EF-F898-478F-AF9D-A40A313BED80}">
      <dgm:prSet/>
      <dgm:spPr/>
      <dgm:t>
        <a:bodyPr/>
        <a:lstStyle/>
        <a:p>
          <a:pPr rtl="1"/>
          <a:endParaRPr lang="he-IL"/>
        </a:p>
      </dgm:t>
    </dgm:pt>
    <dgm:pt modelId="{CFD937E9-3892-45CD-AEF5-4915F65688D5}">
      <dgm:prSet phldrT="[Text]" custT="1"/>
      <dgm:spPr/>
      <dgm:t>
        <a:bodyPr/>
        <a:lstStyle/>
        <a:p>
          <a:pPr algn="l" rtl="0"/>
          <a:r>
            <a:rPr lang="en-US" sz="2800" dirty="0" smtClean="0"/>
            <a:t>Human-based Cost Factors</a:t>
          </a:r>
          <a:endParaRPr lang="he-IL" sz="2800" dirty="0"/>
        </a:p>
      </dgm:t>
    </dgm:pt>
    <dgm:pt modelId="{C78CF9DD-58F1-4F13-8562-03075E725530}" type="parTrans" cxnId="{D6E56948-FAB9-44A2-A993-1EC2235D192D}">
      <dgm:prSet/>
      <dgm:spPr/>
      <dgm:t>
        <a:bodyPr/>
        <a:lstStyle/>
        <a:p>
          <a:pPr rtl="1"/>
          <a:endParaRPr lang="he-IL"/>
        </a:p>
      </dgm:t>
    </dgm:pt>
    <dgm:pt modelId="{79BEDBC5-125C-421C-B5E7-B5F9D8D28DBB}" type="sibTrans" cxnId="{D6E56948-FAB9-44A2-A993-1EC2235D192D}">
      <dgm:prSet/>
      <dgm:spPr/>
      <dgm:t>
        <a:bodyPr/>
        <a:lstStyle/>
        <a:p>
          <a:pPr rtl="1"/>
          <a:endParaRPr lang="he-IL"/>
        </a:p>
      </dgm:t>
    </dgm:pt>
    <dgm:pt modelId="{BB29695B-F7C8-4AFC-B2CE-782BC1614BCF}">
      <dgm:prSet phldrT="[Text]" custT="1"/>
      <dgm:spPr/>
      <dgm:t>
        <a:bodyPr/>
        <a:lstStyle/>
        <a:p>
          <a:pPr algn="l" rtl="0"/>
          <a:r>
            <a:rPr lang="en-US" sz="2400" b="1" dirty="0" smtClean="0">
              <a:cs typeface="+mj-cs"/>
            </a:rPr>
            <a:t>Labor force characteristics:</a:t>
          </a:r>
          <a:endParaRPr lang="he-IL" sz="2400" b="1" dirty="0">
            <a:cs typeface="+mj-cs"/>
          </a:endParaRPr>
        </a:p>
      </dgm:t>
    </dgm:pt>
    <dgm:pt modelId="{7FFDA262-7F75-4608-9DC4-E30EDD0FEBBE}" type="parTrans" cxnId="{737DFC0F-43A5-4FB2-A67F-B05D9CD87047}">
      <dgm:prSet/>
      <dgm:spPr/>
      <dgm:t>
        <a:bodyPr/>
        <a:lstStyle/>
        <a:p>
          <a:pPr rtl="1"/>
          <a:endParaRPr lang="he-IL"/>
        </a:p>
      </dgm:t>
    </dgm:pt>
    <dgm:pt modelId="{1927B52B-F2AE-442C-BDCA-14933BAFEC85}" type="sibTrans" cxnId="{737DFC0F-43A5-4FB2-A67F-B05D9CD87047}">
      <dgm:prSet/>
      <dgm:spPr/>
      <dgm:t>
        <a:bodyPr/>
        <a:lstStyle/>
        <a:p>
          <a:pPr rtl="1"/>
          <a:endParaRPr lang="he-IL"/>
        </a:p>
      </dgm:t>
    </dgm:pt>
    <dgm:pt modelId="{77DF5F72-5FFC-4844-BD7E-8CACFEC2B217}">
      <dgm:prSet phldrT="[Text]"/>
      <dgm:spPr/>
      <dgm:t>
        <a:bodyPr/>
        <a:lstStyle/>
        <a:p>
          <a:pPr algn="l" rtl="0"/>
          <a:endParaRPr lang="he-IL" sz="1900" dirty="0"/>
        </a:p>
      </dgm:t>
    </dgm:pt>
    <dgm:pt modelId="{14E07B5C-C383-4F65-A7B2-80762390C1C1}" type="parTrans" cxnId="{2F75C04A-8053-445A-AE12-073D9A1E27A2}">
      <dgm:prSet/>
      <dgm:spPr/>
      <dgm:t>
        <a:bodyPr/>
        <a:lstStyle/>
        <a:p>
          <a:pPr rtl="1"/>
          <a:endParaRPr lang="he-IL"/>
        </a:p>
      </dgm:t>
    </dgm:pt>
    <dgm:pt modelId="{637EDF83-D813-4B0E-A758-F1EEC787DC91}" type="sibTrans" cxnId="{2F75C04A-8053-445A-AE12-073D9A1E27A2}">
      <dgm:prSet/>
      <dgm:spPr/>
      <dgm:t>
        <a:bodyPr/>
        <a:lstStyle/>
        <a:p>
          <a:pPr rtl="1"/>
          <a:endParaRPr lang="he-IL"/>
        </a:p>
      </dgm:t>
    </dgm:pt>
    <dgm:pt modelId="{39EA8B2B-E75B-48FE-A5B0-66ED5BAF5C39}">
      <dgm:prSet phldrT="[Text]" custT="1"/>
      <dgm:spPr/>
      <dgm:t>
        <a:bodyPr/>
        <a:lstStyle/>
        <a:p>
          <a:pPr algn="l" rtl="0"/>
          <a:r>
            <a:rPr lang="en-US" sz="2400" b="1" dirty="0" smtClean="0">
              <a:cs typeface="+mj-cs"/>
            </a:rPr>
            <a:t>Wages expected.</a:t>
          </a:r>
          <a:endParaRPr lang="he-IL" sz="2400" b="1" dirty="0">
            <a:cs typeface="+mj-cs"/>
          </a:endParaRPr>
        </a:p>
      </dgm:t>
    </dgm:pt>
    <dgm:pt modelId="{4CDBDBD7-D892-4866-9599-6CAC0777E6A6}" type="parTrans" cxnId="{2BEDA7FB-4205-46D1-9B9D-C6767687C47E}">
      <dgm:prSet/>
      <dgm:spPr/>
      <dgm:t>
        <a:bodyPr/>
        <a:lstStyle/>
        <a:p>
          <a:pPr rtl="1"/>
          <a:endParaRPr lang="he-IL"/>
        </a:p>
      </dgm:t>
    </dgm:pt>
    <dgm:pt modelId="{81DACA42-9DBA-48AB-97D4-F9469C63D437}" type="sibTrans" cxnId="{2BEDA7FB-4205-46D1-9B9D-C6767687C47E}">
      <dgm:prSet/>
      <dgm:spPr/>
      <dgm:t>
        <a:bodyPr/>
        <a:lstStyle/>
        <a:p>
          <a:pPr rtl="1"/>
          <a:endParaRPr lang="he-IL"/>
        </a:p>
      </dgm:t>
    </dgm:pt>
    <dgm:pt modelId="{028ED54D-8026-423B-BF65-597B53338433}">
      <dgm:prSet phldrT="[Text]" custT="1"/>
      <dgm:spPr/>
      <dgm:t>
        <a:bodyPr/>
        <a:lstStyle/>
        <a:p>
          <a:pPr algn="l" rtl="0"/>
          <a:r>
            <a:rPr lang="en-US" sz="2400" b="1" dirty="0" smtClean="0">
              <a:cs typeface="+mj-cs"/>
            </a:rPr>
            <a:t>Training.</a:t>
          </a:r>
          <a:endParaRPr lang="he-IL" sz="2400" b="1" dirty="0">
            <a:cs typeface="+mj-cs"/>
          </a:endParaRPr>
        </a:p>
      </dgm:t>
    </dgm:pt>
    <dgm:pt modelId="{729DC5BA-9A7F-43E6-A75D-E6A86E9BB87A}" type="parTrans" cxnId="{5900CE53-324F-4CE8-B731-B164B4BFBC85}">
      <dgm:prSet/>
      <dgm:spPr/>
      <dgm:t>
        <a:bodyPr/>
        <a:lstStyle/>
        <a:p>
          <a:pPr rtl="1"/>
          <a:endParaRPr lang="he-IL"/>
        </a:p>
      </dgm:t>
    </dgm:pt>
    <dgm:pt modelId="{34F4369C-E95C-49D6-A948-490D01F840A8}" type="sibTrans" cxnId="{5900CE53-324F-4CE8-B731-B164B4BFBC85}">
      <dgm:prSet/>
      <dgm:spPr/>
      <dgm:t>
        <a:bodyPr/>
        <a:lstStyle/>
        <a:p>
          <a:pPr rtl="1"/>
          <a:endParaRPr lang="he-IL"/>
        </a:p>
      </dgm:t>
    </dgm:pt>
    <dgm:pt modelId="{463B0A0C-3013-4325-B11C-F3B94679368C}">
      <dgm:prSet phldrT="[Text]" custT="1"/>
      <dgm:spPr/>
      <dgm:t>
        <a:bodyPr/>
        <a:lstStyle/>
        <a:p>
          <a:pPr algn="l" rtl="0"/>
          <a:r>
            <a:rPr lang="en-US" sz="2400" b="1" dirty="0" smtClean="0">
              <a:cs typeface="+mj-cs"/>
            </a:rPr>
            <a:t>Benefits.</a:t>
          </a:r>
          <a:endParaRPr lang="he-IL" sz="2400" b="1" dirty="0">
            <a:cs typeface="+mj-cs"/>
          </a:endParaRPr>
        </a:p>
      </dgm:t>
    </dgm:pt>
    <dgm:pt modelId="{C688F9B9-E872-4CBC-A911-5A4244EEB521}" type="parTrans" cxnId="{EA252B6C-27BB-446A-A0CA-6A17CA847F38}">
      <dgm:prSet/>
      <dgm:spPr/>
      <dgm:t>
        <a:bodyPr/>
        <a:lstStyle/>
        <a:p>
          <a:pPr rtl="1"/>
          <a:endParaRPr lang="he-IL"/>
        </a:p>
      </dgm:t>
    </dgm:pt>
    <dgm:pt modelId="{3F9209B2-13F1-4724-B538-224746B30C8E}" type="sibTrans" cxnId="{EA252B6C-27BB-446A-A0CA-6A17CA847F38}">
      <dgm:prSet/>
      <dgm:spPr/>
      <dgm:t>
        <a:bodyPr/>
        <a:lstStyle/>
        <a:p>
          <a:pPr rtl="1"/>
          <a:endParaRPr lang="he-IL"/>
        </a:p>
      </dgm:t>
    </dgm:pt>
    <dgm:pt modelId="{E71AEB40-B72B-49F9-BC9A-C7CC4A0A0E52}">
      <dgm:prSet phldrT="[Text]" custT="1"/>
      <dgm:spPr/>
      <dgm:t>
        <a:bodyPr/>
        <a:lstStyle/>
        <a:p>
          <a:pPr algn="l" rtl="0"/>
          <a:r>
            <a:rPr lang="en-US" sz="2400" b="1" dirty="0" smtClean="0">
              <a:cs typeface="+mj-cs"/>
            </a:rPr>
            <a:t>Availability.</a:t>
          </a:r>
          <a:endParaRPr lang="he-IL" sz="2400" b="1" dirty="0">
            <a:cs typeface="+mj-cs"/>
          </a:endParaRPr>
        </a:p>
      </dgm:t>
    </dgm:pt>
    <dgm:pt modelId="{E5105F8E-80CD-4B16-9EDE-7305390C37B4}" type="parTrans" cxnId="{7A315E8F-1F0D-4C04-9172-8A9662446346}">
      <dgm:prSet/>
      <dgm:spPr/>
      <dgm:t>
        <a:bodyPr/>
        <a:lstStyle/>
        <a:p>
          <a:pPr rtl="1"/>
          <a:endParaRPr lang="he-IL"/>
        </a:p>
      </dgm:t>
    </dgm:pt>
    <dgm:pt modelId="{CF8F9E65-1D5D-4110-91C1-A382F970190D}" type="sibTrans" cxnId="{7A315E8F-1F0D-4C04-9172-8A9662446346}">
      <dgm:prSet/>
      <dgm:spPr/>
      <dgm:t>
        <a:bodyPr/>
        <a:lstStyle/>
        <a:p>
          <a:pPr rtl="1"/>
          <a:endParaRPr lang="he-IL"/>
        </a:p>
      </dgm:t>
    </dgm:pt>
    <dgm:pt modelId="{9373EF89-9313-4521-931D-2534C7F94D16}">
      <dgm:prSet phldrT="[Text]"/>
      <dgm:spPr/>
      <dgm:t>
        <a:bodyPr/>
        <a:lstStyle/>
        <a:p>
          <a:pPr algn="l" rtl="0"/>
          <a:endParaRPr lang="he-IL" sz="2000" dirty="0"/>
        </a:p>
      </dgm:t>
    </dgm:pt>
    <dgm:pt modelId="{D478E58E-3FE8-49A0-B055-9B561F8A6F73}" type="parTrans" cxnId="{C599A924-2C19-4D4F-980C-3ED380C7C57D}">
      <dgm:prSet/>
      <dgm:spPr/>
      <dgm:t>
        <a:bodyPr/>
        <a:lstStyle/>
        <a:p>
          <a:pPr rtl="1"/>
          <a:endParaRPr lang="he-IL"/>
        </a:p>
      </dgm:t>
    </dgm:pt>
    <dgm:pt modelId="{6EF3873C-83E0-4E0D-BE1D-E0ED3FD9360F}" type="sibTrans" cxnId="{C599A924-2C19-4D4F-980C-3ED380C7C57D}">
      <dgm:prSet/>
      <dgm:spPr/>
      <dgm:t>
        <a:bodyPr/>
        <a:lstStyle/>
        <a:p>
          <a:pPr rtl="1"/>
          <a:endParaRPr lang="he-IL"/>
        </a:p>
      </dgm:t>
    </dgm:pt>
    <dgm:pt modelId="{170ABF8E-7327-4E65-969A-F461E06AD17E}">
      <dgm:prSet phldrT="[Text]"/>
      <dgm:spPr/>
      <dgm:t>
        <a:bodyPr/>
        <a:lstStyle/>
        <a:p>
          <a:pPr algn="l" rtl="0"/>
          <a:endParaRPr lang="he-IL" sz="1900" dirty="0"/>
        </a:p>
      </dgm:t>
    </dgm:pt>
    <dgm:pt modelId="{4CF6DCB2-E5AB-44D3-9845-299CFE23C3CC}" type="parTrans" cxnId="{DF0DB50F-5A83-4428-A492-959083B3E934}">
      <dgm:prSet/>
      <dgm:spPr/>
      <dgm:t>
        <a:bodyPr/>
        <a:lstStyle/>
        <a:p>
          <a:endParaRPr lang="en-US"/>
        </a:p>
      </dgm:t>
    </dgm:pt>
    <dgm:pt modelId="{3E6CCF5A-30BF-4879-BE11-41F2E1B0FA4C}" type="sibTrans" cxnId="{DF0DB50F-5A83-4428-A492-959083B3E934}">
      <dgm:prSet/>
      <dgm:spPr/>
      <dgm:t>
        <a:bodyPr/>
        <a:lstStyle/>
        <a:p>
          <a:endParaRPr lang="en-US"/>
        </a:p>
      </dgm:t>
    </dgm:pt>
    <dgm:pt modelId="{06CC4497-9C0B-4676-98CC-D779E1B04FDB}">
      <dgm:prSet phldrT="[Text]" custT="1"/>
      <dgm:spPr/>
      <dgm:t>
        <a:bodyPr/>
        <a:lstStyle/>
        <a:p>
          <a:pPr algn="l" rtl="0"/>
          <a:r>
            <a:rPr lang="en-US" sz="2400" b="1" dirty="0" smtClean="0"/>
            <a:t>Land .</a:t>
          </a:r>
          <a:endParaRPr lang="he-IL" sz="2400" b="1" dirty="0"/>
        </a:p>
      </dgm:t>
    </dgm:pt>
    <dgm:pt modelId="{C339439F-740C-4F46-B99F-9017AF1A0ED6}" type="parTrans" cxnId="{F57E1074-E53C-400D-A81E-3B9025B1FF59}">
      <dgm:prSet/>
      <dgm:spPr/>
      <dgm:t>
        <a:bodyPr/>
        <a:lstStyle/>
        <a:p>
          <a:endParaRPr lang="en-US"/>
        </a:p>
      </dgm:t>
    </dgm:pt>
    <dgm:pt modelId="{C3D46CE1-C6EC-4A6E-9C1B-C18461901FB2}" type="sibTrans" cxnId="{F57E1074-E53C-400D-A81E-3B9025B1FF59}">
      <dgm:prSet/>
      <dgm:spPr/>
      <dgm:t>
        <a:bodyPr/>
        <a:lstStyle/>
        <a:p>
          <a:endParaRPr lang="en-US"/>
        </a:p>
      </dgm:t>
    </dgm:pt>
    <dgm:pt modelId="{DF11F9B1-149B-4D1B-83A3-CFD4E8652A0B}">
      <dgm:prSet phldrT="[Text]" custT="1"/>
      <dgm:spPr/>
      <dgm:t>
        <a:bodyPr/>
        <a:lstStyle/>
        <a:p>
          <a:pPr algn="l" rtl="0"/>
          <a:endParaRPr lang="he-IL" sz="2400" b="1" dirty="0"/>
        </a:p>
      </dgm:t>
    </dgm:pt>
    <dgm:pt modelId="{8B686588-6B2B-4503-9256-7869F334F859}" type="parTrans" cxnId="{ADA5EE4B-1422-4D4D-8284-F4CD00CFEE14}">
      <dgm:prSet/>
      <dgm:spPr/>
      <dgm:t>
        <a:bodyPr/>
        <a:lstStyle/>
        <a:p>
          <a:endParaRPr lang="en-US"/>
        </a:p>
      </dgm:t>
    </dgm:pt>
    <dgm:pt modelId="{461FD94A-403D-4B8B-BE9A-F098B9C1D465}" type="sibTrans" cxnId="{ADA5EE4B-1422-4D4D-8284-F4CD00CFEE14}">
      <dgm:prSet/>
      <dgm:spPr/>
      <dgm:t>
        <a:bodyPr/>
        <a:lstStyle/>
        <a:p>
          <a:endParaRPr lang="en-US"/>
        </a:p>
      </dgm:t>
    </dgm:pt>
    <dgm:pt modelId="{8AF7A51A-3ACB-41CC-80E8-7445975B9581}">
      <dgm:prSet phldrT="[Text]" custT="1"/>
      <dgm:spPr/>
      <dgm:t>
        <a:bodyPr/>
        <a:lstStyle/>
        <a:p>
          <a:pPr algn="l" rtl="0"/>
          <a:r>
            <a:rPr lang="en-US" sz="2400" b="1" dirty="0" smtClean="0"/>
            <a:t>Energy.</a:t>
          </a:r>
          <a:endParaRPr lang="he-IL" sz="2400" b="1" dirty="0"/>
        </a:p>
      </dgm:t>
    </dgm:pt>
    <dgm:pt modelId="{B5B68FA3-482F-4F92-A022-C98AF32F5713}" type="parTrans" cxnId="{8EFE32F8-63AA-4C1F-A4FC-46DC24135D34}">
      <dgm:prSet/>
      <dgm:spPr/>
      <dgm:t>
        <a:bodyPr/>
        <a:lstStyle/>
        <a:p>
          <a:endParaRPr lang="en-US"/>
        </a:p>
      </dgm:t>
    </dgm:pt>
    <dgm:pt modelId="{DD23D883-5A79-4AFB-891D-598C600AA11A}" type="sibTrans" cxnId="{8EFE32F8-63AA-4C1F-A4FC-46DC24135D34}">
      <dgm:prSet/>
      <dgm:spPr/>
      <dgm:t>
        <a:bodyPr/>
        <a:lstStyle/>
        <a:p>
          <a:endParaRPr lang="en-US"/>
        </a:p>
      </dgm:t>
    </dgm:pt>
    <dgm:pt modelId="{27980D4C-FE52-452C-B8D4-7BC3E3DB6CDA}">
      <dgm:prSet phldrT="[Text]" custT="1"/>
      <dgm:spPr/>
      <dgm:t>
        <a:bodyPr/>
        <a:lstStyle/>
        <a:p>
          <a:pPr algn="l" rtl="0"/>
          <a:endParaRPr lang="he-IL" sz="2400" b="1" dirty="0"/>
        </a:p>
      </dgm:t>
    </dgm:pt>
    <dgm:pt modelId="{AE842E95-4BEE-4066-AA86-6218D162608A}" type="parTrans" cxnId="{15433E90-31F3-47CE-BC07-730352CDB713}">
      <dgm:prSet/>
      <dgm:spPr/>
      <dgm:t>
        <a:bodyPr/>
        <a:lstStyle/>
        <a:p>
          <a:endParaRPr lang="en-US"/>
        </a:p>
      </dgm:t>
    </dgm:pt>
    <dgm:pt modelId="{6C99D3D7-9208-4D7B-B343-7DED1CD16129}" type="sibTrans" cxnId="{15433E90-31F3-47CE-BC07-730352CDB713}">
      <dgm:prSet/>
      <dgm:spPr/>
      <dgm:t>
        <a:bodyPr/>
        <a:lstStyle/>
        <a:p>
          <a:endParaRPr lang="en-US"/>
        </a:p>
      </dgm:t>
    </dgm:pt>
    <dgm:pt modelId="{7F7B523B-FE34-4186-8D5E-653AFF779E3E}" type="pres">
      <dgm:prSet presAssocID="{77887CC7-B8BA-4435-A95D-75169740A9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41E7BAA8-1CC1-4039-9E40-2B73651D96FB}" type="pres">
      <dgm:prSet presAssocID="{AEBFD144-E7E9-43D3-8917-A20B8EB2B161}" presName="parentText" presStyleLbl="node1" presStyleIdx="0" presStyleCnt="2" custScaleX="100000" custScaleY="222311" custLinFactNeighborY="-2448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D1B6358-BF89-45AC-B103-2C6EEE59495B}" type="pres">
      <dgm:prSet presAssocID="{AEBFD144-E7E9-43D3-8917-A20B8EB2B161}" presName="childText" presStyleLbl="revTx" presStyleIdx="0" presStyleCnt="2" custScaleY="87713" custLinFactNeighborX="1754" custLinFactNeighborY="-5055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765DA15-93F6-4E1A-B7C6-EA2DD405FA15}" type="pres">
      <dgm:prSet presAssocID="{CFD937E9-3892-45CD-AEF5-4915F65688D5}" presName="parentText" presStyleLbl="node1" presStyleIdx="1" presStyleCnt="2" custScaleY="161569" custLinFactNeighborX="-4521" custLinFactNeighborY="2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76827901-FFF2-49D9-B816-C070236EB459}" type="pres">
      <dgm:prSet presAssocID="{CFD937E9-3892-45CD-AEF5-4915F65688D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F57EA14A-3BD2-4E40-8201-8446CE896C59}" srcId="{77887CC7-B8BA-4435-A95D-75169740A9F0}" destId="{AEBFD144-E7E9-43D3-8917-A20B8EB2B161}" srcOrd="0" destOrd="0" parTransId="{C2C5DE64-7F07-442A-8701-604F317120CC}" sibTransId="{7C4164C7-E0D0-4BDD-A5FB-8A11B9D4254A}"/>
    <dgm:cxn modelId="{5900CE53-324F-4CE8-B731-B164B4BFBC85}" srcId="{CFD937E9-3892-45CD-AEF5-4915F65688D5}" destId="{028ED54D-8026-423B-BF65-597B53338433}" srcOrd="3" destOrd="0" parTransId="{729DC5BA-9A7F-43E6-A75D-E6A86E9BB87A}" sibTransId="{34F4369C-E95C-49D6-A948-490D01F840A8}"/>
    <dgm:cxn modelId="{C599A924-2C19-4D4F-980C-3ED380C7C57D}" srcId="{AEBFD144-E7E9-43D3-8917-A20B8EB2B161}" destId="{9373EF89-9313-4521-931D-2534C7F94D16}" srcOrd="0" destOrd="0" parTransId="{D478E58E-3FE8-49A0-B055-9B561F8A6F73}" sibTransId="{6EF3873C-83E0-4E0D-BE1D-E0ED3FD9360F}"/>
    <dgm:cxn modelId="{84849D8C-9BE2-433E-AE09-F2AAC5F6BE4C}" type="presOf" srcId="{463B0A0C-3013-4325-B11C-F3B94679368C}" destId="{76827901-FFF2-49D9-B816-C070236EB459}" srcOrd="0" destOrd="4" presId="urn:microsoft.com/office/officeart/2005/8/layout/vList2"/>
    <dgm:cxn modelId="{7E695A27-F5FA-43EC-B1FF-540386EAC1EF}" type="presOf" srcId="{27980D4C-FE52-452C-B8D4-7BC3E3DB6CDA}" destId="{8D1B6358-BF89-45AC-B103-2C6EEE59495B}" srcOrd="0" destOrd="4" presId="urn:microsoft.com/office/officeart/2005/8/layout/vList2"/>
    <dgm:cxn modelId="{8EFE32F8-63AA-4C1F-A4FC-46DC24135D34}" srcId="{AEBFD144-E7E9-43D3-8917-A20B8EB2B161}" destId="{8AF7A51A-3ACB-41CC-80E8-7445975B9581}" srcOrd="3" destOrd="0" parTransId="{B5B68FA3-482F-4F92-A022-C98AF32F5713}" sibTransId="{DD23D883-5A79-4AFB-891D-598C600AA11A}"/>
    <dgm:cxn modelId="{DF0DB50F-5A83-4428-A492-959083B3E934}" srcId="{CFD937E9-3892-45CD-AEF5-4915F65688D5}" destId="{170ABF8E-7327-4E65-969A-F461E06AD17E}" srcOrd="0" destOrd="0" parTransId="{4CF6DCB2-E5AB-44D3-9845-299CFE23C3CC}" sibTransId="{3E6CCF5A-30BF-4879-BE11-41F2E1B0FA4C}"/>
    <dgm:cxn modelId="{15433E90-31F3-47CE-BC07-730352CDB713}" srcId="{AEBFD144-E7E9-43D3-8917-A20B8EB2B161}" destId="{27980D4C-FE52-452C-B8D4-7BC3E3DB6CDA}" srcOrd="4" destOrd="0" parTransId="{AE842E95-4BEE-4066-AA86-6218D162608A}" sibTransId="{6C99D3D7-9208-4D7B-B343-7DED1CD16129}"/>
    <dgm:cxn modelId="{68593382-6788-4F0C-8124-F743FDFB9AF9}" type="presOf" srcId="{028ED54D-8026-423B-BF65-597B53338433}" destId="{76827901-FFF2-49D9-B816-C070236EB459}" srcOrd="0" destOrd="3" presId="urn:microsoft.com/office/officeart/2005/8/layout/vList2"/>
    <dgm:cxn modelId="{2F75C04A-8053-445A-AE12-073D9A1E27A2}" srcId="{CFD937E9-3892-45CD-AEF5-4915F65688D5}" destId="{77DF5F72-5FFC-4844-BD7E-8CACFEC2B217}" srcOrd="6" destOrd="0" parTransId="{14E07B5C-C383-4F65-A7B2-80762390C1C1}" sibTransId="{637EDF83-D813-4B0E-A758-F1EEC787DC91}"/>
    <dgm:cxn modelId="{492CBA31-16DD-4F09-87DD-D8AF80E3A331}" type="presOf" srcId="{DF11F9B1-149B-4D1B-83A3-CFD4E8652A0B}" destId="{8D1B6358-BF89-45AC-B103-2C6EEE59495B}" srcOrd="0" destOrd="5" presId="urn:microsoft.com/office/officeart/2005/8/layout/vList2"/>
    <dgm:cxn modelId="{D6E56948-FAB9-44A2-A993-1EC2235D192D}" srcId="{77887CC7-B8BA-4435-A95D-75169740A9F0}" destId="{CFD937E9-3892-45CD-AEF5-4915F65688D5}" srcOrd="1" destOrd="0" parTransId="{C78CF9DD-58F1-4F13-8562-03075E725530}" sibTransId="{79BEDBC5-125C-421C-B5E7-B5F9D8D28DBB}"/>
    <dgm:cxn modelId="{EBC42B31-CA08-42DF-9977-2A40E729C983}" type="presOf" srcId="{BB29695B-F7C8-4AFC-B2CE-782BC1614BCF}" destId="{76827901-FFF2-49D9-B816-C070236EB459}" srcOrd="0" destOrd="1" presId="urn:microsoft.com/office/officeart/2005/8/layout/vList2"/>
    <dgm:cxn modelId="{FCF949A4-B8D2-4B97-A425-F21AC8E1AC39}" type="presOf" srcId="{CFD937E9-3892-45CD-AEF5-4915F65688D5}" destId="{D765DA15-93F6-4E1A-B7C6-EA2DD405FA15}" srcOrd="0" destOrd="0" presId="urn:microsoft.com/office/officeart/2005/8/layout/vList2"/>
    <dgm:cxn modelId="{57770956-797D-4293-BB33-5712B67669FC}" type="presOf" srcId="{39EA8B2B-E75B-48FE-A5B0-66ED5BAF5C39}" destId="{76827901-FFF2-49D9-B816-C070236EB459}" srcOrd="0" destOrd="2" presId="urn:microsoft.com/office/officeart/2005/8/layout/vList2"/>
    <dgm:cxn modelId="{2F1290FC-2D94-437F-8A39-071CBFD94655}" type="presOf" srcId="{170ABF8E-7327-4E65-969A-F461E06AD17E}" destId="{76827901-FFF2-49D9-B816-C070236EB459}" srcOrd="0" destOrd="0" presId="urn:microsoft.com/office/officeart/2005/8/layout/vList2"/>
    <dgm:cxn modelId="{7A315E8F-1F0D-4C04-9172-8A9662446346}" srcId="{CFD937E9-3892-45CD-AEF5-4915F65688D5}" destId="{E71AEB40-B72B-49F9-BC9A-C7CC4A0A0E52}" srcOrd="5" destOrd="0" parTransId="{E5105F8E-80CD-4B16-9EDE-7305390C37B4}" sibTransId="{CF8F9E65-1D5D-4110-91C1-A382F970190D}"/>
    <dgm:cxn modelId="{D101F455-7BCB-465B-A3B7-43544EE0B3BF}" type="presOf" srcId="{77DF5F72-5FFC-4844-BD7E-8CACFEC2B217}" destId="{76827901-FFF2-49D9-B816-C070236EB459}" srcOrd="0" destOrd="6" presId="urn:microsoft.com/office/officeart/2005/8/layout/vList2"/>
    <dgm:cxn modelId="{737DFC0F-43A5-4FB2-A67F-B05D9CD87047}" srcId="{CFD937E9-3892-45CD-AEF5-4915F65688D5}" destId="{BB29695B-F7C8-4AFC-B2CE-782BC1614BCF}" srcOrd="1" destOrd="0" parTransId="{7FFDA262-7F75-4608-9DC4-E30EDD0FEBBE}" sibTransId="{1927B52B-F2AE-442C-BDCA-14933BAFEC85}"/>
    <dgm:cxn modelId="{48A17A7E-DADE-4C3D-B1B7-5CFDB045FF8E}" type="presOf" srcId="{06CC4497-9C0B-4676-98CC-D779E1B04FDB}" destId="{8D1B6358-BF89-45AC-B103-2C6EEE59495B}" srcOrd="0" destOrd="2" presId="urn:microsoft.com/office/officeart/2005/8/layout/vList2"/>
    <dgm:cxn modelId="{94EE1B9C-9413-4CF4-8BEE-007A6F8D3537}" type="presOf" srcId="{AEBFD144-E7E9-43D3-8917-A20B8EB2B161}" destId="{41E7BAA8-1CC1-4039-9E40-2B73651D96FB}" srcOrd="0" destOrd="0" presId="urn:microsoft.com/office/officeart/2005/8/layout/vList2"/>
    <dgm:cxn modelId="{F57E1074-E53C-400D-A81E-3B9025B1FF59}" srcId="{AEBFD144-E7E9-43D3-8917-A20B8EB2B161}" destId="{06CC4497-9C0B-4676-98CC-D779E1B04FDB}" srcOrd="2" destOrd="0" parTransId="{C339439F-740C-4F46-B99F-9017AF1A0ED6}" sibTransId="{C3D46CE1-C6EC-4A6E-9C1B-C18461901FB2}"/>
    <dgm:cxn modelId="{5807350D-7077-4348-AAB8-8C01A12DCA52}" type="presOf" srcId="{B51B152A-4AAB-41B4-9542-CAEB3F1BAD80}" destId="{8D1B6358-BF89-45AC-B103-2C6EEE59495B}" srcOrd="0" destOrd="1" presId="urn:microsoft.com/office/officeart/2005/8/layout/vList2"/>
    <dgm:cxn modelId="{EA252B6C-27BB-446A-A0CA-6A17CA847F38}" srcId="{CFD937E9-3892-45CD-AEF5-4915F65688D5}" destId="{463B0A0C-3013-4325-B11C-F3B94679368C}" srcOrd="4" destOrd="0" parTransId="{C688F9B9-E872-4CBC-A911-5A4244EEB521}" sibTransId="{3F9209B2-13F1-4724-B538-224746B30C8E}"/>
    <dgm:cxn modelId="{2BEDA7FB-4205-46D1-9B9D-C6767687C47E}" srcId="{CFD937E9-3892-45CD-AEF5-4915F65688D5}" destId="{39EA8B2B-E75B-48FE-A5B0-66ED5BAF5C39}" srcOrd="2" destOrd="0" parTransId="{4CDBDBD7-D892-4866-9599-6CAC0777E6A6}" sibTransId="{81DACA42-9DBA-48AB-97D4-F9469C63D437}"/>
    <dgm:cxn modelId="{0C72BEBD-88CA-46EB-933C-FA970D019A43}" type="presOf" srcId="{8AF7A51A-3ACB-41CC-80E8-7445975B9581}" destId="{8D1B6358-BF89-45AC-B103-2C6EEE59495B}" srcOrd="0" destOrd="3" presId="urn:microsoft.com/office/officeart/2005/8/layout/vList2"/>
    <dgm:cxn modelId="{F9C5F324-A400-4303-8AE6-AF59D372C88F}" type="presOf" srcId="{9373EF89-9313-4521-931D-2534C7F94D16}" destId="{8D1B6358-BF89-45AC-B103-2C6EEE59495B}" srcOrd="0" destOrd="0" presId="urn:microsoft.com/office/officeart/2005/8/layout/vList2"/>
    <dgm:cxn modelId="{ADA5EE4B-1422-4D4D-8284-F4CD00CFEE14}" srcId="{AEBFD144-E7E9-43D3-8917-A20B8EB2B161}" destId="{DF11F9B1-149B-4D1B-83A3-CFD4E8652A0B}" srcOrd="5" destOrd="0" parTransId="{8B686588-6B2B-4503-9256-7869F334F859}" sibTransId="{461FD94A-403D-4B8B-BE9A-F098B9C1D465}"/>
    <dgm:cxn modelId="{18523759-D32B-4AC5-B5E4-8F9BAA3E046A}" type="presOf" srcId="{E71AEB40-B72B-49F9-BC9A-C7CC4A0A0E52}" destId="{76827901-FFF2-49D9-B816-C070236EB459}" srcOrd="0" destOrd="5" presId="urn:microsoft.com/office/officeart/2005/8/layout/vList2"/>
    <dgm:cxn modelId="{EE5679EF-F898-478F-AF9D-A40A313BED80}" srcId="{AEBFD144-E7E9-43D3-8917-A20B8EB2B161}" destId="{B51B152A-4AAB-41B4-9542-CAEB3F1BAD80}" srcOrd="1" destOrd="0" parTransId="{3DB2CEE4-DCAB-4A1B-B0D3-E76D9BF5927B}" sibTransId="{E70CA99D-99FB-4037-B594-46A8D3D51537}"/>
    <dgm:cxn modelId="{A2C0A866-EA97-47F2-80CB-90C93BEB2D69}" type="presOf" srcId="{77887CC7-B8BA-4435-A95D-75169740A9F0}" destId="{7F7B523B-FE34-4186-8D5E-653AFF779E3E}" srcOrd="0" destOrd="0" presId="urn:microsoft.com/office/officeart/2005/8/layout/vList2"/>
    <dgm:cxn modelId="{ADF47003-3F04-4752-A486-C8324EE47E02}" type="presParOf" srcId="{7F7B523B-FE34-4186-8D5E-653AFF779E3E}" destId="{41E7BAA8-1CC1-4039-9E40-2B73651D96FB}" srcOrd="0" destOrd="0" presId="urn:microsoft.com/office/officeart/2005/8/layout/vList2"/>
    <dgm:cxn modelId="{E3DFAD4C-207B-4206-88F0-0BB1AD83EC1E}" type="presParOf" srcId="{7F7B523B-FE34-4186-8D5E-653AFF779E3E}" destId="{8D1B6358-BF89-45AC-B103-2C6EEE59495B}" srcOrd="1" destOrd="0" presId="urn:microsoft.com/office/officeart/2005/8/layout/vList2"/>
    <dgm:cxn modelId="{2D3D5A4D-2942-4B12-BF0E-1C03B9FF8FC0}" type="presParOf" srcId="{7F7B523B-FE34-4186-8D5E-653AFF779E3E}" destId="{D765DA15-93F6-4E1A-B7C6-EA2DD405FA15}" srcOrd="2" destOrd="0" presId="urn:microsoft.com/office/officeart/2005/8/layout/vList2"/>
    <dgm:cxn modelId="{45F94CA5-48E5-4F35-8B5A-57E990635F3E}" type="presParOf" srcId="{7F7B523B-FE34-4186-8D5E-653AFF779E3E}" destId="{76827901-FFF2-49D9-B816-C070236EB45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4EDB1F79-C698-46B3-8BD4-F5A583BF618D}" type="doc">
      <dgm:prSet loTypeId="urn:microsoft.com/office/officeart/2005/8/layout/process4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D401126C-A5EF-4948-96A8-E6D7037B3977}">
      <dgm:prSet custT="1"/>
      <dgm:spPr/>
      <dgm:t>
        <a:bodyPr/>
        <a:lstStyle/>
        <a:p>
          <a:r>
            <a:rPr lang="en-GB" sz="2000" b="1" i="0" dirty="0" smtClean="0"/>
            <a:t>Not to uproot olive trees when implementing such projects. </a:t>
          </a:r>
          <a:endParaRPr lang="en-GB" sz="2000" b="1" i="0" dirty="0"/>
        </a:p>
      </dgm:t>
    </dgm:pt>
    <dgm:pt modelId="{2C19B676-EB73-4A74-B867-018978964E70}" type="parTrans" cxnId="{2E1D5F63-94AD-48B0-B262-B66897E6CD5A}">
      <dgm:prSet/>
      <dgm:spPr/>
      <dgm:t>
        <a:bodyPr/>
        <a:lstStyle/>
        <a:p>
          <a:endParaRPr lang="en-GB" sz="2000" b="1" i="0"/>
        </a:p>
      </dgm:t>
    </dgm:pt>
    <dgm:pt modelId="{4866A462-D871-4EF6-910C-918B47AF8B56}" type="sibTrans" cxnId="{2E1D5F63-94AD-48B0-B262-B66897E6CD5A}">
      <dgm:prSet/>
      <dgm:spPr/>
      <dgm:t>
        <a:bodyPr/>
        <a:lstStyle/>
        <a:p>
          <a:endParaRPr lang="en-GB" sz="2000" b="1" i="0"/>
        </a:p>
      </dgm:t>
    </dgm:pt>
    <dgm:pt modelId="{D01636BD-738E-4D94-B1A3-65E58610117A}">
      <dgm:prSet custT="1"/>
      <dgm:spPr/>
      <dgm:t>
        <a:bodyPr/>
        <a:lstStyle/>
        <a:p>
          <a:r>
            <a:rPr lang="en-GB" sz="2000" b="1" i="0" dirty="0" smtClean="0"/>
            <a:t>The development of strategic planning to resist the growth of Jewish settlements in Palestinian areas.</a:t>
          </a:r>
          <a:endParaRPr lang="en-GB" sz="2000" b="1" i="0" dirty="0"/>
        </a:p>
      </dgm:t>
    </dgm:pt>
    <dgm:pt modelId="{651D05BE-CCC8-48E5-ADE5-A1726AD7E630}" type="parTrans" cxnId="{36C3F9B1-E73E-47C4-812C-2A2DBB5156FE}">
      <dgm:prSet/>
      <dgm:spPr/>
      <dgm:t>
        <a:bodyPr/>
        <a:lstStyle/>
        <a:p>
          <a:endParaRPr lang="en-GB" sz="2000" b="1" i="0"/>
        </a:p>
      </dgm:t>
    </dgm:pt>
    <dgm:pt modelId="{667DBB0B-C965-4DE2-8AC7-03DD34D45D09}" type="sibTrans" cxnId="{36C3F9B1-E73E-47C4-812C-2A2DBB5156FE}">
      <dgm:prSet/>
      <dgm:spPr/>
      <dgm:t>
        <a:bodyPr/>
        <a:lstStyle/>
        <a:p>
          <a:endParaRPr lang="en-GB" sz="2000" b="1" i="0"/>
        </a:p>
      </dgm:t>
    </dgm:pt>
    <dgm:pt modelId="{BEA0E80C-28F7-4486-A3A6-8F071F9D1A3F}">
      <dgm:prSet custT="1"/>
      <dgm:spPr/>
      <dgm:t>
        <a:bodyPr/>
        <a:lstStyle/>
        <a:p>
          <a:r>
            <a:rPr lang="en-GB" sz="2000" b="1" i="0" dirty="0" smtClean="0"/>
            <a:t>Concern for the exploitation of natural resources available.</a:t>
          </a:r>
          <a:endParaRPr lang="en-GB" sz="2000" b="1" i="0" dirty="0"/>
        </a:p>
      </dgm:t>
    </dgm:pt>
    <dgm:pt modelId="{8FFD562A-B0C5-4E66-B9A0-E9F97251BEF7}" type="parTrans" cxnId="{0DB48241-7CED-47F8-A557-BE83C56788DA}">
      <dgm:prSet/>
      <dgm:spPr/>
      <dgm:t>
        <a:bodyPr/>
        <a:lstStyle/>
        <a:p>
          <a:endParaRPr lang="en-GB" sz="2000" b="1" i="0"/>
        </a:p>
      </dgm:t>
    </dgm:pt>
    <dgm:pt modelId="{0E2F3A40-526A-4FC1-85A7-6D16A9B7B871}" type="sibTrans" cxnId="{0DB48241-7CED-47F8-A557-BE83C56788DA}">
      <dgm:prSet/>
      <dgm:spPr/>
      <dgm:t>
        <a:bodyPr/>
        <a:lstStyle/>
        <a:p>
          <a:endParaRPr lang="en-GB" sz="2000" b="1" i="0"/>
        </a:p>
      </dgm:t>
    </dgm:pt>
    <dgm:pt modelId="{C66F7B45-01FF-45C9-B4F4-B76A3FB92774}">
      <dgm:prSet custT="1"/>
      <dgm:spPr/>
      <dgm:t>
        <a:bodyPr/>
        <a:lstStyle/>
        <a:p>
          <a:r>
            <a:rPr lang="en-GB" sz="2000" b="1" i="0" dirty="0" smtClean="0"/>
            <a:t>The development of the agricultural sector through the development of industries.</a:t>
          </a:r>
          <a:endParaRPr lang="en-GB" sz="2000" b="1" i="0" dirty="0"/>
        </a:p>
      </dgm:t>
    </dgm:pt>
    <dgm:pt modelId="{AD8CAA17-ECB6-47DB-87C6-C13D4BC09F6A}" type="parTrans" cxnId="{ABFE3A76-C8A4-48E3-A9CA-6B5CA607C626}">
      <dgm:prSet/>
      <dgm:spPr/>
      <dgm:t>
        <a:bodyPr/>
        <a:lstStyle/>
        <a:p>
          <a:endParaRPr lang="en-GB" sz="2000" b="1" i="0"/>
        </a:p>
      </dgm:t>
    </dgm:pt>
    <dgm:pt modelId="{F72D4E34-7D0F-486B-B717-9569F81FC0BF}" type="sibTrans" cxnId="{ABFE3A76-C8A4-48E3-A9CA-6B5CA607C626}">
      <dgm:prSet/>
      <dgm:spPr/>
      <dgm:t>
        <a:bodyPr/>
        <a:lstStyle/>
        <a:p>
          <a:endParaRPr lang="en-GB" sz="2000" b="1" i="0"/>
        </a:p>
      </dgm:t>
    </dgm:pt>
    <dgm:pt modelId="{81C16098-39CA-4ADE-BAB4-0593A4722A0C}" type="pres">
      <dgm:prSet presAssocID="{4EDB1F79-C698-46B3-8BD4-F5A583BF61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3F1548-B3FD-4729-9CF1-2156B402E65D}" type="pres">
      <dgm:prSet presAssocID="{BEA0E80C-28F7-4486-A3A6-8F071F9D1A3F}" presName="boxAndChildren" presStyleCnt="0"/>
      <dgm:spPr/>
    </dgm:pt>
    <dgm:pt modelId="{DBBE7B4F-19C9-4135-9596-35756FB89E42}" type="pres">
      <dgm:prSet presAssocID="{BEA0E80C-28F7-4486-A3A6-8F071F9D1A3F}" presName="parentTextBox" presStyleLbl="node1" presStyleIdx="0" presStyleCnt="4"/>
      <dgm:spPr/>
      <dgm:t>
        <a:bodyPr/>
        <a:lstStyle/>
        <a:p>
          <a:endParaRPr lang="en-US"/>
        </a:p>
      </dgm:t>
    </dgm:pt>
    <dgm:pt modelId="{9B04A097-8F85-4C20-B7F1-BF7BA09945A4}" type="pres">
      <dgm:prSet presAssocID="{667DBB0B-C965-4DE2-8AC7-03DD34D45D09}" presName="sp" presStyleCnt="0"/>
      <dgm:spPr/>
    </dgm:pt>
    <dgm:pt modelId="{92529019-E7BA-4175-88B4-DBB31153FAA8}" type="pres">
      <dgm:prSet presAssocID="{D01636BD-738E-4D94-B1A3-65E58610117A}" presName="arrowAndChildren" presStyleCnt="0"/>
      <dgm:spPr/>
    </dgm:pt>
    <dgm:pt modelId="{AE451BBE-00FE-4F5B-BD90-D63239F63B15}" type="pres">
      <dgm:prSet presAssocID="{D01636BD-738E-4D94-B1A3-65E58610117A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45C74086-BAAC-4B96-A071-BB97EB98F3C4}" type="pres">
      <dgm:prSet presAssocID="{4866A462-D871-4EF6-910C-918B47AF8B56}" presName="sp" presStyleCnt="0"/>
      <dgm:spPr/>
    </dgm:pt>
    <dgm:pt modelId="{9FB643A1-9C22-4677-A5A3-CD80E3EA0A52}" type="pres">
      <dgm:prSet presAssocID="{D401126C-A5EF-4948-96A8-E6D7037B3977}" presName="arrowAndChildren" presStyleCnt="0"/>
      <dgm:spPr/>
    </dgm:pt>
    <dgm:pt modelId="{0CEF2D4B-E913-4504-A1B8-79A3D41CA5F1}" type="pres">
      <dgm:prSet presAssocID="{D401126C-A5EF-4948-96A8-E6D7037B3977}" presName="parentTextArrow" presStyleLbl="node1" presStyleIdx="2" presStyleCnt="4" custLinFactNeighborY="-2787"/>
      <dgm:spPr/>
      <dgm:t>
        <a:bodyPr/>
        <a:lstStyle/>
        <a:p>
          <a:endParaRPr lang="en-GB"/>
        </a:p>
      </dgm:t>
    </dgm:pt>
    <dgm:pt modelId="{90ED2A30-CC03-4AC5-9102-9C85E1C1D7C6}" type="pres">
      <dgm:prSet presAssocID="{F72D4E34-7D0F-486B-B717-9569F81FC0BF}" presName="sp" presStyleCnt="0"/>
      <dgm:spPr/>
    </dgm:pt>
    <dgm:pt modelId="{0F4637DA-B401-4E2C-BCE1-4F9D8A734E7A}" type="pres">
      <dgm:prSet presAssocID="{C66F7B45-01FF-45C9-B4F4-B76A3FB92774}" presName="arrowAndChildren" presStyleCnt="0"/>
      <dgm:spPr/>
    </dgm:pt>
    <dgm:pt modelId="{467F01A7-16C9-4FED-B992-ECC0FA61F1D5}" type="pres">
      <dgm:prSet presAssocID="{C66F7B45-01FF-45C9-B4F4-B76A3FB92774}" presName="parentTextArrow" presStyleLbl="node1" presStyleIdx="3" presStyleCnt="4" custLinFactNeighborY="-5195"/>
      <dgm:spPr/>
      <dgm:t>
        <a:bodyPr/>
        <a:lstStyle/>
        <a:p>
          <a:endParaRPr lang="en-US"/>
        </a:p>
      </dgm:t>
    </dgm:pt>
  </dgm:ptLst>
  <dgm:cxnLst>
    <dgm:cxn modelId="{59F1C01B-5424-4D0C-8FF6-000DD115C623}" type="presOf" srcId="{4EDB1F79-C698-46B3-8BD4-F5A583BF618D}" destId="{81C16098-39CA-4ADE-BAB4-0593A4722A0C}" srcOrd="0" destOrd="0" presId="urn:microsoft.com/office/officeart/2005/8/layout/process4"/>
    <dgm:cxn modelId="{F9A93429-975B-4921-810E-4E4A1562433E}" type="presOf" srcId="{D401126C-A5EF-4948-96A8-E6D7037B3977}" destId="{0CEF2D4B-E913-4504-A1B8-79A3D41CA5F1}" srcOrd="0" destOrd="0" presId="urn:microsoft.com/office/officeart/2005/8/layout/process4"/>
    <dgm:cxn modelId="{2E1D5F63-94AD-48B0-B262-B66897E6CD5A}" srcId="{4EDB1F79-C698-46B3-8BD4-F5A583BF618D}" destId="{D401126C-A5EF-4948-96A8-E6D7037B3977}" srcOrd="1" destOrd="0" parTransId="{2C19B676-EB73-4A74-B867-018978964E70}" sibTransId="{4866A462-D871-4EF6-910C-918B47AF8B56}"/>
    <dgm:cxn modelId="{6E2CB774-AF63-495F-9A94-37BDB0A4BFB1}" type="presOf" srcId="{D01636BD-738E-4D94-B1A3-65E58610117A}" destId="{AE451BBE-00FE-4F5B-BD90-D63239F63B15}" srcOrd="0" destOrd="0" presId="urn:microsoft.com/office/officeart/2005/8/layout/process4"/>
    <dgm:cxn modelId="{560E3614-D27E-47AB-8459-C71984928090}" type="presOf" srcId="{BEA0E80C-28F7-4486-A3A6-8F071F9D1A3F}" destId="{DBBE7B4F-19C9-4135-9596-35756FB89E42}" srcOrd="0" destOrd="0" presId="urn:microsoft.com/office/officeart/2005/8/layout/process4"/>
    <dgm:cxn modelId="{698D770A-F005-4B0B-84AD-FDEDE234FA8A}" type="presOf" srcId="{C66F7B45-01FF-45C9-B4F4-B76A3FB92774}" destId="{467F01A7-16C9-4FED-B992-ECC0FA61F1D5}" srcOrd="0" destOrd="0" presId="urn:microsoft.com/office/officeart/2005/8/layout/process4"/>
    <dgm:cxn modelId="{0DB48241-7CED-47F8-A557-BE83C56788DA}" srcId="{4EDB1F79-C698-46B3-8BD4-F5A583BF618D}" destId="{BEA0E80C-28F7-4486-A3A6-8F071F9D1A3F}" srcOrd="3" destOrd="0" parTransId="{8FFD562A-B0C5-4E66-B9A0-E9F97251BEF7}" sibTransId="{0E2F3A40-526A-4FC1-85A7-6D16A9B7B871}"/>
    <dgm:cxn modelId="{ABFE3A76-C8A4-48E3-A9CA-6B5CA607C626}" srcId="{4EDB1F79-C698-46B3-8BD4-F5A583BF618D}" destId="{C66F7B45-01FF-45C9-B4F4-B76A3FB92774}" srcOrd="0" destOrd="0" parTransId="{AD8CAA17-ECB6-47DB-87C6-C13D4BC09F6A}" sibTransId="{F72D4E34-7D0F-486B-B717-9569F81FC0BF}"/>
    <dgm:cxn modelId="{36C3F9B1-E73E-47C4-812C-2A2DBB5156FE}" srcId="{4EDB1F79-C698-46B3-8BD4-F5A583BF618D}" destId="{D01636BD-738E-4D94-B1A3-65E58610117A}" srcOrd="2" destOrd="0" parTransId="{651D05BE-CCC8-48E5-ADE5-A1726AD7E630}" sibTransId="{667DBB0B-C965-4DE2-8AC7-03DD34D45D09}"/>
    <dgm:cxn modelId="{9401EC37-2C02-4C43-ADDF-B44B3183AE51}" type="presParOf" srcId="{81C16098-39CA-4ADE-BAB4-0593A4722A0C}" destId="{F73F1548-B3FD-4729-9CF1-2156B402E65D}" srcOrd="0" destOrd="0" presId="urn:microsoft.com/office/officeart/2005/8/layout/process4"/>
    <dgm:cxn modelId="{C91BE720-7E3C-4EDF-B467-40CB84BD5E8F}" type="presParOf" srcId="{F73F1548-B3FD-4729-9CF1-2156B402E65D}" destId="{DBBE7B4F-19C9-4135-9596-35756FB89E42}" srcOrd="0" destOrd="0" presId="urn:microsoft.com/office/officeart/2005/8/layout/process4"/>
    <dgm:cxn modelId="{6A17D4E2-AF11-4421-ABE9-BB7BAE7A3F1B}" type="presParOf" srcId="{81C16098-39CA-4ADE-BAB4-0593A4722A0C}" destId="{9B04A097-8F85-4C20-B7F1-BF7BA09945A4}" srcOrd="1" destOrd="0" presId="urn:microsoft.com/office/officeart/2005/8/layout/process4"/>
    <dgm:cxn modelId="{685DD59A-A89A-4323-9447-73E80204ACC7}" type="presParOf" srcId="{81C16098-39CA-4ADE-BAB4-0593A4722A0C}" destId="{92529019-E7BA-4175-88B4-DBB31153FAA8}" srcOrd="2" destOrd="0" presId="urn:microsoft.com/office/officeart/2005/8/layout/process4"/>
    <dgm:cxn modelId="{E9781407-3A37-4D9F-B0C8-03C3C80E38DF}" type="presParOf" srcId="{92529019-E7BA-4175-88B4-DBB31153FAA8}" destId="{AE451BBE-00FE-4F5B-BD90-D63239F63B15}" srcOrd="0" destOrd="0" presId="urn:microsoft.com/office/officeart/2005/8/layout/process4"/>
    <dgm:cxn modelId="{6A82E041-3742-4835-9BBC-ECDCA1CE3D3C}" type="presParOf" srcId="{81C16098-39CA-4ADE-BAB4-0593A4722A0C}" destId="{45C74086-BAAC-4B96-A071-BB97EB98F3C4}" srcOrd="3" destOrd="0" presId="urn:microsoft.com/office/officeart/2005/8/layout/process4"/>
    <dgm:cxn modelId="{953E8397-DF7D-4BB9-B65C-E42FC4B6F2EC}" type="presParOf" srcId="{81C16098-39CA-4ADE-BAB4-0593A4722A0C}" destId="{9FB643A1-9C22-4677-A5A3-CD80E3EA0A52}" srcOrd="4" destOrd="0" presId="urn:microsoft.com/office/officeart/2005/8/layout/process4"/>
    <dgm:cxn modelId="{4080DB74-831C-4FE5-8E90-FE46B5B6EADA}" type="presParOf" srcId="{9FB643A1-9C22-4677-A5A3-CD80E3EA0A52}" destId="{0CEF2D4B-E913-4504-A1B8-79A3D41CA5F1}" srcOrd="0" destOrd="0" presId="urn:microsoft.com/office/officeart/2005/8/layout/process4"/>
    <dgm:cxn modelId="{4336163E-1B4F-472D-A3CF-D5A9CF80251A}" type="presParOf" srcId="{81C16098-39CA-4ADE-BAB4-0593A4722A0C}" destId="{90ED2A30-CC03-4AC5-9102-9C85E1C1D7C6}" srcOrd="5" destOrd="0" presId="urn:microsoft.com/office/officeart/2005/8/layout/process4"/>
    <dgm:cxn modelId="{DF1BE9E3-4069-4991-8492-D2CBECF443E2}" type="presParOf" srcId="{81C16098-39CA-4ADE-BAB4-0593A4722A0C}" destId="{0F4637DA-B401-4E2C-BCE1-4F9D8A734E7A}" srcOrd="6" destOrd="0" presId="urn:microsoft.com/office/officeart/2005/8/layout/process4"/>
    <dgm:cxn modelId="{D87C2984-FC1B-4D7F-9450-7A1A52A12C17}" type="presParOf" srcId="{0F4637DA-B401-4E2C-BCE1-4F9D8A734E7A}" destId="{467F01A7-16C9-4FED-B992-ECC0FA61F1D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D0E898-1743-4CF0-8B59-E646B843DB5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0600FD59-0CC0-4054-9AB6-7B13A0C73084}">
      <dgm:prSet phldrT="[Text]" custT="1"/>
      <dgm:spPr/>
      <dgm:t>
        <a:bodyPr/>
        <a:lstStyle/>
        <a:p>
          <a:pPr algn="l" rtl="0"/>
          <a:r>
            <a:rPr lang="en-US" sz="3200" b="1" dirty="0" smtClean="0">
              <a:cs typeface="+mj-cs"/>
            </a:rPr>
            <a:t>Government Policies Influence</a:t>
          </a:r>
          <a:endParaRPr lang="he-IL" sz="3200" b="1" dirty="0">
            <a:cs typeface="+mj-cs"/>
          </a:endParaRPr>
        </a:p>
      </dgm:t>
    </dgm:pt>
    <dgm:pt modelId="{F85D6A76-BB4D-4876-B27E-F3777A0D20AB}" type="parTrans" cxnId="{FD587F09-960C-4CA8-9439-820844C27AC5}">
      <dgm:prSet/>
      <dgm:spPr/>
      <dgm:t>
        <a:bodyPr/>
        <a:lstStyle/>
        <a:p>
          <a:pPr rtl="1"/>
          <a:endParaRPr lang="he-IL"/>
        </a:p>
      </dgm:t>
    </dgm:pt>
    <dgm:pt modelId="{7EE1DFB0-C428-452A-9DF1-56D616A8494D}" type="sibTrans" cxnId="{FD587F09-960C-4CA8-9439-820844C27AC5}">
      <dgm:prSet/>
      <dgm:spPr/>
      <dgm:t>
        <a:bodyPr/>
        <a:lstStyle/>
        <a:p>
          <a:pPr rtl="1"/>
          <a:endParaRPr lang="he-IL"/>
        </a:p>
      </dgm:t>
    </dgm:pt>
    <dgm:pt modelId="{F47BA68D-20F4-4CB9-B58A-8129507C8ADD}">
      <dgm:prSet phldrT="[Text]" custT="1"/>
      <dgm:spPr/>
      <dgm:t>
        <a:bodyPr/>
        <a:lstStyle/>
        <a:p>
          <a:pPr algn="l" rtl="0"/>
          <a:r>
            <a:rPr lang="en-US" sz="2800" dirty="0" smtClean="0"/>
            <a:t>Transportation. </a:t>
          </a:r>
          <a:endParaRPr lang="he-IL" sz="2800" dirty="0"/>
        </a:p>
      </dgm:t>
    </dgm:pt>
    <dgm:pt modelId="{62A6CD5B-BDC2-454D-8990-530160364440}" type="parTrans" cxnId="{467D6E6B-8EBF-4304-8DA5-8E5419B39347}">
      <dgm:prSet/>
      <dgm:spPr/>
      <dgm:t>
        <a:bodyPr/>
        <a:lstStyle/>
        <a:p>
          <a:pPr rtl="1"/>
          <a:endParaRPr lang="he-IL"/>
        </a:p>
      </dgm:t>
    </dgm:pt>
    <dgm:pt modelId="{EDF3E75C-911A-4E65-B627-2A9B23F90D6F}" type="sibTrans" cxnId="{467D6E6B-8EBF-4304-8DA5-8E5419B39347}">
      <dgm:prSet/>
      <dgm:spPr/>
      <dgm:t>
        <a:bodyPr/>
        <a:lstStyle/>
        <a:p>
          <a:pPr rtl="1"/>
          <a:endParaRPr lang="he-IL"/>
        </a:p>
      </dgm:t>
    </dgm:pt>
    <dgm:pt modelId="{CF980387-4A4F-41B6-99CB-DC547B2E6082}">
      <dgm:prSet phldrT="[Text]" custT="1"/>
      <dgm:spPr/>
      <dgm:t>
        <a:bodyPr/>
        <a:lstStyle/>
        <a:p>
          <a:pPr algn="l" rtl="0"/>
          <a:r>
            <a:rPr lang="en-US" sz="3200" b="1" dirty="0" smtClean="0"/>
            <a:t>Political occupation </a:t>
          </a:r>
          <a:endParaRPr lang="he-IL" sz="3200" b="1" dirty="0"/>
        </a:p>
      </dgm:t>
    </dgm:pt>
    <dgm:pt modelId="{ED8149FE-C622-4637-850E-2E02AF69C1C5}" type="parTrans" cxnId="{9C191E93-3FBA-4F9A-B07E-7E87C2FECADE}">
      <dgm:prSet/>
      <dgm:spPr/>
      <dgm:t>
        <a:bodyPr/>
        <a:lstStyle/>
        <a:p>
          <a:pPr rtl="1"/>
          <a:endParaRPr lang="he-IL"/>
        </a:p>
      </dgm:t>
    </dgm:pt>
    <dgm:pt modelId="{3280292B-2300-4C07-AC64-8A1B4494C192}" type="sibTrans" cxnId="{9C191E93-3FBA-4F9A-B07E-7E87C2FECADE}">
      <dgm:prSet/>
      <dgm:spPr/>
      <dgm:t>
        <a:bodyPr/>
        <a:lstStyle/>
        <a:p>
          <a:pPr rtl="1"/>
          <a:endParaRPr lang="he-IL"/>
        </a:p>
      </dgm:t>
    </dgm:pt>
    <dgm:pt modelId="{B0171592-7DA6-4323-835C-58D563A92208}">
      <dgm:prSet phldrT="[Text]" custT="1"/>
      <dgm:spPr/>
      <dgm:t>
        <a:bodyPr/>
        <a:lstStyle/>
        <a:p>
          <a:pPr algn="l" rtl="0"/>
          <a:r>
            <a:rPr lang="en-US" sz="2800" dirty="0" smtClean="0"/>
            <a:t>Tax .</a:t>
          </a:r>
          <a:endParaRPr lang="he-IL" sz="2800" dirty="0"/>
        </a:p>
      </dgm:t>
    </dgm:pt>
    <dgm:pt modelId="{B045A180-4F38-4E46-901B-8B03BECC4509}" type="parTrans" cxnId="{B9124CEC-D384-4878-8FD7-BF51BDA28A1C}">
      <dgm:prSet/>
      <dgm:spPr/>
      <dgm:t>
        <a:bodyPr/>
        <a:lstStyle/>
        <a:p>
          <a:pPr rtl="1"/>
          <a:endParaRPr lang="he-IL"/>
        </a:p>
      </dgm:t>
    </dgm:pt>
    <dgm:pt modelId="{E4D39C58-BF77-4BC6-8806-F5C1D2E7DBF6}" type="sibTrans" cxnId="{B9124CEC-D384-4878-8FD7-BF51BDA28A1C}">
      <dgm:prSet/>
      <dgm:spPr/>
      <dgm:t>
        <a:bodyPr/>
        <a:lstStyle/>
        <a:p>
          <a:pPr rtl="1"/>
          <a:endParaRPr lang="he-IL"/>
        </a:p>
      </dgm:t>
    </dgm:pt>
    <dgm:pt modelId="{AC5A46DB-C356-4CE0-842F-C048F47ACC21}">
      <dgm:prSet phldrT="[Text]" custT="1"/>
      <dgm:spPr/>
      <dgm:t>
        <a:bodyPr/>
        <a:lstStyle/>
        <a:p>
          <a:pPr algn="l" rtl="0"/>
          <a:r>
            <a:rPr lang="en-US" sz="3200" b="1" dirty="0" smtClean="0"/>
            <a:t>Environmental factor</a:t>
          </a:r>
          <a:endParaRPr lang="he-IL" sz="3200" b="1" dirty="0"/>
        </a:p>
      </dgm:t>
    </dgm:pt>
    <dgm:pt modelId="{43D4B617-ED85-4F85-AC14-B0527634415A}" type="parTrans" cxnId="{DBABE9B4-E97A-4EB1-A879-D9DCB30C3C3A}">
      <dgm:prSet/>
      <dgm:spPr/>
      <dgm:t>
        <a:bodyPr/>
        <a:lstStyle/>
        <a:p>
          <a:pPr rtl="1"/>
          <a:endParaRPr lang="he-IL"/>
        </a:p>
      </dgm:t>
    </dgm:pt>
    <dgm:pt modelId="{993C4B66-FCB5-482E-A37B-33BA389A5089}" type="sibTrans" cxnId="{DBABE9B4-E97A-4EB1-A879-D9DCB30C3C3A}">
      <dgm:prSet/>
      <dgm:spPr/>
      <dgm:t>
        <a:bodyPr/>
        <a:lstStyle/>
        <a:p>
          <a:pPr rtl="1"/>
          <a:endParaRPr lang="he-IL"/>
        </a:p>
      </dgm:t>
    </dgm:pt>
    <dgm:pt modelId="{389DADCB-4E28-4E26-9916-7C609DB11E93}" type="pres">
      <dgm:prSet presAssocID="{90D0E898-1743-4CF0-8B59-E646B843DB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891D431D-4386-4BBD-AF9B-2602A71B9F18}" type="pres">
      <dgm:prSet presAssocID="{0600FD59-0CC0-4054-9AB6-7B13A0C73084}" presName="parentText" presStyleLbl="node1" presStyleIdx="0" presStyleCnt="3" custScaleY="66981" custLinFactY="-38562" custLinFactNeighborX="29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DD9A22A-5D3D-4FE8-A09D-1AD15BE88981}" type="pres">
      <dgm:prSet presAssocID="{0600FD59-0CC0-4054-9AB6-7B13A0C73084}" presName="childText" presStyleLbl="revTx" presStyleIdx="0" presStyleCnt="1" custScaleY="82830" custLinFactY="-17854" custLinFactNeighborX="-2911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BD05AD9-2A87-4CBC-BE14-23D14956A8F6}" type="pres">
      <dgm:prSet presAssocID="{CF980387-4A4F-41B6-99CB-DC547B2E6082}" presName="parentText" presStyleLbl="node1" presStyleIdx="1" presStyleCnt="3" custScaleY="66276" custLinFactY="100000" custLinFactNeighborY="15452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47279B6-4081-44FD-A845-B851C3D42100}" type="pres">
      <dgm:prSet presAssocID="{3280292B-2300-4C07-AC64-8A1B4494C192}" presName="spacer" presStyleCnt="0"/>
      <dgm:spPr/>
      <dgm:t>
        <a:bodyPr/>
        <a:lstStyle/>
        <a:p>
          <a:endParaRPr lang="en-GB"/>
        </a:p>
      </dgm:t>
    </dgm:pt>
    <dgm:pt modelId="{5E71EB62-824A-44E4-A746-726F48B7F86D}" type="pres">
      <dgm:prSet presAssocID="{AC5A46DB-C356-4CE0-842F-C048F47ACC21}" presName="parentText" presStyleLbl="node1" presStyleIdx="2" presStyleCnt="3" custScaleY="57189" custLinFactY="-119635" custLinFactNeighborX="-2911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467D6E6B-8EBF-4304-8DA5-8E5419B39347}" srcId="{0600FD59-0CC0-4054-9AB6-7B13A0C73084}" destId="{F47BA68D-20F4-4CB9-B58A-8129507C8ADD}" srcOrd="0" destOrd="0" parTransId="{62A6CD5B-BDC2-454D-8990-530160364440}" sibTransId="{EDF3E75C-911A-4E65-B627-2A9B23F90D6F}"/>
    <dgm:cxn modelId="{DBABE9B4-E97A-4EB1-A879-D9DCB30C3C3A}" srcId="{90D0E898-1743-4CF0-8B59-E646B843DB5D}" destId="{AC5A46DB-C356-4CE0-842F-C048F47ACC21}" srcOrd="2" destOrd="0" parTransId="{43D4B617-ED85-4F85-AC14-B0527634415A}" sibTransId="{993C4B66-FCB5-482E-A37B-33BA389A5089}"/>
    <dgm:cxn modelId="{9C191E93-3FBA-4F9A-B07E-7E87C2FECADE}" srcId="{90D0E898-1743-4CF0-8B59-E646B843DB5D}" destId="{CF980387-4A4F-41B6-99CB-DC547B2E6082}" srcOrd="1" destOrd="0" parTransId="{ED8149FE-C622-4637-850E-2E02AF69C1C5}" sibTransId="{3280292B-2300-4C07-AC64-8A1B4494C192}"/>
    <dgm:cxn modelId="{FCB6648F-090C-42BE-9793-BDC52720FC99}" type="presOf" srcId="{F47BA68D-20F4-4CB9-B58A-8129507C8ADD}" destId="{9DD9A22A-5D3D-4FE8-A09D-1AD15BE88981}" srcOrd="0" destOrd="0" presId="urn:microsoft.com/office/officeart/2005/8/layout/vList2"/>
    <dgm:cxn modelId="{FD587F09-960C-4CA8-9439-820844C27AC5}" srcId="{90D0E898-1743-4CF0-8B59-E646B843DB5D}" destId="{0600FD59-0CC0-4054-9AB6-7B13A0C73084}" srcOrd="0" destOrd="0" parTransId="{F85D6A76-BB4D-4876-B27E-F3777A0D20AB}" sibTransId="{7EE1DFB0-C428-452A-9DF1-56D616A8494D}"/>
    <dgm:cxn modelId="{B9124CEC-D384-4878-8FD7-BF51BDA28A1C}" srcId="{0600FD59-0CC0-4054-9AB6-7B13A0C73084}" destId="{B0171592-7DA6-4323-835C-58D563A92208}" srcOrd="1" destOrd="0" parTransId="{B045A180-4F38-4E46-901B-8B03BECC4509}" sibTransId="{E4D39C58-BF77-4BC6-8806-F5C1D2E7DBF6}"/>
    <dgm:cxn modelId="{21621149-50DE-4EED-BA02-7513541BBFAF}" type="presOf" srcId="{AC5A46DB-C356-4CE0-842F-C048F47ACC21}" destId="{5E71EB62-824A-44E4-A746-726F48B7F86D}" srcOrd="0" destOrd="0" presId="urn:microsoft.com/office/officeart/2005/8/layout/vList2"/>
    <dgm:cxn modelId="{FC39E7C0-C60F-4326-A904-0960093ED72D}" type="presOf" srcId="{90D0E898-1743-4CF0-8B59-E646B843DB5D}" destId="{389DADCB-4E28-4E26-9916-7C609DB11E93}" srcOrd="0" destOrd="0" presId="urn:microsoft.com/office/officeart/2005/8/layout/vList2"/>
    <dgm:cxn modelId="{72E59F6A-FCE5-47A3-9CE0-9360C81B20CE}" type="presOf" srcId="{B0171592-7DA6-4323-835C-58D563A92208}" destId="{9DD9A22A-5D3D-4FE8-A09D-1AD15BE88981}" srcOrd="0" destOrd="1" presId="urn:microsoft.com/office/officeart/2005/8/layout/vList2"/>
    <dgm:cxn modelId="{782C88FD-4E76-42A9-BAA7-4DF457870F5A}" type="presOf" srcId="{CF980387-4A4F-41B6-99CB-DC547B2E6082}" destId="{BBD05AD9-2A87-4CBC-BE14-23D14956A8F6}" srcOrd="0" destOrd="0" presId="urn:microsoft.com/office/officeart/2005/8/layout/vList2"/>
    <dgm:cxn modelId="{B6F88108-B745-4CD3-AFE4-A1A6291B2CBF}" type="presOf" srcId="{0600FD59-0CC0-4054-9AB6-7B13A0C73084}" destId="{891D431D-4386-4BBD-AF9B-2602A71B9F18}" srcOrd="0" destOrd="0" presId="urn:microsoft.com/office/officeart/2005/8/layout/vList2"/>
    <dgm:cxn modelId="{C6283759-1BB3-459D-A4F0-3C11021E1596}" type="presParOf" srcId="{389DADCB-4E28-4E26-9916-7C609DB11E93}" destId="{891D431D-4386-4BBD-AF9B-2602A71B9F18}" srcOrd="0" destOrd="0" presId="urn:microsoft.com/office/officeart/2005/8/layout/vList2"/>
    <dgm:cxn modelId="{1E9D453B-C197-46F6-875F-997772F53287}" type="presParOf" srcId="{389DADCB-4E28-4E26-9916-7C609DB11E93}" destId="{9DD9A22A-5D3D-4FE8-A09D-1AD15BE88981}" srcOrd="1" destOrd="0" presId="urn:microsoft.com/office/officeart/2005/8/layout/vList2"/>
    <dgm:cxn modelId="{B0EAD8D8-6C11-4484-9293-0F97EE4681B0}" type="presParOf" srcId="{389DADCB-4E28-4E26-9916-7C609DB11E93}" destId="{BBD05AD9-2A87-4CBC-BE14-23D14956A8F6}" srcOrd="2" destOrd="0" presId="urn:microsoft.com/office/officeart/2005/8/layout/vList2"/>
    <dgm:cxn modelId="{8D4CD904-9249-4BCB-81EC-634585160CF4}" type="presParOf" srcId="{389DADCB-4E28-4E26-9916-7C609DB11E93}" destId="{D47279B6-4081-44FD-A845-B851C3D42100}" srcOrd="3" destOrd="0" presId="urn:microsoft.com/office/officeart/2005/8/layout/vList2"/>
    <dgm:cxn modelId="{FDCCBC49-A90D-48B4-A3F8-9E8C8064921F}" type="presParOf" srcId="{389DADCB-4E28-4E26-9916-7C609DB11E93}" destId="{5E71EB62-824A-44E4-A746-726F48B7F86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2A148D-5C9E-407A-A4D0-8AD25A5EDC9F}" type="doc">
      <dgm:prSet loTypeId="urn:microsoft.com/office/officeart/2005/8/layout/funnel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E5C9020-8917-47B0-AB70-4BC3D2AE16E1}">
      <dgm:prSet phldrT="[Text]" custT="1"/>
      <dgm:spPr/>
      <dgm:t>
        <a:bodyPr/>
        <a:lstStyle/>
        <a:p>
          <a:r>
            <a:rPr lang="en-US" sz="1200" b="1" dirty="0" smtClean="0"/>
            <a:t>Manufacturing industry</a:t>
          </a:r>
          <a:endParaRPr lang="en-GB" sz="1200" b="1" dirty="0"/>
        </a:p>
      </dgm:t>
    </dgm:pt>
    <dgm:pt modelId="{7E713D1C-F660-4780-A24A-806C77249D1B}" type="parTrans" cxnId="{92C30DC8-4015-48ED-9BF1-F4B938338D9B}">
      <dgm:prSet/>
      <dgm:spPr/>
      <dgm:t>
        <a:bodyPr/>
        <a:lstStyle/>
        <a:p>
          <a:endParaRPr lang="en-GB" sz="1200" b="1"/>
        </a:p>
      </dgm:t>
    </dgm:pt>
    <dgm:pt modelId="{44BCCF7C-B89E-44A0-AE9F-6ED734AF3E84}" type="sibTrans" cxnId="{92C30DC8-4015-48ED-9BF1-F4B938338D9B}">
      <dgm:prSet/>
      <dgm:spPr/>
      <dgm:t>
        <a:bodyPr/>
        <a:lstStyle/>
        <a:p>
          <a:endParaRPr lang="en-GB" sz="1200" b="1"/>
        </a:p>
      </dgm:t>
    </dgm:pt>
    <dgm:pt modelId="{550EF019-CBF2-4DE8-BDCC-E36D3D09058C}">
      <dgm:prSet phldrT="[Text]" custT="1"/>
      <dgm:spPr/>
      <dgm:t>
        <a:bodyPr/>
        <a:lstStyle/>
        <a:p>
          <a:r>
            <a:rPr lang="en-US" sz="1200" b="1" dirty="0" smtClean="0"/>
            <a:t>Extractive Industries</a:t>
          </a:r>
          <a:endParaRPr lang="en-GB" sz="1200" b="1" dirty="0"/>
        </a:p>
      </dgm:t>
    </dgm:pt>
    <dgm:pt modelId="{DE866201-6BDF-486A-A05C-C8CDB76E6F23}" type="parTrans" cxnId="{8AFA8174-1BAA-484E-BD96-3630FEAB7B3A}">
      <dgm:prSet/>
      <dgm:spPr/>
      <dgm:t>
        <a:bodyPr/>
        <a:lstStyle/>
        <a:p>
          <a:endParaRPr lang="en-GB" sz="1200" b="1"/>
        </a:p>
      </dgm:t>
    </dgm:pt>
    <dgm:pt modelId="{0537DC2F-F52C-4E1F-89C9-12DA91C911DC}" type="sibTrans" cxnId="{8AFA8174-1BAA-484E-BD96-3630FEAB7B3A}">
      <dgm:prSet/>
      <dgm:spPr/>
      <dgm:t>
        <a:bodyPr/>
        <a:lstStyle/>
        <a:p>
          <a:endParaRPr lang="en-GB" sz="1200" b="1"/>
        </a:p>
      </dgm:t>
    </dgm:pt>
    <dgm:pt modelId="{D60198B0-3F89-4DBE-92B2-1385E49AE325}">
      <dgm:prSet phldrT="[Text]" custT="1"/>
      <dgm:spPr/>
      <dgm:t>
        <a:bodyPr/>
        <a:lstStyle/>
        <a:p>
          <a:r>
            <a:rPr lang="en-US" sz="1200" b="1" dirty="0" smtClean="0"/>
            <a:t>Traditional Industry</a:t>
          </a:r>
          <a:endParaRPr lang="en-GB" sz="1200" b="1" dirty="0"/>
        </a:p>
      </dgm:t>
    </dgm:pt>
    <dgm:pt modelId="{36A870A8-5A01-4ED1-802E-6AE78594CF91}" type="parTrans" cxnId="{439E2BFA-5FA0-408E-82BB-1F0A0C30307C}">
      <dgm:prSet/>
      <dgm:spPr/>
      <dgm:t>
        <a:bodyPr/>
        <a:lstStyle/>
        <a:p>
          <a:endParaRPr lang="en-GB" sz="1200" b="1"/>
        </a:p>
      </dgm:t>
    </dgm:pt>
    <dgm:pt modelId="{9E5D9E88-46CF-4287-A9EB-E4706CF3D626}" type="sibTrans" cxnId="{439E2BFA-5FA0-408E-82BB-1F0A0C30307C}">
      <dgm:prSet/>
      <dgm:spPr/>
      <dgm:t>
        <a:bodyPr/>
        <a:lstStyle/>
        <a:p>
          <a:endParaRPr lang="en-GB" sz="1200" b="1"/>
        </a:p>
      </dgm:t>
    </dgm:pt>
    <dgm:pt modelId="{68245332-EE26-4AC6-B429-674CA232297B}">
      <dgm:prSet phldrT="[Text]" custT="1"/>
      <dgm:spPr/>
      <dgm:t>
        <a:bodyPr/>
        <a:lstStyle/>
        <a:p>
          <a:r>
            <a:rPr lang="en-US" sz="1200" b="1" dirty="0" smtClean="0"/>
            <a:t>Palestinians Industries  </a:t>
          </a:r>
          <a:endParaRPr lang="en-GB" sz="1200" b="1" dirty="0"/>
        </a:p>
      </dgm:t>
    </dgm:pt>
    <dgm:pt modelId="{3586BC5A-6E1F-45A6-A179-D7FD966F08A0}" type="parTrans" cxnId="{40347F1F-DF09-4E47-AB1E-B9D5B1A18FC5}">
      <dgm:prSet/>
      <dgm:spPr/>
      <dgm:t>
        <a:bodyPr/>
        <a:lstStyle/>
        <a:p>
          <a:endParaRPr lang="en-GB" sz="1200" b="1"/>
        </a:p>
      </dgm:t>
    </dgm:pt>
    <dgm:pt modelId="{80709C70-1D6F-448B-B576-30FBCC1E49E2}" type="sibTrans" cxnId="{40347F1F-DF09-4E47-AB1E-B9D5B1A18FC5}">
      <dgm:prSet/>
      <dgm:spPr/>
      <dgm:t>
        <a:bodyPr/>
        <a:lstStyle/>
        <a:p>
          <a:endParaRPr lang="en-GB" sz="1200" b="1"/>
        </a:p>
      </dgm:t>
    </dgm:pt>
    <dgm:pt modelId="{B4B43027-E429-4E80-866E-CFA866FAB949}">
      <dgm:prSet/>
      <dgm:spPr/>
      <dgm:t>
        <a:bodyPr/>
        <a:lstStyle/>
        <a:p>
          <a:endParaRPr lang="en-US"/>
        </a:p>
      </dgm:t>
    </dgm:pt>
    <dgm:pt modelId="{C74492A9-BAAD-48E9-B285-4C22ACE97DC2}" type="parTrans" cxnId="{DFB2F210-753E-4E03-881B-A59DF2E41A4C}">
      <dgm:prSet/>
      <dgm:spPr/>
      <dgm:t>
        <a:bodyPr/>
        <a:lstStyle/>
        <a:p>
          <a:endParaRPr lang="en-GB" sz="1200" b="1"/>
        </a:p>
      </dgm:t>
    </dgm:pt>
    <dgm:pt modelId="{83262B3E-F894-4909-BC60-AFAAD695057E}" type="sibTrans" cxnId="{DFB2F210-753E-4E03-881B-A59DF2E41A4C}">
      <dgm:prSet/>
      <dgm:spPr/>
      <dgm:t>
        <a:bodyPr/>
        <a:lstStyle/>
        <a:p>
          <a:endParaRPr lang="en-GB" sz="1200" b="1"/>
        </a:p>
      </dgm:t>
    </dgm:pt>
    <dgm:pt modelId="{758FB799-09CA-4607-B9D0-966CBBE2862D}" type="pres">
      <dgm:prSet presAssocID="{3E2A148D-5C9E-407A-A4D0-8AD25A5EDC9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96508E-FFF4-425D-B755-E9951759C820}" type="pres">
      <dgm:prSet presAssocID="{3E2A148D-5C9E-407A-A4D0-8AD25A5EDC9F}" presName="ellipse" presStyleLbl="trBgShp" presStyleIdx="0" presStyleCnt="1"/>
      <dgm:spPr/>
    </dgm:pt>
    <dgm:pt modelId="{45104852-4D46-42F9-ADDB-4334121B1B62}" type="pres">
      <dgm:prSet presAssocID="{3E2A148D-5C9E-407A-A4D0-8AD25A5EDC9F}" presName="arrow1" presStyleLbl="fgShp" presStyleIdx="0" presStyleCnt="1"/>
      <dgm:spPr/>
    </dgm:pt>
    <dgm:pt modelId="{A6B6AF2A-8BDA-4205-8CCC-0CEF611F1166}" type="pres">
      <dgm:prSet presAssocID="{3E2A148D-5C9E-407A-A4D0-8AD25A5EDC9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F7C17-8C1E-4BE5-BCA4-1A0849E17E21}" type="pres">
      <dgm:prSet presAssocID="{550EF019-CBF2-4DE8-BDCC-E36D3D09058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C334A7-AB24-437B-A81F-552D2BFE468E}" type="pres">
      <dgm:prSet presAssocID="{D60198B0-3F89-4DBE-92B2-1385E49AE32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D7D5EB-5BD3-4AA3-AF50-8D15E27F9CB9}" type="pres">
      <dgm:prSet presAssocID="{68245332-EE26-4AC6-B429-674CA232297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5058B9-9FFB-42B6-B3A9-D8B07C871BCD}" type="pres">
      <dgm:prSet presAssocID="{3E2A148D-5C9E-407A-A4D0-8AD25A5EDC9F}" presName="funnel" presStyleLbl="trAlignAcc1" presStyleIdx="0" presStyleCnt="1"/>
      <dgm:spPr/>
    </dgm:pt>
  </dgm:ptLst>
  <dgm:cxnLst>
    <dgm:cxn modelId="{92C30DC8-4015-48ED-9BF1-F4B938338D9B}" srcId="{3E2A148D-5C9E-407A-A4D0-8AD25A5EDC9F}" destId="{2E5C9020-8917-47B0-AB70-4BC3D2AE16E1}" srcOrd="0" destOrd="0" parTransId="{7E713D1C-F660-4780-A24A-806C77249D1B}" sibTransId="{44BCCF7C-B89E-44A0-AE9F-6ED734AF3E84}"/>
    <dgm:cxn modelId="{8A63C3E5-85A5-48AF-BB16-D0FD04433611}" type="presOf" srcId="{3E2A148D-5C9E-407A-A4D0-8AD25A5EDC9F}" destId="{758FB799-09CA-4607-B9D0-966CBBE2862D}" srcOrd="0" destOrd="0" presId="urn:microsoft.com/office/officeart/2005/8/layout/funnel1"/>
    <dgm:cxn modelId="{6E4A57E1-F904-48B5-ACD9-C592DF61F06A}" type="presOf" srcId="{D60198B0-3F89-4DBE-92B2-1385E49AE325}" destId="{4CAF7C17-8C1E-4BE5-BCA4-1A0849E17E21}" srcOrd="0" destOrd="0" presId="urn:microsoft.com/office/officeart/2005/8/layout/funnel1"/>
    <dgm:cxn modelId="{40347F1F-DF09-4E47-AB1E-B9D5B1A18FC5}" srcId="{3E2A148D-5C9E-407A-A4D0-8AD25A5EDC9F}" destId="{68245332-EE26-4AC6-B429-674CA232297B}" srcOrd="3" destOrd="0" parTransId="{3586BC5A-6E1F-45A6-A179-D7FD966F08A0}" sibTransId="{80709C70-1D6F-448B-B576-30FBCC1E49E2}"/>
    <dgm:cxn modelId="{946F5001-4ECB-451D-B606-07D4BAA284F8}" type="presOf" srcId="{2E5C9020-8917-47B0-AB70-4BC3D2AE16E1}" destId="{16D7D5EB-5BD3-4AA3-AF50-8D15E27F9CB9}" srcOrd="0" destOrd="0" presId="urn:microsoft.com/office/officeart/2005/8/layout/funnel1"/>
    <dgm:cxn modelId="{DFB2F210-753E-4E03-881B-A59DF2E41A4C}" srcId="{3E2A148D-5C9E-407A-A4D0-8AD25A5EDC9F}" destId="{B4B43027-E429-4E80-866E-CFA866FAB949}" srcOrd="4" destOrd="0" parTransId="{C74492A9-BAAD-48E9-B285-4C22ACE97DC2}" sibTransId="{83262B3E-F894-4909-BC60-AFAAD695057E}"/>
    <dgm:cxn modelId="{8AFA8174-1BAA-484E-BD96-3630FEAB7B3A}" srcId="{3E2A148D-5C9E-407A-A4D0-8AD25A5EDC9F}" destId="{550EF019-CBF2-4DE8-BDCC-E36D3D09058C}" srcOrd="1" destOrd="0" parTransId="{DE866201-6BDF-486A-A05C-C8CDB76E6F23}" sibTransId="{0537DC2F-F52C-4E1F-89C9-12DA91C911DC}"/>
    <dgm:cxn modelId="{FCE4F414-4D9C-453D-A5BD-1A347CF81AEC}" type="presOf" srcId="{68245332-EE26-4AC6-B429-674CA232297B}" destId="{A6B6AF2A-8BDA-4205-8CCC-0CEF611F1166}" srcOrd="0" destOrd="0" presId="urn:microsoft.com/office/officeart/2005/8/layout/funnel1"/>
    <dgm:cxn modelId="{DD932CD4-DE98-4E6C-9EEC-B0F3ADAA75C0}" type="presOf" srcId="{550EF019-CBF2-4DE8-BDCC-E36D3D09058C}" destId="{23C334A7-AB24-437B-A81F-552D2BFE468E}" srcOrd="0" destOrd="0" presId="urn:microsoft.com/office/officeart/2005/8/layout/funnel1"/>
    <dgm:cxn modelId="{439E2BFA-5FA0-408E-82BB-1F0A0C30307C}" srcId="{3E2A148D-5C9E-407A-A4D0-8AD25A5EDC9F}" destId="{D60198B0-3F89-4DBE-92B2-1385E49AE325}" srcOrd="2" destOrd="0" parTransId="{36A870A8-5A01-4ED1-802E-6AE78594CF91}" sibTransId="{9E5D9E88-46CF-4287-A9EB-E4706CF3D626}"/>
    <dgm:cxn modelId="{648E08D6-4D7B-42E2-847C-C6EA2D13F849}" type="presParOf" srcId="{758FB799-09CA-4607-B9D0-966CBBE2862D}" destId="{8596508E-FFF4-425D-B755-E9951759C820}" srcOrd="0" destOrd="0" presId="urn:microsoft.com/office/officeart/2005/8/layout/funnel1"/>
    <dgm:cxn modelId="{0DB98CA8-059F-4E0C-818B-187C772661EC}" type="presParOf" srcId="{758FB799-09CA-4607-B9D0-966CBBE2862D}" destId="{45104852-4D46-42F9-ADDB-4334121B1B62}" srcOrd="1" destOrd="0" presId="urn:microsoft.com/office/officeart/2005/8/layout/funnel1"/>
    <dgm:cxn modelId="{6DFB9BB7-76CD-4B8E-8384-9CA43DA7A5CE}" type="presParOf" srcId="{758FB799-09CA-4607-B9D0-966CBBE2862D}" destId="{A6B6AF2A-8BDA-4205-8CCC-0CEF611F1166}" srcOrd="2" destOrd="0" presId="urn:microsoft.com/office/officeart/2005/8/layout/funnel1"/>
    <dgm:cxn modelId="{95D60BD3-11E2-40DF-B672-E6AE668A02D6}" type="presParOf" srcId="{758FB799-09CA-4607-B9D0-966CBBE2862D}" destId="{4CAF7C17-8C1E-4BE5-BCA4-1A0849E17E21}" srcOrd="3" destOrd="0" presId="urn:microsoft.com/office/officeart/2005/8/layout/funnel1"/>
    <dgm:cxn modelId="{F0C6D75F-36DE-4E33-92A2-F79BD0D68BF1}" type="presParOf" srcId="{758FB799-09CA-4607-B9D0-966CBBE2862D}" destId="{23C334A7-AB24-437B-A81F-552D2BFE468E}" srcOrd="4" destOrd="0" presId="urn:microsoft.com/office/officeart/2005/8/layout/funnel1"/>
    <dgm:cxn modelId="{C0EEE6DE-E199-45B8-93E6-BD63A3C63B65}" type="presParOf" srcId="{758FB799-09CA-4607-B9D0-966CBBE2862D}" destId="{16D7D5EB-5BD3-4AA3-AF50-8D15E27F9CB9}" srcOrd="5" destOrd="0" presId="urn:microsoft.com/office/officeart/2005/8/layout/funnel1"/>
    <dgm:cxn modelId="{C80BA72F-6AA6-4D7E-8247-A26FC64A8D2C}" type="presParOf" srcId="{758FB799-09CA-4607-B9D0-966CBBE2862D}" destId="{235058B9-9FFB-42B6-B3A9-D8B07C871BC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497F38-1F58-44CB-BC22-4592EF442B1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97BED9B2-7C10-4D43-95E5-CEBBAFB6715A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rtl="0"/>
          <a:r>
            <a:rPr lang="en-US" b="1" dirty="0" smtClean="0"/>
            <a:t>Food industry, beverages and tobacco</a:t>
          </a:r>
          <a:endParaRPr lang="he-IL" b="1" dirty="0"/>
        </a:p>
      </dgm:t>
    </dgm:pt>
    <dgm:pt modelId="{D7539ADC-4A23-49A5-A3B8-3444212D6321}" type="parTrans" cxnId="{6A885F29-0794-4C32-BF59-679CE811ACC8}">
      <dgm:prSet/>
      <dgm:spPr/>
      <dgm:t>
        <a:bodyPr/>
        <a:lstStyle/>
        <a:p>
          <a:pPr rtl="1"/>
          <a:endParaRPr lang="he-IL"/>
        </a:p>
      </dgm:t>
    </dgm:pt>
    <dgm:pt modelId="{2C871B28-FA53-43E4-8DCA-88F482DD6E14}" type="sibTrans" cxnId="{6A885F29-0794-4C32-BF59-679CE811ACC8}">
      <dgm:prSet/>
      <dgm:spPr/>
      <dgm:t>
        <a:bodyPr/>
        <a:lstStyle/>
        <a:p>
          <a:pPr rtl="1"/>
          <a:endParaRPr lang="he-IL"/>
        </a:p>
      </dgm:t>
    </dgm:pt>
    <dgm:pt modelId="{154EC348-F314-4981-9FD3-5B6FE5743A4C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1600" b="1" dirty="0" smtClean="0"/>
            <a:t>Clothing and leather</a:t>
          </a:r>
          <a:endParaRPr lang="he-IL" sz="1600" b="1" dirty="0"/>
        </a:p>
      </dgm:t>
    </dgm:pt>
    <dgm:pt modelId="{0ADDC4BF-CDA5-4121-8055-6C44DEC93CE2}" type="parTrans" cxnId="{893A71E1-7DB2-47C9-9D9A-2ED17142D527}">
      <dgm:prSet/>
      <dgm:spPr/>
      <dgm:t>
        <a:bodyPr/>
        <a:lstStyle/>
        <a:p>
          <a:pPr rtl="1"/>
          <a:endParaRPr lang="he-IL"/>
        </a:p>
      </dgm:t>
    </dgm:pt>
    <dgm:pt modelId="{D9074209-29BE-4963-979A-10AFC37204CD}" type="sibTrans" cxnId="{893A71E1-7DB2-47C9-9D9A-2ED17142D527}">
      <dgm:prSet/>
      <dgm:spPr/>
      <dgm:t>
        <a:bodyPr/>
        <a:lstStyle/>
        <a:p>
          <a:pPr rtl="1"/>
          <a:endParaRPr lang="he-IL"/>
        </a:p>
      </dgm:t>
    </dgm:pt>
    <dgm:pt modelId="{EFE4BAD4-D788-4049-A1E1-FC368B265C42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1600" b="1" dirty="0" smtClean="0"/>
            <a:t>The timber industry</a:t>
          </a:r>
          <a:endParaRPr lang="he-IL" sz="1600" b="1" dirty="0"/>
        </a:p>
      </dgm:t>
    </dgm:pt>
    <dgm:pt modelId="{DB29CD89-EDDE-4B46-A105-24BB60AD1845}" type="parTrans" cxnId="{0BDB1808-289A-4650-A1DB-8B2E1632B0F7}">
      <dgm:prSet/>
      <dgm:spPr/>
      <dgm:t>
        <a:bodyPr/>
        <a:lstStyle/>
        <a:p>
          <a:pPr rtl="1"/>
          <a:endParaRPr lang="he-IL"/>
        </a:p>
      </dgm:t>
    </dgm:pt>
    <dgm:pt modelId="{B70982A0-880B-4C89-9885-7B4EDA658C9A}" type="sibTrans" cxnId="{0BDB1808-289A-4650-A1DB-8B2E1632B0F7}">
      <dgm:prSet/>
      <dgm:spPr/>
      <dgm:t>
        <a:bodyPr/>
        <a:lstStyle/>
        <a:p>
          <a:pPr rtl="1"/>
          <a:endParaRPr lang="he-IL"/>
        </a:p>
      </dgm:t>
    </dgm:pt>
    <dgm:pt modelId="{4483C958-6B5B-44A9-AC37-D2826C6495E7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1600" b="1" dirty="0" smtClean="0"/>
            <a:t>Paper products</a:t>
          </a:r>
          <a:endParaRPr lang="he-IL" sz="1600" b="1" dirty="0"/>
        </a:p>
      </dgm:t>
    </dgm:pt>
    <dgm:pt modelId="{03E6B40D-E44F-47A1-9E61-CDCF8A33C441}" type="parTrans" cxnId="{FF379833-B60A-4813-882B-ADE3BCAADCD4}">
      <dgm:prSet/>
      <dgm:spPr/>
      <dgm:t>
        <a:bodyPr/>
        <a:lstStyle/>
        <a:p>
          <a:pPr rtl="1"/>
          <a:endParaRPr lang="he-IL"/>
        </a:p>
      </dgm:t>
    </dgm:pt>
    <dgm:pt modelId="{DD5F77C5-73E3-40B4-A17C-C535FFED0681}" type="sibTrans" cxnId="{FF379833-B60A-4813-882B-ADE3BCAADCD4}">
      <dgm:prSet/>
      <dgm:spPr/>
      <dgm:t>
        <a:bodyPr/>
        <a:lstStyle/>
        <a:p>
          <a:pPr rtl="1"/>
          <a:endParaRPr lang="he-IL"/>
        </a:p>
      </dgm:t>
    </dgm:pt>
    <dgm:pt modelId="{73D7151C-4C8B-4586-9ACD-C26662B8FBEC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Chemical products </a:t>
          </a:r>
          <a:endParaRPr lang="he-IL" sz="1600" b="1" dirty="0"/>
        </a:p>
      </dgm:t>
    </dgm:pt>
    <dgm:pt modelId="{0B0B70F0-F0B5-4BC1-B39E-8FF37D5912EA}" type="parTrans" cxnId="{36276A3A-818A-44A5-B44D-6975F210FD41}">
      <dgm:prSet/>
      <dgm:spPr/>
      <dgm:t>
        <a:bodyPr/>
        <a:lstStyle/>
        <a:p>
          <a:pPr rtl="1"/>
          <a:endParaRPr lang="he-IL"/>
        </a:p>
      </dgm:t>
    </dgm:pt>
    <dgm:pt modelId="{BD5972E6-CEEE-4173-9B57-181F531ABCD7}" type="sibTrans" cxnId="{36276A3A-818A-44A5-B44D-6975F210FD41}">
      <dgm:prSet/>
      <dgm:spPr/>
      <dgm:t>
        <a:bodyPr/>
        <a:lstStyle/>
        <a:p>
          <a:pPr rtl="1"/>
          <a:endParaRPr lang="he-IL"/>
        </a:p>
      </dgm:t>
    </dgm:pt>
    <dgm:pt modelId="{8F91DE9C-8AB0-47A8-B20D-0A8A4706B8D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1600" b="1" dirty="0" smtClean="0"/>
            <a:t>Manufacturing Nonmetallic </a:t>
          </a:r>
          <a:endParaRPr lang="he-IL" sz="1600" b="1" dirty="0"/>
        </a:p>
      </dgm:t>
    </dgm:pt>
    <dgm:pt modelId="{F4E1AC0E-1B95-4179-8C19-855779EA6E95}" type="parTrans" cxnId="{E80F38F6-B279-43FF-8E5F-BB0F33F29E26}">
      <dgm:prSet/>
      <dgm:spPr/>
      <dgm:t>
        <a:bodyPr/>
        <a:lstStyle/>
        <a:p>
          <a:pPr rtl="1"/>
          <a:endParaRPr lang="he-IL"/>
        </a:p>
      </dgm:t>
    </dgm:pt>
    <dgm:pt modelId="{EAE80F40-58C3-48FD-BF3C-D8A009F26DAF}" type="sibTrans" cxnId="{E80F38F6-B279-43FF-8E5F-BB0F33F29E26}">
      <dgm:prSet/>
      <dgm:spPr/>
      <dgm:t>
        <a:bodyPr/>
        <a:lstStyle/>
        <a:p>
          <a:pPr rtl="1"/>
          <a:endParaRPr lang="he-IL"/>
        </a:p>
      </dgm:t>
    </dgm:pt>
    <dgm:pt modelId="{9A175476-6845-44D6-8395-83E240E5A7C3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dirty="0" smtClean="0"/>
            <a:t> M</a:t>
          </a:r>
          <a:r>
            <a:rPr lang="en-US" sz="1600" b="1" dirty="0" smtClean="0"/>
            <a:t>etal products industry</a:t>
          </a:r>
          <a:endParaRPr lang="he-IL" sz="1600" b="1" dirty="0"/>
        </a:p>
      </dgm:t>
    </dgm:pt>
    <dgm:pt modelId="{4DD12DDA-FCF7-4BE1-A167-0BE8CA57EFD6}" type="parTrans" cxnId="{5A1487F9-BEEA-4597-B400-B083FC71710A}">
      <dgm:prSet/>
      <dgm:spPr/>
      <dgm:t>
        <a:bodyPr/>
        <a:lstStyle/>
        <a:p>
          <a:pPr rtl="1"/>
          <a:endParaRPr lang="he-IL"/>
        </a:p>
      </dgm:t>
    </dgm:pt>
    <dgm:pt modelId="{C69B5738-C753-47B5-8120-DFDEE0395FEC}" type="sibTrans" cxnId="{5A1487F9-BEEA-4597-B400-B083FC71710A}">
      <dgm:prSet/>
      <dgm:spPr/>
      <dgm:t>
        <a:bodyPr/>
        <a:lstStyle/>
        <a:p>
          <a:pPr rtl="1"/>
          <a:endParaRPr lang="he-IL"/>
        </a:p>
      </dgm:t>
    </dgm:pt>
    <dgm:pt modelId="{6052E046-9553-4424-963A-1C5F07BED14F}" type="pres">
      <dgm:prSet presAssocID="{48497F38-1F58-44CB-BC22-4592EF442B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E3DE63-0903-4727-ACD2-D24205721BB3}" type="pres">
      <dgm:prSet presAssocID="{97BED9B2-7C10-4D43-95E5-CEBBAFB6715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53A91B9-3E88-4692-8E40-0225E418EB05}" type="pres">
      <dgm:prSet presAssocID="{97BED9B2-7C10-4D43-95E5-CEBBAFB6715A}" presName="spNode" presStyleCnt="0"/>
      <dgm:spPr/>
    </dgm:pt>
    <dgm:pt modelId="{7E154ACD-A995-47B5-8C6C-5BCF9E357936}" type="pres">
      <dgm:prSet presAssocID="{2C871B28-FA53-43E4-8DCA-88F482DD6E14}" presName="sibTrans" presStyleLbl="sibTrans1D1" presStyleIdx="0" presStyleCnt="7"/>
      <dgm:spPr/>
      <dgm:t>
        <a:bodyPr/>
        <a:lstStyle/>
        <a:p>
          <a:endParaRPr lang="en-US"/>
        </a:p>
      </dgm:t>
    </dgm:pt>
    <dgm:pt modelId="{3224EEC8-BEE0-45B3-95B2-3EA7E35E5448}" type="pres">
      <dgm:prSet presAssocID="{154EC348-F314-4981-9FD3-5B6FE5743A4C}" presName="node" presStyleLbl="node1" presStyleIdx="1" presStyleCnt="7" custScaleX="13794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472C9D7-CA67-4485-B5B4-DBDD8F89953A}" type="pres">
      <dgm:prSet presAssocID="{154EC348-F314-4981-9FD3-5B6FE5743A4C}" presName="spNode" presStyleCnt="0"/>
      <dgm:spPr/>
    </dgm:pt>
    <dgm:pt modelId="{190E3800-7974-45B9-AB22-029091E4BD2B}" type="pres">
      <dgm:prSet presAssocID="{D9074209-29BE-4963-979A-10AFC37204CD}" presName="sibTrans" presStyleLbl="sibTrans1D1" presStyleIdx="1" presStyleCnt="7"/>
      <dgm:spPr/>
      <dgm:t>
        <a:bodyPr/>
        <a:lstStyle/>
        <a:p>
          <a:endParaRPr lang="en-US"/>
        </a:p>
      </dgm:t>
    </dgm:pt>
    <dgm:pt modelId="{54E366C2-BB47-4415-9698-B588CF3AE84A}" type="pres">
      <dgm:prSet presAssocID="{EFE4BAD4-D788-4049-A1E1-FC368B265C42}" presName="node" presStyleLbl="node1" presStyleIdx="2" presStyleCnt="7" custScaleX="13682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A17D8F8-166B-4BFD-889E-651F7F2875D7}" type="pres">
      <dgm:prSet presAssocID="{EFE4BAD4-D788-4049-A1E1-FC368B265C42}" presName="spNode" presStyleCnt="0"/>
      <dgm:spPr/>
    </dgm:pt>
    <dgm:pt modelId="{B566467E-0C81-44A0-994B-4C2217724FFD}" type="pres">
      <dgm:prSet presAssocID="{B70982A0-880B-4C89-9885-7B4EDA658C9A}" presName="sibTrans" presStyleLbl="sibTrans1D1" presStyleIdx="2" presStyleCnt="7"/>
      <dgm:spPr/>
      <dgm:t>
        <a:bodyPr/>
        <a:lstStyle/>
        <a:p>
          <a:endParaRPr lang="en-US"/>
        </a:p>
      </dgm:t>
    </dgm:pt>
    <dgm:pt modelId="{D659CDCC-D58F-408F-9E10-F4C9122C1FBA}" type="pres">
      <dgm:prSet presAssocID="{4483C958-6B5B-44A9-AC37-D2826C6495E7}" presName="node" presStyleLbl="node1" presStyleIdx="3" presStyleCnt="7" custScaleX="12250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555F0E0-426C-4686-B4DF-7D5D5727A16D}" type="pres">
      <dgm:prSet presAssocID="{4483C958-6B5B-44A9-AC37-D2826C6495E7}" presName="spNode" presStyleCnt="0"/>
      <dgm:spPr/>
    </dgm:pt>
    <dgm:pt modelId="{09CC27F5-CF9F-48C3-9746-BF7B7510433D}" type="pres">
      <dgm:prSet presAssocID="{DD5F77C5-73E3-40B4-A17C-C535FFED0681}" presName="sibTrans" presStyleLbl="sibTrans1D1" presStyleIdx="3" presStyleCnt="7"/>
      <dgm:spPr/>
      <dgm:t>
        <a:bodyPr/>
        <a:lstStyle/>
        <a:p>
          <a:endParaRPr lang="en-US"/>
        </a:p>
      </dgm:t>
    </dgm:pt>
    <dgm:pt modelId="{88721E19-AA20-4D3F-B88C-3E6901D3EC61}" type="pres">
      <dgm:prSet presAssocID="{73D7151C-4C8B-4586-9ACD-C26662B8FBEC}" presName="node" presStyleLbl="node1" presStyleIdx="4" presStyleCnt="7" custScaleX="117052" custRadScaleRad="102614" custRadScaleInc="1633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56A13B1-9083-4260-BB81-CD2ECEA37768}" type="pres">
      <dgm:prSet presAssocID="{73D7151C-4C8B-4586-9ACD-C26662B8FBEC}" presName="spNode" presStyleCnt="0"/>
      <dgm:spPr/>
    </dgm:pt>
    <dgm:pt modelId="{1EFE61DC-C8ED-4CF3-8CA1-28AD818A6740}" type="pres">
      <dgm:prSet presAssocID="{BD5972E6-CEEE-4173-9B57-181F531ABCD7}" presName="sibTrans" presStyleLbl="sibTrans1D1" presStyleIdx="4" presStyleCnt="7"/>
      <dgm:spPr/>
      <dgm:t>
        <a:bodyPr/>
        <a:lstStyle/>
        <a:p>
          <a:endParaRPr lang="en-US"/>
        </a:p>
      </dgm:t>
    </dgm:pt>
    <dgm:pt modelId="{6F1CF272-A52A-406F-8C8C-B7350841F76E}" type="pres">
      <dgm:prSet presAssocID="{8F91DE9C-8AB0-47A8-B20D-0A8A4706B8D4}" presName="node" presStyleLbl="node1" presStyleIdx="5" presStyleCnt="7" custScaleX="13204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13A3036A-681B-4CFC-90F4-7F89006F0019}" type="pres">
      <dgm:prSet presAssocID="{8F91DE9C-8AB0-47A8-B20D-0A8A4706B8D4}" presName="spNode" presStyleCnt="0"/>
      <dgm:spPr/>
    </dgm:pt>
    <dgm:pt modelId="{AA609233-660F-47D4-8F01-793384DB6D46}" type="pres">
      <dgm:prSet presAssocID="{EAE80F40-58C3-48FD-BF3C-D8A009F26DAF}" presName="sibTrans" presStyleLbl="sibTrans1D1" presStyleIdx="5" presStyleCnt="7"/>
      <dgm:spPr/>
      <dgm:t>
        <a:bodyPr/>
        <a:lstStyle/>
        <a:p>
          <a:endParaRPr lang="en-US"/>
        </a:p>
      </dgm:t>
    </dgm:pt>
    <dgm:pt modelId="{9CB9859F-C097-4A8D-A8BB-706D01FF7F1E}" type="pres">
      <dgm:prSet presAssocID="{9A175476-6845-44D6-8395-83E240E5A7C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9226168-9047-48D9-8D00-E1A4B672BB07}" type="pres">
      <dgm:prSet presAssocID="{9A175476-6845-44D6-8395-83E240E5A7C3}" presName="spNode" presStyleCnt="0"/>
      <dgm:spPr/>
    </dgm:pt>
    <dgm:pt modelId="{8A4C57E1-DE8A-4DB2-B094-F266F38745A9}" type="pres">
      <dgm:prSet presAssocID="{C69B5738-C753-47B5-8120-DFDEE0395FEC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D9A6EE8D-D970-45C4-879F-D108BE6955AE}" type="presOf" srcId="{DD5F77C5-73E3-40B4-A17C-C535FFED0681}" destId="{09CC27F5-CF9F-48C3-9746-BF7B7510433D}" srcOrd="0" destOrd="0" presId="urn:microsoft.com/office/officeart/2005/8/layout/cycle6"/>
    <dgm:cxn modelId="{855721F3-D835-45D0-9C4D-7BC20B303CD2}" type="presOf" srcId="{154EC348-F314-4981-9FD3-5B6FE5743A4C}" destId="{3224EEC8-BEE0-45B3-95B2-3EA7E35E5448}" srcOrd="0" destOrd="0" presId="urn:microsoft.com/office/officeart/2005/8/layout/cycle6"/>
    <dgm:cxn modelId="{D7C063C2-C3B5-49B7-9BC7-A0711CEDE20E}" type="presOf" srcId="{BD5972E6-CEEE-4173-9B57-181F531ABCD7}" destId="{1EFE61DC-C8ED-4CF3-8CA1-28AD818A6740}" srcOrd="0" destOrd="0" presId="urn:microsoft.com/office/officeart/2005/8/layout/cycle6"/>
    <dgm:cxn modelId="{9C6700A6-4851-47DD-8B08-48712BFF8459}" type="presOf" srcId="{B70982A0-880B-4C89-9885-7B4EDA658C9A}" destId="{B566467E-0C81-44A0-994B-4C2217724FFD}" srcOrd="0" destOrd="0" presId="urn:microsoft.com/office/officeart/2005/8/layout/cycle6"/>
    <dgm:cxn modelId="{6A885F29-0794-4C32-BF59-679CE811ACC8}" srcId="{48497F38-1F58-44CB-BC22-4592EF442B16}" destId="{97BED9B2-7C10-4D43-95E5-CEBBAFB6715A}" srcOrd="0" destOrd="0" parTransId="{D7539ADC-4A23-49A5-A3B8-3444212D6321}" sibTransId="{2C871B28-FA53-43E4-8DCA-88F482DD6E14}"/>
    <dgm:cxn modelId="{1BAFE1A6-0BDC-4E49-8BBC-8216BF31C171}" type="presOf" srcId="{8F91DE9C-8AB0-47A8-B20D-0A8A4706B8D4}" destId="{6F1CF272-A52A-406F-8C8C-B7350841F76E}" srcOrd="0" destOrd="0" presId="urn:microsoft.com/office/officeart/2005/8/layout/cycle6"/>
    <dgm:cxn modelId="{31152059-1FE0-4B72-919B-D2E314FEC626}" type="presOf" srcId="{C69B5738-C753-47B5-8120-DFDEE0395FEC}" destId="{8A4C57E1-DE8A-4DB2-B094-F266F38745A9}" srcOrd="0" destOrd="0" presId="urn:microsoft.com/office/officeart/2005/8/layout/cycle6"/>
    <dgm:cxn modelId="{9D789837-34C6-4A0A-873A-4BC377C855FA}" type="presOf" srcId="{9A175476-6845-44D6-8395-83E240E5A7C3}" destId="{9CB9859F-C097-4A8D-A8BB-706D01FF7F1E}" srcOrd="0" destOrd="0" presId="urn:microsoft.com/office/officeart/2005/8/layout/cycle6"/>
    <dgm:cxn modelId="{E2850FAC-475D-4084-8E9C-6808815309DE}" type="presOf" srcId="{D9074209-29BE-4963-979A-10AFC37204CD}" destId="{190E3800-7974-45B9-AB22-029091E4BD2B}" srcOrd="0" destOrd="0" presId="urn:microsoft.com/office/officeart/2005/8/layout/cycle6"/>
    <dgm:cxn modelId="{36276A3A-818A-44A5-B44D-6975F210FD41}" srcId="{48497F38-1F58-44CB-BC22-4592EF442B16}" destId="{73D7151C-4C8B-4586-9ACD-C26662B8FBEC}" srcOrd="4" destOrd="0" parTransId="{0B0B70F0-F0B5-4BC1-B39E-8FF37D5912EA}" sibTransId="{BD5972E6-CEEE-4173-9B57-181F531ABCD7}"/>
    <dgm:cxn modelId="{0BDB1808-289A-4650-A1DB-8B2E1632B0F7}" srcId="{48497F38-1F58-44CB-BC22-4592EF442B16}" destId="{EFE4BAD4-D788-4049-A1E1-FC368B265C42}" srcOrd="2" destOrd="0" parTransId="{DB29CD89-EDDE-4B46-A105-24BB60AD1845}" sibTransId="{B70982A0-880B-4C89-9885-7B4EDA658C9A}"/>
    <dgm:cxn modelId="{AA4F5F12-AF29-4F3A-8492-10FD32466FFA}" type="presOf" srcId="{73D7151C-4C8B-4586-9ACD-C26662B8FBEC}" destId="{88721E19-AA20-4D3F-B88C-3E6901D3EC61}" srcOrd="0" destOrd="0" presId="urn:microsoft.com/office/officeart/2005/8/layout/cycle6"/>
    <dgm:cxn modelId="{03357A12-7C03-473D-9BDE-4FDEC4749133}" type="presOf" srcId="{4483C958-6B5B-44A9-AC37-D2826C6495E7}" destId="{D659CDCC-D58F-408F-9E10-F4C9122C1FBA}" srcOrd="0" destOrd="0" presId="urn:microsoft.com/office/officeart/2005/8/layout/cycle6"/>
    <dgm:cxn modelId="{55D0C932-5F32-4602-AF2A-8671A5D5B3DF}" type="presOf" srcId="{97BED9B2-7C10-4D43-95E5-CEBBAFB6715A}" destId="{CCE3DE63-0903-4727-ACD2-D24205721BB3}" srcOrd="0" destOrd="0" presId="urn:microsoft.com/office/officeart/2005/8/layout/cycle6"/>
    <dgm:cxn modelId="{44AA6245-76CE-492B-8723-DF9ACFB009FF}" type="presOf" srcId="{EFE4BAD4-D788-4049-A1E1-FC368B265C42}" destId="{54E366C2-BB47-4415-9698-B588CF3AE84A}" srcOrd="0" destOrd="0" presId="urn:microsoft.com/office/officeart/2005/8/layout/cycle6"/>
    <dgm:cxn modelId="{21FAD7C0-0D48-4E03-A9DE-E5075E7094FE}" type="presOf" srcId="{2C871B28-FA53-43E4-8DCA-88F482DD6E14}" destId="{7E154ACD-A995-47B5-8C6C-5BCF9E357936}" srcOrd="0" destOrd="0" presId="urn:microsoft.com/office/officeart/2005/8/layout/cycle6"/>
    <dgm:cxn modelId="{E80F38F6-B279-43FF-8E5F-BB0F33F29E26}" srcId="{48497F38-1F58-44CB-BC22-4592EF442B16}" destId="{8F91DE9C-8AB0-47A8-B20D-0A8A4706B8D4}" srcOrd="5" destOrd="0" parTransId="{F4E1AC0E-1B95-4179-8C19-855779EA6E95}" sibTransId="{EAE80F40-58C3-48FD-BF3C-D8A009F26DAF}"/>
    <dgm:cxn modelId="{B04FA03C-13B6-4034-B0A5-EC43D895A57F}" type="presOf" srcId="{48497F38-1F58-44CB-BC22-4592EF442B16}" destId="{6052E046-9553-4424-963A-1C5F07BED14F}" srcOrd="0" destOrd="0" presId="urn:microsoft.com/office/officeart/2005/8/layout/cycle6"/>
    <dgm:cxn modelId="{BB930462-F17C-4D70-8DF0-B72C6CF3AA79}" type="presOf" srcId="{EAE80F40-58C3-48FD-BF3C-D8A009F26DAF}" destId="{AA609233-660F-47D4-8F01-793384DB6D46}" srcOrd="0" destOrd="0" presId="urn:microsoft.com/office/officeart/2005/8/layout/cycle6"/>
    <dgm:cxn modelId="{5A1487F9-BEEA-4597-B400-B083FC71710A}" srcId="{48497F38-1F58-44CB-BC22-4592EF442B16}" destId="{9A175476-6845-44D6-8395-83E240E5A7C3}" srcOrd="6" destOrd="0" parTransId="{4DD12DDA-FCF7-4BE1-A167-0BE8CA57EFD6}" sibTransId="{C69B5738-C753-47B5-8120-DFDEE0395FEC}"/>
    <dgm:cxn modelId="{893A71E1-7DB2-47C9-9D9A-2ED17142D527}" srcId="{48497F38-1F58-44CB-BC22-4592EF442B16}" destId="{154EC348-F314-4981-9FD3-5B6FE5743A4C}" srcOrd="1" destOrd="0" parTransId="{0ADDC4BF-CDA5-4121-8055-6C44DEC93CE2}" sibTransId="{D9074209-29BE-4963-979A-10AFC37204CD}"/>
    <dgm:cxn modelId="{FF379833-B60A-4813-882B-ADE3BCAADCD4}" srcId="{48497F38-1F58-44CB-BC22-4592EF442B16}" destId="{4483C958-6B5B-44A9-AC37-D2826C6495E7}" srcOrd="3" destOrd="0" parTransId="{03E6B40D-E44F-47A1-9E61-CDCF8A33C441}" sibTransId="{DD5F77C5-73E3-40B4-A17C-C535FFED0681}"/>
    <dgm:cxn modelId="{2271CACE-A229-4F8A-9E38-EF59F19F07B7}" type="presParOf" srcId="{6052E046-9553-4424-963A-1C5F07BED14F}" destId="{CCE3DE63-0903-4727-ACD2-D24205721BB3}" srcOrd="0" destOrd="0" presId="urn:microsoft.com/office/officeart/2005/8/layout/cycle6"/>
    <dgm:cxn modelId="{C8740C84-6715-4268-A275-3B6A99D053C6}" type="presParOf" srcId="{6052E046-9553-4424-963A-1C5F07BED14F}" destId="{553A91B9-3E88-4692-8E40-0225E418EB05}" srcOrd="1" destOrd="0" presId="urn:microsoft.com/office/officeart/2005/8/layout/cycle6"/>
    <dgm:cxn modelId="{11CE1CFE-BBF7-4FFF-AE95-35F634A91830}" type="presParOf" srcId="{6052E046-9553-4424-963A-1C5F07BED14F}" destId="{7E154ACD-A995-47B5-8C6C-5BCF9E357936}" srcOrd="2" destOrd="0" presId="urn:microsoft.com/office/officeart/2005/8/layout/cycle6"/>
    <dgm:cxn modelId="{A3F2B681-C8C2-4537-AFC2-D66443CEF6C3}" type="presParOf" srcId="{6052E046-9553-4424-963A-1C5F07BED14F}" destId="{3224EEC8-BEE0-45B3-95B2-3EA7E35E5448}" srcOrd="3" destOrd="0" presId="urn:microsoft.com/office/officeart/2005/8/layout/cycle6"/>
    <dgm:cxn modelId="{8A80D008-0677-46EE-AACB-472FA268A54B}" type="presParOf" srcId="{6052E046-9553-4424-963A-1C5F07BED14F}" destId="{C472C9D7-CA67-4485-B5B4-DBDD8F89953A}" srcOrd="4" destOrd="0" presId="urn:microsoft.com/office/officeart/2005/8/layout/cycle6"/>
    <dgm:cxn modelId="{AFAF25AE-D7F0-480B-AA51-E9403D1D6413}" type="presParOf" srcId="{6052E046-9553-4424-963A-1C5F07BED14F}" destId="{190E3800-7974-45B9-AB22-029091E4BD2B}" srcOrd="5" destOrd="0" presId="urn:microsoft.com/office/officeart/2005/8/layout/cycle6"/>
    <dgm:cxn modelId="{D924DDCF-552C-425F-AD52-9DD7945EF0DA}" type="presParOf" srcId="{6052E046-9553-4424-963A-1C5F07BED14F}" destId="{54E366C2-BB47-4415-9698-B588CF3AE84A}" srcOrd="6" destOrd="0" presId="urn:microsoft.com/office/officeart/2005/8/layout/cycle6"/>
    <dgm:cxn modelId="{48B953A6-68E2-4BDC-B793-84E100FE8C9A}" type="presParOf" srcId="{6052E046-9553-4424-963A-1C5F07BED14F}" destId="{3A17D8F8-166B-4BFD-889E-651F7F2875D7}" srcOrd="7" destOrd="0" presId="urn:microsoft.com/office/officeart/2005/8/layout/cycle6"/>
    <dgm:cxn modelId="{DCAD3E17-E07C-492D-9FA0-BFF4DFA9E5A1}" type="presParOf" srcId="{6052E046-9553-4424-963A-1C5F07BED14F}" destId="{B566467E-0C81-44A0-994B-4C2217724FFD}" srcOrd="8" destOrd="0" presId="urn:microsoft.com/office/officeart/2005/8/layout/cycle6"/>
    <dgm:cxn modelId="{165F31B7-5430-4587-8F7C-CC99B88A3EDF}" type="presParOf" srcId="{6052E046-9553-4424-963A-1C5F07BED14F}" destId="{D659CDCC-D58F-408F-9E10-F4C9122C1FBA}" srcOrd="9" destOrd="0" presId="urn:microsoft.com/office/officeart/2005/8/layout/cycle6"/>
    <dgm:cxn modelId="{B10324D1-5771-42D9-B29D-80B0F7D2B2E5}" type="presParOf" srcId="{6052E046-9553-4424-963A-1C5F07BED14F}" destId="{B555F0E0-426C-4686-B4DF-7D5D5727A16D}" srcOrd="10" destOrd="0" presId="urn:microsoft.com/office/officeart/2005/8/layout/cycle6"/>
    <dgm:cxn modelId="{2D872AA4-50CB-4545-9DA7-700C7B3670A5}" type="presParOf" srcId="{6052E046-9553-4424-963A-1C5F07BED14F}" destId="{09CC27F5-CF9F-48C3-9746-BF7B7510433D}" srcOrd="11" destOrd="0" presId="urn:microsoft.com/office/officeart/2005/8/layout/cycle6"/>
    <dgm:cxn modelId="{49E851C4-924E-4B36-B12E-219C561C2E2F}" type="presParOf" srcId="{6052E046-9553-4424-963A-1C5F07BED14F}" destId="{88721E19-AA20-4D3F-B88C-3E6901D3EC61}" srcOrd="12" destOrd="0" presId="urn:microsoft.com/office/officeart/2005/8/layout/cycle6"/>
    <dgm:cxn modelId="{FA1438F4-B60B-47A4-99AE-7623F8F9BE4F}" type="presParOf" srcId="{6052E046-9553-4424-963A-1C5F07BED14F}" destId="{856A13B1-9083-4260-BB81-CD2ECEA37768}" srcOrd="13" destOrd="0" presId="urn:microsoft.com/office/officeart/2005/8/layout/cycle6"/>
    <dgm:cxn modelId="{DCAC63CF-B594-4198-A2F7-F6F8F9B503D9}" type="presParOf" srcId="{6052E046-9553-4424-963A-1C5F07BED14F}" destId="{1EFE61DC-C8ED-4CF3-8CA1-28AD818A6740}" srcOrd="14" destOrd="0" presId="urn:microsoft.com/office/officeart/2005/8/layout/cycle6"/>
    <dgm:cxn modelId="{601B9BB8-0B7D-4E96-B1DD-E508D88CB610}" type="presParOf" srcId="{6052E046-9553-4424-963A-1C5F07BED14F}" destId="{6F1CF272-A52A-406F-8C8C-B7350841F76E}" srcOrd="15" destOrd="0" presId="urn:microsoft.com/office/officeart/2005/8/layout/cycle6"/>
    <dgm:cxn modelId="{8700CB21-9B4C-4468-A42D-DD28BCAE9371}" type="presParOf" srcId="{6052E046-9553-4424-963A-1C5F07BED14F}" destId="{13A3036A-681B-4CFC-90F4-7F89006F0019}" srcOrd="16" destOrd="0" presId="urn:microsoft.com/office/officeart/2005/8/layout/cycle6"/>
    <dgm:cxn modelId="{C73D70AC-33AB-45D4-839E-0C5032BB2C0C}" type="presParOf" srcId="{6052E046-9553-4424-963A-1C5F07BED14F}" destId="{AA609233-660F-47D4-8F01-793384DB6D46}" srcOrd="17" destOrd="0" presId="urn:microsoft.com/office/officeart/2005/8/layout/cycle6"/>
    <dgm:cxn modelId="{58D54543-29CF-4EB6-8651-30A2C8F0F9DD}" type="presParOf" srcId="{6052E046-9553-4424-963A-1C5F07BED14F}" destId="{9CB9859F-C097-4A8D-A8BB-706D01FF7F1E}" srcOrd="18" destOrd="0" presId="urn:microsoft.com/office/officeart/2005/8/layout/cycle6"/>
    <dgm:cxn modelId="{61D43B52-C346-44F1-8BCF-B00D1DB55C26}" type="presParOf" srcId="{6052E046-9553-4424-963A-1C5F07BED14F}" destId="{59226168-9047-48D9-8D00-E1A4B672BB07}" srcOrd="19" destOrd="0" presId="urn:microsoft.com/office/officeart/2005/8/layout/cycle6"/>
    <dgm:cxn modelId="{2ABE54D2-27A2-4579-95BE-52D5311112F0}" type="presParOf" srcId="{6052E046-9553-4424-963A-1C5F07BED14F}" destId="{8A4C57E1-DE8A-4DB2-B094-F266F38745A9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EE54D1-7433-4734-A1D7-CA8CBC54886E}" type="doc">
      <dgm:prSet loTypeId="urn:microsoft.com/office/officeart/2005/8/layout/defaul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0FB89D0A-F5C3-4072-8921-702368ECAEF7}">
      <dgm:prSet phldrT="[Text]"/>
      <dgm:spPr/>
      <dgm:t>
        <a:bodyPr/>
        <a:lstStyle/>
        <a:p>
          <a:pPr rtl="1"/>
          <a:r>
            <a:rPr lang="en-US" dirty="0" smtClean="0"/>
            <a:t>Industrial zone in Nablus</a:t>
          </a:r>
          <a:endParaRPr lang="he-IL" dirty="0"/>
        </a:p>
      </dgm:t>
    </dgm:pt>
    <dgm:pt modelId="{965A6C08-AD00-475F-AE7C-38F61AF75FE9}" type="parTrans" cxnId="{4C15AE97-C161-4106-A469-7C3F8EC6C439}">
      <dgm:prSet/>
      <dgm:spPr/>
      <dgm:t>
        <a:bodyPr/>
        <a:lstStyle/>
        <a:p>
          <a:pPr rtl="1"/>
          <a:endParaRPr lang="he-IL"/>
        </a:p>
      </dgm:t>
    </dgm:pt>
    <dgm:pt modelId="{81A4CA77-FF85-4806-9789-15898E56BD55}" type="sibTrans" cxnId="{4C15AE97-C161-4106-A469-7C3F8EC6C439}">
      <dgm:prSet/>
      <dgm:spPr/>
      <dgm:t>
        <a:bodyPr/>
        <a:lstStyle/>
        <a:p>
          <a:pPr rtl="1"/>
          <a:endParaRPr lang="he-IL"/>
        </a:p>
      </dgm:t>
    </dgm:pt>
    <dgm:pt modelId="{23E1A4FE-2C44-45F2-8DAC-8D1333A36A1C}">
      <dgm:prSet phldrT="[Text]"/>
      <dgm:spPr/>
      <dgm:t>
        <a:bodyPr/>
        <a:lstStyle/>
        <a:p>
          <a:pPr rtl="1"/>
          <a:r>
            <a:rPr lang="en-US" dirty="0" smtClean="0"/>
            <a:t>Industrial zone in Tulkarem</a:t>
          </a:r>
          <a:endParaRPr lang="he-IL" dirty="0"/>
        </a:p>
      </dgm:t>
    </dgm:pt>
    <dgm:pt modelId="{29E0BBDD-DE4B-4D94-B375-514BDD2FEECD}" type="parTrans" cxnId="{E0CDFB67-02E8-4777-BBCD-7372002CF8C7}">
      <dgm:prSet/>
      <dgm:spPr/>
      <dgm:t>
        <a:bodyPr/>
        <a:lstStyle/>
        <a:p>
          <a:pPr rtl="1"/>
          <a:endParaRPr lang="he-IL"/>
        </a:p>
      </dgm:t>
    </dgm:pt>
    <dgm:pt modelId="{4969EDC4-5C4C-45B5-A60E-29E475257421}" type="sibTrans" cxnId="{E0CDFB67-02E8-4777-BBCD-7372002CF8C7}">
      <dgm:prSet/>
      <dgm:spPr/>
      <dgm:t>
        <a:bodyPr/>
        <a:lstStyle/>
        <a:p>
          <a:pPr rtl="1"/>
          <a:endParaRPr lang="he-IL"/>
        </a:p>
      </dgm:t>
    </dgm:pt>
    <dgm:pt modelId="{17A40483-6C8A-40DC-B0A6-2381926A7147}">
      <dgm:prSet phldrT="[Text]"/>
      <dgm:spPr/>
      <dgm:t>
        <a:bodyPr/>
        <a:lstStyle/>
        <a:p>
          <a:pPr rtl="1"/>
          <a:r>
            <a:rPr lang="en-US" dirty="0" smtClean="0"/>
            <a:t>Industrial zone in </a:t>
          </a:r>
          <a:r>
            <a:rPr lang="en-US" dirty="0" err="1" smtClean="0"/>
            <a:t>Tarkomiah</a:t>
          </a:r>
          <a:r>
            <a:rPr lang="en-US" dirty="0" smtClean="0"/>
            <a:t>.</a:t>
          </a:r>
          <a:endParaRPr lang="he-IL" dirty="0"/>
        </a:p>
      </dgm:t>
    </dgm:pt>
    <dgm:pt modelId="{22C1534B-A420-4574-9714-96FF5F0CC6CE}" type="parTrans" cxnId="{DB326250-8654-4437-B04E-703736066BE7}">
      <dgm:prSet/>
      <dgm:spPr/>
      <dgm:t>
        <a:bodyPr/>
        <a:lstStyle/>
        <a:p>
          <a:pPr rtl="1"/>
          <a:endParaRPr lang="he-IL"/>
        </a:p>
      </dgm:t>
    </dgm:pt>
    <dgm:pt modelId="{8ED5E26D-F096-4170-835E-1E93C99FACBD}" type="sibTrans" cxnId="{DB326250-8654-4437-B04E-703736066BE7}">
      <dgm:prSet/>
      <dgm:spPr/>
      <dgm:t>
        <a:bodyPr/>
        <a:lstStyle/>
        <a:p>
          <a:pPr rtl="1"/>
          <a:endParaRPr lang="he-IL"/>
        </a:p>
      </dgm:t>
    </dgm:pt>
    <dgm:pt modelId="{21D62632-6EEA-4F63-8BED-A6EC2F05AEDE}">
      <dgm:prSet phldrT="[Text]"/>
      <dgm:spPr/>
      <dgm:t>
        <a:bodyPr/>
        <a:lstStyle/>
        <a:p>
          <a:pPr rtl="1"/>
          <a:r>
            <a:rPr lang="en-US" dirty="0" smtClean="0"/>
            <a:t>The industrial zone of </a:t>
          </a:r>
          <a:r>
            <a:rPr lang="en-US" dirty="0" err="1" smtClean="0"/>
            <a:t>Beitunia</a:t>
          </a:r>
          <a:r>
            <a:rPr lang="en-US" dirty="0" smtClean="0"/>
            <a:t>.</a:t>
          </a:r>
          <a:endParaRPr lang="he-IL" dirty="0"/>
        </a:p>
      </dgm:t>
    </dgm:pt>
    <dgm:pt modelId="{A74FFEDB-A8DF-40E5-BFDC-09FE8F5E7623}" type="parTrans" cxnId="{576378E4-D8FA-4247-A00E-86749C08802A}">
      <dgm:prSet/>
      <dgm:spPr/>
      <dgm:t>
        <a:bodyPr/>
        <a:lstStyle/>
        <a:p>
          <a:pPr rtl="1"/>
          <a:endParaRPr lang="he-IL"/>
        </a:p>
      </dgm:t>
    </dgm:pt>
    <dgm:pt modelId="{A59E0249-C892-4D96-A39F-7DC78C61CBB5}" type="sibTrans" cxnId="{576378E4-D8FA-4247-A00E-86749C08802A}">
      <dgm:prSet/>
      <dgm:spPr/>
      <dgm:t>
        <a:bodyPr/>
        <a:lstStyle/>
        <a:p>
          <a:pPr rtl="1"/>
          <a:endParaRPr lang="he-IL"/>
        </a:p>
      </dgm:t>
    </dgm:pt>
    <dgm:pt modelId="{91E7F402-8F54-4899-AAC5-552B35934DCA}">
      <dgm:prSet phldrT="[Text]"/>
      <dgm:spPr/>
      <dgm:t>
        <a:bodyPr/>
        <a:lstStyle/>
        <a:p>
          <a:pPr rtl="1"/>
          <a:r>
            <a:rPr lang="en-US" dirty="0" smtClean="0"/>
            <a:t>Bethlehem Industrial Park.</a:t>
          </a:r>
          <a:endParaRPr lang="he-IL" dirty="0"/>
        </a:p>
      </dgm:t>
    </dgm:pt>
    <dgm:pt modelId="{70F109D1-A9A7-4011-BFBE-F115D3D48E47}" type="parTrans" cxnId="{72DD95D8-D24B-48E8-88DB-5DCFFEADF4D8}">
      <dgm:prSet/>
      <dgm:spPr/>
      <dgm:t>
        <a:bodyPr/>
        <a:lstStyle/>
        <a:p>
          <a:pPr rtl="1"/>
          <a:endParaRPr lang="he-IL"/>
        </a:p>
      </dgm:t>
    </dgm:pt>
    <dgm:pt modelId="{1E8B35A2-D39E-4183-BA82-2EE5E94DA152}" type="sibTrans" cxnId="{72DD95D8-D24B-48E8-88DB-5DCFFEADF4D8}">
      <dgm:prSet/>
      <dgm:spPr/>
      <dgm:t>
        <a:bodyPr/>
        <a:lstStyle/>
        <a:p>
          <a:pPr rtl="1"/>
          <a:endParaRPr lang="he-IL"/>
        </a:p>
      </dgm:t>
    </dgm:pt>
    <dgm:pt modelId="{3DFBBF4C-FE0E-43B9-9EF0-C6B6F0B4E193}">
      <dgm:prSet phldrT="[Text]"/>
      <dgm:spPr/>
      <dgm:t>
        <a:bodyPr/>
        <a:lstStyle/>
        <a:p>
          <a:pPr rtl="1"/>
          <a:r>
            <a:rPr lang="en-US" dirty="0" smtClean="0"/>
            <a:t>Jericho Agro-Industrial Park</a:t>
          </a:r>
          <a:endParaRPr lang="he-IL" dirty="0"/>
        </a:p>
      </dgm:t>
    </dgm:pt>
    <dgm:pt modelId="{80F299F9-9572-4FD2-BB3B-9557BA5A5629}" type="parTrans" cxnId="{402F211B-9199-4115-A1D7-13B3F49B850E}">
      <dgm:prSet/>
      <dgm:spPr/>
      <dgm:t>
        <a:bodyPr/>
        <a:lstStyle/>
        <a:p>
          <a:pPr rtl="1"/>
          <a:endParaRPr lang="he-IL"/>
        </a:p>
      </dgm:t>
    </dgm:pt>
    <dgm:pt modelId="{9C030706-5421-4755-99D2-656502E1DBC0}" type="sibTrans" cxnId="{402F211B-9199-4115-A1D7-13B3F49B850E}">
      <dgm:prSet/>
      <dgm:spPr/>
      <dgm:t>
        <a:bodyPr/>
        <a:lstStyle/>
        <a:p>
          <a:pPr rtl="1"/>
          <a:endParaRPr lang="he-IL"/>
        </a:p>
      </dgm:t>
    </dgm:pt>
    <dgm:pt modelId="{32EA6D7B-B603-4452-B5F2-9ACBF5A43AFA}">
      <dgm:prSet phldrT="[Text]"/>
      <dgm:spPr/>
      <dgm:t>
        <a:bodyPr/>
        <a:lstStyle/>
        <a:p>
          <a:pPr rtl="1"/>
          <a:r>
            <a:rPr lang="en-US" dirty="0" err="1" smtClean="0"/>
            <a:t>Jenin</a:t>
          </a:r>
          <a:r>
            <a:rPr lang="en-US" dirty="0" smtClean="0"/>
            <a:t> Industrial Estate.</a:t>
          </a:r>
          <a:endParaRPr lang="he-IL" dirty="0"/>
        </a:p>
      </dgm:t>
    </dgm:pt>
    <dgm:pt modelId="{D6F71B73-AE79-4E86-AF8A-0FF76DF635CD}" type="parTrans" cxnId="{C870EBE2-11B6-4613-A5C2-5DDA3646BCE5}">
      <dgm:prSet/>
      <dgm:spPr/>
      <dgm:t>
        <a:bodyPr/>
        <a:lstStyle/>
        <a:p>
          <a:pPr rtl="1"/>
          <a:endParaRPr lang="he-IL"/>
        </a:p>
      </dgm:t>
    </dgm:pt>
    <dgm:pt modelId="{0BEA37FC-F721-40B4-B956-2B8DAD06E36F}" type="sibTrans" cxnId="{C870EBE2-11B6-4613-A5C2-5DDA3646BCE5}">
      <dgm:prSet/>
      <dgm:spPr/>
      <dgm:t>
        <a:bodyPr/>
        <a:lstStyle/>
        <a:p>
          <a:pPr rtl="1"/>
          <a:endParaRPr lang="he-IL"/>
        </a:p>
      </dgm:t>
    </dgm:pt>
    <dgm:pt modelId="{608699A6-FE7B-4179-8E41-9F448BC34ED1}">
      <dgm:prSet phldrT="[Text]"/>
      <dgm:spPr/>
      <dgm:t>
        <a:bodyPr/>
        <a:lstStyle/>
        <a:p>
          <a:pPr rtl="1"/>
          <a:r>
            <a:rPr lang="en-US" dirty="0" smtClean="0"/>
            <a:t>Gaza Industrial Estate.</a:t>
          </a:r>
          <a:endParaRPr lang="he-IL" dirty="0"/>
        </a:p>
      </dgm:t>
    </dgm:pt>
    <dgm:pt modelId="{FB2BEFB5-4D72-4CB0-8A9A-26FF4B64790A}" type="parTrans" cxnId="{A5DF4143-9DDD-4F15-9FE8-90B2EDF9B7DA}">
      <dgm:prSet/>
      <dgm:spPr/>
      <dgm:t>
        <a:bodyPr/>
        <a:lstStyle/>
        <a:p>
          <a:pPr rtl="1"/>
          <a:endParaRPr lang="he-IL"/>
        </a:p>
      </dgm:t>
    </dgm:pt>
    <dgm:pt modelId="{769719A1-C158-4C63-942D-7B2194940904}" type="sibTrans" cxnId="{A5DF4143-9DDD-4F15-9FE8-90B2EDF9B7DA}">
      <dgm:prSet/>
      <dgm:spPr/>
      <dgm:t>
        <a:bodyPr/>
        <a:lstStyle/>
        <a:p>
          <a:pPr rtl="1"/>
          <a:endParaRPr lang="he-IL"/>
        </a:p>
      </dgm:t>
    </dgm:pt>
    <dgm:pt modelId="{0013A8DF-EEE9-4F5C-859F-CD8A329D9DEA}" type="pres">
      <dgm:prSet presAssocID="{82EE54D1-7433-4734-A1D7-CA8CBC54886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50602496-84F4-42A6-B195-5AA92F248D6D}" type="pres">
      <dgm:prSet presAssocID="{0FB89D0A-F5C3-4072-8921-702368ECAE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7C12E4CF-7B70-41CC-8D18-3C6A2E88E23D}" type="pres">
      <dgm:prSet presAssocID="{81A4CA77-FF85-4806-9789-15898E56BD55}" presName="sibTrans" presStyleCnt="0"/>
      <dgm:spPr/>
      <dgm:t>
        <a:bodyPr/>
        <a:lstStyle/>
        <a:p>
          <a:endParaRPr lang="en-GB"/>
        </a:p>
      </dgm:t>
    </dgm:pt>
    <dgm:pt modelId="{48B6A249-9A58-4A30-85DF-2720AC1BC766}" type="pres">
      <dgm:prSet presAssocID="{23E1A4FE-2C44-45F2-8DAC-8D1333A36A1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42227C7-6929-48B2-8473-78B1B43EF241}" type="pres">
      <dgm:prSet presAssocID="{4969EDC4-5C4C-45B5-A60E-29E475257421}" presName="sibTrans" presStyleCnt="0"/>
      <dgm:spPr/>
      <dgm:t>
        <a:bodyPr/>
        <a:lstStyle/>
        <a:p>
          <a:endParaRPr lang="en-GB"/>
        </a:p>
      </dgm:t>
    </dgm:pt>
    <dgm:pt modelId="{F80B1CEF-40ED-4DDC-9378-B69916B71310}" type="pres">
      <dgm:prSet presAssocID="{17A40483-6C8A-40DC-B0A6-2381926A7147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06C2514-4FC3-4A8A-B392-12483E553D06}" type="pres">
      <dgm:prSet presAssocID="{8ED5E26D-F096-4170-835E-1E93C99FACBD}" presName="sibTrans" presStyleCnt="0"/>
      <dgm:spPr/>
      <dgm:t>
        <a:bodyPr/>
        <a:lstStyle/>
        <a:p>
          <a:endParaRPr lang="en-GB"/>
        </a:p>
      </dgm:t>
    </dgm:pt>
    <dgm:pt modelId="{C94BC914-C84E-4FD7-BFA6-8E868FB0AB67}" type="pres">
      <dgm:prSet presAssocID="{21D62632-6EEA-4F63-8BED-A6EC2F05AED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D164C18-A7B1-4FBF-BEE4-E12847AC569E}" type="pres">
      <dgm:prSet presAssocID="{A59E0249-C892-4D96-A39F-7DC78C61CBB5}" presName="sibTrans" presStyleCnt="0"/>
      <dgm:spPr/>
      <dgm:t>
        <a:bodyPr/>
        <a:lstStyle/>
        <a:p>
          <a:endParaRPr lang="en-GB"/>
        </a:p>
      </dgm:t>
    </dgm:pt>
    <dgm:pt modelId="{96CEDDAC-BCF9-4A81-9472-E887E8A23C88}" type="pres">
      <dgm:prSet presAssocID="{3DFBBF4C-FE0E-43B9-9EF0-C6B6F0B4E193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B2ED4AF-AF7D-4847-B098-9C894D4267F6}" type="pres">
      <dgm:prSet presAssocID="{9C030706-5421-4755-99D2-656502E1DBC0}" presName="sibTrans" presStyleCnt="0"/>
      <dgm:spPr/>
      <dgm:t>
        <a:bodyPr/>
        <a:lstStyle/>
        <a:p>
          <a:endParaRPr lang="en-GB"/>
        </a:p>
      </dgm:t>
    </dgm:pt>
    <dgm:pt modelId="{322B0E69-C333-4CBD-9BFD-0846E457A32C}" type="pres">
      <dgm:prSet presAssocID="{32EA6D7B-B603-4452-B5F2-9ACBF5A43AFA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1B5CA27-3D0F-4805-B78B-18EEC00A59D2}" type="pres">
      <dgm:prSet presAssocID="{0BEA37FC-F721-40B4-B956-2B8DAD06E36F}" presName="sibTrans" presStyleCnt="0"/>
      <dgm:spPr/>
      <dgm:t>
        <a:bodyPr/>
        <a:lstStyle/>
        <a:p>
          <a:endParaRPr lang="en-GB"/>
        </a:p>
      </dgm:t>
    </dgm:pt>
    <dgm:pt modelId="{50FB643B-32A2-4049-9B71-973BBAB5F6F1}" type="pres">
      <dgm:prSet presAssocID="{608699A6-FE7B-4179-8E41-9F448BC34ED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1A6845F-CC7F-45BD-B521-63BD6C6A886B}" type="pres">
      <dgm:prSet presAssocID="{769719A1-C158-4C63-942D-7B2194940904}" presName="sibTrans" presStyleCnt="0"/>
      <dgm:spPr/>
      <dgm:t>
        <a:bodyPr/>
        <a:lstStyle/>
        <a:p>
          <a:endParaRPr lang="en-GB"/>
        </a:p>
      </dgm:t>
    </dgm:pt>
    <dgm:pt modelId="{2E55C047-D5A5-491C-B617-13738D4C484E}" type="pres">
      <dgm:prSet presAssocID="{91E7F402-8F54-4899-AAC5-552B35934DC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4C15AE97-C161-4106-A469-7C3F8EC6C439}" srcId="{82EE54D1-7433-4734-A1D7-CA8CBC54886E}" destId="{0FB89D0A-F5C3-4072-8921-702368ECAEF7}" srcOrd="0" destOrd="0" parTransId="{965A6C08-AD00-475F-AE7C-38F61AF75FE9}" sibTransId="{81A4CA77-FF85-4806-9789-15898E56BD55}"/>
    <dgm:cxn modelId="{C870EBE2-11B6-4613-A5C2-5DDA3646BCE5}" srcId="{82EE54D1-7433-4734-A1D7-CA8CBC54886E}" destId="{32EA6D7B-B603-4452-B5F2-9ACBF5A43AFA}" srcOrd="5" destOrd="0" parTransId="{D6F71B73-AE79-4E86-AF8A-0FF76DF635CD}" sibTransId="{0BEA37FC-F721-40B4-B956-2B8DAD06E36F}"/>
    <dgm:cxn modelId="{72DD95D8-D24B-48E8-88DB-5DCFFEADF4D8}" srcId="{82EE54D1-7433-4734-A1D7-CA8CBC54886E}" destId="{91E7F402-8F54-4899-AAC5-552B35934DCA}" srcOrd="7" destOrd="0" parTransId="{70F109D1-A9A7-4011-BFBE-F115D3D48E47}" sibTransId="{1E8B35A2-D39E-4183-BA82-2EE5E94DA152}"/>
    <dgm:cxn modelId="{62EC6E3B-E66A-449D-A019-969F276BE402}" type="presOf" srcId="{3DFBBF4C-FE0E-43B9-9EF0-C6B6F0B4E193}" destId="{96CEDDAC-BCF9-4A81-9472-E887E8A23C88}" srcOrd="0" destOrd="0" presId="urn:microsoft.com/office/officeart/2005/8/layout/default"/>
    <dgm:cxn modelId="{E0CDFB67-02E8-4777-BBCD-7372002CF8C7}" srcId="{82EE54D1-7433-4734-A1D7-CA8CBC54886E}" destId="{23E1A4FE-2C44-45F2-8DAC-8D1333A36A1C}" srcOrd="1" destOrd="0" parTransId="{29E0BBDD-DE4B-4D94-B375-514BDD2FEECD}" sibTransId="{4969EDC4-5C4C-45B5-A60E-29E475257421}"/>
    <dgm:cxn modelId="{576378E4-D8FA-4247-A00E-86749C08802A}" srcId="{82EE54D1-7433-4734-A1D7-CA8CBC54886E}" destId="{21D62632-6EEA-4F63-8BED-A6EC2F05AEDE}" srcOrd="3" destOrd="0" parTransId="{A74FFEDB-A8DF-40E5-BFDC-09FE8F5E7623}" sibTransId="{A59E0249-C892-4D96-A39F-7DC78C61CBB5}"/>
    <dgm:cxn modelId="{DB326250-8654-4437-B04E-703736066BE7}" srcId="{82EE54D1-7433-4734-A1D7-CA8CBC54886E}" destId="{17A40483-6C8A-40DC-B0A6-2381926A7147}" srcOrd="2" destOrd="0" parTransId="{22C1534B-A420-4574-9714-96FF5F0CC6CE}" sibTransId="{8ED5E26D-F096-4170-835E-1E93C99FACBD}"/>
    <dgm:cxn modelId="{402F211B-9199-4115-A1D7-13B3F49B850E}" srcId="{82EE54D1-7433-4734-A1D7-CA8CBC54886E}" destId="{3DFBBF4C-FE0E-43B9-9EF0-C6B6F0B4E193}" srcOrd="4" destOrd="0" parTransId="{80F299F9-9572-4FD2-BB3B-9557BA5A5629}" sibTransId="{9C030706-5421-4755-99D2-656502E1DBC0}"/>
    <dgm:cxn modelId="{21BCD951-22B9-478D-A042-BA796B7C3613}" type="presOf" srcId="{23E1A4FE-2C44-45F2-8DAC-8D1333A36A1C}" destId="{48B6A249-9A58-4A30-85DF-2720AC1BC766}" srcOrd="0" destOrd="0" presId="urn:microsoft.com/office/officeart/2005/8/layout/default"/>
    <dgm:cxn modelId="{52C88F9D-1639-447D-B62E-DD6C94097734}" type="presOf" srcId="{82EE54D1-7433-4734-A1D7-CA8CBC54886E}" destId="{0013A8DF-EEE9-4F5C-859F-CD8A329D9DEA}" srcOrd="0" destOrd="0" presId="urn:microsoft.com/office/officeart/2005/8/layout/default"/>
    <dgm:cxn modelId="{39D21529-80E1-4D78-AEC6-9C4C930AA148}" type="presOf" srcId="{91E7F402-8F54-4899-AAC5-552B35934DCA}" destId="{2E55C047-D5A5-491C-B617-13738D4C484E}" srcOrd="0" destOrd="0" presId="urn:microsoft.com/office/officeart/2005/8/layout/default"/>
    <dgm:cxn modelId="{1A8E5043-D408-47D3-8398-1303126FA80D}" type="presOf" srcId="{21D62632-6EEA-4F63-8BED-A6EC2F05AEDE}" destId="{C94BC914-C84E-4FD7-BFA6-8E868FB0AB67}" srcOrd="0" destOrd="0" presId="urn:microsoft.com/office/officeart/2005/8/layout/default"/>
    <dgm:cxn modelId="{8289AC23-C0FE-414D-9867-18122020436A}" type="presOf" srcId="{608699A6-FE7B-4179-8E41-9F448BC34ED1}" destId="{50FB643B-32A2-4049-9B71-973BBAB5F6F1}" srcOrd="0" destOrd="0" presId="urn:microsoft.com/office/officeart/2005/8/layout/default"/>
    <dgm:cxn modelId="{B64E1CBF-17D2-4931-8CC3-D53EB6D69E91}" type="presOf" srcId="{32EA6D7B-B603-4452-B5F2-9ACBF5A43AFA}" destId="{322B0E69-C333-4CBD-9BFD-0846E457A32C}" srcOrd="0" destOrd="0" presId="urn:microsoft.com/office/officeart/2005/8/layout/default"/>
    <dgm:cxn modelId="{A5DF4143-9DDD-4F15-9FE8-90B2EDF9B7DA}" srcId="{82EE54D1-7433-4734-A1D7-CA8CBC54886E}" destId="{608699A6-FE7B-4179-8E41-9F448BC34ED1}" srcOrd="6" destOrd="0" parTransId="{FB2BEFB5-4D72-4CB0-8A9A-26FF4B64790A}" sibTransId="{769719A1-C158-4C63-942D-7B2194940904}"/>
    <dgm:cxn modelId="{E2D69325-83E8-46E5-9664-2A2E864206B0}" type="presOf" srcId="{0FB89D0A-F5C3-4072-8921-702368ECAEF7}" destId="{50602496-84F4-42A6-B195-5AA92F248D6D}" srcOrd="0" destOrd="0" presId="urn:microsoft.com/office/officeart/2005/8/layout/default"/>
    <dgm:cxn modelId="{45DC2AD6-78EE-43BF-872A-AFBD89D15E97}" type="presOf" srcId="{17A40483-6C8A-40DC-B0A6-2381926A7147}" destId="{F80B1CEF-40ED-4DDC-9378-B69916B71310}" srcOrd="0" destOrd="0" presId="urn:microsoft.com/office/officeart/2005/8/layout/default"/>
    <dgm:cxn modelId="{683D7727-CBA9-4CC6-95C4-7271C3E7C856}" type="presParOf" srcId="{0013A8DF-EEE9-4F5C-859F-CD8A329D9DEA}" destId="{50602496-84F4-42A6-B195-5AA92F248D6D}" srcOrd="0" destOrd="0" presId="urn:microsoft.com/office/officeart/2005/8/layout/default"/>
    <dgm:cxn modelId="{EBE6E880-3DB3-4617-ABFD-18C89BA4A6C2}" type="presParOf" srcId="{0013A8DF-EEE9-4F5C-859F-CD8A329D9DEA}" destId="{7C12E4CF-7B70-41CC-8D18-3C6A2E88E23D}" srcOrd="1" destOrd="0" presId="urn:microsoft.com/office/officeart/2005/8/layout/default"/>
    <dgm:cxn modelId="{3D88E080-66FD-4CF6-8F5E-4E41692C8CB3}" type="presParOf" srcId="{0013A8DF-EEE9-4F5C-859F-CD8A329D9DEA}" destId="{48B6A249-9A58-4A30-85DF-2720AC1BC766}" srcOrd="2" destOrd="0" presId="urn:microsoft.com/office/officeart/2005/8/layout/default"/>
    <dgm:cxn modelId="{5343EC1D-20AC-47D8-BC62-A0631D488FA9}" type="presParOf" srcId="{0013A8DF-EEE9-4F5C-859F-CD8A329D9DEA}" destId="{D42227C7-6929-48B2-8473-78B1B43EF241}" srcOrd="3" destOrd="0" presId="urn:microsoft.com/office/officeart/2005/8/layout/default"/>
    <dgm:cxn modelId="{F1AF8AE2-3AFD-43EE-B8EA-F47B3D85AD1F}" type="presParOf" srcId="{0013A8DF-EEE9-4F5C-859F-CD8A329D9DEA}" destId="{F80B1CEF-40ED-4DDC-9378-B69916B71310}" srcOrd="4" destOrd="0" presId="urn:microsoft.com/office/officeart/2005/8/layout/default"/>
    <dgm:cxn modelId="{6FFD7CF4-9001-4DAD-8005-F88CECE7DA56}" type="presParOf" srcId="{0013A8DF-EEE9-4F5C-859F-CD8A329D9DEA}" destId="{C06C2514-4FC3-4A8A-B392-12483E553D06}" srcOrd="5" destOrd="0" presId="urn:microsoft.com/office/officeart/2005/8/layout/default"/>
    <dgm:cxn modelId="{86C5230F-EFE8-4236-AB13-D61C2E48985D}" type="presParOf" srcId="{0013A8DF-EEE9-4F5C-859F-CD8A329D9DEA}" destId="{C94BC914-C84E-4FD7-BFA6-8E868FB0AB67}" srcOrd="6" destOrd="0" presId="urn:microsoft.com/office/officeart/2005/8/layout/default"/>
    <dgm:cxn modelId="{B4A596F3-F1A9-4DB7-A380-B3704B384352}" type="presParOf" srcId="{0013A8DF-EEE9-4F5C-859F-CD8A329D9DEA}" destId="{3D164C18-A7B1-4FBF-BEE4-E12847AC569E}" srcOrd="7" destOrd="0" presId="urn:microsoft.com/office/officeart/2005/8/layout/default"/>
    <dgm:cxn modelId="{2C822B8C-E651-44E0-B63C-8BA201613BC4}" type="presParOf" srcId="{0013A8DF-EEE9-4F5C-859F-CD8A329D9DEA}" destId="{96CEDDAC-BCF9-4A81-9472-E887E8A23C88}" srcOrd="8" destOrd="0" presId="urn:microsoft.com/office/officeart/2005/8/layout/default"/>
    <dgm:cxn modelId="{A80AC222-9A12-4C62-9E72-C40F1C37D270}" type="presParOf" srcId="{0013A8DF-EEE9-4F5C-859F-CD8A329D9DEA}" destId="{DB2ED4AF-AF7D-4847-B098-9C894D4267F6}" srcOrd="9" destOrd="0" presId="urn:microsoft.com/office/officeart/2005/8/layout/default"/>
    <dgm:cxn modelId="{904D66D1-A15A-4DBD-A03C-2233851ABF6F}" type="presParOf" srcId="{0013A8DF-EEE9-4F5C-859F-CD8A329D9DEA}" destId="{322B0E69-C333-4CBD-9BFD-0846E457A32C}" srcOrd="10" destOrd="0" presId="urn:microsoft.com/office/officeart/2005/8/layout/default"/>
    <dgm:cxn modelId="{908F9E0D-2FD3-4E71-9B15-BFC056F1A80C}" type="presParOf" srcId="{0013A8DF-EEE9-4F5C-859F-CD8A329D9DEA}" destId="{F1B5CA27-3D0F-4805-B78B-18EEC00A59D2}" srcOrd="11" destOrd="0" presId="urn:microsoft.com/office/officeart/2005/8/layout/default"/>
    <dgm:cxn modelId="{B7CA7CC4-FA6F-4A4B-902D-9E3CCD7D037D}" type="presParOf" srcId="{0013A8DF-EEE9-4F5C-859F-CD8A329D9DEA}" destId="{50FB643B-32A2-4049-9B71-973BBAB5F6F1}" srcOrd="12" destOrd="0" presId="urn:microsoft.com/office/officeart/2005/8/layout/default"/>
    <dgm:cxn modelId="{3CD8D14F-BEDD-43F4-A0BA-1F825B82442B}" type="presParOf" srcId="{0013A8DF-EEE9-4F5C-859F-CD8A329D9DEA}" destId="{21A6845F-CC7F-45BD-B521-63BD6C6A886B}" srcOrd="13" destOrd="0" presId="urn:microsoft.com/office/officeart/2005/8/layout/default"/>
    <dgm:cxn modelId="{2DCFC5EC-80E7-4DD2-9842-8D50B36AFFDB}" type="presParOf" srcId="{0013A8DF-EEE9-4F5C-859F-CD8A329D9DEA}" destId="{2E55C047-D5A5-491C-B617-13738D4C484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E855E6-1623-4545-BB4E-187DF3D2F30D}" type="doc">
      <dgm:prSet loTypeId="urn:microsoft.com/office/officeart/2005/8/layout/target3" loCatId="list" qsTypeId="urn:microsoft.com/office/officeart/2005/8/quickstyle/3d2" qsCatId="3D" csTypeId="urn:microsoft.com/office/officeart/2005/8/colors/accent1_2" csCatId="accent1" phldr="1"/>
      <dgm:spPr/>
    </dgm:pt>
    <dgm:pt modelId="{76C3A3B8-66AB-44F3-B041-03AAEC575CDB}">
      <dgm:prSet phldrT="[Text]"/>
      <dgm:spPr/>
      <dgm:t>
        <a:bodyPr/>
        <a:lstStyle/>
        <a:p>
          <a:pPr algn="ctr" rtl="1"/>
          <a:r>
            <a:rPr lang="en-US" dirty="0" smtClean="0"/>
            <a:t>Jericho Agro-Industrial Park</a:t>
          </a:r>
        </a:p>
        <a:p>
          <a:pPr algn="ctr" rtl="0"/>
          <a:r>
            <a:rPr lang="en-US" dirty="0" smtClean="0"/>
            <a:t>( JAIP )</a:t>
          </a:r>
          <a:endParaRPr lang="he-IL" dirty="0"/>
        </a:p>
      </dgm:t>
    </dgm:pt>
    <dgm:pt modelId="{547F9A2A-C0EB-4F0C-A815-C8D2CE130640}" type="parTrans" cxnId="{8EC166A2-1CBE-4485-90FB-186C40F62CF3}">
      <dgm:prSet/>
      <dgm:spPr/>
      <dgm:t>
        <a:bodyPr/>
        <a:lstStyle/>
        <a:p>
          <a:pPr rtl="1"/>
          <a:endParaRPr lang="he-IL"/>
        </a:p>
      </dgm:t>
    </dgm:pt>
    <dgm:pt modelId="{A945AA20-33BB-445F-9A6C-0C59F988B5DA}" type="sibTrans" cxnId="{8EC166A2-1CBE-4485-90FB-186C40F62CF3}">
      <dgm:prSet/>
      <dgm:spPr/>
      <dgm:t>
        <a:bodyPr/>
        <a:lstStyle/>
        <a:p>
          <a:pPr rtl="1"/>
          <a:endParaRPr lang="he-IL"/>
        </a:p>
      </dgm:t>
    </dgm:pt>
    <dgm:pt modelId="{D947EF81-8D09-4D17-89FD-FEAF8BF36480}">
      <dgm:prSet phldrT="[Text]"/>
      <dgm:spPr/>
      <dgm:t>
        <a:bodyPr/>
        <a:lstStyle/>
        <a:p>
          <a:pPr rtl="1"/>
          <a:r>
            <a:rPr lang="en-US" dirty="0" smtClean="0"/>
            <a:t>Hope land  industrial park </a:t>
          </a:r>
        </a:p>
        <a:p>
          <a:pPr rtl="1"/>
          <a:r>
            <a:rPr lang="en-US" dirty="0" smtClean="0"/>
            <a:t>(HLIP )</a:t>
          </a:r>
          <a:endParaRPr lang="he-IL" dirty="0"/>
        </a:p>
      </dgm:t>
    </dgm:pt>
    <dgm:pt modelId="{A74E8FD4-CA6D-48D9-A5F8-B3BDB8DEB652}" type="parTrans" cxnId="{1D21790A-6E07-448F-80CF-933D58082922}">
      <dgm:prSet/>
      <dgm:spPr/>
      <dgm:t>
        <a:bodyPr/>
        <a:lstStyle/>
        <a:p>
          <a:pPr rtl="1"/>
          <a:endParaRPr lang="he-IL"/>
        </a:p>
      </dgm:t>
    </dgm:pt>
    <dgm:pt modelId="{73A97685-A067-443A-9531-A2A95B876C8C}" type="sibTrans" cxnId="{1D21790A-6E07-448F-80CF-933D58082922}">
      <dgm:prSet/>
      <dgm:spPr/>
      <dgm:t>
        <a:bodyPr/>
        <a:lstStyle/>
        <a:p>
          <a:pPr rtl="1"/>
          <a:endParaRPr lang="he-IL"/>
        </a:p>
      </dgm:t>
    </dgm:pt>
    <dgm:pt modelId="{02E05C52-CC0F-412C-BB62-A927FDAF3F3B}" type="pres">
      <dgm:prSet presAssocID="{8CE855E6-1623-4545-BB4E-187DF3D2F30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A44A371-9C47-48BA-A430-5498E98E231C}" type="pres">
      <dgm:prSet presAssocID="{76C3A3B8-66AB-44F3-B041-03AAEC575CDB}" presName="circle1" presStyleLbl="node1" presStyleIdx="0" presStyleCnt="2"/>
      <dgm:spPr/>
    </dgm:pt>
    <dgm:pt modelId="{8C5749F5-5341-460B-99BD-2286D1510735}" type="pres">
      <dgm:prSet presAssocID="{76C3A3B8-66AB-44F3-B041-03AAEC575CDB}" presName="space" presStyleCnt="0"/>
      <dgm:spPr/>
    </dgm:pt>
    <dgm:pt modelId="{FF46A13F-3A74-476F-A257-DDAD01A15B08}" type="pres">
      <dgm:prSet presAssocID="{76C3A3B8-66AB-44F3-B041-03AAEC575CDB}" presName="rect1" presStyleLbl="alignAcc1" presStyleIdx="0" presStyleCnt="2"/>
      <dgm:spPr/>
      <dgm:t>
        <a:bodyPr/>
        <a:lstStyle/>
        <a:p>
          <a:endParaRPr lang="en-GB"/>
        </a:p>
      </dgm:t>
    </dgm:pt>
    <dgm:pt modelId="{5A98FE34-981A-426D-83C5-C71FD0F16886}" type="pres">
      <dgm:prSet presAssocID="{D947EF81-8D09-4D17-89FD-FEAF8BF36480}" presName="vertSpace2" presStyleLbl="node1" presStyleIdx="0" presStyleCnt="2"/>
      <dgm:spPr/>
    </dgm:pt>
    <dgm:pt modelId="{47CA99EE-49CD-4C1E-8E2D-9ABB9C7F2BB1}" type="pres">
      <dgm:prSet presAssocID="{D947EF81-8D09-4D17-89FD-FEAF8BF36480}" presName="circle2" presStyleLbl="node1" presStyleIdx="1" presStyleCnt="2"/>
      <dgm:spPr/>
    </dgm:pt>
    <dgm:pt modelId="{49363FC9-03A5-42BA-8363-C37BE522EF85}" type="pres">
      <dgm:prSet presAssocID="{D947EF81-8D09-4D17-89FD-FEAF8BF36480}" presName="rect2" presStyleLbl="alignAcc1" presStyleIdx="1" presStyleCnt="2"/>
      <dgm:spPr/>
      <dgm:t>
        <a:bodyPr/>
        <a:lstStyle/>
        <a:p>
          <a:endParaRPr lang="en-GB"/>
        </a:p>
      </dgm:t>
    </dgm:pt>
    <dgm:pt modelId="{D169B878-5DE9-45E3-98A0-53645F58A183}" type="pres">
      <dgm:prSet presAssocID="{76C3A3B8-66AB-44F3-B041-03AAEC575CDB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DA558D-04FA-456B-94E9-17826CA3848A}" type="pres">
      <dgm:prSet presAssocID="{D947EF81-8D09-4D17-89FD-FEAF8BF36480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A148540-C070-4F2C-B301-C1ABCDAFBD53}" type="presOf" srcId="{D947EF81-8D09-4D17-89FD-FEAF8BF36480}" destId="{49363FC9-03A5-42BA-8363-C37BE522EF85}" srcOrd="0" destOrd="0" presId="urn:microsoft.com/office/officeart/2005/8/layout/target3"/>
    <dgm:cxn modelId="{D4742728-5387-46EA-A495-569E7034C1C1}" type="presOf" srcId="{8CE855E6-1623-4545-BB4E-187DF3D2F30D}" destId="{02E05C52-CC0F-412C-BB62-A927FDAF3F3B}" srcOrd="0" destOrd="0" presId="urn:microsoft.com/office/officeart/2005/8/layout/target3"/>
    <dgm:cxn modelId="{1D21790A-6E07-448F-80CF-933D58082922}" srcId="{8CE855E6-1623-4545-BB4E-187DF3D2F30D}" destId="{D947EF81-8D09-4D17-89FD-FEAF8BF36480}" srcOrd="1" destOrd="0" parTransId="{A74E8FD4-CA6D-48D9-A5F8-B3BDB8DEB652}" sibTransId="{73A97685-A067-443A-9531-A2A95B876C8C}"/>
    <dgm:cxn modelId="{3C128EBD-7A5D-45F3-B5E5-C5E8EE61A399}" type="presOf" srcId="{76C3A3B8-66AB-44F3-B041-03AAEC575CDB}" destId="{FF46A13F-3A74-476F-A257-DDAD01A15B08}" srcOrd="0" destOrd="0" presId="urn:microsoft.com/office/officeart/2005/8/layout/target3"/>
    <dgm:cxn modelId="{B14757C2-C96C-447C-9FF7-F4B71BC874A2}" type="presOf" srcId="{76C3A3B8-66AB-44F3-B041-03AAEC575CDB}" destId="{D169B878-5DE9-45E3-98A0-53645F58A183}" srcOrd="1" destOrd="0" presId="urn:microsoft.com/office/officeart/2005/8/layout/target3"/>
    <dgm:cxn modelId="{8EC166A2-1CBE-4485-90FB-186C40F62CF3}" srcId="{8CE855E6-1623-4545-BB4E-187DF3D2F30D}" destId="{76C3A3B8-66AB-44F3-B041-03AAEC575CDB}" srcOrd="0" destOrd="0" parTransId="{547F9A2A-C0EB-4F0C-A815-C8D2CE130640}" sibTransId="{A945AA20-33BB-445F-9A6C-0C59F988B5DA}"/>
    <dgm:cxn modelId="{3917CB1B-401C-4B43-ADCC-29CDB0CA3D8B}" type="presOf" srcId="{D947EF81-8D09-4D17-89FD-FEAF8BF36480}" destId="{C7DA558D-04FA-456B-94E9-17826CA3848A}" srcOrd="1" destOrd="0" presId="urn:microsoft.com/office/officeart/2005/8/layout/target3"/>
    <dgm:cxn modelId="{E09A65D2-A18E-483E-A12C-5B9D066B935C}" type="presParOf" srcId="{02E05C52-CC0F-412C-BB62-A927FDAF3F3B}" destId="{1A44A371-9C47-48BA-A430-5498E98E231C}" srcOrd="0" destOrd="0" presId="urn:microsoft.com/office/officeart/2005/8/layout/target3"/>
    <dgm:cxn modelId="{71DA8B50-17CE-428F-A19D-2C855263DBCA}" type="presParOf" srcId="{02E05C52-CC0F-412C-BB62-A927FDAF3F3B}" destId="{8C5749F5-5341-460B-99BD-2286D1510735}" srcOrd="1" destOrd="0" presId="urn:microsoft.com/office/officeart/2005/8/layout/target3"/>
    <dgm:cxn modelId="{D901D9A7-9257-4E14-AF45-61A3080433B6}" type="presParOf" srcId="{02E05C52-CC0F-412C-BB62-A927FDAF3F3B}" destId="{FF46A13F-3A74-476F-A257-DDAD01A15B08}" srcOrd="2" destOrd="0" presId="urn:microsoft.com/office/officeart/2005/8/layout/target3"/>
    <dgm:cxn modelId="{05680B25-7E71-46D1-B687-3DB20D636C65}" type="presParOf" srcId="{02E05C52-CC0F-412C-BB62-A927FDAF3F3B}" destId="{5A98FE34-981A-426D-83C5-C71FD0F16886}" srcOrd="3" destOrd="0" presId="urn:microsoft.com/office/officeart/2005/8/layout/target3"/>
    <dgm:cxn modelId="{1F43384F-EDE3-419F-9683-68962605D898}" type="presParOf" srcId="{02E05C52-CC0F-412C-BB62-A927FDAF3F3B}" destId="{47CA99EE-49CD-4C1E-8E2D-9ABB9C7F2BB1}" srcOrd="4" destOrd="0" presId="urn:microsoft.com/office/officeart/2005/8/layout/target3"/>
    <dgm:cxn modelId="{1ED03CC3-43E0-4DDD-8BA6-85D3074ED99A}" type="presParOf" srcId="{02E05C52-CC0F-412C-BB62-A927FDAF3F3B}" destId="{49363FC9-03A5-42BA-8363-C37BE522EF85}" srcOrd="5" destOrd="0" presId="urn:microsoft.com/office/officeart/2005/8/layout/target3"/>
    <dgm:cxn modelId="{093B0B01-31F1-42E0-8BDD-24F2A27B2749}" type="presParOf" srcId="{02E05C52-CC0F-412C-BB62-A927FDAF3F3B}" destId="{D169B878-5DE9-45E3-98A0-53645F58A183}" srcOrd="6" destOrd="0" presId="urn:microsoft.com/office/officeart/2005/8/layout/target3"/>
    <dgm:cxn modelId="{86D41060-DD8C-489C-8217-077D60031A3E}" type="presParOf" srcId="{02E05C52-CC0F-412C-BB62-A927FDAF3F3B}" destId="{C7DA558D-04FA-456B-94E9-17826CA3848A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E7CA8F7-F3CF-4C88-9DD7-4BB0E77B1C2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9D2E32-12CB-4C88-AD79-BA9D5FDA5A86}">
      <dgm:prSet phldrT="[Text]" custT="1"/>
      <dgm:spPr/>
      <dgm:t>
        <a:bodyPr/>
        <a:lstStyle/>
        <a:p>
          <a:r>
            <a:rPr lang="en-US" sz="4000" dirty="0" smtClean="0"/>
            <a:t>Developing the National Economy</a:t>
          </a:r>
          <a:endParaRPr lang="en-US" sz="4000" dirty="0"/>
        </a:p>
      </dgm:t>
    </dgm:pt>
    <dgm:pt modelId="{F92F84E0-C999-4D54-8C74-B7285A250DB2}" type="parTrans" cxnId="{417FC3F4-4D63-4764-89D0-F9CB3E44A47B}">
      <dgm:prSet/>
      <dgm:spPr/>
      <dgm:t>
        <a:bodyPr/>
        <a:lstStyle/>
        <a:p>
          <a:endParaRPr lang="en-US"/>
        </a:p>
      </dgm:t>
    </dgm:pt>
    <dgm:pt modelId="{C8B77CFD-E29D-4778-B11B-1A5EBC01683C}" type="sibTrans" cxnId="{417FC3F4-4D63-4764-89D0-F9CB3E44A47B}">
      <dgm:prSet/>
      <dgm:spPr/>
      <dgm:t>
        <a:bodyPr/>
        <a:lstStyle/>
        <a:p>
          <a:endParaRPr lang="en-US"/>
        </a:p>
      </dgm:t>
    </dgm:pt>
    <dgm:pt modelId="{54A0C5CE-7F1D-402E-BF0A-1EC6960C08D5}">
      <dgm:prSet phldrT="[Text]" custT="1"/>
      <dgm:spPr/>
      <dgm:t>
        <a:bodyPr/>
        <a:lstStyle/>
        <a:p>
          <a:r>
            <a:rPr lang="en-US" sz="3200" dirty="0" smtClean="0"/>
            <a:t>Increased income</a:t>
          </a:r>
          <a:endParaRPr lang="en-US" sz="3200" dirty="0"/>
        </a:p>
      </dgm:t>
    </dgm:pt>
    <dgm:pt modelId="{0F5A1A35-F7A0-45A7-B0E4-82E4C2C51909}" type="parTrans" cxnId="{0BF8DF8E-6362-4487-8B6D-E381AF479945}">
      <dgm:prSet/>
      <dgm:spPr/>
      <dgm:t>
        <a:bodyPr/>
        <a:lstStyle/>
        <a:p>
          <a:endParaRPr lang="en-US"/>
        </a:p>
      </dgm:t>
    </dgm:pt>
    <dgm:pt modelId="{B7E2867D-5AE5-46B9-AF17-ECB47EBA40A5}" type="sibTrans" cxnId="{0BF8DF8E-6362-4487-8B6D-E381AF479945}">
      <dgm:prSet/>
      <dgm:spPr/>
      <dgm:t>
        <a:bodyPr/>
        <a:lstStyle/>
        <a:p>
          <a:endParaRPr lang="en-US"/>
        </a:p>
      </dgm:t>
    </dgm:pt>
    <dgm:pt modelId="{CE8FAF79-828A-469A-BC7F-E181124218E3}">
      <dgm:prSet phldrT="[Text]" custT="1"/>
      <dgm:spPr/>
      <dgm:t>
        <a:bodyPr/>
        <a:lstStyle/>
        <a:p>
          <a:r>
            <a:rPr lang="en-US" sz="3200" b="0" i="0" dirty="0" smtClean="0"/>
            <a:t>Reduce unemployment</a:t>
          </a:r>
          <a:endParaRPr lang="en-US" sz="3200" dirty="0"/>
        </a:p>
      </dgm:t>
    </dgm:pt>
    <dgm:pt modelId="{5247417B-C46B-4CE5-B554-EA218068E086}" type="parTrans" cxnId="{03E9F678-75D9-4C2B-9410-EC5492EF7A25}">
      <dgm:prSet/>
      <dgm:spPr/>
      <dgm:t>
        <a:bodyPr/>
        <a:lstStyle/>
        <a:p>
          <a:endParaRPr lang="en-US"/>
        </a:p>
      </dgm:t>
    </dgm:pt>
    <dgm:pt modelId="{07F07252-62C9-48DE-92EC-BD32D21648DE}" type="sibTrans" cxnId="{03E9F678-75D9-4C2B-9410-EC5492EF7A25}">
      <dgm:prSet/>
      <dgm:spPr/>
      <dgm:t>
        <a:bodyPr/>
        <a:lstStyle/>
        <a:p>
          <a:endParaRPr lang="en-US"/>
        </a:p>
      </dgm:t>
    </dgm:pt>
    <dgm:pt modelId="{37A7F1A9-821D-4557-AA0B-725C8B979F3E}">
      <dgm:prSet phldrT="[Text]" custT="1"/>
      <dgm:spPr/>
      <dgm:t>
        <a:bodyPr/>
        <a:lstStyle/>
        <a:p>
          <a:r>
            <a:rPr lang="en-US" sz="3200" b="0" i="0" dirty="0" smtClean="0"/>
            <a:t>Increase the added value</a:t>
          </a:r>
          <a:endParaRPr lang="en-US" sz="3200" dirty="0"/>
        </a:p>
      </dgm:t>
    </dgm:pt>
    <dgm:pt modelId="{19ED898C-3DE3-45F3-BAB5-DA18453E7E5B}" type="parTrans" cxnId="{BDE8862C-24E7-402E-B71D-579B9ACF1211}">
      <dgm:prSet/>
      <dgm:spPr/>
      <dgm:t>
        <a:bodyPr/>
        <a:lstStyle/>
        <a:p>
          <a:endParaRPr lang="en-US"/>
        </a:p>
      </dgm:t>
    </dgm:pt>
    <dgm:pt modelId="{49E3B112-04B2-49CF-AB96-1E1FE64C5204}" type="sibTrans" cxnId="{BDE8862C-24E7-402E-B71D-579B9ACF1211}">
      <dgm:prSet/>
      <dgm:spPr/>
      <dgm:t>
        <a:bodyPr/>
        <a:lstStyle/>
        <a:p>
          <a:endParaRPr lang="en-US"/>
        </a:p>
      </dgm:t>
    </dgm:pt>
    <dgm:pt modelId="{0564940C-E815-4EE5-9F46-B3981E505C45}">
      <dgm:prSet phldrT="[Text]" custT="1"/>
      <dgm:spPr/>
      <dgm:t>
        <a:bodyPr/>
        <a:lstStyle/>
        <a:p>
          <a:pPr rtl="0"/>
          <a:r>
            <a:rPr lang="en-US" sz="3200" dirty="0" smtClean="0"/>
            <a:t>promoting trade and creating job opportunities</a:t>
          </a:r>
          <a:endParaRPr lang="en-US" sz="3200" dirty="0"/>
        </a:p>
      </dgm:t>
    </dgm:pt>
    <dgm:pt modelId="{4177D43A-33E6-4955-AFF8-3BAB82F8E17D}" type="parTrans" cxnId="{253B2F8E-77E8-4468-81DD-1B6C6AFF99F5}">
      <dgm:prSet/>
      <dgm:spPr/>
      <dgm:t>
        <a:bodyPr/>
        <a:lstStyle/>
        <a:p>
          <a:endParaRPr lang="en-US"/>
        </a:p>
      </dgm:t>
    </dgm:pt>
    <dgm:pt modelId="{A9AA6148-57AD-47BC-BE10-5982EA56758D}" type="sibTrans" cxnId="{253B2F8E-77E8-4468-81DD-1B6C6AFF99F5}">
      <dgm:prSet/>
      <dgm:spPr/>
      <dgm:t>
        <a:bodyPr/>
        <a:lstStyle/>
        <a:p>
          <a:endParaRPr lang="en-US"/>
        </a:p>
      </dgm:t>
    </dgm:pt>
    <dgm:pt modelId="{F102DD3E-96C7-4DFA-98FB-189E7A7469C8}">
      <dgm:prSet phldrT="[Text]" custT="1"/>
      <dgm:spPr/>
      <dgm:t>
        <a:bodyPr/>
        <a:lstStyle/>
        <a:p>
          <a:endParaRPr lang="en-US" sz="3200" dirty="0"/>
        </a:p>
      </dgm:t>
    </dgm:pt>
    <dgm:pt modelId="{1AA1CD5A-FD4F-48B1-911D-858909BBFE8D}" type="parTrans" cxnId="{8FA90992-9BA7-4765-9F97-BFBC3E9068A7}">
      <dgm:prSet/>
      <dgm:spPr/>
      <dgm:t>
        <a:bodyPr/>
        <a:lstStyle/>
        <a:p>
          <a:endParaRPr lang="en-US"/>
        </a:p>
      </dgm:t>
    </dgm:pt>
    <dgm:pt modelId="{782A83DB-706C-4B6A-9250-D5EE7AB7DF9B}" type="sibTrans" cxnId="{8FA90992-9BA7-4765-9F97-BFBC3E9068A7}">
      <dgm:prSet/>
      <dgm:spPr/>
      <dgm:t>
        <a:bodyPr/>
        <a:lstStyle/>
        <a:p>
          <a:endParaRPr lang="en-US"/>
        </a:p>
      </dgm:t>
    </dgm:pt>
    <dgm:pt modelId="{AA8889E0-5C49-4E62-973C-7A68744546C8}">
      <dgm:prSet phldrT="[Text]" custT="1"/>
      <dgm:spPr/>
      <dgm:t>
        <a:bodyPr/>
        <a:lstStyle/>
        <a:p>
          <a:endParaRPr lang="en-US" sz="3200" dirty="0"/>
        </a:p>
      </dgm:t>
    </dgm:pt>
    <dgm:pt modelId="{EB769C59-831A-4CCB-921F-18FA14939285}" type="parTrans" cxnId="{56AF45AB-4377-4285-B2E0-B55E0D37C056}">
      <dgm:prSet/>
      <dgm:spPr/>
      <dgm:t>
        <a:bodyPr/>
        <a:lstStyle/>
        <a:p>
          <a:endParaRPr lang="en-GB"/>
        </a:p>
      </dgm:t>
    </dgm:pt>
    <dgm:pt modelId="{D0557B6E-BAA1-43BE-9742-422F0878CB4D}" type="sibTrans" cxnId="{56AF45AB-4377-4285-B2E0-B55E0D37C056}">
      <dgm:prSet/>
      <dgm:spPr/>
      <dgm:t>
        <a:bodyPr/>
        <a:lstStyle/>
        <a:p>
          <a:endParaRPr lang="en-GB"/>
        </a:p>
      </dgm:t>
    </dgm:pt>
    <dgm:pt modelId="{1F7BF796-6170-4CD9-93AE-99660016F078}">
      <dgm:prSet phldrT="[Text]" custT="1"/>
      <dgm:spPr/>
      <dgm:t>
        <a:bodyPr/>
        <a:lstStyle/>
        <a:p>
          <a:endParaRPr lang="en-US" sz="3200" dirty="0"/>
        </a:p>
      </dgm:t>
    </dgm:pt>
    <dgm:pt modelId="{448B8BC1-1887-4ABD-B732-C888C4CB2979}" type="parTrans" cxnId="{95E948FA-BCEA-4264-9A04-057C37B8EE55}">
      <dgm:prSet/>
      <dgm:spPr/>
      <dgm:t>
        <a:bodyPr/>
        <a:lstStyle/>
        <a:p>
          <a:endParaRPr lang="en-GB"/>
        </a:p>
      </dgm:t>
    </dgm:pt>
    <dgm:pt modelId="{B5B2B469-7F1A-4EEE-AA89-CA04BB282BE3}" type="sibTrans" cxnId="{95E948FA-BCEA-4264-9A04-057C37B8EE55}">
      <dgm:prSet/>
      <dgm:spPr/>
      <dgm:t>
        <a:bodyPr/>
        <a:lstStyle/>
        <a:p>
          <a:endParaRPr lang="en-GB"/>
        </a:p>
      </dgm:t>
    </dgm:pt>
    <dgm:pt modelId="{8BBC0634-D679-4495-9802-CE2E5A9A545A}" type="pres">
      <dgm:prSet presAssocID="{CE7CA8F7-F3CF-4C88-9DD7-4BB0E77B1C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B066AD-2D3F-4861-9CEC-E2C7E0841EF4}" type="pres">
      <dgm:prSet presAssocID="{919D2E32-12CB-4C88-AD79-BA9D5FDA5A86}" presName="parentText" presStyleLbl="node1" presStyleIdx="0" presStyleCnt="1" custLinFactNeighborY="2873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4CDE35-916F-45B1-8C46-C11D147D93C7}" type="pres">
      <dgm:prSet presAssocID="{919D2E32-12CB-4C88-AD79-BA9D5FDA5A86}" presName="childText" presStyleLbl="revTx" presStyleIdx="0" presStyleCnt="1" custScaleY="1474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8DFB43-A365-4FBA-A00A-0084238D060C}" type="presOf" srcId="{CE8FAF79-828A-469A-BC7F-E181124218E3}" destId="{8A4CDE35-916F-45B1-8C46-C11D147D93C7}" srcOrd="0" destOrd="5" presId="urn:microsoft.com/office/officeart/2005/8/layout/vList2"/>
    <dgm:cxn modelId="{3E3AD70B-7A92-4D01-B23F-C4FA54571C24}" type="presOf" srcId="{37A7F1A9-821D-4557-AA0B-725C8B979F3E}" destId="{8A4CDE35-916F-45B1-8C46-C11D147D93C7}" srcOrd="0" destOrd="6" presId="urn:microsoft.com/office/officeart/2005/8/layout/vList2"/>
    <dgm:cxn modelId="{03E9F678-75D9-4C2B-9410-EC5492EF7A25}" srcId="{919D2E32-12CB-4C88-AD79-BA9D5FDA5A86}" destId="{CE8FAF79-828A-469A-BC7F-E181124218E3}" srcOrd="5" destOrd="0" parTransId="{5247417B-C46B-4CE5-B554-EA218068E086}" sibTransId="{07F07252-62C9-48DE-92EC-BD32D21648DE}"/>
    <dgm:cxn modelId="{BDE8862C-24E7-402E-B71D-579B9ACF1211}" srcId="{919D2E32-12CB-4C88-AD79-BA9D5FDA5A86}" destId="{37A7F1A9-821D-4557-AA0B-725C8B979F3E}" srcOrd="6" destOrd="0" parTransId="{19ED898C-3DE3-45F3-BAB5-DA18453E7E5B}" sibTransId="{49E3B112-04B2-49CF-AB96-1E1FE64C5204}"/>
    <dgm:cxn modelId="{417FC3F4-4D63-4764-89D0-F9CB3E44A47B}" srcId="{CE7CA8F7-F3CF-4C88-9DD7-4BB0E77B1C27}" destId="{919D2E32-12CB-4C88-AD79-BA9D5FDA5A86}" srcOrd="0" destOrd="0" parTransId="{F92F84E0-C999-4D54-8C74-B7285A250DB2}" sibTransId="{C8B77CFD-E29D-4778-B11B-1A5EBC01683C}"/>
    <dgm:cxn modelId="{1D751D97-F4CF-4C98-B79D-B7D7CE4B3872}" type="presOf" srcId="{CE7CA8F7-F3CF-4C88-9DD7-4BB0E77B1C27}" destId="{8BBC0634-D679-4495-9802-CE2E5A9A545A}" srcOrd="0" destOrd="0" presId="urn:microsoft.com/office/officeart/2005/8/layout/vList2"/>
    <dgm:cxn modelId="{0BF8DF8E-6362-4487-8B6D-E381AF479945}" srcId="{919D2E32-12CB-4C88-AD79-BA9D5FDA5A86}" destId="{54A0C5CE-7F1D-402E-BF0A-1EC6960C08D5}" srcOrd="3" destOrd="0" parTransId="{0F5A1A35-F7A0-45A7-B0E4-82E4C2C51909}" sibTransId="{B7E2867D-5AE5-46B9-AF17-ECB47EBA40A5}"/>
    <dgm:cxn modelId="{CDCC9D34-2C62-4BC9-B677-2E8C8B595B3F}" type="presOf" srcId="{AA8889E0-5C49-4E62-973C-7A68744546C8}" destId="{8A4CDE35-916F-45B1-8C46-C11D147D93C7}" srcOrd="0" destOrd="1" presId="urn:microsoft.com/office/officeart/2005/8/layout/vList2"/>
    <dgm:cxn modelId="{21F34521-FB3D-4ABA-9581-C580933609E3}" type="presOf" srcId="{F102DD3E-96C7-4DFA-98FB-189E7A7469C8}" destId="{8A4CDE35-916F-45B1-8C46-C11D147D93C7}" srcOrd="0" destOrd="0" presId="urn:microsoft.com/office/officeart/2005/8/layout/vList2"/>
    <dgm:cxn modelId="{97B0C258-5579-4755-B6F5-877D26997C50}" type="presOf" srcId="{0564940C-E815-4EE5-9F46-B3981E505C45}" destId="{8A4CDE35-916F-45B1-8C46-C11D147D93C7}" srcOrd="0" destOrd="4" presId="urn:microsoft.com/office/officeart/2005/8/layout/vList2"/>
    <dgm:cxn modelId="{7032A231-AFD2-4BD6-8669-8FD28309FE0E}" type="presOf" srcId="{919D2E32-12CB-4C88-AD79-BA9D5FDA5A86}" destId="{34B066AD-2D3F-4861-9CEC-E2C7E0841EF4}" srcOrd="0" destOrd="0" presId="urn:microsoft.com/office/officeart/2005/8/layout/vList2"/>
    <dgm:cxn modelId="{95E948FA-BCEA-4264-9A04-057C37B8EE55}" srcId="{919D2E32-12CB-4C88-AD79-BA9D5FDA5A86}" destId="{1F7BF796-6170-4CD9-93AE-99660016F078}" srcOrd="2" destOrd="0" parTransId="{448B8BC1-1887-4ABD-B732-C888C4CB2979}" sibTransId="{B5B2B469-7F1A-4EEE-AA89-CA04BB282BE3}"/>
    <dgm:cxn modelId="{8FA90992-9BA7-4765-9F97-BFBC3E9068A7}" srcId="{919D2E32-12CB-4C88-AD79-BA9D5FDA5A86}" destId="{F102DD3E-96C7-4DFA-98FB-189E7A7469C8}" srcOrd="0" destOrd="0" parTransId="{1AA1CD5A-FD4F-48B1-911D-858909BBFE8D}" sibTransId="{782A83DB-706C-4B6A-9250-D5EE7AB7DF9B}"/>
    <dgm:cxn modelId="{D98DA714-CD87-413D-AA93-3C9106E187FC}" type="presOf" srcId="{1F7BF796-6170-4CD9-93AE-99660016F078}" destId="{8A4CDE35-916F-45B1-8C46-C11D147D93C7}" srcOrd="0" destOrd="2" presId="urn:microsoft.com/office/officeart/2005/8/layout/vList2"/>
    <dgm:cxn modelId="{05F599E8-BFF3-4CBD-825C-3F14AB4F03BD}" type="presOf" srcId="{54A0C5CE-7F1D-402E-BF0A-1EC6960C08D5}" destId="{8A4CDE35-916F-45B1-8C46-C11D147D93C7}" srcOrd="0" destOrd="3" presId="urn:microsoft.com/office/officeart/2005/8/layout/vList2"/>
    <dgm:cxn modelId="{253B2F8E-77E8-4468-81DD-1B6C6AFF99F5}" srcId="{919D2E32-12CB-4C88-AD79-BA9D5FDA5A86}" destId="{0564940C-E815-4EE5-9F46-B3981E505C45}" srcOrd="4" destOrd="0" parTransId="{4177D43A-33E6-4955-AFF8-3BAB82F8E17D}" sibTransId="{A9AA6148-57AD-47BC-BE10-5982EA56758D}"/>
    <dgm:cxn modelId="{56AF45AB-4377-4285-B2E0-B55E0D37C056}" srcId="{919D2E32-12CB-4C88-AD79-BA9D5FDA5A86}" destId="{AA8889E0-5C49-4E62-973C-7A68744546C8}" srcOrd="1" destOrd="0" parTransId="{EB769C59-831A-4CCB-921F-18FA14939285}" sibTransId="{D0557B6E-BAA1-43BE-9742-422F0878CB4D}"/>
    <dgm:cxn modelId="{FADA309E-63C4-40FC-AE64-82213184289E}" type="presParOf" srcId="{8BBC0634-D679-4495-9802-CE2E5A9A545A}" destId="{34B066AD-2D3F-4861-9CEC-E2C7E0841EF4}" srcOrd="0" destOrd="0" presId="urn:microsoft.com/office/officeart/2005/8/layout/vList2"/>
    <dgm:cxn modelId="{7ADC5312-C7CD-42A3-9E4E-ABBC2EE933D5}" type="presParOf" srcId="{8BBC0634-D679-4495-9802-CE2E5A9A545A}" destId="{8A4CDE35-916F-45B1-8C46-C11D147D93C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AED3CA-E12C-4619-9BB6-9DB11FB26C1B}">
      <dsp:nvSpPr>
        <dsp:cNvPr id="0" name=""/>
        <dsp:cNvSpPr/>
      </dsp:nvSpPr>
      <dsp:spPr>
        <a:xfrm>
          <a:off x="0" y="5022397"/>
          <a:ext cx="8072493" cy="54959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shade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Recommendations </a:t>
          </a:r>
          <a:endParaRPr lang="en-GB" sz="2400" kern="1200" dirty="0"/>
        </a:p>
      </dsp:txBody>
      <dsp:txXfrm>
        <a:off x="0" y="5022397"/>
        <a:ext cx="8072493" cy="549598"/>
      </dsp:txXfrm>
    </dsp:sp>
    <dsp:sp modelId="{448B154C-D71C-4DE2-B16A-0D581BC027F2}">
      <dsp:nvSpPr>
        <dsp:cNvPr id="0" name=""/>
        <dsp:cNvSpPr/>
      </dsp:nvSpPr>
      <dsp:spPr>
        <a:xfrm rot="10800000">
          <a:off x="0" y="4185359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162567"/>
                <a:satOff val="-8641"/>
                <a:lumOff val="13648"/>
                <a:alphaOff val="0"/>
                <a:shade val="40000"/>
              </a:schemeClr>
              <a:schemeClr val="accent1">
                <a:shade val="50000"/>
                <a:hueOff val="-162567"/>
                <a:satOff val="-8641"/>
                <a:lumOff val="13648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Layout Planning </a:t>
          </a:r>
          <a:endParaRPr lang="en-GB" sz="2400" b="1" kern="1200" dirty="0"/>
        </a:p>
      </dsp:txBody>
      <dsp:txXfrm rot="10800000">
        <a:off x="0" y="4185359"/>
        <a:ext cx="8072493" cy="845282"/>
      </dsp:txXfrm>
    </dsp:sp>
    <dsp:sp modelId="{6043EA2A-B180-4BA3-85FE-FE5EAC6BA7BA}">
      <dsp:nvSpPr>
        <dsp:cNvPr id="0" name=""/>
        <dsp:cNvSpPr/>
      </dsp:nvSpPr>
      <dsp:spPr>
        <a:xfrm rot="10800000">
          <a:off x="0" y="3348320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325133"/>
                <a:satOff val="-17283"/>
                <a:lumOff val="27295"/>
                <a:alphaOff val="0"/>
                <a:shade val="40000"/>
              </a:schemeClr>
              <a:schemeClr val="accent1">
                <a:shade val="50000"/>
                <a:hueOff val="-325133"/>
                <a:satOff val="-17283"/>
                <a:lumOff val="27295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Infrastructure Planning  </a:t>
          </a:r>
          <a:endParaRPr lang="en-GB" sz="2400" b="1" kern="1200" dirty="0"/>
        </a:p>
      </dsp:txBody>
      <dsp:txXfrm rot="10800000">
        <a:off x="0" y="3348320"/>
        <a:ext cx="8072493" cy="845282"/>
      </dsp:txXfrm>
    </dsp:sp>
    <dsp:sp modelId="{66C1071F-C073-42DE-BEDB-098D061EA8EF}">
      <dsp:nvSpPr>
        <dsp:cNvPr id="0" name=""/>
        <dsp:cNvSpPr/>
      </dsp:nvSpPr>
      <dsp:spPr>
        <a:xfrm rot="10800000">
          <a:off x="0" y="2511282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487700"/>
                <a:satOff val="-25924"/>
                <a:lumOff val="40943"/>
                <a:alphaOff val="0"/>
                <a:shade val="40000"/>
              </a:schemeClr>
              <a:schemeClr val="accent1">
                <a:shade val="50000"/>
                <a:hueOff val="-487700"/>
                <a:satOff val="-25924"/>
                <a:lumOff val="40943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>
              <a:latin typeface="+mj-lt"/>
            </a:rPr>
            <a:t>Site &amp; Location Analysis </a:t>
          </a:r>
          <a:endParaRPr lang="en-GB" sz="2400" b="1" u="none" kern="1200" dirty="0">
            <a:latin typeface="+mj-lt"/>
          </a:endParaRPr>
        </a:p>
      </dsp:txBody>
      <dsp:txXfrm rot="10800000">
        <a:off x="0" y="2511282"/>
        <a:ext cx="8072493" cy="845282"/>
      </dsp:txXfrm>
    </dsp:sp>
    <dsp:sp modelId="{11F92CD4-3A03-409D-9B4F-4F7FDF22F248}">
      <dsp:nvSpPr>
        <dsp:cNvPr id="0" name=""/>
        <dsp:cNvSpPr/>
      </dsp:nvSpPr>
      <dsp:spPr>
        <a:xfrm rot="10800000">
          <a:off x="0" y="882139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487700"/>
                <a:satOff val="-25924"/>
                <a:lumOff val="40943"/>
                <a:alphaOff val="0"/>
                <a:shade val="40000"/>
              </a:schemeClr>
              <a:schemeClr val="accent1">
                <a:shade val="50000"/>
                <a:hueOff val="-487700"/>
                <a:satOff val="-25924"/>
                <a:lumOff val="40943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+mj-lt"/>
            </a:rPr>
            <a:t>Introduction</a:t>
          </a:r>
          <a:endParaRPr lang="en-GB" sz="2400" b="1" kern="1200" dirty="0">
            <a:latin typeface="+mj-lt"/>
          </a:endParaRPr>
        </a:p>
      </dsp:txBody>
      <dsp:txXfrm rot="10800000">
        <a:off x="0" y="882139"/>
        <a:ext cx="8072493" cy="845282"/>
      </dsp:txXfrm>
    </dsp:sp>
    <dsp:sp modelId="{2A65135E-4F3C-453C-AC8C-6FEB192FB943}">
      <dsp:nvSpPr>
        <dsp:cNvPr id="0" name=""/>
        <dsp:cNvSpPr/>
      </dsp:nvSpPr>
      <dsp:spPr>
        <a:xfrm rot="10800000">
          <a:off x="0" y="1704051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325133"/>
                <a:satOff val="-17283"/>
                <a:lumOff val="27295"/>
                <a:alphaOff val="0"/>
                <a:shade val="40000"/>
              </a:schemeClr>
              <a:schemeClr val="accent1">
                <a:shade val="50000"/>
                <a:hueOff val="-325133"/>
                <a:satOff val="-17283"/>
                <a:lumOff val="27295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>
              <a:latin typeface="+mj-lt"/>
            </a:rPr>
            <a:t>Project Justifications &amp; Economy Analysis</a:t>
          </a:r>
          <a:endParaRPr lang="en-US" sz="2400" b="1" u="none" kern="1200" dirty="0">
            <a:latin typeface="+mj-lt"/>
          </a:endParaRPr>
        </a:p>
      </dsp:txBody>
      <dsp:txXfrm rot="10800000">
        <a:off x="0" y="1704051"/>
        <a:ext cx="8072493" cy="845282"/>
      </dsp:txXfrm>
    </dsp:sp>
    <dsp:sp modelId="{706B1493-C2FC-4D86-82E8-C06624EE8CB1}">
      <dsp:nvSpPr>
        <dsp:cNvPr id="0" name=""/>
        <dsp:cNvSpPr/>
      </dsp:nvSpPr>
      <dsp:spPr>
        <a:xfrm rot="10800000">
          <a:off x="0" y="0"/>
          <a:ext cx="8072493" cy="845282"/>
        </a:xfrm>
        <a:prstGeom prst="upArrowCallou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50000"/>
                <a:hueOff val="-162567"/>
                <a:satOff val="-8641"/>
                <a:lumOff val="13648"/>
                <a:alphaOff val="0"/>
                <a:shade val="40000"/>
              </a:schemeClr>
              <a:schemeClr val="accent1">
                <a:shade val="50000"/>
                <a:hueOff val="-162567"/>
                <a:satOff val="-8641"/>
                <a:lumOff val="13648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+mj-lt"/>
            </a:rPr>
            <a:t>Objectives </a:t>
          </a:r>
          <a:endParaRPr lang="en-US" sz="2400" b="1" kern="1200" dirty="0">
            <a:latin typeface="+mj-lt"/>
          </a:endParaRPr>
        </a:p>
      </dsp:txBody>
      <dsp:txXfrm rot="10800000">
        <a:off x="0" y="0"/>
        <a:ext cx="8072493" cy="84528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3E5CAC-7B4F-4F6F-8C9C-B8376DC6816D}">
      <dsp:nvSpPr>
        <dsp:cNvPr id="0" name=""/>
        <dsp:cNvSpPr/>
      </dsp:nvSpPr>
      <dsp:spPr>
        <a:xfrm>
          <a:off x="0" y="0"/>
          <a:ext cx="8229600" cy="93541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0" i="0" kern="1200" dirty="0" smtClean="0"/>
            <a:t>Israeli policy</a:t>
          </a:r>
          <a:endParaRPr lang="en-US" sz="3900" kern="1200" dirty="0"/>
        </a:p>
      </dsp:txBody>
      <dsp:txXfrm>
        <a:off x="0" y="0"/>
        <a:ext cx="8229600" cy="935415"/>
      </dsp:txXfrm>
    </dsp:sp>
    <dsp:sp modelId="{818D0585-17F2-4214-88A9-B8929A07D166}">
      <dsp:nvSpPr>
        <dsp:cNvPr id="0" name=""/>
        <dsp:cNvSpPr/>
      </dsp:nvSpPr>
      <dsp:spPr>
        <a:xfrm>
          <a:off x="0" y="1179324"/>
          <a:ext cx="822960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0" i="0" kern="1200" dirty="0" smtClean="0"/>
            <a:t>The creation of a national economy is far from Israel</a:t>
          </a:r>
          <a:endParaRPr lang="en-US" sz="2400" kern="1200" dirty="0"/>
        </a:p>
      </dsp:txBody>
      <dsp:txXfrm>
        <a:off x="0" y="1179324"/>
        <a:ext cx="8229600" cy="645840"/>
      </dsp:txXfrm>
    </dsp:sp>
    <dsp:sp modelId="{B17C0422-800E-41FF-A1B4-23E173F85CFF}">
      <dsp:nvSpPr>
        <dsp:cNvPr id="0" name=""/>
        <dsp:cNvSpPr/>
      </dsp:nvSpPr>
      <dsp:spPr>
        <a:xfrm>
          <a:off x="0" y="1825164"/>
          <a:ext cx="8229600" cy="93541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Developing the </a:t>
          </a:r>
          <a:r>
            <a:rPr lang="en-US" sz="3900" b="0" i="0" kern="1200" dirty="0" smtClean="0"/>
            <a:t>agricultural sector</a:t>
          </a:r>
          <a:endParaRPr lang="en-US" sz="3900" kern="1200" dirty="0"/>
        </a:p>
      </dsp:txBody>
      <dsp:txXfrm>
        <a:off x="0" y="1825164"/>
        <a:ext cx="8229600" cy="935415"/>
      </dsp:txXfrm>
    </dsp:sp>
    <dsp:sp modelId="{82DA9C3E-0BA6-4C92-8331-A1C17654776A}">
      <dsp:nvSpPr>
        <dsp:cNvPr id="0" name=""/>
        <dsp:cNvSpPr/>
      </dsp:nvSpPr>
      <dsp:spPr>
        <a:xfrm>
          <a:off x="0" y="2760579"/>
          <a:ext cx="8229600" cy="3067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Improvement in agriculture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Promotion of agro-industry and enhancement of export competitiveness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0" i="0" kern="1200" dirty="0" smtClean="0"/>
            <a:t>Increase the level of export of raw materials and products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Eliminate the restrictions on the agricultural development sector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Introduction the new technology</a:t>
          </a:r>
          <a:endParaRPr lang="en-US" sz="2400" kern="1200" dirty="0"/>
        </a:p>
      </dsp:txBody>
      <dsp:txXfrm>
        <a:off x="0" y="2760579"/>
        <a:ext cx="8229600" cy="306774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C57E26-2619-4769-A50B-154E46B9EB65}">
      <dsp:nvSpPr>
        <dsp:cNvPr id="0" name=""/>
        <dsp:cNvSpPr/>
      </dsp:nvSpPr>
      <dsp:spPr>
        <a:xfrm>
          <a:off x="2769575" y="2252525"/>
          <a:ext cx="1890400" cy="189040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Main Row Material</a:t>
          </a:r>
          <a:endParaRPr lang="en-US" sz="2300" kern="1200" dirty="0"/>
        </a:p>
      </dsp:txBody>
      <dsp:txXfrm>
        <a:off x="2769575" y="2252525"/>
        <a:ext cx="1890400" cy="1890400"/>
      </dsp:txXfrm>
    </dsp:sp>
    <dsp:sp modelId="{9A160434-187B-4AC0-8EBC-F3A6F842F904}">
      <dsp:nvSpPr>
        <dsp:cNvPr id="0" name=""/>
        <dsp:cNvSpPr/>
      </dsp:nvSpPr>
      <dsp:spPr>
        <a:xfrm rot="12798876">
          <a:off x="1295717" y="1892395"/>
          <a:ext cx="1685706" cy="538764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11B1F0-BFCF-40EC-AF0E-1261992719BA}">
      <dsp:nvSpPr>
        <dsp:cNvPr id="0" name=""/>
        <dsp:cNvSpPr/>
      </dsp:nvSpPr>
      <dsp:spPr>
        <a:xfrm>
          <a:off x="536285" y="980500"/>
          <a:ext cx="1795880" cy="1436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field crops</a:t>
          </a:r>
          <a:endParaRPr lang="en-US" sz="2500" kern="1200" dirty="0"/>
        </a:p>
      </dsp:txBody>
      <dsp:txXfrm>
        <a:off x="536285" y="980500"/>
        <a:ext cx="1795880" cy="1436704"/>
      </dsp:txXfrm>
    </dsp:sp>
    <dsp:sp modelId="{B0142EEF-E8E5-478F-B357-EAC8B7FB2B20}">
      <dsp:nvSpPr>
        <dsp:cNvPr id="0" name=""/>
        <dsp:cNvSpPr/>
      </dsp:nvSpPr>
      <dsp:spPr>
        <a:xfrm rot="16200000">
          <a:off x="2990104" y="1174119"/>
          <a:ext cx="1449342" cy="538764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E32593C-5CE7-4BAC-BF8F-DA0DD481ABF0}">
      <dsp:nvSpPr>
        <dsp:cNvPr id="0" name=""/>
        <dsp:cNvSpPr/>
      </dsp:nvSpPr>
      <dsp:spPr>
        <a:xfrm>
          <a:off x="2816835" y="478"/>
          <a:ext cx="1795880" cy="1436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fruit trees </a:t>
          </a:r>
          <a:endParaRPr lang="en-US" sz="2500" kern="1200" dirty="0"/>
        </a:p>
      </dsp:txBody>
      <dsp:txXfrm>
        <a:off x="2816835" y="478"/>
        <a:ext cx="1795880" cy="1436704"/>
      </dsp:txXfrm>
    </dsp:sp>
    <dsp:sp modelId="{CC1F461E-5237-4C28-9671-A922A7431C43}">
      <dsp:nvSpPr>
        <dsp:cNvPr id="0" name=""/>
        <dsp:cNvSpPr/>
      </dsp:nvSpPr>
      <dsp:spPr>
        <a:xfrm rot="19518756">
          <a:off x="4426548" y="1883529"/>
          <a:ext cx="1595681" cy="538764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BFAD85-4CE5-4F80-A0E7-3470D01666AA}">
      <dsp:nvSpPr>
        <dsp:cNvPr id="0" name=""/>
        <dsp:cNvSpPr/>
      </dsp:nvSpPr>
      <dsp:spPr>
        <a:xfrm>
          <a:off x="4982489" y="980508"/>
          <a:ext cx="1795880" cy="1436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Vegetables</a:t>
          </a:r>
          <a:endParaRPr lang="en-US" sz="2500" kern="1200" dirty="0"/>
        </a:p>
      </dsp:txBody>
      <dsp:txXfrm>
        <a:off x="4982489" y="980508"/>
        <a:ext cx="1795880" cy="143670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658235-E2C5-47C9-A8D6-CE19828D848A}">
      <dsp:nvSpPr>
        <dsp:cNvPr id="0" name=""/>
        <dsp:cNvSpPr/>
      </dsp:nvSpPr>
      <dsp:spPr>
        <a:xfrm>
          <a:off x="660534" y="71894"/>
          <a:ext cx="2556048" cy="15336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Higher quality goods</a:t>
          </a:r>
          <a:endParaRPr lang="en-US" sz="3100" kern="1200" dirty="0"/>
        </a:p>
      </dsp:txBody>
      <dsp:txXfrm>
        <a:off x="660534" y="71894"/>
        <a:ext cx="2556048" cy="1533629"/>
      </dsp:txXfrm>
    </dsp:sp>
    <dsp:sp modelId="{31998CE9-00F6-45E2-84F1-DB6761A17EEA}">
      <dsp:nvSpPr>
        <dsp:cNvPr id="0" name=""/>
        <dsp:cNvSpPr/>
      </dsp:nvSpPr>
      <dsp:spPr>
        <a:xfrm>
          <a:off x="4172826" y="0"/>
          <a:ext cx="2556048" cy="15336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Lower cost transport</a:t>
          </a:r>
          <a:endParaRPr lang="en-US" sz="3100" kern="1200" dirty="0"/>
        </a:p>
      </dsp:txBody>
      <dsp:txXfrm>
        <a:off x="4172826" y="0"/>
        <a:ext cx="2556048" cy="1533629"/>
      </dsp:txXfrm>
    </dsp:sp>
    <dsp:sp modelId="{9CCAA00D-F6B7-4DB7-AA9B-4FDA7237916D}">
      <dsp:nvSpPr>
        <dsp:cNvPr id="0" name=""/>
        <dsp:cNvSpPr/>
      </dsp:nvSpPr>
      <dsp:spPr>
        <a:xfrm>
          <a:off x="2270334" y="1754879"/>
          <a:ext cx="2556048" cy="15336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Improved handling</a:t>
          </a:r>
          <a:endParaRPr lang="en-US" sz="3100" kern="1200" dirty="0"/>
        </a:p>
      </dsp:txBody>
      <dsp:txXfrm>
        <a:off x="2270334" y="1754879"/>
        <a:ext cx="2556048" cy="1533629"/>
      </dsp:txXfrm>
    </dsp:sp>
    <dsp:sp modelId="{8DE00EF9-17A4-43E7-9D16-6B942DA4DF94}">
      <dsp:nvSpPr>
        <dsp:cNvPr id="0" name=""/>
        <dsp:cNvSpPr/>
      </dsp:nvSpPr>
      <dsp:spPr>
        <a:xfrm>
          <a:off x="4465520" y="3511022"/>
          <a:ext cx="2556048" cy="15336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Improved market performance</a:t>
          </a:r>
          <a:endParaRPr lang="en-US" sz="3100" kern="1200" dirty="0"/>
        </a:p>
      </dsp:txBody>
      <dsp:txXfrm>
        <a:off x="4465520" y="3511022"/>
        <a:ext cx="2556048" cy="1533629"/>
      </dsp:txXfrm>
    </dsp:sp>
    <dsp:sp modelId="{4362A604-5E7B-4965-B5FD-A4F865C9F629}">
      <dsp:nvSpPr>
        <dsp:cNvPr id="0" name=""/>
        <dsp:cNvSpPr/>
      </dsp:nvSpPr>
      <dsp:spPr>
        <a:xfrm>
          <a:off x="806894" y="3511032"/>
          <a:ext cx="2556048" cy="15336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Increase the added value</a:t>
          </a:r>
          <a:endParaRPr lang="en-US" sz="3100" kern="1200" dirty="0"/>
        </a:p>
      </dsp:txBody>
      <dsp:txXfrm>
        <a:off x="806894" y="3511032"/>
        <a:ext cx="2556048" cy="1533629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C57E26-2619-4769-A50B-154E46B9EB65}">
      <dsp:nvSpPr>
        <dsp:cNvPr id="0" name=""/>
        <dsp:cNvSpPr/>
      </dsp:nvSpPr>
      <dsp:spPr>
        <a:xfrm>
          <a:off x="2909935" y="3256285"/>
          <a:ext cx="2409729" cy="240972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Industry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In HLIP</a:t>
          </a:r>
          <a:endParaRPr lang="en-US" sz="2800" kern="1200" dirty="0"/>
        </a:p>
      </dsp:txBody>
      <dsp:txXfrm>
        <a:off x="2909935" y="3256285"/>
        <a:ext cx="2409729" cy="2409729"/>
      </dsp:txXfrm>
    </dsp:sp>
    <dsp:sp modelId="{9A160434-187B-4AC0-8EBC-F3A6F842F904}">
      <dsp:nvSpPr>
        <dsp:cNvPr id="0" name=""/>
        <dsp:cNvSpPr/>
      </dsp:nvSpPr>
      <dsp:spPr>
        <a:xfrm rot="12900000">
          <a:off x="968728" y="2928036"/>
          <a:ext cx="2209069" cy="6867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11B1F0-BFCF-40EC-AF0E-1261992719BA}">
      <dsp:nvSpPr>
        <dsp:cNvPr id="0" name=""/>
        <dsp:cNvSpPr/>
      </dsp:nvSpPr>
      <dsp:spPr>
        <a:xfrm>
          <a:off x="68328" y="697852"/>
          <a:ext cx="2289243" cy="34628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Mining and business dealing with fresh vegetables and fruits (5%). quarrying</a:t>
          </a:r>
          <a:endParaRPr lang="en-US" sz="2200" kern="1200" dirty="0"/>
        </a:p>
      </dsp:txBody>
      <dsp:txXfrm>
        <a:off x="68328" y="697852"/>
        <a:ext cx="2289243" cy="3462800"/>
      </dsp:txXfrm>
    </dsp:sp>
    <dsp:sp modelId="{B0142EEF-E8E5-478F-B357-EAC8B7FB2B20}">
      <dsp:nvSpPr>
        <dsp:cNvPr id="0" name=""/>
        <dsp:cNvSpPr/>
      </dsp:nvSpPr>
      <dsp:spPr>
        <a:xfrm rot="16200000">
          <a:off x="3010265" y="1679793"/>
          <a:ext cx="2209069" cy="6867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E32593C-5CE7-4BAC-BF8F-DA0DD481ABF0}">
      <dsp:nvSpPr>
        <dsp:cNvPr id="0" name=""/>
        <dsp:cNvSpPr/>
      </dsp:nvSpPr>
      <dsp:spPr>
        <a:xfrm>
          <a:off x="2970178" y="2947"/>
          <a:ext cx="2289243" cy="18313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food processing industries (90%).</a:t>
          </a:r>
          <a:endParaRPr lang="en-US" sz="2200" kern="1200" dirty="0"/>
        </a:p>
      </dsp:txBody>
      <dsp:txXfrm>
        <a:off x="2970178" y="2947"/>
        <a:ext cx="2289243" cy="1831394"/>
      </dsp:txXfrm>
    </dsp:sp>
    <dsp:sp modelId="{CC1F461E-5237-4C28-9671-A922A7431C43}">
      <dsp:nvSpPr>
        <dsp:cNvPr id="0" name=""/>
        <dsp:cNvSpPr/>
      </dsp:nvSpPr>
      <dsp:spPr>
        <a:xfrm rot="19500000">
          <a:off x="5007333" y="2719401"/>
          <a:ext cx="2209069" cy="6867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BFAD85-4CE5-4F80-A0E7-3470D01666AA}">
      <dsp:nvSpPr>
        <dsp:cNvPr id="0" name=""/>
        <dsp:cNvSpPr/>
      </dsp:nvSpPr>
      <dsp:spPr>
        <a:xfrm>
          <a:off x="5872028" y="1513555"/>
          <a:ext cx="2289243" cy="18313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supporting services such as packaging and ice making industries(5%). </a:t>
          </a:r>
          <a:endParaRPr lang="en-US" sz="2200" kern="1200" dirty="0"/>
        </a:p>
      </dsp:txBody>
      <dsp:txXfrm>
        <a:off x="5872028" y="1513555"/>
        <a:ext cx="2289243" cy="183139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7B6C05-FBBA-4C86-9F05-52A499110ADD}">
      <dsp:nvSpPr>
        <dsp:cNvPr id="0" name=""/>
        <dsp:cNvSpPr/>
      </dsp:nvSpPr>
      <dsp:spPr>
        <a:xfrm>
          <a:off x="2990960" y="1526634"/>
          <a:ext cx="3804046" cy="38040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Effect of HLIP on West Bank</a:t>
          </a:r>
          <a:endParaRPr lang="en-US" sz="1800" b="1" kern="1200" dirty="0"/>
        </a:p>
      </dsp:txBody>
      <dsp:txXfrm>
        <a:off x="2990960" y="1526634"/>
        <a:ext cx="3804046" cy="3804046"/>
      </dsp:txXfrm>
    </dsp:sp>
    <dsp:sp modelId="{B0608A21-5741-4DFE-986E-85B14AF0B017}">
      <dsp:nvSpPr>
        <dsp:cNvPr id="0" name=""/>
        <dsp:cNvSpPr/>
      </dsp:nvSpPr>
      <dsp:spPr>
        <a:xfrm>
          <a:off x="3759824" y="336"/>
          <a:ext cx="2266317" cy="19020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Support the agriculture sector</a:t>
          </a:r>
          <a:endParaRPr lang="en-US" sz="1800" b="1" kern="1200" dirty="0"/>
        </a:p>
      </dsp:txBody>
      <dsp:txXfrm>
        <a:off x="3759824" y="336"/>
        <a:ext cx="2266317" cy="1902023"/>
      </dsp:txXfrm>
    </dsp:sp>
    <dsp:sp modelId="{F90B54F3-F253-4643-8EBC-A02E98F8E9C2}">
      <dsp:nvSpPr>
        <dsp:cNvPr id="0" name=""/>
        <dsp:cNvSpPr/>
      </dsp:nvSpPr>
      <dsp:spPr>
        <a:xfrm>
          <a:off x="5949117" y="1236756"/>
          <a:ext cx="2178558" cy="19064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Creating employment</a:t>
          </a:r>
          <a:endParaRPr lang="en-US" sz="1800" b="1" kern="1200" dirty="0"/>
        </a:p>
      </dsp:txBody>
      <dsp:txXfrm>
        <a:off x="5949117" y="1236756"/>
        <a:ext cx="2178558" cy="1906493"/>
      </dsp:txXfrm>
    </dsp:sp>
    <dsp:sp modelId="{6585906A-B46C-4DF2-AA11-0B1B0DEC06D4}">
      <dsp:nvSpPr>
        <dsp:cNvPr id="0" name=""/>
        <dsp:cNvSpPr/>
      </dsp:nvSpPr>
      <dsp:spPr>
        <a:xfrm>
          <a:off x="5947585" y="3691041"/>
          <a:ext cx="2181620" cy="19525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Attracting foreign investment</a:t>
          </a:r>
          <a:endParaRPr lang="en-US" sz="1800" b="1" kern="1200" dirty="0"/>
        </a:p>
      </dsp:txBody>
      <dsp:txXfrm>
        <a:off x="5947585" y="3691041"/>
        <a:ext cx="2181620" cy="1952541"/>
      </dsp:txXfrm>
    </dsp:sp>
    <dsp:sp modelId="{E0AE9D93-14F5-4515-82A8-3BF38CE45622}">
      <dsp:nvSpPr>
        <dsp:cNvPr id="0" name=""/>
        <dsp:cNvSpPr/>
      </dsp:nvSpPr>
      <dsp:spPr>
        <a:xfrm>
          <a:off x="3871340" y="4954270"/>
          <a:ext cx="2043286" cy="190339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Technology transfer</a:t>
          </a:r>
          <a:endParaRPr lang="en-US" sz="1800" b="1" kern="1200" dirty="0"/>
        </a:p>
      </dsp:txBody>
      <dsp:txXfrm>
        <a:off x="3871340" y="4954270"/>
        <a:ext cx="2043286" cy="1903392"/>
      </dsp:txXfrm>
    </dsp:sp>
    <dsp:sp modelId="{022CA8D3-A06B-4BDD-A3B2-126CEA5C9181}">
      <dsp:nvSpPr>
        <dsp:cNvPr id="0" name=""/>
        <dsp:cNvSpPr/>
      </dsp:nvSpPr>
      <dsp:spPr>
        <a:xfrm>
          <a:off x="1395790" y="3500448"/>
          <a:ext cx="2703555" cy="2190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Develop the competitiveness of products</a:t>
          </a:r>
          <a:endParaRPr lang="en-US" sz="1800" b="1" kern="1200" dirty="0"/>
        </a:p>
      </dsp:txBody>
      <dsp:txXfrm>
        <a:off x="1395790" y="3500448"/>
        <a:ext cx="2703555" cy="2190864"/>
      </dsp:txXfrm>
    </dsp:sp>
    <dsp:sp modelId="{728E8CF3-11F2-43B3-AC62-F614C1FAA4A6}">
      <dsp:nvSpPr>
        <dsp:cNvPr id="0" name=""/>
        <dsp:cNvSpPr/>
      </dsp:nvSpPr>
      <dsp:spPr>
        <a:xfrm>
          <a:off x="1725898" y="1214084"/>
          <a:ext cx="2043343" cy="19518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Support Palestinian economy</a:t>
          </a:r>
          <a:endParaRPr lang="en-US" sz="1800" b="1" kern="1200" dirty="0"/>
        </a:p>
      </dsp:txBody>
      <dsp:txXfrm>
        <a:off x="1725898" y="1214084"/>
        <a:ext cx="2043343" cy="1951837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53AA72-2C76-4A56-A368-6BB0A86460A3}">
      <dsp:nvSpPr>
        <dsp:cNvPr id="0" name=""/>
        <dsp:cNvSpPr/>
      </dsp:nvSpPr>
      <dsp:spPr>
        <a:xfrm>
          <a:off x="2378868" y="595"/>
          <a:ext cx="3700462" cy="18502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Support the agriculture sector</a:t>
          </a:r>
          <a:endParaRPr lang="en-US" sz="3900" kern="1200" dirty="0"/>
        </a:p>
      </dsp:txBody>
      <dsp:txXfrm>
        <a:off x="2378868" y="595"/>
        <a:ext cx="3700462" cy="1850231"/>
      </dsp:txXfrm>
    </dsp:sp>
    <dsp:sp modelId="{2F9EDE3F-55A6-43D5-82C4-BC9249FD59DC}">
      <dsp:nvSpPr>
        <dsp:cNvPr id="0" name=""/>
        <dsp:cNvSpPr/>
      </dsp:nvSpPr>
      <dsp:spPr>
        <a:xfrm>
          <a:off x="2748915" y="1850826"/>
          <a:ext cx="370046" cy="1387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7673"/>
              </a:lnTo>
              <a:lnTo>
                <a:pt x="370046" y="13876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F0855-E8AC-4A74-AF79-F83480AC3696}">
      <dsp:nvSpPr>
        <dsp:cNvPr id="0" name=""/>
        <dsp:cNvSpPr/>
      </dsp:nvSpPr>
      <dsp:spPr>
        <a:xfrm>
          <a:off x="3118961" y="2313384"/>
          <a:ext cx="2960369" cy="18502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Production volume of agriculture sector in Palestine is 414204 ton/year  for 2006/2007  </a:t>
          </a:r>
          <a:endParaRPr lang="en-US" sz="2400" kern="1200" dirty="0"/>
        </a:p>
      </dsp:txBody>
      <dsp:txXfrm>
        <a:off x="3118961" y="2313384"/>
        <a:ext cx="2960369" cy="1850231"/>
      </dsp:txXfrm>
    </dsp:sp>
    <dsp:sp modelId="{F8FC03BB-0B33-4762-882E-BCB4BFA8BB2A}">
      <dsp:nvSpPr>
        <dsp:cNvPr id="0" name=""/>
        <dsp:cNvSpPr/>
      </dsp:nvSpPr>
      <dsp:spPr>
        <a:xfrm>
          <a:off x="2748915" y="1850826"/>
          <a:ext cx="370046" cy="3700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0462"/>
              </a:lnTo>
              <a:lnTo>
                <a:pt x="370046" y="37004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05400-F7A2-4C3B-9D2E-1F0666C49781}">
      <dsp:nvSpPr>
        <dsp:cNvPr id="0" name=""/>
        <dsp:cNvSpPr/>
      </dsp:nvSpPr>
      <dsp:spPr>
        <a:xfrm>
          <a:off x="3118961" y="4626173"/>
          <a:ext cx="2960369" cy="18502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Production volume for HLIP was estimated to be  437600  ton/year</a:t>
          </a:r>
          <a:endParaRPr lang="en-US" sz="2400" kern="1200" dirty="0"/>
        </a:p>
      </dsp:txBody>
      <dsp:txXfrm>
        <a:off x="3118961" y="4626173"/>
        <a:ext cx="2960369" cy="1850231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C23ED0-635B-41BE-B804-1E9AB881E05C}">
      <dsp:nvSpPr>
        <dsp:cNvPr id="0" name=""/>
        <dsp:cNvSpPr/>
      </dsp:nvSpPr>
      <dsp:spPr>
        <a:xfrm>
          <a:off x="440578" y="671"/>
          <a:ext cx="3142504" cy="15712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Employment</a:t>
          </a:r>
          <a:endParaRPr lang="en-US" sz="2800" kern="1200" dirty="0"/>
        </a:p>
      </dsp:txBody>
      <dsp:txXfrm>
        <a:off x="440578" y="671"/>
        <a:ext cx="3142504" cy="1571252"/>
      </dsp:txXfrm>
    </dsp:sp>
    <dsp:sp modelId="{D5BFE522-5A45-4A66-8C9D-93F0008AA458}">
      <dsp:nvSpPr>
        <dsp:cNvPr id="0" name=""/>
        <dsp:cNvSpPr/>
      </dsp:nvSpPr>
      <dsp:spPr>
        <a:xfrm>
          <a:off x="754828" y="1571923"/>
          <a:ext cx="314250" cy="1178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8439"/>
              </a:lnTo>
              <a:lnTo>
                <a:pt x="314250" y="11784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993727-3C89-42A4-9F2F-CD2CD5EA6FDB}">
      <dsp:nvSpPr>
        <dsp:cNvPr id="0" name=""/>
        <dsp:cNvSpPr/>
      </dsp:nvSpPr>
      <dsp:spPr>
        <a:xfrm>
          <a:off x="1069079" y="1964736"/>
          <a:ext cx="2514003" cy="1571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HLHP is expected to offer about </a:t>
          </a:r>
          <a:r>
            <a:rPr lang="en-US" sz="2200" b="1" kern="1200" dirty="0" smtClean="0"/>
            <a:t>7828</a:t>
          </a:r>
          <a:r>
            <a:rPr lang="en-US" sz="2200" kern="1200" dirty="0" smtClean="0"/>
            <a:t> additional employment.</a:t>
          </a:r>
          <a:endParaRPr lang="en-US" sz="2200" kern="1200" dirty="0"/>
        </a:p>
      </dsp:txBody>
      <dsp:txXfrm>
        <a:off x="1069079" y="1964736"/>
        <a:ext cx="2514003" cy="1571252"/>
      </dsp:txXfrm>
    </dsp:sp>
    <dsp:sp modelId="{EEC36044-5B25-4FED-8D6E-24FCFD7F32D5}">
      <dsp:nvSpPr>
        <dsp:cNvPr id="0" name=""/>
        <dsp:cNvSpPr/>
      </dsp:nvSpPr>
      <dsp:spPr>
        <a:xfrm>
          <a:off x="754828" y="1571923"/>
          <a:ext cx="314250" cy="31425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2504"/>
              </a:lnTo>
              <a:lnTo>
                <a:pt x="314250" y="31425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F8354-1079-49A5-A3A6-8ABE9F272BCC}">
      <dsp:nvSpPr>
        <dsp:cNvPr id="0" name=""/>
        <dsp:cNvSpPr/>
      </dsp:nvSpPr>
      <dsp:spPr>
        <a:xfrm>
          <a:off x="1069079" y="3928802"/>
          <a:ext cx="2514003" cy="1571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23.6% unemployed persons in west bank</a:t>
          </a:r>
          <a:endParaRPr lang="en-US" sz="2200" kern="1200" dirty="0"/>
        </a:p>
      </dsp:txBody>
      <dsp:txXfrm>
        <a:off x="1069079" y="3928802"/>
        <a:ext cx="2514003" cy="1571252"/>
      </dsp:txXfrm>
    </dsp:sp>
    <dsp:sp modelId="{34B3B6B3-1E71-4DA8-8F93-BD277B3B8FBD}">
      <dsp:nvSpPr>
        <dsp:cNvPr id="0" name=""/>
        <dsp:cNvSpPr/>
      </dsp:nvSpPr>
      <dsp:spPr>
        <a:xfrm>
          <a:off x="4773840" y="3978842"/>
          <a:ext cx="2263074" cy="152188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23% unemployed persons.</a:t>
          </a:r>
          <a:endParaRPr lang="en-US" sz="2800" kern="1200" dirty="0"/>
        </a:p>
      </dsp:txBody>
      <dsp:txXfrm>
        <a:off x="4773840" y="3978842"/>
        <a:ext cx="2263074" cy="1521883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F09C4A-6C7D-4B58-A524-9F6299F70BAA}">
      <dsp:nvSpPr>
        <dsp:cNvPr id="0" name=""/>
        <dsp:cNvSpPr/>
      </dsp:nvSpPr>
      <dsp:spPr>
        <a:xfrm>
          <a:off x="3137919" y="2428865"/>
          <a:ext cx="2205617" cy="251900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Examples of factors encouraging investment: </a:t>
          </a:r>
          <a:endParaRPr lang="en-US" sz="1800" kern="1200" dirty="0"/>
        </a:p>
      </dsp:txBody>
      <dsp:txXfrm>
        <a:off x="3137919" y="2428865"/>
        <a:ext cx="2205617" cy="2519002"/>
      </dsp:txXfrm>
    </dsp:sp>
    <dsp:sp modelId="{4E3D3AD8-9DA8-4CBB-ABB3-29638FA30236}">
      <dsp:nvSpPr>
        <dsp:cNvPr id="0" name=""/>
        <dsp:cNvSpPr/>
      </dsp:nvSpPr>
      <dsp:spPr>
        <a:xfrm rot="16200000">
          <a:off x="4111538" y="1862926"/>
          <a:ext cx="258378" cy="658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6200000">
        <a:off x="4111538" y="1862926"/>
        <a:ext cx="258378" cy="658996"/>
      </dsp:txXfrm>
    </dsp:sp>
    <dsp:sp modelId="{3B7412B1-40FA-40F4-A187-6E761C877115}">
      <dsp:nvSpPr>
        <dsp:cNvPr id="0" name=""/>
        <dsp:cNvSpPr/>
      </dsp:nvSpPr>
      <dsp:spPr>
        <a:xfrm>
          <a:off x="3271615" y="3132"/>
          <a:ext cx="1938225" cy="193822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availability of a broad package of tax breaks </a:t>
          </a:r>
          <a:endParaRPr lang="en-US" sz="1800" kern="1200" dirty="0"/>
        </a:p>
      </dsp:txBody>
      <dsp:txXfrm>
        <a:off x="3271615" y="3132"/>
        <a:ext cx="1938225" cy="1938225"/>
      </dsp:txXfrm>
    </dsp:sp>
    <dsp:sp modelId="{FDDC06DC-E6A1-4092-AE70-B7131279776E}">
      <dsp:nvSpPr>
        <dsp:cNvPr id="0" name=""/>
        <dsp:cNvSpPr/>
      </dsp:nvSpPr>
      <dsp:spPr>
        <a:xfrm rot="20520000">
          <a:off x="5400767" y="2938374"/>
          <a:ext cx="268215" cy="658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20520000">
        <a:off x="5400767" y="2938374"/>
        <a:ext cx="268215" cy="658996"/>
      </dsp:txXfrm>
    </dsp:sp>
    <dsp:sp modelId="{CF5FE38C-4EEA-4509-9517-43CE4F7EF4F4}">
      <dsp:nvSpPr>
        <dsp:cNvPr id="0" name=""/>
        <dsp:cNvSpPr/>
      </dsp:nvSpPr>
      <dsp:spPr>
        <a:xfrm>
          <a:off x="5725655" y="1785931"/>
          <a:ext cx="2196513" cy="21262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International guarantees for investments. </a:t>
          </a:r>
          <a:endParaRPr lang="en-US" sz="1800" kern="1200" dirty="0"/>
        </a:p>
      </dsp:txBody>
      <dsp:txXfrm>
        <a:off x="5725655" y="1785931"/>
        <a:ext cx="2196513" cy="2126214"/>
      </dsp:txXfrm>
    </dsp:sp>
    <dsp:sp modelId="{CD946571-E9A0-4BE0-8904-32D2EF349C1F}">
      <dsp:nvSpPr>
        <dsp:cNvPr id="0" name=""/>
        <dsp:cNvSpPr/>
      </dsp:nvSpPr>
      <dsp:spPr>
        <a:xfrm rot="3240000">
          <a:off x="4954117" y="4507424"/>
          <a:ext cx="242171" cy="658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3240000">
        <a:off x="4954117" y="4507424"/>
        <a:ext cx="242171" cy="658996"/>
      </dsp:txXfrm>
    </dsp:sp>
    <dsp:sp modelId="{2C87087D-E217-4F65-9D94-C855B16A843E}">
      <dsp:nvSpPr>
        <dsp:cNvPr id="0" name=""/>
        <dsp:cNvSpPr/>
      </dsp:nvSpPr>
      <dsp:spPr>
        <a:xfrm>
          <a:off x="4493141" y="4916641"/>
          <a:ext cx="2688164" cy="193822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i="0" kern="1200" dirty="0" smtClean="0"/>
            <a:t>Provide the infrastructure</a:t>
          </a:r>
          <a:endParaRPr lang="en-US" sz="1800" b="0" kern="1200" dirty="0"/>
        </a:p>
      </dsp:txBody>
      <dsp:txXfrm>
        <a:off x="4493141" y="4916641"/>
        <a:ext cx="2688164" cy="1938225"/>
      </dsp:txXfrm>
    </dsp:sp>
    <dsp:sp modelId="{A0D8A7F1-3E69-45D7-80EB-347AC21A8E80}">
      <dsp:nvSpPr>
        <dsp:cNvPr id="0" name=""/>
        <dsp:cNvSpPr/>
      </dsp:nvSpPr>
      <dsp:spPr>
        <a:xfrm rot="7560000">
          <a:off x="3234562" y="4543521"/>
          <a:ext cx="290929" cy="658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7560000">
        <a:off x="3234562" y="4543521"/>
        <a:ext cx="290929" cy="658996"/>
      </dsp:txXfrm>
    </dsp:sp>
    <dsp:sp modelId="{63E7A638-9405-4B9A-9A7F-E9951D12FD90}">
      <dsp:nvSpPr>
        <dsp:cNvPr id="0" name=""/>
        <dsp:cNvSpPr/>
      </dsp:nvSpPr>
      <dsp:spPr>
        <a:xfrm>
          <a:off x="1675119" y="4916641"/>
          <a:ext cx="1938225" cy="193822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Appropriate administrative structure </a:t>
          </a:r>
          <a:endParaRPr lang="en-US" sz="1800" kern="1200" dirty="0"/>
        </a:p>
      </dsp:txBody>
      <dsp:txXfrm>
        <a:off x="1675119" y="4916641"/>
        <a:ext cx="1938225" cy="1938225"/>
      </dsp:txXfrm>
    </dsp:sp>
    <dsp:sp modelId="{DF7812A2-9404-45E1-B739-8908FC9F1223}">
      <dsp:nvSpPr>
        <dsp:cNvPr id="0" name=""/>
        <dsp:cNvSpPr/>
      </dsp:nvSpPr>
      <dsp:spPr>
        <a:xfrm rot="11880000">
          <a:off x="2721228" y="2919544"/>
          <a:ext cx="334802" cy="658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1880000">
        <a:off x="2721228" y="2919544"/>
        <a:ext cx="334802" cy="658996"/>
      </dsp:txXfrm>
    </dsp:sp>
    <dsp:sp modelId="{30CB32C7-8CB1-49B8-970C-6CF2DB7F5CAF}">
      <dsp:nvSpPr>
        <dsp:cNvPr id="0" name=""/>
        <dsp:cNvSpPr/>
      </dsp:nvSpPr>
      <dsp:spPr>
        <a:xfrm>
          <a:off x="688430" y="1879926"/>
          <a:ext cx="1938225" cy="193822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Government of qualified staff and collaborator. </a:t>
          </a:r>
          <a:endParaRPr lang="en-US" sz="1800" kern="1200" dirty="0"/>
        </a:p>
      </dsp:txBody>
      <dsp:txXfrm>
        <a:off x="688430" y="1879926"/>
        <a:ext cx="1938225" cy="1938225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0DD81-280B-4FD9-9631-E76F02FE316E}">
      <dsp:nvSpPr>
        <dsp:cNvPr id="0" name=""/>
        <dsp:cNvSpPr/>
      </dsp:nvSpPr>
      <dsp:spPr>
        <a:xfrm>
          <a:off x="3584153" y="2573144"/>
          <a:ext cx="1975693" cy="19756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Technology transfer</a:t>
          </a:r>
          <a:endParaRPr lang="en-US" sz="2000" kern="1200" dirty="0"/>
        </a:p>
      </dsp:txBody>
      <dsp:txXfrm>
        <a:off x="3584153" y="2573144"/>
        <a:ext cx="1975693" cy="1975693"/>
      </dsp:txXfrm>
    </dsp:sp>
    <dsp:sp modelId="{88FAAB49-2AED-4075-BDDC-DB74D1199F20}">
      <dsp:nvSpPr>
        <dsp:cNvPr id="0" name=""/>
        <dsp:cNvSpPr/>
      </dsp:nvSpPr>
      <dsp:spPr>
        <a:xfrm rot="16200000">
          <a:off x="4362984" y="1854739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6200000">
        <a:off x="4362984" y="1854739"/>
        <a:ext cx="418030" cy="671735"/>
      </dsp:txXfrm>
    </dsp:sp>
    <dsp:sp modelId="{BDA84D20-F5D0-4E88-B27B-751E14611971}">
      <dsp:nvSpPr>
        <dsp:cNvPr id="0" name=""/>
        <dsp:cNvSpPr/>
      </dsp:nvSpPr>
      <dsp:spPr>
        <a:xfrm>
          <a:off x="3682937" y="6283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Grinding machine</a:t>
          </a:r>
          <a:endParaRPr lang="en-US" sz="1900" kern="1200" dirty="0"/>
        </a:p>
      </dsp:txBody>
      <dsp:txXfrm>
        <a:off x="3682937" y="6283"/>
        <a:ext cx="1778124" cy="1778124"/>
      </dsp:txXfrm>
    </dsp:sp>
    <dsp:sp modelId="{0FA3111F-D7BF-45F3-922D-B93D22F3FC64}">
      <dsp:nvSpPr>
        <dsp:cNvPr id="0" name=""/>
        <dsp:cNvSpPr/>
      </dsp:nvSpPr>
      <dsp:spPr>
        <a:xfrm rot="19285714">
          <a:off x="5434394" y="2370702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9285714">
        <a:off x="5434394" y="2370702"/>
        <a:ext cx="418030" cy="671735"/>
      </dsp:txXfrm>
    </dsp:sp>
    <dsp:sp modelId="{21FF7228-6574-4BCF-82A1-57AB1BEA656F}">
      <dsp:nvSpPr>
        <dsp:cNvPr id="0" name=""/>
        <dsp:cNvSpPr/>
      </dsp:nvSpPr>
      <dsp:spPr>
        <a:xfrm>
          <a:off x="5767023" y="1009926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Packaging machine</a:t>
          </a:r>
          <a:endParaRPr lang="en-US" sz="1900" kern="1200" dirty="0"/>
        </a:p>
      </dsp:txBody>
      <dsp:txXfrm>
        <a:off x="5767023" y="1009926"/>
        <a:ext cx="1778124" cy="1778124"/>
      </dsp:txXfrm>
    </dsp:sp>
    <dsp:sp modelId="{CA64BF86-78F4-445F-8C38-F5868840CDC8}">
      <dsp:nvSpPr>
        <dsp:cNvPr id="0" name=""/>
        <dsp:cNvSpPr/>
      </dsp:nvSpPr>
      <dsp:spPr>
        <a:xfrm rot="771429">
          <a:off x="5699010" y="3530062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771429">
        <a:off x="5699010" y="3530062"/>
        <a:ext cx="418030" cy="671735"/>
      </dsp:txXfrm>
    </dsp:sp>
    <dsp:sp modelId="{4860C39E-E95D-4DE9-A6C8-38A278F52ADD}">
      <dsp:nvSpPr>
        <dsp:cNvPr id="0" name=""/>
        <dsp:cNvSpPr/>
      </dsp:nvSpPr>
      <dsp:spPr>
        <a:xfrm>
          <a:off x="6281750" y="3265090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Wash machine </a:t>
          </a:r>
          <a:endParaRPr lang="en-US" sz="1900" kern="1200" dirty="0"/>
        </a:p>
      </dsp:txBody>
      <dsp:txXfrm>
        <a:off x="6281750" y="3265090"/>
        <a:ext cx="1778124" cy="1778124"/>
      </dsp:txXfrm>
    </dsp:sp>
    <dsp:sp modelId="{73964C16-9ECA-4629-A5B4-BF068859A077}">
      <dsp:nvSpPr>
        <dsp:cNvPr id="0" name=""/>
        <dsp:cNvSpPr/>
      </dsp:nvSpPr>
      <dsp:spPr>
        <a:xfrm rot="3857143">
          <a:off x="4957572" y="4459796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3857143">
        <a:off x="4957572" y="4459796"/>
        <a:ext cx="418030" cy="671735"/>
      </dsp:txXfrm>
    </dsp:sp>
    <dsp:sp modelId="{2A37F6F0-2E05-4AC8-84A9-9C2F6944AC34}">
      <dsp:nvSpPr>
        <dsp:cNvPr id="0" name=""/>
        <dsp:cNvSpPr/>
      </dsp:nvSpPr>
      <dsp:spPr>
        <a:xfrm>
          <a:off x="4839518" y="5073592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Peeling machine</a:t>
          </a:r>
          <a:endParaRPr lang="en-US" sz="1900" kern="1200" dirty="0"/>
        </a:p>
      </dsp:txBody>
      <dsp:txXfrm>
        <a:off x="4839518" y="5073592"/>
        <a:ext cx="1778124" cy="1778124"/>
      </dsp:txXfrm>
    </dsp:sp>
    <dsp:sp modelId="{B28441B5-3F1C-4069-85B2-B044E996D40E}">
      <dsp:nvSpPr>
        <dsp:cNvPr id="0" name=""/>
        <dsp:cNvSpPr/>
      </dsp:nvSpPr>
      <dsp:spPr>
        <a:xfrm rot="6942857">
          <a:off x="3768397" y="4459796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6942857">
        <a:off x="3768397" y="4459796"/>
        <a:ext cx="418030" cy="671735"/>
      </dsp:txXfrm>
    </dsp:sp>
    <dsp:sp modelId="{5AD846A7-6AC6-49EB-B0A8-CF982EF4C38E}">
      <dsp:nvSpPr>
        <dsp:cNvPr id="0" name=""/>
        <dsp:cNvSpPr/>
      </dsp:nvSpPr>
      <dsp:spPr>
        <a:xfrm>
          <a:off x="2526357" y="5073592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Cutting machine</a:t>
          </a:r>
          <a:endParaRPr lang="en-US" sz="1900" kern="1200" dirty="0"/>
        </a:p>
      </dsp:txBody>
      <dsp:txXfrm>
        <a:off x="2526357" y="5073592"/>
        <a:ext cx="1778124" cy="1778124"/>
      </dsp:txXfrm>
    </dsp:sp>
    <dsp:sp modelId="{14A9F7FF-6522-4698-B4FA-7A48193513B0}">
      <dsp:nvSpPr>
        <dsp:cNvPr id="0" name=""/>
        <dsp:cNvSpPr/>
      </dsp:nvSpPr>
      <dsp:spPr>
        <a:xfrm rot="10028571">
          <a:off x="3026959" y="3530062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028571">
        <a:off x="3026959" y="3530062"/>
        <a:ext cx="418030" cy="671735"/>
      </dsp:txXfrm>
    </dsp:sp>
    <dsp:sp modelId="{7F0CE590-FDB3-41E3-A4EE-E2A0AFA7E762}">
      <dsp:nvSpPr>
        <dsp:cNvPr id="0" name=""/>
        <dsp:cNvSpPr/>
      </dsp:nvSpPr>
      <dsp:spPr>
        <a:xfrm>
          <a:off x="1084125" y="3265090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drying machine</a:t>
          </a:r>
          <a:endParaRPr lang="en-US" sz="1900" kern="1200" dirty="0"/>
        </a:p>
      </dsp:txBody>
      <dsp:txXfrm>
        <a:off x="1084125" y="3265090"/>
        <a:ext cx="1778124" cy="1778124"/>
      </dsp:txXfrm>
    </dsp:sp>
    <dsp:sp modelId="{550FDCA3-207B-490F-BE98-9F0FA3AA8001}">
      <dsp:nvSpPr>
        <dsp:cNvPr id="0" name=""/>
        <dsp:cNvSpPr/>
      </dsp:nvSpPr>
      <dsp:spPr>
        <a:xfrm rot="13114286">
          <a:off x="3291575" y="2370702"/>
          <a:ext cx="418030" cy="6717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3114286">
        <a:off x="3291575" y="2370702"/>
        <a:ext cx="418030" cy="671735"/>
      </dsp:txXfrm>
    </dsp:sp>
    <dsp:sp modelId="{AEBCD50D-BF76-4A3B-BD03-C029773C683C}">
      <dsp:nvSpPr>
        <dsp:cNvPr id="0" name=""/>
        <dsp:cNvSpPr/>
      </dsp:nvSpPr>
      <dsp:spPr>
        <a:xfrm>
          <a:off x="1598852" y="1009926"/>
          <a:ext cx="1778124" cy="177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filling machine</a:t>
          </a:r>
          <a:endParaRPr lang="en-US" sz="1900" kern="1200" dirty="0"/>
        </a:p>
      </dsp:txBody>
      <dsp:txXfrm>
        <a:off x="1598852" y="1009926"/>
        <a:ext cx="1778124" cy="1778124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D2E6BB-FA6A-4AAB-AD47-99341F05F2F9}">
      <dsp:nvSpPr>
        <dsp:cNvPr id="0" name=""/>
        <dsp:cNvSpPr/>
      </dsp:nvSpPr>
      <dsp:spPr>
        <a:xfrm>
          <a:off x="2548607" y="2362"/>
          <a:ext cx="3741985" cy="187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tx1"/>
              </a:solidFill>
            </a:rPr>
            <a:t>Develop the competitiveness of products</a:t>
          </a:r>
          <a:endParaRPr lang="en-US" sz="3700" kern="1200" dirty="0"/>
        </a:p>
      </dsp:txBody>
      <dsp:txXfrm>
        <a:off x="2548607" y="2362"/>
        <a:ext cx="3741985" cy="1870992"/>
      </dsp:txXfrm>
    </dsp:sp>
    <dsp:sp modelId="{CFDCBB5A-CF75-4328-852C-7301DF63415A}">
      <dsp:nvSpPr>
        <dsp:cNvPr id="0" name=""/>
        <dsp:cNvSpPr/>
      </dsp:nvSpPr>
      <dsp:spPr>
        <a:xfrm>
          <a:off x="2922805" y="1873355"/>
          <a:ext cx="374198" cy="1403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3244"/>
              </a:lnTo>
              <a:lnTo>
                <a:pt x="374198" y="140324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B7A74-12B7-45B3-9637-839E32E9B6AF}">
      <dsp:nvSpPr>
        <dsp:cNvPr id="0" name=""/>
        <dsp:cNvSpPr/>
      </dsp:nvSpPr>
      <dsp:spPr>
        <a:xfrm>
          <a:off x="3297004" y="2341103"/>
          <a:ext cx="2993588" cy="1870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transfer of modern technology</a:t>
          </a:r>
          <a:endParaRPr lang="en-US" sz="2000" kern="1200" dirty="0"/>
        </a:p>
      </dsp:txBody>
      <dsp:txXfrm>
        <a:off x="3297004" y="2341103"/>
        <a:ext cx="2993588" cy="1870992"/>
      </dsp:txXfrm>
    </dsp:sp>
    <dsp:sp modelId="{0C410AB2-2AA9-4F7A-B41B-D1EC79916C0D}">
      <dsp:nvSpPr>
        <dsp:cNvPr id="0" name=""/>
        <dsp:cNvSpPr/>
      </dsp:nvSpPr>
      <dsp:spPr>
        <a:xfrm>
          <a:off x="2922805" y="1873355"/>
          <a:ext cx="374198" cy="3741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985"/>
              </a:lnTo>
              <a:lnTo>
                <a:pt x="374198" y="374198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A81C5-0BA2-42F8-8D5B-3E37305CEFBB}">
      <dsp:nvSpPr>
        <dsp:cNvPr id="0" name=""/>
        <dsp:cNvSpPr/>
      </dsp:nvSpPr>
      <dsp:spPr>
        <a:xfrm>
          <a:off x="3297004" y="4679844"/>
          <a:ext cx="2993588" cy="1870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through improvement of the Palestinian’s fresh and processed products to achieve competitiveness in the export market.</a:t>
          </a:r>
          <a:endParaRPr lang="en-US" sz="2000" kern="1200" dirty="0"/>
        </a:p>
      </dsp:txBody>
      <dsp:txXfrm>
        <a:off x="3297004" y="4679844"/>
        <a:ext cx="2993588" cy="18709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6A60F5-97F6-461F-B11D-98A1BAB6A69D}">
      <dsp:nvSpPr>
        <dsp:cNvPr id="0" name=""/>
        <dsp:cNvSpPr/>
      </dsp:nvSpPr>
      <dsp:spPr>
        <a:xfrm>
          <a:off x="0" y="1"/>
          <a:ext cx="860446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 </a:t>
          </a:r>
          <a:r>
            <a:rPr lang="en-US" sz="4000" b="1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Definition of industrial park</a:t>
          </a:r>
          <a:endParaRPr lang="he-IL" sz="4000" b="1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sp:txBody>
      <dsp:txXfrm>
        <a:off x="0" y="1"/>
        <a:ext cx="8604464" cy="1216800"/>
      </dsp:txXfrm>
    </dsp:sp>
    <dsp:sp modelId="{628BEDA8-1C71-4D2D-B6D8-029E230C4BA5}">
      <dsp:nvSpPr>
        <dsp:cNvPr id="0" name=""/>
        <dsp:cNvSpPr/>
      </dsp:nvSpPr>
      <dsp:spPr>
        <a:xfrm>
          <a:off x="0" y="2512945"/>
          <a:ext cx="8748463" cy="2167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764" tIns="35560" rIns="199136" bIns="3556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Integration of different functions of research, production, education that take place in the particular industrial area.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  </a:t>
          </a:r>
          <a:endParaRPr lang="he-IL" sz="2800" kern="1200" dirty="0"/>
        </a:p>
      </dsp:txBody>
      <dsp:txXfrm>
        <a:off x="0" y="2512945"/>
        <a:ext cx="8748463" cy="2167573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BE54CD-6C2D-4AFE-9218-A3BCE484C7B8}">
      <dsp:nvSpPr>
        <dsp:cNvPr id="0" name=""/>
        <dsp:cNvSpPr/>
      </dsp:nvSpPr>
      <dsp:spPr>
        <a:xfrm>
          <a:off x="2581014" y="1925"/>
          <a:ext cx="3524770" cy="176238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Support Palestinian economy</a:t>
          </a:r>
          <a:endParaRPr lang="en-US" sz="3700" kern="1200" dirty="0"/>
        </a:p>
      </dsp:txBody>
      <dsp:txXfrm>
        <a:off x="2581014" y="1925"/>
        <a:ext cx="3524770" cy="1762385"/>
      </dsp:txXfrm>
    </dsp:sp>
    <dsp:sp modelId="{5EDDE6C7-57C6-444A-B2DE-F1611D0E4D55}">
      <dsp:nvSpPr>
        <dsp:cNvPr id="0" name=""/>
        <dsp:cNvSpPr/>
      </dsp:nvSpPr>
      <dsp:spPr>
        <a:xfrm>
          <a:off x="2933491" y="1764310"/>
          <a:ext cx="352477" cy="1321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1789"/>
              </a:lnTo>
              <a:lnTo>
                <a:pt x="352477" y="13217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3BFAF-E717-49F9-A484-31B3D29B779E}">
      <dsp:nvSpPr>
        <dsp:cNvPr id="0" name=""/>
        <dsp:cNvSpPr/>
      </dsp:nvSpPr>
      <dsp:spPr>
        <a:xfrm>
          <a:off x="3285968" y="2204907"/>
          <a:ext cx="2819816" cy="1762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Value of Output within HLIP is 177.5 m USD/year</a:t>
          </a:r>
          <a:endParaRPr lang="en-US" sz="2600" kern="1200" dirty="0"/>
        </a:p>
      </dsp:txBody>
      <dsp:txXfrm>
        <a:off x="3285968" y="2204907"/>
        <a:ext cx="2819816" cy="1762385"/>
      </dsp:txXfrm>
    </dsp:sp>
    <dsp:sp modelId="{62F06963-68E2-4786-84AA-29356967E1B1}">
      <dsp:nvSpPr>
        <dsp:cNvPr id="0" name=""/>
        <dsp:cNvSpPr/>
      </dsp:nvSpPr>
      <dsp:spPr>
        <a:xfrm>
          <a:off x="2933491" y="1764310"/>
          <a:ext cx="352477" cy="3524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4770"/>
              </a:lnTo>
              <a:lnTo>
                <a:pt x="352477" y="35247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2CC8E3-8EA9-4695-AC80-3A7D2EC911A2}">
      <dsp:nvSpPr>
        <dsp:cNvPr id="0" name=""/>
        <dsp:cNvSpPr/>
      </dsp:nvSpPr>
      <dsp:spPr>
        <a:xfrm>
          <a:off x="3285968" y="4407889"/>
          <a:ext cx="2819816" cy="1762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The added value generated from HLIP=113.5 m USD/year</a:t>
          </a:r>
          <a:endParaRPr lang="en-US" sz="2600" kern="1200" dirty="0"/>
        </a:p>
      </dsp:txBody>
      <dsp:txXfrm>
        <a:off x="3285968" y="4407889"/>
        <a:ext cx="2819816" cy="1762385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2A359D-1F64-4C4E-99AC-C44B1C74F687}">
      <dsp:nvSpPr>
        <dsp:cNvPr id="0" name=""/>
        <dsp:cNvSpPr/>
      </dsp:nvSpPr>
      <dsp:spPr>
        <a:xfrm rot="5400000">
          <a:off x="-297006" y="298916"/>
          <a:ext cx="1980046" cy="1386032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1</a:t>
          </a:r>
          <a:endParaRPr lang="en-US" sz="3900" kern="1200" dirty="0"/>
        </a:p>
      </dsp:txBody>
      <dsp:txXfrm rot="5400000">
        <a:off x="-297006" y="298916"/>
        <a:ext cx="1980046" cy="1386032"/>
      </dsp:txXfrm>
    </dsp:sp>
    <dsp:sp modelId="{C382B7E9-2BD7-4B30-9264-1D801FF4E070}">
      <dsp:nvSpPr>
        <dsp:cNvPr id="0" name=""/>
        <dsp:cNvSpPr/>
      </dsp:nvSpPr>
      <dsp:spPr>
        <a:xfrm rot="5400000">
          <a:off x="4126201" y="-2740168"/>
          <a:ext cx="1287030" cy="67673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Introduction </a:t>
          </a:r>
          <a:endParaRPr lang="en-US" sz="3200" kern="1200" dirty="0"/>
        </a:p>
      </dsp:txBody>
      <dsp:txXfrm rot="5400000">
        <a:off x="4126201" y="-2740168"/>
        <a:ext cx="1287030" cy="6767367"/>
      </dsp:txXfrm>
    </dsp:sp>
    <dsp:sp modelId="{3BBE89CF-99A2-4D71-B86A-865D7B2C2768}">
      <dsp:nvSpPr>
        <dsp:cNvPr id="0" name=""/>
        <dsp:cNvSpPr/>
      </dsp:nvSpPr>
      <dsp:spPr>
        <a:xfrm rot="5400000">
          <a:off x="-297006" y="2088283"/>
          <a:ext cx="1980046" cy="1386032"/>
        </a:xfrm>
        <a:prstGeom prst="chevron">
          <a:avLst/>
        </a:prstGeom>
        <a:solidFill>
          <a:schemeClr val="accent1">
            <a:shade val="50000"/>
            <a:hueOff val="-379322"/>
            <a:satOff val="-20163"/>
            <a:lumOff val="31845"/>
            <a:alphaOff val="0"/>
          </a:schemeClr>
        </a:solidFill>
        <a:ln w="12700" cap="flat" cmpd="sng" algn="ctr">
          <a:solidFill>
            <a:schemeClr val="accent1">
              <a:shade val="50000"/>
              <a:hueOff val="-379322"/>
              <a:satOff val="-20163"/>
              <a:lumOff val="31845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2</a:t>
          </a:r>
          <a:endParaRPr lang="en-US" sz="3900" kern="1200" dirty="0"/>
        </a:p>
      </dsp:txBody>
      <dsp:txXfrm rot="5400000">
        <a:off x="-297006" y="2088283"/>
        <a:ext cx="1980046" cy="1386032"/>
      </dsp:txXfrm>
    </dsp:sp>
    <dsp:sp modelId="{C661BB2E-6F6B-435A-B059-B30D0244F63C}">
      <dsp:nvSpPr>
        <dsp:cNvPr id="0" name=""/>
        <dsp:cNvSpPr/>
      </dsp:nvSpPr>
      <dsp:spPr>
        <a:xfrm rot="5400000">
          <a:off x="4126201" y="-948891"/>
          <a:ext cx="1287030" cy="67673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-379322"/>
              <a:satOff val="-20163"/>
              <a:lumOff val="31845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Infrastructure and Layout Planning of JAIP(Case Study)</a:t>
          </a:r>
          <a:endParaRPr lang="en-US" sz="3200" kern="1200" dirty="0"/>
        </a:p>
      </dsp:txBody>
      <dsp:txXfrm rot="5400000">
        <a:off x="4126201" y="-948891"/>
        <a:ext cx="1287030" cy="6767367"/>
      </dsp:txXfrm>
    </dsp:sp>
    <dsp:sp modelId="{EBF6D953-E926-4ADB-B19C-79D606823795}">
      <dsp:nvSpPr>
        <dsp:cNvPr id="0" name=""/>
        <dsp:cNvSpPr/>
      </dsp:nvSpPr>
      <dsp:spPr>
        <a:xfrm rot="5400000">
          <a:off x="-297006" y="3877651"/>
          <a:ext cx="1980046" cy="1386032"/>
        </a:xfrm>
        <a:prstGeom prst="chevron">
          <a:avLst/>
        </a:prstGeom>
        <a:solidFill>
          <a:schemeClr val="accent1">
            <a:shade val="50000"/>
            <a:hueOff val="-379322"/>
            <a:satOff val="-20163"/>
            <a:lumOff val="31845"/>
            <a:alphaOff val="0"/>
          </a:schemeClr>
        </a:solidFill>
        <a:ln w="12700" cap="flat" cmpd="sng" algn="ctr">
          <a:solidFill>
            <a:schemeClr val="accent1">
              <a:shade val="50000"/>
              <a:hueOff val="-379322"/>
              <a:satOff val="-20163"/>
              <a:lumOff val="31845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3</a:t>
          </a:r>
          <a:endParaRPr lang="en-US" sz="3900" kern="1200" dirty="0"/>
        </a:p>
      </dsp:txBody>
      <dsp:txXfrm rot="5400000">
        <a:off x="-297006" y="3877651"/>
        <a:ext cx="1980046" cy="1386032"/>
      </dsp:txXfrm>
    </dsp:sp>
    <dsp:sp modelId="{84E48A8C-6DE5-497E-9A40-F942FF50AFEA}">
      <dsp:nvSpPr>
        <dsp:cNvPr id="0" name=""/>
        <dsp:cNvSpPr/>
      </dsp:nvSpPr>
      <dsp:spPr>
        <a:xfrm rot="5400000">
          <a:off x="4126201" y="840475"/>
          <a:ext cx="1287030" cy="67673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-379322"/>
              <a:satOff val="-20163"/>
              <a:lumOff val="31845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HLIP Infrastructure Planning</a:t>
          </a:r>
          <a:endParaRPr lang="en-US" sz="3200" kern="1200" dirty="0"/>
        </a:p>
      </dsp:txBody>
      <dsp:txXfrm rot="5400000">
        <a:off x="4126201" y="840475"/>
        <a:ext cx="1287030" cy="6767367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356A2-6FB1-4ECF-A4AA-A45BA1D3ED2A}">
      <dsp:nvSpPr>
        <dsp:cNvPr id="0" name=""/>
        <dsp:cNvSpPr/>
      </dsp:nvSpPr>
      <dsp:spPr>
        <a:xfrm>
          <a:off x="0" y="0"/>
          <a:ext cx="6781799" cy="872744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Definition of Infrastructure  </a:t>
          </a:r>
          <a:endParaRPr lang="en-US" sz="2900" kern="1200" dirty="0">
            <a:solidFill>
              <a:schemeClr val="tx1"/>
            </a:solidFill>
          </a:endParaRPr>
        </a:p>
      </dsp:txBody>
      <dsp:txXfrm>
        <a:off x="0" y="0"/>
        <a:ext cx="6781799" cy="872744"/>
      </dsp:txXfrm>
    </dsp:sp>
    <dsp:sp modelId="{10BDB32C-6F5F-42DB-BBA6-8920AC21D920}">
      <dsp:nvSpPr>
        <dsp:cNvPr id="0" name=""/>
        <dsp:cNvSpPr/>
      </dsp:nvSpPr>
      <dsp:spPr>
        <a:xfrm>
          <a:off x="0" y="1265207"/>
          <a:ext cx="6781799" cy="917902"/>
        </a:xfrm>
        <a:prstGeom prst="roundRect">
          <a:avLst/>
        </a:prstGeom>
        <a:solidFill>
          <a:schemeClr val="accent1">
            <a:shade val="80000"/>
            <a:hueOff val="-265675"/>
            <a:satOff val="-12668"/>
            <a:lumOff val="1616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Local Infrastructure in Palestine </a:t>
          </a:r>
          <a:endParaRPr lang="en-US" sz="2900" kern="1200" dirty="0">
            <a:solidFill>
              <a:schemeClr val="tx1"/>
            </a:solidFill>
          </a:endParaRPr>
        </a:p>
      </dsp:txBody>
      <dsp:txXfrm>
        <a:off x="0" y="1265207"/>
        <a:ext cx="6781799" cy="917902"/>
      </dsp:txXfrm>
    </dsp:sp>
    <dsp:sp modelId="{446BBFB4-212B-44EE-8C47-5FDDD588FEBB}">
      <dsp:nvSpPr>
        <dsp:cNvPr id="0" name=""/>
        <dsp:cNvSpPr/>
      </dsp:nvSpPr>
      <dsp:spPr>
        <a:xfrm>
          <a:off x="0" y="2546435"/>
          <a:ext cx="6781799" cy="1034964"/>
        </a:xfrm>
        <a:prstGeom prst="roundRect">
          <a:avLst/>
        </a:prstGeom>
        <a:solidFill>
          <a:schemeClr val="accent1">
            <a:shade val="80000"/>
            <a:hueOff val="-531350"/>
            <a:satOff val="-25335"/>
            <a:lumOff val="3233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Standard Infrastructure in Palestine </a:t>
          </a:r>
          <a:endParaRPr lang="en-US" sz="2900" kern="1200" dirty="0">
            <a:solidFill>
              <a:schemeClr val="tx1"/>
            </a:solidFill>
          </a:endParaRPr>
        </a:p>
      </dsp:txBody>
      <dsp:txXfrm>
        <a:off x="0" y="2546435"/>
        <a:ext cx="6781799" cy="1034964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97C06C-B6D8-4329-B5EB-F14B3753E69A}">
      <dsp:nvSpPr>
        <dsp:cNvPr id="0" name=""/>
        <dsp:cNvSpPr/>
      </dsp:nvSpPr>
      <dsp:spPr>
        <a:xfrm>
          <a:off x="3918904" y="2349144"/>
          <a:ext cx="2154845" cy="102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8855"/>
              </a:lnTo>
              <a:lnTo>
                <a:pt x="2154845" y="698855"/>
              </a:lnTo>
              <a:lnTo>
                <a:pt x="2154845" y="102551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810EC-2CBA-40F6-87D9-CD3357E7B992}">
      <dsp:nvSpPr>
        <dsp:cNvPr id="0" name=""/>
        <dsp:cNvSpPr/>
      </dsp:nvSpPr>
      <dsp:spPr>
        <a:xfrm>
          <a:off x="1764059" y="2349144"/>
          <a:ext cx="2154845" cy="1025510"/>
        </a:xfrm>
        <a:custGeom>
          <a:avLst/>
          <a:gdLst/>
          <a:ahLst/>
          <a:cxnLst/>
          <a:rect l="0" t="0" r="0" b="0"/>
          <a:pathLst>
            <a:path>
              <a:moveTo>
                <a:pt x="2154845" y="0"/>
              </a:moveTo>
              <a:lnTo>
                <a:pt x="2154845" y="698855"/>
              </a:lnTo>
              <a:lnTo>
                <a:pt x="0" y="698855"/>
              </a:lnTo>
              <a:lnTo>
                <a:pt x="0" y="102551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BA793-1FB1-437B-97BC-48BCCF24A4C0}">
      <dsp:nvSpPr>
        <dsp:cNvPr id="0" name=""/>
        <dsp:cNvSpPr/>
      </dsp:nvSpPr>
      <dsp:spPr>
        <a:xfrm>
          <a:off x="2155849" y="110064"/>
          <a:ext cx="3526110" cy="2239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85BA0C-7713-407D-B5D3-5C3EAE941C32}">
      <dsp:nvSpPr>
        <dsp:cNvPr id="0" name=""/>
        <dsp:cNvSpPr/>
      </dsp:nvSpPr>
      <dsp:spPr>
        <a:xfrm>
          <a:off x="2547639" y="482264"/>
          <a:ext cx="3526110" cy="223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 HLIP Infrastructure</a:t>
          </a:r>
          <a:endParaRPr lang="en-US" sz="3600" kern="1200" dirty="0"/>
        </a:p>
      </dsp:txBody>
      <dsp:txXfrm>
        <a:off x="2547639" y="482264"/>
        <a:ext cx="3526110" cy="2239080"/>
      </dsp:txXfrm>
    </dsp:sp>
    <dsp:sp modelId="{3FE446F5-74D0-4442-8AA7-332DE24FD706}">
      <dsp:nvSpPr>
        <dsp:cNvPr id="0" name=""/>
        <dsp:cNvSpPr/>
      </dsp:nvSpPr>
      <dsp:spPr>
        <a:xfrm>
          <a:off x="1004" y="3374654"/>
          <a:ext cx="3526110" cy="2239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373C8-E53F-4748-A5BD-543E39A1E69D}">
      <dsp:nvSpPr>
        <dsp:cNvPr id="0" name=""/>
        <dsp:cNvSpPr/>
      </dsp:nvSpPr>
      <dsp:spPr>
        <a:xfrm>
          <a:off x="392794" y="3746855"/>
          <a:ext cx="3526110" cy="223908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66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Off-site Infrastructure</a:t>
          </a:r>
          <a:endParaRPr lang="en-US" sz="3600" kern="1200" dirty="0"/>
        </a:p>
      </dsp:txBody>
      <dsp:txXfrm>
        <a:off x="392794" y="3746855"/>
        <a:ext cx="3526110" cy="2239080"/>
      </dsp:txXfrm>
    </dsp:sp>
    <dsp:sp modelId="{4391C1F4-57EA-4D04-904E-4C900FF48FAD}">
      <dsp:nvSpPr>
        <dsp:cNvPr id="0" name=""/>
        <dsp:cNvSpPr/>
      </dsp:nvSpPr>
      <dsp:spPr>
        <a:xfrm>
          <a:off x="4310695" y="3374654"/>
          <a:ext cx="3526110" cy="22390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08E976-F5BA-427D-A51C-76898D6E49AC}">
      <dsp:nvSpPr>
        <dsp:cNvPr id="0" name=""/>
        <dsp:cNvSpPr/>
      </dsp:nvSpPr>
      <dsp:spPr>
        <a:xfrm>
          <a:off x="4702485" y="3746855"/>
          <a:ext cx="3526110" cy="223908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On-site Infrastructure</a:t>
          </a:r>
          <a:endParaRPr lang="en-US" sz="3600" kern="1200" dirty="0"/>
        </a:p>
      </dsp:txBody>
      <dsp:txXfrm>
        <a:off x="4702485" y="3746855"/>
        <a:ext cx="3526110" cy="2239080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2A6DA3-8CE2-4E48-A28A-8C7CB7B98E8E}">
      <dsp:nvSpPr>
        <dsp:cNvPr id="0" name=""/>
        <dsp:cNvSpPr/>
      </dsp:nvSpPr>
      <dsp:spPr>
        <a:xfrm>
          <a:off x="1754213" y="0"/>
          <a:ext cx="4278314" cy="4278314"/>
        </a:xfrm>
        <a:prstGeom prst="quadArrow">
          <a:avLst>
            <a:gd name="adj1" fmla="val 2000"/>
            <a:gd name="adj2" fmla="val 4000"/>
            <a:gd name="adj3" fmla="val 5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D1C845A-0C47-473B-A90B-CFF5D8F6B3C1}">
      <dsp:nvSpPr>
        <dsp:cNvPr id="0" name=""/>
        <dsp:cNvSpPr/>
      </dsp:nvSpPr>
      <dsp:spPr>
        <a:xfrm>
          <a:off x="1928829" y="278090"/>
          <a:ext cx="1918276" cy="171132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Good picture </a:t>
          </a:r>
          <a:r>
            <a:rPr lang="en-GB" sz="1600" b="1" kern="1200" dirty="0" smtClean="0"/>
            <a:t>project</a:t>
          </a:r>
          <a:endParaRPr lang="en-GB" sz="1800" b="1" kern="1200" dirty="0"/>
        </a:p>
      </dsp:txBody>
      <dsp:txXfrm>
        <a:off x="1928829" y="278090"/>
        <a:ext cx="1918276" cy="1711325"/>
      </dsp:txXfrm>
    </dsp:sp>
    <dsp:sp modelId="{61CC6B0C-D043-4221-9722-300F19A2A30D}">
      <dsp:nvSpPr>
        <dsp:cNvPr id="0" name=""/>
        <dsp:cNvSpPr/>
      </dsp:nvSpPr>
      <dsp:spPr>
        <a:xfrm>
          <a:off x="3939628" y="278090"/>
          <a:ext cx="1918293" cy="171132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Land Utilization </a:t>
          </a:r>
          <a:endParaRPr lang="en-GB" sz="1600" b="1" kern="1200" dirty="0"/>
        </a:p>
      </dsp:txBody>
      <dsp:txXfrm>
        <a:off x="3939628" y="278090"/>
        <a:ext cx="1918293" cy="1711325"/>
      </dsp:txXfrm>
    </dsp:sp>
    <dsp:sp modelId="{EA4418CD-C96B-4C31-AC38-EB55E86293D8}">
      <dsp:nvSpPr>
        <dsp:cNvPr id="0" name=""/>
        <dsp:cNvSpPr/>
      </dsp:nvSpPr>
      <dsp:spPr>
        <a:xfrm>
          <a:off x="1928829" y="2288897"/>
          <a:ext cx="1918276" cy="171132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Facilitation of traffic flow</a:t>
          </a:r>
          <a:endParaRPr lang="en-GB" sz="1800" kern="1200" dirty="0"/>
        </a:p>
      </dsp:txBody>
      <dsp:txXfrm>
        <a:off x="1928829" y="2288897"/>
        <a:ext cx="1918276" cy="1711325"/>
      </dsp:txXfrm>
    </dsp:sp>
    <dsp:sp modelId="{8D38DA0E-BF23-4FEE-97BD-E412B76C95A5}">
      <dsp:nvSpPr>
        <dsp:cNvPr id="0" name=""/>
        <dsp:cNvSpPr/>
      </dsp:nvSpPr>
      <dsp:spPr>
        <a:xfrm>
          <a:off x="3939628" y="2288897"/>
          <a:ext cx="1918293" cy="171132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Effective Configuration </a:t>
          </a:r>
          <a:endParaRPr lang="en-GB" sz="1600" b="1" kern="1200" dirty="0"/>
        </a:p>
      </dsp:txBody>
      <dsp:txXfrm>
        <a:off x="3939628" y="2288897"/>
        <a:ext cx="1918293" cy="1711325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FE2DE5-313A-4B07-A7E9-156365ECDFFC}">
      <dsp:nvSpPr>
        <dsp:cNvPr id="0" name=""/>
        <dsp:cNvSpPr/>
      </dsp:nvSpPr>
      <dsp:spPr>
        <a:xfrm>
          <a:off x="3251783" y="601354"/>
          <a:ext cx="4631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3156" y="45720"/>
              </a:lnTo>
            </a:path>
          </a:pathLst>
        </a:custGeom>
        <a:noFill/>
        <a:ln w="12700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/>
        </a:p>
      </dsp:txBody>
      <dsp:txXfrm>
        <a:off x="3471018" y="644606"/>
        <a:ext cx="24687" cy="4937"/>
      </dsp:txXfrm>
    </dsp:sp>
    <dsp:sp modelId="{88141D1E-1055-4F13-9F94-C9496C319C5B}">
      <dsp:nvSpPr>
        <dsp:cNvPr id="0" name=""/>
        <dsp:cNvSpPr/>
      </dsp:nvSpPr>
      <dsp:spPr>
        <a:xfrm>
          <a:off x="1106816" y="3044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shade val="8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Land Use Area </a:t>
          </a:r>
          <a:endParaRPr lang="en-GB" sz="1900" b="1" kern="1200" dirty="0"/>
        </a:p>
      </dsp:txBody>
      <dsp:txXfrm>
        <a:off x="1106816" y="3044"/>
        <a:ext cx="2146767" cy="1288060"/>
      </dsp:txXfrm>
    </dsp:sp>
    <dsp:sp modelId="{997A13E0-CF88-4ACB-8A5B-B7C0DD175CBF}">
      <dsp:nvSpPr>
        <dsp:cNvPr id="0" name=""/>
        <dsp:cNvSpPr/>
      </dsp:nvSpPr>
      <dsp:spPr>
        <a:xfrm>
          <a:off x="2180199" y="1289305"/>
          <a:ext cx="2640524" cy="463156"/>
        </a:xfrm>
        <a:custGeom>
          <a:avLst/>
          <a:gdLst/>
          <a:ahLst/>
          <a:cxnLst/>
          <a:rect l="0" t="0" r="0" b="0"/>
          <a:pathLst>
            <a:path>
              <a:moveTo>
                <a:pt x="2640524" y="0"/>
              </a:moveTo>
              <a:lnTo>
                <a:pt x="2640524" y="248678"/>
              </a:lnTo>
              <a:lnTo>
                <a:pt x="0" y="248678"/>
              </a:lnTo>
              <a:lnTo>
                <a:pt x="0" y="463156"/>
              </a:lnTo>
            </a:path>
          </a:pathLst>
        </a:custGeom>
        <a:noFill/>
        <a:ln w="12700" cap="flat" cmpd="sng" algn="ctr">
          <a:solidFill>
            <a:schemeClr val="accent1">
              <a:shade val="90000"/>
              <a:hueOff val="-132891"/>
              <a:satOff val="-6208"/>
              <a:lumOff val="749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/>
        </a:p>
      </dsp:txBody>
      <dsp:txXfrm>
        <a:off x="3433304" y="1518414"/>
        <a:ext cx="134314" cy="4937"/>
      </dsp:txXfrm>
    </dsp:sp>
    <dsp:sp modelId="{A6C8C1FD-B20F-47C0-8CB5-531A97030239}">
      <dsp:nvSpPr>
        <dsp:cNvPr id="0" name=""/>
        <dsp:cNvSpPr/>
      </dsp:nvSpPr>
      <dsp:spPr>
        <a:xfrm>
          <a:off x="3747340" y="3044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-106270"/>
                <a:satOff val="-5067"/>
                <a:lumOff val="6466"/>
                <a:alphaOff val="0"/>
                <a:shade val="40000"/>
              </a:schemeClr>
              <a:schemeClr val="accent1">
                <a:shade val="80000"/>
                <a:hueOff val="-106270"/>
                <a:satOff val="-5067"/>
                <a:lumOff val="6466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Layout Item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(On-Site Items) </a:t>
          </a:r>
          <a:endParaRPr lang="en-GB" sz="1900" b="1" kern="1200" dirty="0"/>
        </a:p>
      </dsp:txBody>
      <dsp:txXfrm>
        <a:off x="3747340" y="3044"/>
        <a:ext cx="2146767" cy="1288060"/>
      </dsp:txXfrm>
    </dsp:sp>
    <dsp:sp modelId="{8D7C29BD-0096-47CF-B337-4F9C4E3E9C3C}">
      <dsp:nvSpPr>
        <dsp:cNvPr id="0" name=""/>
        <dsp:cNvSpPr/>
      </dsp:nvSpPr>
      <dsp:spPr>
        <a:xfrm>
          <a:off x="3251783" y="2383171"/>
          <a:ext cx="4631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3156" y="45720"/>
              </a:lnTo>
            </a:path>
          </a:pathLst>
        </a:custGeom>
        <a:noFill/>
        <a:ln w="12700" cap="flat" cmpd="sng" algn="ctr">
          <a:solidFill>
            <a:schemeClr val="accent1">
              <a:shade val="90000"/>
              <a:hueOff val="-265782"/>
              <a:satOff val="-12416"/>
              <a:lumOff val="1498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/>
        </a:p>
      </dsp:txBody>
      <dsp:txXfrm>
        <a:off x="3471018" y="2426423"/>
        <a:ext cx="24687" cy="4937"/>
      </dsp:txXfrm>
    </dsp:sp>
    <dsp:sp modelId="{1103D7D6-E087-4739-9EB9-8038A596B918}">
      <dsp:nvSpPr>
        <dsp:cNvPr id="0" name=""/>
        <dsp:cNvSpPr/>
      </dsp:nvSpPr>
      <dsp:spPr>
        <a:xfrm>
          <a:off x="1106816" y="1784861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-212540"/>
                <a:satOff val="-10134"/>
                <a:lumOff val="12932"/>
                <a:alphaOff val="0"/>
                <a:shade val="40000"/>
              </a:schemeClr>
              <a:schemeClr val="accent1">
                <a:shade val="80000"/>
                <a:hueOff val="-212540"/>
                <a:satOff val="-10134"/>
                <a:lumOff val="12932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Layout  Criteria </a:t>
          </a:r>
          <a:endParaRPr lang="en-GB" sz="1900" b="1" kern="1200" dirty="0"/>
        </a:p>
      </dsp:txBody>
      <dsp:txXfrm>
        <a:off x="1106816" y="1784861"/>
        <a:ext cx="2146767" cy="1288060"/>
      </dsp:txXfrm>
    </dsp:sp>
    <dsp:sp modelId="{6E53B40C-99BD-4EB6-8B8D-FD305F1EBCC4}">
      <dsp:nvSpPr>
        <dsp:cNvPr id="0" name=""/>
        <dsp:cNvSpPr/>
      </dsp:nvSpPr>
      <dsp:spPr>
        <a:xfrm>
          <a:off x="2180199" y="3071122"/>
          <a:ext cx="2640524" cy="463156"/>
        </a:xfrm>
        <a:custGeom>
          <a:avLst/>
          <a:gdLst/>
          <a:ahLst/>
          <a:cxnLst/>
          <a:rect l="0" t="0" r="0" b="0"/>
          <a:pathLst>
            <a:path>
              <a:moveTo>
                <a:pt x="2640524" y="0"/>
              </a:moveTo>
              <a:lnTo>
                <a:pt x="2640524" y="248678"/>
              </a:lnTo>
              <a:lnTo>
                <a:pt x="0" y="248678"/>
              </a:lnTo>
              <a:lnTo>
                <a:pt x="0" y="463156"/>
              </a:lnTo>
            </a:path>
          </a:pathLst>
        </a:custGeom>
        <a:noFill/>
        <a:ln w="12700" cap="flat" cmpd="sng" algn="ctr">
          <a:solidFill>
            <a:schemeClr val="accent1">
              <a:shade val="90000"/>
              <a:hueOff val="-398673"/>
              <a:satOff val="-18624"/>
              <a:lumOff val="2248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/>
        </a:p>
      </dsp:txBody>
      <dsp:txXfrm>
        <a:off x="3433304" y="3300231"/>
        <a:ext cx="134314" cy="4937"/>
      </dsp:txXfrm>
    </dsp:sp>
    <dsp:sp modelId="{34263CAD-0DA5-4B44-89D0-6F63D9377B1F}">
      <dsp:nvSpPr>
        <dsp:cNvPr id="0" name=""/>
        <dsp:cNvSpPr/>
      </dsp:nvSpPr>
      <dsp:spPr>
        <a:xfrm>
          <a:off x="3747340" y="1784861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-318810"/>
                <a:satOff val="-15201"/>
                <a:lumOff val="19398"/>
                <a:alphaOff val="0"/>
                <a:shade val="40000"/>
              </a:schemeClr>
              <a:schemeClr val="accent1">
                <a:shade val="80000"/>
                <a:hueOff val="-318810"/>
                <a:satOff val="-15201"/>
                <a:lumOff val="19398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0" i="0" kern="1200" dirty="0" smtClean="0"/>
            <a:t>Distribution and Arrangement of Items</a:t>
          </a:r>
          <a:endParaRPr lang="en-GB" sz="1900" b="1" kern="1200" dirty="0"/>
        </a:p>
      </dsp:txBody>
      <dsp:txXfrm>
        <a:off x="3747340" y="1784861"/>
        <a:ext cx="2146767" cy="1288060"/>
      </dsp:txXfrm>
    </dsp:sp>
    <dsp:sp modelId="{8CB9737A-0C16-46EF-8988-C2BDD24038BB}">
      <dsp:nvSpPr>
        <dsp:cNvPr id="0" name=""/>
        <dsp:cNvSpPr/>
      </dsp:nvSpPr>
      <dsp:spPr>
        <a:xfrm>
          <a:off x="3251783" y="4164989"/>
          <a:ext cx="4631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3156" y="45720"/>
              </a:lnTo>
            </a:path>
          </a:pathLst>
        </a:custGeom>
        <a:noFill/>
        <a:ln w="12700" cap="flat" cmpd="sng" algn="ctr">
          <a:solidFill>
            <a:schemeClr val="accent1">
              <a:shade val="90000"/>
              <a:hueOff val="-531564"/>
              <a:satOff val="-24832"/>
              <a:lumOff val="2997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471018" y="4208240"/>
        <a:ext cx="24687" cy="4937"/>
      </dsp:txXfrm>
    </dsp:sp>
    <dsp:sp modelId="{E924BFD4-ED69-4E11-9035-163EF4B33D69}">
      <dsp:nvSpPr>
        <dsp:cNvPr id="0" name=""/>
        <dsp:cNvSpPr/>
      </dsp:nvSpPr>
      <dsp:spPr>
        <a:xfrm>
          <a:off x="1106816" y="3566678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-425080"/>
                <a:satOff val="-20268"/>
                <a:lumOff val="25864"/>
                <a:alphaOff val="0"/>
                <a:shade val="40000"/>
              </a:schemeClr>
              <a:schemeClr val="accent1">
                <a:shade val="80000"/>
                <a:hueOff val="-425080"/>
                <a:satOff val="-20268"/>
                <a:lumOff val="25864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Layout Plan</a:t>
          </a:r>
          <a:endParaRPr lang="en-GB" sz="1900" b="1" kern="1200" dirty="0"/>
        </a:p>
      </dsp:txBody>
      <dsp:txXfrm>
        <a:off x="1106816" y="3566678"/>
        <a:ext cx="2146767" cy="1288060"/>
      </dsp:txXfrm>
    </dsp:sp>
    <dsp:sp modelId="{50FBEC27-1BF9-4F87-98F4-04B73017AC7D}">
      <dsp:nvSpPr>
        <dsp:cNvPr id="0" name=""/>
        <dsp:cNvSpPr/>
      </dsp:nvSpPr>
      <dsp:spPr>
        <a:xfrm>
          <a:off x="3747340" y="3566678"/>
          <a:ext cx="2146767" cy="128806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-531350"/>
                <a:satOff val="-25335"/>
                <a:lumOff val="32330"/>
                <a:alphaOff val="0"/>
                <a:shade val="40000"/>
              </a:schemeClr>
              <a:schemeClr val="accent1">
                <a:shade val="80000"/>
                <a:hueOff val="-531350"/>
                <a:satOff val="-25335"/>
                <a:lumOff val="3233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Ranking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&amp;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Results</a:t>
          </a:r>
          <a:endParaRPr lang="en-GB" sz="1900" b="1" kern="1200" dirty="0"/>
        </a:p>
      </dsp:txBody>
      <dsp:txXfrm>
        <a:off x="3747340" y="3566678"/>
        <a:ext cx="2146767" cy="1288060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1CB50A-BDD9-41AA-81AC-9A8EFC1B3427}">
      <dsp:nvSpPr>
        <dsp:cNvPr id="0" name=""/>
        <dsp:cNvSpPr/>
      </dsp:nvSpPr>
      <dsp:spPr>
        <a:xfrm rot="5400000">
          <a:off x="-354823" y="1187201"/>
          <a:ext cx="1569588" cy="1895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9C2792-71A5-4028-850F-9AF6A7CF149B}">
      <dsp:nvSpPr>
        <dsp:cNvPr id="0" name=""/>
        <dsp:cNvSpPr/>
      </dsp:nvSpPr>
      <dsp:spPr>
        <a:xfrm>
          <a:off x="3880" y="181992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40000"/>
              </a:schemeClr>
              <a:schemeClr val="accent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Percentage of Each Factory Categories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0.22 </a:t>
          </a:r>
          <a:endParaRPr lang="en-GB" sz="1800" b="1" kern="1200" dirty="0"/>
        </a:p>
      </dsp:txBody>
      <dsp:txXfrm>
        <a:off x="3880" y="181992"/>
        <a:ext cx="2105886" cy="1263531"/>
      </dsp:txXfrm>
    </dsp:sp>
    <dsp:sp modelId="{E89B01FE-15A4-41E8-9CEC-1E2BDFA9AE82}">
      <dsp:nvSpPr>
        <dsp:cNvPr id="0" name=""/>
        <dsp:cNvSpPr/>
      </dsp:nvSpPr>
      <dsp:spPr>
        <a:xfrm rot="5400000">
          <a:off x="-354823" y="2766616"/>
          <a:ext cx="1569588" cy="189529"/>
        </a:xfrm>
        <a:prstGeom prst="rect">
          <a:avLst/>
        </a:prstGeom>
        <a:solidFill>
          <a:schemeClr val="accent2">
            <a:hueOff val="317965"/>
            <a:satOff val="-7255"/>
            <a:lumOff val="268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DCC509-7CB9-4C99-B6C9-771A3DD91686}">
      <dsp:nvSpPr>
        <dsp:cNvPr id="0" name=""/>
        <dsp:cNvSpPr/>
      </dsp:nvSpPr>
      <dsp:spPr>
        <a:xfrm>
          <a:off x="3880" y="1761407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272541"/>
                <a:satOff val="-6218"/>
                <a:lumOff val="2297"/>
                <a:alphaOff val="0"/>
                <a:shade val="40000"/>
              </a:schemeClr>
              <a:schemeClr val="accent2">
                <a:hueOff val="272541"/>
                <a:satOff val="-6218"/>
                <a:lumOff val="2297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Availability of entrances &amp; exists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0.1</a:t>
          </a:r>
          <a:endParaRPr lang="en-GB" sz="1800" b="1" kern="1200" dirty="0"/>
        </a:p>
      </dsp:txBody>
      <dsp:txXfrm>
        <a:off x="3880" y="1761407"/>
        <a:ext cx="2105886" cy="1263531"/>
      </dsp:txXfrm>
    </dsp:sp>
    <dsp:sp modelId="{21683442-131F-4C57-9623-0D8C9B5313EE}">
      <dsp:nvSpPr>
        <dsp:cNvPr id="0" name=""/>
        <dsp:cNvSpPr/>
      </dsp:nvSpPr>
      <dsp:spPr>
        <a:xfrm>
          <a:off x="434883" y="3556323"/>
          <a:ext cx="2791002" cy="189529"/>
        </a:xfrm>
        <a:prstGeom prst="rect">
          <a:avLst/>
        </a:prstGeom>
        <a:solidFill>
          <a:schemeClr val="accent2">
            <a:hueOff val="635930"/>
            <a:satOff val="-14509"/>
            <a:lumOff val="536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E69AEA-7E4D-4CCA-876F-96A9B6618ED0}">
      <dsp:nvSpPr>
        <dsp:cNvPr id="0" name=""/>
        <dsp:cNvSpPr/>
      </dsp:nvSpPr>
      <dsp:spPr>
        <a:xfrm>
          <a:off x="3880" y="3340821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545083"/>
                <a:satOff val="-12437"/>
                <a:lumOff val="4594"/>
                <a:alphaOff val="0"/>
                <a:shade val="40000"/>
              </a:schemeClr>
              <a:schemeClr val="accent2">
                <a:hueOff val="545083"/>
                <a:satOff val="-12437"/>
                <a:lumOff val="4594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Locations of main exits</a:t>
          </a:r>
          <a:endParaRPr lang="en-US" sz="1800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0.20</a:t>
          </a:r>
          <a:endParaRPr lang="en-GB" sz="2500" kern="1200" dirty="0"/>
        </a:p>
      </dsp:txBody>
      <dsp:txXfrm>
        <a:off x="3880" y="3340821"/>
        <a:ext cx="2105886" cy="1263531"/>
      </dsp:txXfrm>
    </dsp:sp>
    <dsp:sp modelId="{D7D9BF62-A446-4F6A-9901-8BC3F88911FC}">
      <dsp:nvSpPr>
        <dsp:cNvPr id="0" name=""/>
        <dsp:cNvSpPr/>
      </dsp:nvSpPr>
      <dsp:spPr>
        <a:xfrm rot="16200000">
          <a:off x="2446004" y="2766616"/>
          <a:ext cx="1569588" cy="189529"/>
        </a:xfrm>
        <a:prstGeom prst="rect">
          <a:avLst/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D0A839-6C6E-41B7-9F53-57857174CB12}">
      <dsp:nvSpPr>
        <dsp:cNvPr id="0" name=""/>
        <dsp:cNvSpPr/>
      </dsp:nvSpPr>
      <dsp:spPr>
        <a:xfrm>
          <a:off x="2804708" y="3340821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817624"/>
                <a:satOff val="-18655"/>
                <a:lumOff val="6891"/>
                <a:alphaOff val="0"/>
                <a:shade val="40000"/>
              </a:schemeClr>
              <a:schemeClr val="accent2">
                <a:hueOff val="817624"/>
                <a:satOff val="-18655"/>
                <a:lumOff val="6891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Density of green areas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0.05</a:t>
          </a:r>
          <a:endParaRPr lang="en-GB" sz="1800" b="1" kern="1200" dirty="0"/>
        </a:p>
      </dsp:txBody>
      <dsp:txXfrm>
        <a:off x="2804708" y="3340821"/>
        <a:ext cx="2105886" cy="1263531"/>
      </dsp:txXfrm>
    </dsp:sp>
    <dsp:sp modelId="{FDDE3AA2-0B7D-4612-AE26-1BC47CA61403}">
      <dsp:nvSpPr>
        <dsp:cNvPr id="0" name=""/>
        <dsp:cNvSpPr/>
      </dsp:nvSpPr>
      <dsp:spPr>
        <a:xfrm rot="16200000">
          <a:off x="2446004" y="1187201"/>
          <a:ext cx="1569588" cy="189529"/>
        </a:xfrm>
        <a:prstGeom prst="rect">
          <a:avLst/>
        </a:prstGeom>
        <a:solidFill>
          <a:schemeClr val="accent2">
            <a:hueOff val="1271860"/>
            <a:satOff val="-29019"/>
            <a:lumOff val="10719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D3B44C-CAA9-47D5-A92E-907D91A3ADAB}">
      <dsp:nvSpPr>
        <dsp:cNvPr id="0" name=""/>
        <dsp:cNvSpPr/>
      </dsp:nvSpPr>
      <dsp:spPr>
        <a:xfrm>
          <a:off x="2804708" y="1761407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1090166"/>
                <a:satOff val="-24873"/>
                <a:lumOff val="9188"/>
                <a:alphaOff val="0"/>
                <a:shade val="40000"/>
              </a:schemeClr>
              <a:schemeClr val="accent2">
                <a:hueOff val="1090166"/>
                <a:satOff val="-24873"/>
                <a:lumOff val="9188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Distribution of services.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0.15</a:t>
          </a:r>
          <a:endParaRPr lang="en-GB" sz="1800" b="1" kern="1200" dirty="0"/>
        </a:p>
      </dsp:txBody>
      <dsp:txXfrm>
        <a:off x="2804708" y="1761407"/>
        <a:ext cx="2105886" cy="1263531"/>
      </dsp:txXfrm>
    </dsp:sp>
    <dsp:sp modelId="{359CCB56-E372-47DB-B848-1EB8E58E40FB}">
      <dsp:nvSpPr>
        <dsp:cNvPr id="0" name=""/>
        <dsp:cNvSpPr/>
      </dsp:nvSpPr>
      <dsp:spPr>
        <a:xfrm>
          <a:off x="3235712" y="397494"/>
          <a:ext cx="2791002" cy="189529"/>
        </a:xfrm>
        <a:prstGeom prst="rect">
          <a:avLst/>
        </a:prstGeom>
        <a:solidFill>
          <a:schemeClr val="accent2">
            <a:hueOff val="1589825"/>
            <a:satOff val="-36273"/>
            <a:lumOff val="13399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6C5B3F-BD5C-4BF7-BB38-ADE1DBE17A50}">
      <dsp:nvSpPr>
        <dsp:cNvPr id="0" name=""/>
        <dsp:cNvSpPr/>
      </dsp:nvSpPr>
      <dsp:spPr>
        <a:xfrm>
          <a:off x="2804708" y="181992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1362707"/>
                <a:satOff val="-31091"/>
                <a:lumOff val="11485"/>
                <a:alphaOff val="0"/>
                <a:shade val="40000"/>
              </a:schemeClr>
              <a:schemeClr val="accent2">
                <a:hueOff val="1362707"/>
                <a:satOff val="-31091"/>
                <a:lumOff val="11485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Mobility between  related items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0.15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b="1" kern="1200" dirty="0"/>
        </a:p>
      </dsp:txBody>
      <dsp:txXfrm>
        <a:off x="2804708" y="181992"/>
        <a:ext cx="2105886" cy="1263531"/>
      </dsp:txXfrm>
    </dsp:sp>
    <dsp:sp modelId="{354CC171-CADB-4608-B906-519AC66FEC8B}">
      <dsp:nvSpPr>
        <dsp:cNvPr id="0" name=""/>
        <dsp:cNvSpPr/>
      </dsp:nvSpPr>
      <dsp:spPr>
        <a:xfrm rot="5400000">
          <a:off x="5246833" y="1187201"/>
          <a:ext cx="1569588" cy="189529"/>
        </a:xfrm>
        <a:prstGeom prst="rect">
          <a:avLst/>
        </a:prstGeom>
        <a:solidFill>
          <a:schemeClr val="accent2">
            <a:hueOff val="1907790"/>
            <a:satOff val="-43528"/>
            <a:lumOff val="16079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C65C47-F77C-4406-B290-B5220BBE5940}">
      <dsp:nvSpPr>
        <dsp:cNvPr id="0" name=""/>
        <dsp:cNvSpPr/>
      </dsp:nvSpPr>
      <dsp:spPr>
        <a:xfrm>
          <a:off x="5605537" y="181992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1635249"/>
                <a:satOff val="-37310"/>
                <a:lumOff val="13782"/>
                <a:alphaOff val="0"/>
                <a:shade val="40000"/>
              </a:schemeClr>
              <a:schemeClr val="accent2">
                <a:hueOff val="1635249"/>
                <a:satOff val="-37310"/>
                <a:lumOff val="13782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Configuration of factories inside sections</a:t>
          </a:r>
          <a:r>
            <a:rPr lang="en-US" sz="1800" kern="1200" dirty="0" smtClean="0"/>
            <a:t>.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0.08</a:t>
          </a:r>
          <a:endParaRPr lang="en-GB" sz="2100" kern="1200" dirty="0"/>
        </a:p>
      </dsp:txBody>
      <dsp:txXfrm>
        <a:off x="5605537" y="181992"/>
        <a:ext cx="2105886" cy="1263531"/>
      </dsp:txXfrm>
    </dsp:sp>
    <dsp:sp modelId="{1F0020D5-DC82-401D-8B54-FDFFAB605FD2}">
      <dsp:nvSpPr>
        <dsp:cNvPr id="0" name=""/>
        <dsp:cNvSpPr/>
      </dsp:nvSpPr>
      <dsp:spPr>
        <a:xfrm>
          <a:off x="5605537" y="1761407"/>
          <a:ext cx="2105886" cy="12635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1907790"/>
                <a:satOff val="-43528"/>
                <a:lumOff val="16079"/>
                <a:alphaOff val="0"/>
                <a:shade val="40000"/>
              </a:schemeClr>
              <a:schemeClr val="accent2">
                <a:hueOff val="1907790"/>
                <a:satOff val="-43528"/>
                <a:lumOff val="16079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Locations of workers dorms.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0.05</a:t>
          </a:r>
          <a:endParaRPr lang="en-GB" sz="2000" kern="1200" dirty="0"/>
        </a:p>
      </dsp:txBody>
      <dsp:txXfrm>
        <a:off x="5605537" y="1761407"/>
        <a:ext cx="2105886" cy="1263531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B52E87-F05B-4D6B-B027-9797BF1E37BC}">
      <dsp:nvSpPr>
        <dsp:cNvPr id="0" name=""/>
        <dsp:cNvSpPr/>
      </dsp:nvSpPr>
      <dsp:spPr>
        <a:xfrm>
          <a:off x="587" y="424671"/>
          <a:ext cx="2289972" cy="13739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40000"/>
              </a:schemeClr>
              <a:schemeClr val="accent5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1 </a:t>
          </a:r>
          <a:r>
            <a:rPr lang="en-US" sz="3300" kern="1200" dirty="0" err="1" smtClean="0"/>
            <a:t>Donom</a:t>
          </a:r>
          <a:r>
            <a:rPr lang="en-US" sz="3300" kern="1200" dirty="0" smtClean="0"/>
            <a:t> </a:t>
          </a:r>
          <a:endParaRPr lang="en-GB" sz="3300" kern="1200" dirty="0"/>
        </a:p>
      </dsp:txBody>
      <dsp:txXfrm>
        <a:off x="587" y="424671"/>
        <a:ext cx="2289972" cy="1373983"/>
      </dsp:txXfrm>
    </dsp:sp>
    <dsp:sp modelId="{17385BCD-5122-4F14-B74A-A7663E24FD28}">
      <dsp:nvSpPr>
        <dsp:cNvPr id="0" name=""/>
        <dsp:cNvSpPr/>
      </dsp:nvSpPr>
      <dsp:spPr>
        <a:xfrm>
          <a:off x="2519556" y="424671"/>
          <a:ext cx="2289972" cy="13739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-5330781"/>
                <a:satOff val="3030"/>
                <a:lumOff val="-2500"/>
                <a:alphaOff val="0"/>
                <a:shade val="40000"/>
              </a:schemeClr>
              <a:schemeClr val="accent5">
                <a:hueOff val="-5330781"/>
                <a:satOff val="3030"/>
                <a:lumOff val="-250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B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2 </a:t>
          </a:r>
          <a:r>
            <a:rPr lang="en-US" sz="3300" kern="1200" dirty="0" err="1" smtClean="0"/>
            <a:t>Donom</a:t>
          </a:r>
          <a:endParaRPr lang="en-GB" sz="3300" kern="1200" dirty="0"/>
        </a:p>
      </dsp:txBody>
      <dsp:txXfrm>
        <a:off x="2519556" y="424671"/>
        <a:ext cx="2289972" cy="1373983"/>
      </dsp:txXfrm>
    </dsp:sp>
    <dsp:sp modelId="{CFD3BF94-009B-49A5-9EA4-65E20C240F64}">
      <dsp:nvSpPr>
        <dsp:cNvPr id="0" name=""/>
        <dsp:cNvSpPr/>
      </dsp:nvSpPr>
      <dsp:spPr>
        <a:xfrm>
          <a:off x="587" y="2027652"/>
          <a:ext cx="2289972" cy="13739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-10661562"/>
                <a:satOff val="6060"/>
                <a:lumOff val="-5000"/>
                <a:alphaOff val="0"/>
                <a:shade val="40000"/>
              </a:schemeClr>
              <a:schemeClr val="accent5">
                <a:hueOff val="-10661562"/>
                <a:satOff val="6060"/>
                <a:lumOff val="-500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 </a:t>
          </a:r>
          <a:r>
            <a:rPr lang="en-US" sz="3300" kern="1200" dirty="0" err="1" smtClean="0"/>
            <a:t>Donom</a:t>
          </a:r>
          <a:r>
            <a:rPr lang="en-US" sz="3300" kern="1200" dirty="0" smtClean="0"/>
            <a:t> </a:t>
          </a:r>
          <a:endParaRPr lang="en-GB" sz="3300" kern="1200" dirty="0"/>
        </a:p>
      </dsp:txBody>
      <dsp:txXfrm>
        <a:off x="587" y="2027652"/>
        <a:ext cx="2289972" cy="1373983"/>
      </dsp:txXfrm>
    </dsp:sp>
    <dsp:sp modelId="{A4FF761E-8A3C-44BB-BA44-CA31C82D677D}">
      <dsp:nvSpPr>
        <dsp:cNvPr id="0" name=""/>
        <dsp:cNvSpPr/>
      </dsp:nvSpPr>
      <dsp:spPr>
        <a:xfrm>
          <a:off x="2519556" y="2027652"/>
          <a:ext cx="2289972" cy="13739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-15992344"/>
                <a:satOff val="9089"/>
                <a:lumOff val="-7500"/>
                <a:alphaOff val="0"/>
                <a:shade val="40000"/>
              </a:schemeClr>
              <a:schemeClr val="accent5">
                <a:hueOff val="-15992344"/>
                <a:satOff val="9089"/>
                <a:lumOff val="-750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4 </a:t>
          </a:r>
          <a:r>
            <a:rPr lang="en-US" sz="3300" kern="1200" dirty="0" err="1" smtClean="0"/>
            <a:t>Donom</a:t>
          </a:r>
          <a:r>
            <a:rPr lang="en-US" sz="3300" kern="1200" dirty="0" smtClean="0"/>
            <a:t> </a:t>
          </a:r>
          <a:endParaRPr lang="en-GB" sz="3300" kern="1200" dirty="0"/>
        </a:p>
      </dsp:txBody>
      <dsp:txXfrm>
        <a:off x="2519556" y="2027652"/>
        <a:ext cx="2289972" cy="1373983"/>
      </dsp:txXfrm>
    </dsp:sp>
    <dsp:sp modelId="{B6305035-7AC5-4883-B24C-8DFC4EF8DE3C}">
      <dsp:nvSpPr>
        <dsp:cNvPr id="0" name=""/>
        <dsp:cNvSpPr/>
      </dsp:nvSpPr>
      <dsp:spPr>
        <a:xfrm>
          <a:off x="1260071" y="3630632"/>
          <a:ext cx="2289972" cy="13739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-21323124"/>
                <a:satOff val="12119"/>
                <a:lumOff val="-10000"/>
                <a:alphaOff val="0"/>
                <a:shade val="40000"/>
              </a:schemeClr>
              <a:schemeClr val="accent5">
                <a:hueOff val="-21323124"/>
                <a:satOff val="12119"/>
                <a:lumOff val="-1000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E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5 </a:t>
          </a:r>
          <a:r>
            <a:rPr lang="en-US" sz="3300" kern="1200" dirty="0" err="1" smtClean="0"/>
            <a:t>Donom</a:t>
          </a:r>
          <a:r>
            <a:rPr lang="en-US" sz="3300" kern="1200" dirty="0" smtClean="0"/>
            <a:t> </a:t>
          </a:r>
          <a:endParaRPr lang="en-GB" sz="3300" kern="1200" dirty="0"/>
        </a:p>
      </dsp:txBody>
      <dsp:txXfrm>
        <a:off x="1260071" y="3630632"/>
        <a:ext cx="2289972" cy="1373983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3C6A60-6215-484C-AAE8-51B6A9875F47}">
      <dsp:nvSpPr>
        <dsp:cNvPr id="0" name=""/>
        <dsp:cNvSpPr/>
      </dsp:nvSpPr>
      <dsp:spPr>
        <a:xfrm>
          <a:off x="3584252" y="4050607"/>
          <a:ext cx="1617796" cy="1617796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Central Area </a:t>
          </a:r>
          <a:endParaRPr lang="en-GB" sz="1600" b="1" kern="1200" dirty="0"/>
        </a:p>
      </dsp:txBody>
      <dsp:txXfrm>
        <a:off x="3584252" y="4050607"/>
        <a:ext cx="1617796" cy="1617796"/>
      </dsp:txXfrm>
    </dsp:sp>
    <dsp:sp modelId="{9346C8D2-82BA-44F5-A3F9-F7218F2ABE06}">
      <dsp:nvSpPr>
        <dsp:cNvPr id="0" name=""/>
        <dsp:cNvSpPr/>
      </dsp:nvSpPr>
      <dsp:spPr>
        <a:xfrm rot="10800000">
          <a:off x="604767" y="4628969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2A97DA-2441-41B2-8594-4592FE2020BA}">
      <dsp:nvSpPr>
        <dsp:cNvPr id="0" name=""/>
        <dsp:cNvSpPr/>
      </dsp:nvSpPr>
      <dsp:spPr>
        <a:xfrm>
          <a:off x="-156272" y="4406522"/>
          <a:ext cx="1522079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Administration</a:t>
          </a:r>
          <a:endParaRPr lang="en-GB" sz="1400" b="1" kern="1200" dirty="0"/>
        </a:p>
      </dsp:txBody>
      <dsp:txXfrm>
        <a:off x="-156272" y="4406522"/>
        <a:ext cx="1522079" cy="905966"/>
      </dsp:txXfrm>
    </dsp:sp>
    <dsp:sp modelId="{85A5C207-856A-4834-AFC6-53112CEDF556}">
      <dsp:nvSpPr>
        <dsp:cNvPr id="0" name=""/>
        <dsp:cNvSpPr/>
      </dsp:nvSpPr>
      <dsp:spPr>
        <a:xfrm rot="12150000">
          <a:off x="785977" y="3717962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A924E1-0C1B-4B36-9E7A-D3FCFE32657A}">
      <dsp:nvSpPr>
        <dsp:cNvPr id="0" name=""/>
        <dsp:cNvSpPr/>
      </dsp:nvSpPr>
      <dsp:spPr>
        <a:xfrm>
          <a:off x="326911" y="2956771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BDS Center</a:t>
          </a:r>
          <a:endParaRPr lang="en-GB" sz="1600" b="1" kern="1200" dirty="0"/>
        </a:p>
      </dsp:txBody>
      <dsp:txXfrm>
        <a:off x="326911" y="2956771"/>
        <a:ext cx="1132457" cy="905966"/>
      </dsp:txXfrm>
    </dsp:sp>
    <dsp:sp modelId="{8FE89D8C-C8E1-4FA3-8AC8-14216B67DA8A}">
      <dsp:nvSpPr>
        <dsp:cNvPr id="0" name=""/>
        <dsp:cNvSpPr/>
      </dsp:nvSpPr>
      <dsp:spPr>
        <a:xfrm rot="13500000">
          <a:off x="1302022" y="2945648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B99890-4E08-42A1-A7EE-F11A7BC9EFF6}">
      <dsp:nvSpPr>
        <dsp:cNvPr id="0" name=""/>
        <dsp:cNvSpPr/>
      </dsp:nvSpPr>
      <dsp:spPr>
        <a:xfrm>
          <a:off x="1148130" y="1727731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QD Center</a:t>
          </a:r>
          <a:endParaRPr lang="en-GB" sz="1600" b="1" kern="1200" dirty="0"/>
        </a:p>
      </dsp:txBody>
      <dsp:txXfrm>
        <a:off x="1148130" y="1727731"/>
        <a:ext cx="1132457" cy="905966"/>
      </dsp:txXfrm>
    </dsp:sp>
    <dsp:sp modelId="{C90B8785-C548-4CE0-AFBD-A967BA225735}">
      <dsp:nvSpPr>
        <dsp:cNvPr id="0" name=""/>
        <dsp:cNvSpPr/>
      </dsp:nvSpPr>
      <dsp:spPr>
        <a:xfrm rot="14850000">
          <a:off x="2074336" y="2429603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D08142-4AE9-447F-BF47-D85800E34E71}">
      <dsp:nvSpPr>
        <dsp:cNvPr id="0" name=""/>
        <dsp:cNvSpPr/>
      </dsp:nvSpPr>
      <dsp:spPr>
        <a:xfrm>
          <a:off x="2377170" y="906513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Mosque</a:t>
          </a:r>
          <a:endParaRPr lang="en-GB" sz="1600" b="1" kern="1200" dirty="0"/>
        </a:p>
      </dsp:txBody>
      <dsp:txXfrm>
        <a:off x="2377170" y="906513"/>
        <a:ext cx="1132457" cy="905966"/>
      </dsp:txXfrm>
    </dsp:sp>
    <dsp:sp modelId="{AB882ABE-BD28-45F4-91AA-16748A21CB1F}">
      <dsp:nvSpPr>
        <dsp:cNvPr id="0" name=""/>
        <dsp:cNvSpPr/>
      </dsp:nvSpPr>
      <dsp:spPr>
        <a:xfrm rot="16200000">
          <a:off x="2985344" y="2248393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233966-B05B-4C81-8181-4F7EC6FC1EF5}">
      <dsp:nvSpPr>
        <dsp:cNvPr id="0" name=""/>
        <dsp:cNvSpPr/>
      </dsp:nvSpPr>
      <dsp:spPr>
        <a:xfrm>
          <a:off x="3826921" y="618139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Marketing Centers</a:t>
          </a:r>
          <a:endParaRPr lang="en-GB" sz="1400" b="1" kern="1200" dirty="0"/>
        </a:p>
      </dsp:txBody>
      <dsp:txXfrm>
        <a:off x="3826921" y="618139"/>
        <a:ext cx="1132457" cy="905966"/>
      </dsp:txXfrm>
    </dsp:sp>
    <dsp:sp modelId="{67B1B89B-59CB-4E48-B1B5-52194F3C0C08}">
      <dsp:nvSpPr>
        <dsp:cNvPr id="0" name=""/>
        <dsp:cNvSpPr/>
      </dsp:nvSpPr>
      <dsp:spPr>
        <a:xfrm rot="17550000">
          <a:off x="3896351" y="2429603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16FAB9-4E24-4CDE-B19C-A9A428946BF5}">
      <dsp:nvSpPr>
        <dsp:cNvPr id="0" name=""/>
        <dsp:cNvSpPr/>
      </dsp:nvSpPr>
      <dsp:spPr>
        <a:xfrm>
          <a:off x="5276673" y="906513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Park Area</a:t>
          </a:r>
          <a:endParaRPr lang="en-GB" sz="1600" b="1" kern="1200" dirty="0"/>
        </a:p>
      </dsp:txBody>
      <dsp:txXfrm>
        <a:off x="5276673" y="906513"/>
        <a:ext cx="1132457" cy="905966"/>
      </dsp:txXfrm>
    </dsp:sp>
    <dsp:sp modelId="{91A57379-3EEA-441D-AA0B-3FE172F60D20}">
      <dsp:nvSpPr>
        <dsp:cNvPr id="0" name=""/>
        <dsp:cNvSpPr/>
      </dsp:nvSpPr>
      <dsp:spPr>
        <a:xfrm rot="18900000">
          <a:off x="4668666" y="2945648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4192DA-27CD-4587-8055-FAB236FA789E}">
      <dsp:nvSpPr>
        <dsp:cNvPr id="0" name=""/>
        <dsp:cNvSpPr/>
      </dsp:nvSpPr>
      <dsp:spPr>
        <a:xfrm>
          <a:off x="6505713" y="1727731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Bus Station &amp; Parking</a:t>
          </a:r>
          <a:endParaRPr lang="en-GB" sz="1600" b="1" kern="1200" dirty="0"/>
        </a:p>
      </dsp:txBody>
      <dsp:txXfrm>
        <a:off x="6505713" y="1727731"/>
        <a:ext cx="1132457" cy="905966"/>
      </dsp:txXfrm>
    </dsp:sp>
    <dsp:sp modelId="{BC079090-5088-4DD3-B852-111C170D24CB}">
      <dsp:nvSpPr>
        <dsp:cNvPr id="0" name=""/>
        <dsp:cNvSpPr/>
      </dsp:nvSpPr>
      <dsp:spPr>
        <a:xfrm rot="20250000">
          <a:off x="5184710" y="3717962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8F709E-C23B-4011-9086-1C517821F1B9}">
      <dsp:nvSpPr>
        <dsp:cNvPr id="0" name=""/>
        <dsp:cNvSpPr/>
      </dsp:nvSpPr>
      <dsp:spPr>
        <a:xfrm>
          <a:off x="7326931" y="2956771"/>
          <a:ext cx="1132457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Police &amp; Civil Defense </a:t>
          </a:r>
          <a:endParaRPr lang="en-GB" sz="1600" b="1" kern="1200" dirty="0"/>
        </a:p>
      </dsp:txBody>
      <dsp:txXfrm>
        <a:off x="7326931" y="2956771"/>
        <a:ext cx="1132457" cy="905966"/>
      </dsp:txXfrm>
    </dsp:sp>
    <dsp:sp modelId="{84C1CE0F-F5AB-4075-8F44-1F2076746770}">
      <dsp:nvSpPr>
        <dsp:cNvPr id="0" name=""/>
        <dsp:cNvSpPr/>
      </dsp:nvSpPr>
      <dsp:spPr>
        <a:xfrm>
          <a:off x="5365920" y="4628969"/>
          <a:ext cx="2815613" cy="461072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0CED6C-D3A2-4410-B457-6EAC62162637}">
      <dsp:nvSpPr>
        <dsp:cNvPr id="0" name=""/>
        <dsp:cNvSpPr/>
      </dsp:nvSpPr>
      <dsp:spPr>
        <a:xfrm>
          <a:off x="7491391" y="4406522"/>
          <a:ext cx="1380284" cy="9059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Distribution</a:t>
          </a:r>
          <a:endParaRPr lang="en-GB" sz="1400" b="1" kern="1200" dirty="0"/>
        </a:p>
      </dsp:txBody>
      <dsp:txXfrm>
        <a:off x="7491391" y="4406522"/>
        <a:ext cx="1380284" cy="905966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D319DC-B90E-479C-BCC7-917A0C53562A}">
      <dsp:nvSpPr>
        <dsp:cNvPr id="0" name=""/>
        <dsp:cNvSpPr/>
      </dsp:nvSpPr>
      <dsp:spPr>
        <a:xfrm>
          <a:off x="0" y="5241187"/>
          <a:ext cx="7929618" cy="8598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Work to facilitate the export of Palestinian products on international markets</a:t>
          </a:r>
          <a:endParaRPr lang="en-GB" sz="2000" b="1" kern="1200" dirty="0" smtClean="0"/>
        </a:p>
      </dsp:txBody>
      <dsp:txXfrm>
        <a:off x="0" y="5241187"/>
        <a:ext cx="7929618" cy="859860"/>
      </dsp:txXfrm>
    </dsp:sp>
    <dsp:sp modelId="{4D2483C4-2A5C-4FEB-8528-C532201B232B}">
      <dsp:nvSpPr>
        <dsp:cNvPr id="0" name=""/>
        <dsp:cNvSpPr/>
      </dsp:nvSpPr>
      <dsp:spPr>
        <a:xfrm rot="10800000">
          <a:off x="0" y="3931620"/>
          <a:ext cx="7929618" cy="132246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Provide programs to encourage investment and facilitate the work procedures and laws at the national industries, and reduce taxes on national products.</a:t>
          </a:r>
        </a:p>
      </dsp:txBody>
      <dsp:txXfrm rot="10800000">
        <a:off x="0" y="3931620"/>
        <a:ext cx="7929618" cy="1322465"/>
      </dsp:txXfrm>
    </dsp:sp>
    <dsp:sp modelId="{4B48F2E0-FB93-4310-B5D7-7B3569272A6A}">
      <dsp:nvSpPr>
        <dsp:cNvPr id="0" name=""/>
        <dsp:cNvSpPr/>
      </dsp:nvSpPr>
      <dsp:spPr>
        <a:xfrm rot="10800000">
          <a:off x="0" y="2622052"/>
          <a:ext cx="7929618" cy="132246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Develop programs aiming to motivated Palestinian manufacturers to apply Quality Control Standards and Quality Systems.  </a:t>
          </a:r>
          <a:endParaRPr lang="en-GB" sz="2000" b="1" kern="1200" dirty="0" smtClean="0"/>
        </a:p>
      </dsp:txBody>
      <dsp:txXfrm rot="10800000">
        <a:off x="0" y="2622052"/>
        <a:ext cx="7929618" cy="1322465"/>
      </dsp:txXfrm>
    </dsp:sp>
    <dsp:sp modelId="{9639330F-FB74-48D7-AD67-A40DCD037400}">
      <dsp:nvSpPr>
        <dsp:cNvPr id="0" name=""/>
        <dsp:cNvSpPr/>
      </dsp:nvSpPr>
      <dsp:spPr>
        <a:xfrm rot="10800000">
          <a:off x="0" y="1312485"/>
          <a:ext cx="7929618" cy="132246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Local markets should be encouraged to support the local products.</a:t>
          </a:r>
          <a:endParaRPr lang="en-GB" sz="2000" b="1" kern="1200" dirty="0"/>
        </a:p>
      </dsp:txBody>
      <dsp:txXfrm rot="10800000">
        <a:off x="0" y="1312485"/>
        <a:ext cx="7929618" cy="1322465"/>
      </dsp:txXfrm>
    </dsp:sp>
    <dsp:sp modelId="{7825EA9A-3076-40C5-BE60-12EB53F0A27E}">
      <dsp:nvSpPr>
        <dsp:cNvPr id="0" name=""/>
        <dsp:cNvSpPr/>
      </dsp:nvSpPr>
      <dsp:spPr>
        <a:xfrm rot="10800000">
          <a:off x="0" y="2917"/>
          <a:ext cx="7929618" cy="132246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i="0" kern="1200" dirty="0" smtClean="0"/>
            <a:t>The development of the Palestinian industrial sector, and increased efforts to establish industrial cities to create a strong and effective national economy. </a:t>
          </a:r>
          <a:endParaRPr lang="en-GB" sz="1800" b="1" kern="1200" dirty="0"/>
        </a:p>
      </dsp:txBody>
      <dsp:txXfrm rot="10800000">
        <a:off x="0" y="2917"/>
        <a:ext cx="7929618" cy="13224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E7BAA8-1CC1-4039-9E40-2B73651D96FB}">
      <dsp:nvSpPr>
        <dsp:cNvPr id="0" name=""/>
        <dsp:cNvSpPr/>
      </dsp:nvSpPr>
      <dsp:spPr>
        <a:xfrm>
          <a:off x="0" y="0"/>
          <a:ext cx="8208912" cy="7000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Physical Cost Factors</a:t>
          </a:r>
          <a:endParaRPr lang="he-IL" sz="2400" kern="1200" dirty="0"/>
        </a:p>
      </dsp:txBody>
      <dsp:txXfrm>
        <a:off x="0" y="0"/>
        <a:ext cx="8208912" cy="700040"/>
      </dsp:txXfrm>
    </dsp:sp>
    <dsp:sp modelId="{8D1B6358-BF89-45AC-B103-2C6EEE59495B}">
      <dsp:nvSpPr>
        <dsp:cNvPr id="0" name=""/>
        <dsp:cNvSpPr/>
      </dsp:nvSpPr>
      <dsp:spPr>
        <a:xfrm>
          <a:off x="0" y="917052"/>
          <a:ext cx="8208912" cy="1519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30480" rIns="170688" bIns="3048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he-IL" sz="20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/>
            <a:t>Proximity to raw material .</a:t>
          </a:r>
          <a:endParaRPr lang="he-IL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/>
            <a:t>Land .</a:t>
          </a:r>
          <a:endParaRPr lang="he-IL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/>
            <a:t>Energy.</a:t>
          </a:r>
          <a:endParaRPr lang="he-IL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he-IL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he-IL" sz="2400" b="1" kern="1200" dirty="0"/>
        </a:p>
      </dsp:txBody>
      <dsp:txXfrm>
        <a:off x="0" y="917052"/>
        <a:ext cx="8208912" cy="1519696"/>
      </dsp:txXfrm>
    </dsp:sp>
    <dsp:sp modelId="{D765DA15-93F6-4E1A-B7C6-EA2DD405FA15}">
      <dsp:nvSpPr>
        <dsp:cNvPr id="0" name=""/>
        <dsp:cNvSpPr/>
      </dsp:nvSpPr>
      <dsp:spPr>
        <a:xfrm>
          <a:off x="0" y="2596414"/>
          <a:ext cx="8208912" cy="50876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Human-based Cost Factors</a:t>
          </a:r>
          <a:endParaRPr lang="he-IL" sz="2800" kern="1200" dirty="0"/>
        </a:p>
      </dsp:txBody>
      <dsp:txXfrm>
        <a:off x="0" y="2596414"/>
        <a:ext cx="8208912" cy="508768"/>
      </dsp:txXfrm>
    </dsp:sp>
    <dsp:sp modelId="{76827901-FFF2-49D9-B816-C070236EB459}">
      <dsp:nvSpPr>
        <dsp:cNvPr id="0" name=""/>
        <dsp:cNvSpPr/>
      </dsp:nvSpPr>
      <dsp:spPr>
        <a:xfrm>
          <a:off x="0" y="3104707"/>
          <a:ext cx="8208912" cy="1980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he-IL" sz="19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cs typeface="+mj-cs"/>
            </a:rPr>
            <a:t>Labor force characteristics:</a:t>
          </a:r>
          <a:endParaRPr lang="he-IL" sz="2400" b="1" kern="1200" dirty="0">
            <a:cs typeface="+mj-cs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cs typeface="+mj-cs"/>
            </a:rPr>
            <a:t>Wages expected.</a:t>
          </a:r>
          <a:endParaRPr lang="he-IL" sz="2400" b="1" kern="1200" dirty="0">
            <a:cs typeface="+mj-cs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cs typeface="+mj-cs"/>
            </a:rPr>
            <a:t>Training.</a:t>
          </a:r>
          <a:endParaRPr lang="he-IL" sz="2400" b="1" kern="1200" dirty="0">
            <a:cs typeface="+mj-cs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cs typeface="+mj-cs"/>
            </a:rPr>
            <a:t>Benefits.</a:t>
          </a:r>
          <a:endParaRPr lang="he-IL" sz="2400" b="1" kern="1200" dirty="0">
            <a:cs typeface="+mj-cs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cs typeface="+mj-cs"/>
            </a:rPr>
            <a:t>Availability.</a:t>
          </a:r>
          <a:endParaRPr lang="he-IL" sz="2400" b="1" kern="1200" dirty="0">
            <a:cs typeface="+mj-cs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he-IL" sz="1900" kern="1200" dirty="0"/>
        </a:p>
      </dsp:txBody>
      <dsp:txXfrm>
        <a:off x="0" y="3104707"/>
        <a:ext cx="8208912" cy="1980089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BE7B4F-19C9-4135-9596-35756FB89E42}">
      <dsp:nvSpPr>
        <dsp:cNvPr id="0" name=""/>
        <dsp:cNvSpPr/>
      </dsp:nvSpPr>
      <dsp:spPr>
        <a:xfrm>
          <a:off x="0" y="4453192"/>
          <a:ext cx="7929618" cy="974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Concern for the exploitation of natural resources available.</a:t>
          </a:r>
          <a:endParaRPr lang="en-GB" sz="2000" b="1" i="0" kern="1200" dirty="0"/>
        </a:p>
      </dsp:txBody>
      <dsp:txXfrm>
        <a:off x="0" y="4453192"/>
        <a:ext cx="7929618" cy="974249"/>
      </dsp:txXfrm>
    </dsp:sp>
    <dsp:sp modelId="{AE451BBE-00FE-4F5B-BD90-D63239F63B15}">
      <dsp:nvSpPr>
        <dsp:cNvPr id="0" name=""/>
        <dsp:cNvSpPr/>
      </dsp:nvSpPr>
      <dsp:spPr>
        <a:xfrm rot="10800000">
          <a:off x="0" y="2969410"/>
          <a:ext cx="7929618" cy="149839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The development of strategic planning to resist the growth of Jewish settlements in Palestinian areas.</a:t>
          </a:r>
          <a:endParaRPr lang="en-GB" sz="2000" b="1" i="0" kern="1200" dirty="0"/>
        </a:p>
      </dsp:txBody>
      <dsp:txXfrm rot="10800000">
        <a:off x="0" y="2969410"/>
        <a:ext cx="7929618" cy="1498396"/>
      </dsp:txXfrm>
    </dsp:sp>
    <dsp:sp modelId="{0CEF2D4B-E913-4504-A1B8-79A3D41CA5F1}">
      <dsp:nvSpPr>
        <dsp:cNvPr id="0" name=""/>
        <dsp:cNvSpPr/>
      </dsp:nvSpPr>
      <dsp:spPr>
        <a:xfrm rot="10800000">
          <a:off x="0" y="1443867"/>
          <a:ext cx="7929618" cy="149839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Not to uproot olive trees when implementing such projects. </a:t>
          </a:r>
          <a:endParaRPr lang="en-GB" sz="2000" b="1" i="0" kern="1200" dirty="0"/>
        </a:p>
      </dsp:txBody>
      <dsp:txXfrm rot="10800000">
        <a:off x="0" y="1443867"/>
        <a:ext cx="7929618" cy="1498396"/>
      </dsp:txXfrm>
    </dsp:sp>
    <dsp:sp modelId="{467F01A7-16C9-4FED-B992-ECC0FA61F1D5}">
      <dsp:nvSpPr>
        <dsp:cNvPr id="0" name=""/>
        <dsp:cNvSpPr/>
      </dsp:nvSpPr>
      <dsp:spPr>
        <a:xfrm rot="10800000">
          <a:off x="0" y="0"/>
          <a:ext cx="7929618" cy="149839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The development of the agricultural sector through the development of industries.</a:t>
          </a:r>
          <a:endParaRPr lang="en-GB" sz="2000" b="1" i="0" kern="1200" dirty="0"/>
        </a:p>
      </dsp:txBody>
      <dsp:txXfrm rot="10800000">
        <a:off x="0" y="0"/>
        <a:ext cx="7929618" cy="14983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1D431D-4386-4BBD-AF9B-2602A71B9F18}">
      <dsp:nvSpPr>
        <dsp:cNvPr id="0" name=""/>
        <dsp:cNvSpPr/>
      </dsp:nvSpPr>
      <dsp:spPr>
        <a:xfrm>
          <a:off x="0" y="0"/>
          <a:ext cx="8640960" cy="80170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cs typeface="+mj-cs"/>
            </a:rPr>
            <a:t>Government Policies Influence</a:t>
          </a:r>
          <a:endParaRPr lang="he-IL" sz="3200" b="1" kern="1200" dirty="0">
            <a:cs typeface="+mj-cs"/>
          </a:endParaRPr>
        </a:p>
      </dsp:txBody>
      <dsp:txXfrm>
        <a:off x="0" y="0"/>
        <a:ext cx="8640960" cy="801702"/>
      </dsp:txXfrm>
    </dsp:sp>
    <dsp:sp modelId="{9DD9A22A-5D3D-4FE8-A09D-1AD15BE88981}">
      <dsp:nvSpPr>
        <dsp:cNvPr id="0" name=""/>
        <dsp:cNvSpPr/>
      </dsp:nvSpPr>
      <dsp:spPr>
        <a:xfrm>
          <a:off x="0" y="936109"/>
          <a:ext cx="8640960" cy="877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35560" rIns="199136" bIns="3556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/>
            <a:t>Transportation. </a:t>
          </a:r>
          <a:endParaRPr lang="he-IL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/>
            <a:t>Tax .</a:t>
          </a:r>
          <a:endParaRPr lang="he-IL" sz="2800" kern="1200" dirty="0"/>
        </a:p>
      </dsp:txBody>
      <dsp:txXfrm>
        <a:off x="0" y="936109"/>
        <a:ext cx="8640960" cy="877008"/>
      </dsp:txXfrm>
    </dsp:sp>
    <dsp:sp modelId="{BBD05AD9-2A87-4CBC-BE14-23D14956A8F6}">
      <dsp:nvSpPr>
        <dsp:cNvPr id="0" name=""/>
        <dsp:cNvSpPr/>
      </dsp:nvSpPr>
      <dsp:spPr>
        <a:xfrm>
          <a:off x="0" y="4680520"/>
          <a:ext cx="8640960" cy="793264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Political occupation </a:t>
          </a:r>
          <a:endParaRPr lang="he-IL" sz="3200" b="1" kern="1200" dirty="0"/>
        </a:p>
      </dsp:txBody>
      <dsp:txXfrm>
        <a:off x="0" y="4680520"/>
        <a:ext cx="8640960" cy="793264"/>
      </dsp:txXfrm>
    </dsp:sp>
    <dsp:sp modelId="{5E71EB62-824A-44E4-A746-726F48B7F86D}">
      <dsp:nvSpPr>
        <dsp:cNvPr id="0" name=""/>
        <dsp:cNvSpPr/>
      </dsp:nvSpPr>
      <dsp:spPr>
        <a:xfrm>
          <a:off x="0" y="2376267"/>
          <a:ext cx="8640960" cy="6845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Environmental factor</a:t>
          </a:r>
          <a:endParaRPr lang="he-IL" sz="3200" b="1" kern="1200" dirty="0"/>
        </a:p>
      </dsp:txBody>
      <dsp:txXfrm>
        <a:off x="0" y="2376267"/>
        <a:ext cx="8640960" cy="6845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96508E-FFF4-425D-B755-E9951759C820}">
      <dsp:nvSpPr>
        <dsp:cNvPr id="0" name=""/>
        <dsp:cNvSpPr/>
      </dsp:nvSpPr>
      <dsp:spPr>
        <a:xfrm>
          <a:off x="1619633" y="217662"/>
          <a:ext cx="4319766" cy="150019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04852-4D46-42F9-ADDB-4334121B1B62}">
      <dsp:nvSpPr>
        <dsp:cNvPr id="0" name=""/>
        <dsp:cNvSpPr/>
      </dsp:nvSpPr>
      <dsp:spPr>
        <a:xfrm>
          <a:off x="3367631" y="3891138"/>
          <a:ext cx="837164" cy="535785"/>
        </a:xfrm>
        <a:prstGeom prst="down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6B6AF2A-8BDA-4205-8CCC-0CEF611F1166}">
      <dsp:nvSpPr>
        <dsp:cNvPr id="0" name=""/>
        <dsp:cNvSpPr/>
      </dsp:nvSpPr>
      <dsp:spPr>
        <a:xfrm>
          <a:off x="1777020" y="4319766"/>
          <a:ext cx="4018387" cy="1004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Palestinians Industries  </a:t>
          </a:r>
          <a:endParaRPr lang="en-GB" sz="1200" b="1" kern="1200" dirty="0"/>
        </a:p>
      </dsp:txBody>
      <dsp:txXfrm>
        <a:off x="1777020" y="4319766"/>
        <a:ext cx="4018387" cy="1004596"/>
      </dsp:txXfrm>
    </dsp:sp>
    <dsp:sp modelId="{4CAF7C17-8C1E-4BE5-BCA4-1A0849E17E21}">
      <dsp:nvSpPr>
        <dsp:cNvPr id="0" name=""/>
        <dsp:cNvSpPr/>
      </dsp:nvSpPr>
      <dsp:spPr>
        <a:xfrm>
          <a:off x="3190153" y="1833724"/>
          <a:ext cx="1506895" cy="150689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Traditional Industry</a:t>
          </a:r>
          <a:endParaRPr lang="en-GB" sz="1200" b="1" kern="1200" dirty="0"/>
        </a:p>
      </dsp:txBody>
      <dsp:txXfrm>
        <a:off x="3190153" y="1833724"/>
        <a:ext cx="1506895" cy="1506895"/>
      </dsp:txXfrm>
    </dsp:sp>
    <dsp:sp modelId="{23C334A7-AB24-437B-A81F-552D2BFE468E}">
      <dsp:nvSpPr>
        <dsp:cNvPr id="0" name=""/>
        <dsp:cNvSpPr/>
      </dsp:nvSpPr>
      <dsp:spPr>
        <a:xfrm>
          <a:off x="2111885" y="703217"/>
          <a:ext cx="1506895" cy="150689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Extractive Industries</a:t>
          </a:r>
          <a:endParaRPr lang="en-GB" sz="1200" b="1" kern="1200" dirty="0"/>
        </a:p>
      </dsp:txBody>
      <dsp:txXfrm>
        <a:off x="2111885" y="703217"/>
        <a:ext cx="1506895" cy="1506895"/>
      </dsp:txXfrm>
    </dsp:sp>
    <dsp:sp modelId="{16D7D5EB-5BD3-4AA3-AF50-8D15E27F9CB9}">
      <dsp:nvSpPr>
        <dsp:cNvPr id="0" name=""/>
        <dsp:cNvSpPr/>
      </dsp:nvSpPr>
      <dsp:spPr>
        <a:xfrm>
          <a:off x="3652267" y="338884"/>
          <a:ext cx="1506895" cy="150689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Manufacturing industry</a:t>
          </a:r>
          <a:endParaRPr lang="en-GB" sz="1200" b="1" kern="1200" dirty="0"/>
        </a:p>
      </dsp:txBody>
      <dsp:txXfrm>
        <a:off x="3652267" y="338884"/>
        <a:ext cx="1506895" cy="1506895"/>
      </dsp:txXfrm>
    </dsp:sp>
    <dsp:sp modelId="{235058B9-9FFB-42B6-B3A9-D8B07C871BCD}">
      <dsp:nvSpPr>
        <dsp:cNvPr id="0" name=""/>
        <dsp:cNvSpPr/>
      </dsp:nvSpPr>
      <dsp:spPr>
        <a:xfrm>
          <a:off x="1442154" y="33486"/>
          <a:ext cx="4688118" cy="375049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E3DE63-0903-4727-ACD2-D24205721BB3}">
      <dsp:nvSpPr>
        <dsp:cNvPr id="0" name=""/>
        <dsp:cNvSpPr/>
      </dsp:nvSpPr>
      <dsp:spPr>
        <a:xfrm>
          <a:off x="3767441" y="1646"/>
          <a:ext cx="1571625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Food industry, beverages and tobacco</a:t>
          </a:r>
          <a:endParaRPr lang="he-IL" sz="1400" b="1" kern="1200" dirty="0"/>
        </a:p>
      </dsp:txBody>
      <dsp:txXfrm>
        <a:off x="3767441" y="1646"/>
        <a:ext cx="1571625" cy="1021556"/>
      </dsp:txXfrm>
    </dsp:sp>
    <dsp:sp modelId="{7E154ACD-A995-47B5-8C6C-5BCF9E357936}">
      <dsp:nvSpPr>
        <dsp:cNvPr id="0" name=""/>
        <dsp:cNvSpPr/>
      </dsp:nvSpPr>
      <dsp:spPr>
        <a:xfrm>
          <a:off x="1636258" y="512425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3713222" y="110772"/>
              </a:moveTo>
              <a:arcTo wR="2916995" hR="2916995" stAng="17150433" swAng="125705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24EEC8-BEE0-45B3-95B2-3EA7E35E5448}">
      <dsp:nvSpPr>
        <dsp:cNvPr id="0" name=""/>
        <dsp:cNvSpPr/>
      </dsp:nvSpPr>
      <dsp:spPr>
        <a:xfrm>
          <a:off x="5749856" y="1099925"/>
          <a:ext cx="2167993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Clothing and leather</a:t>
          </a:r>
          <a:endParaRPr lang="he-IL" sz="1600" b="1" kern="1200" dirty="0"/>
        </a:p>
      </dsp:txBody>
      <dsp:txXfrm>
        <a:off x="5749856" y="1099925"/>
        <a:ext cx="2167993" cy="1021556"/>
      </dsp:txXfrm>
    </dsp:sp>
    <dsp:sp modelId="{190E3800-7974-45B9-AB22-029091E4BD2B}">
      <dsp:nvSpPr>
        <dsp:cNvPr id="0" name=""/>
        <dsp:cNvSpPr/>
      </dsp:nvSpPr>
      <dsp:spPr>
        <a:xfrm>
          <a:off x="1636258" y="512425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5530918" y="1622287"/>
              </a:moveTo>
              <a:arcTo wR="2916995" hR="2916995" stAng="20019013" swAng="17266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E366C2-BB47-4415-9698-B588CF3AE84A}">
      <dsp:nvSpPr>
        <dsp:cNvPr id="0" name=""/>
        <dsp:cNvSpPr/>
      </dsp:nvSpPr>
      <dsp:spPr>
        <a:xfrm>
          <a:off x="6321966" y="3567735"/>
          <a:ext cx="2150297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The timber industry</a:t>
          </a:r>
          <a:endParaRPr lang="he-IL" sz="1600" b="1" kern="1200" dirty="0"/>
        </a:p>
      </dsp:txBody>
      <dsp:txXfrm>
        <a:off x="6321966" y="3567735"/>
        <a:ext cx="2150297" cy="1021556"/>
      </dsp:txXfrm>
    </dsp:sp>
    <dsp:sp modelId="{B566467E-0C81-44A0-994B-4C2217724FFD}">
      <dsp:nvSpPr>
        <dsp:cNvPr id="0" name=""/>
        <dsp:cNvSpPr/>
      </dsp:nvSpPr>
      <dsp:spPr>
        <a:xfrm>
          <a:off x="1636258" y="512425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5588810" y="4087579"/>
              </a:moveTo>
              <a:arcTo wR="2916995" hR="2916995" stAng="1419561" swAng="135911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59CDCC-D58F-408F-9E10-F4C9122C1FBA}">
      <dsp:nvSpPr>
        <dsp:cNvPr id="0" name=""/>
        <dsp:cNvSpPr/>
      </dsp:nvSpPr>
      <dsp:spPr>
        <a:xfrm>
          <a:off x="4856208" y="5546764"/>
          <a:ext cx="1925366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Paper products</a:t>
          </a:r>
          <a:endParaRPr lang="he-IL" sz="1600" b="1" kern="1200" dirty="0"/>
        </a:p>
      </dsp:txBody>
      <dsp:txXfrm>
        <a:off x="4856208" y="5546764"/>
        <a:ext cx="1925366" cy="1021556"/>
      </dsp:txXfrm>
    </dsp:sp>
    <dsp:sp modelId="{09CC27F5-CF9F-48C3-9746-BF7B7510433D}">
      <dsp:nvSpPr>
        <dsp:cNvPr id="0" name=""/>
        <dsp:cNvSpPr/>
      </dsp:nvSpPr>
      <dsp:spPr>
        <a:xfrm>
          <a:off x="1362542" y="554220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3485689" y="5778018"/>
              </a:moveTo>
              <a:arcTo wR="2916995" hR="2916995" stAng="4725461" swAng="94263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721E19-AA20-4D3F-B88C-3E6901D3EC61}">
      <dsp:nvSpPr>
        <dsp:cNvPr id="0" name=""/>
        <dsp:cNvSpPr/>
      </dsp:nvSpPr>
      <dsp:spPr>
        <a:xfrm>
          <a:off x="2204554" y="5548411"/>
          <a:ext cx="1839618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Chemical products </a:t>
          </a:r>
          <a:endParaRPr lang="he-IL" sz="1600" b="1" kern="1200" dirty="0"/>
        </a:p>
      </dsp:txBody>
      <dsp:txXfrm>
        <a:off x="2204554" y="5548411"/>
        <a:ext cx="1839618" cy="1021556"/>
      </dsp:txXfrm>
    </dsp:sp>
    <dsp:sp modelId="{1EFE61DC-C8ED-4CF3-8CA1-28AD818A6740}">
      <dsp:nvSpPr>
        <dsp:cNvPr id="0" name=""/>
        <dsp:cNvSpPr/>
      </dsp:nvSpPr>
      <dsp:spPr>
        <a:xfrm>
          <a:off x="1710837" y="702491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721481" y="4837564"/>
              </a:moveTo>
              <a:arcTo wR="2916995" hR="2916995" stAng="8329293" swAng="129248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CF272-A52A-406F-8C8C-B7350841F76E}">
      <dsp:nvSpPr>
        <dsp:cNvPr id="0" name=""/>
        <dsp:cNvSpPr/>
      </dsp:nvSpPr>
      <dsp:spPr>
        <a:xfrm>
          <a:off x="671736" y="3567735"/>
          <a:ext cx="2075315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Manufacturing Nonmetallic </a:t>
          </a:r>
          <a:endParaRPr lang="he-IL" sz="1600" b="1" kern="1200" dirty="0"/>
        </a:p>
      </dsp:txBody>
      <dsp:txXfrm>
        <a:off x="671736" y="3567735"/>
        <a:ext cx="2075315" cy="1021556"/>
      </dsp:txXfrm>
    </dsp:sp>
    <dsp:sp modelId="{AA609233-660F-47D4-8F01-793384DB6D46}">
      <dsp:nvSpPr>
        <dsp:cNvPr id="0" name=""/>
        <dsp:cNvSpPr/>
      </dsp:nvSpPr>
      <dsp:spPr>
        <a:xfrm>
          <a:off x="1636258" y="512425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2617" y="3040541"/>
              </a:moveTo>
              <a:arcTo wR="2916995" hR="2916995" stAng="10654355" swAng="17266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9859F-C097-4A8D-A8BB-706D01FF7F1E}">
      <dsp:nvSpPr>
        <dsp:cNvPr id="0" name=""/>
        <dsp:cNvSpPr/>
      </dsp:nvSpPr>
      <dsp:spPr>
        <a:xfrm>
          <a:off x="1486842" y="1099925"/>
          <a:ext cx="1571625" cy="1021556"/>
        </a:xfrm>
        <a:prstGeom prst="round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M</a:t>
          </a:r>
          <a:r>
            <a:rPr lang="en-US" sz="1600" b="1" kern="1200" dirty="0" smtClean="0"/>
            <a:t>etal products industry</a:t>
          </a:r>
          <a:endParaRPr lang="he-IL" sz="1600" b="1" kern="1200" dirty="0"/>
        </a:p>
      </dsp:txBody>
      <dsp:txXfrm>
        <a:off x="1486842" y="1099925"/>
        <a:ext cx="1571625" cy="1021556"/>
      </dsp:txXfrm>
    </dsp:sp>
    <dsp:sp modelId="{8A4C57E1-DE8A-4DB2-B094-F266F38745A9}">
      <dsp:nvSpPr>
        <dsp:cNvPr id="0" name=""/>
        <dsp:cNvSpPr/>
      </dsp:nvSpPr>
      <dsp:spPr>
        <a:xfrm>
          <a:off x="1636258" y="512425"/>
          <a:ext cx="5833991" cy="5833991"/>
        </a:xfrm>
        <a:custGeom>
          <a:avLst/>
          <a:gdLst/>
          <a:ahLst/>
          <a:cxnLst/>
          <a:rect l="0" t="0" r="0" b="0"/>
          <a:pathLst>
            <a:path>
              <a:moveTo>
                <a:pt x="1169995" y="581004"/>
              </a:moveTo>
              <a:arcTo wR="2916995" hR="2916995" stAng="13992514" swAng="125705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602496-84F4-42A6-B195-5AA92F248D6D}">
      <dsp:nvSpPr>
        <dsp:cNvPr id="0" name=""/>
        <dsp:cNvSpPr/>
      </dsp:nvSpPr>
      <dsp:spPr>
        <a:xfrm>
          <a:off x="0" y="89606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Industrial zone in Nablus</a:t>
          </a:r>
          <a:endParaRPr lang="he-IL" sz="2700" kern="1200" dirty="0"/>
        </a:p>
      </dsp:txBody>
      <dsp:txXfrm>
        <a:off x="0" y="89606"/>
        <a:ext cx="2565285" cy="1539171"/>
      </dsp:txXfrm>
    </dsp:sp>
    <dsp:sp modelId="{48B6A249-9A58-4A30-85DF-2720AC1BC766}">
      <dsp:nvSpPr>
        <dsp:cNvPr id="0" name=""/>
        <dsp:cNvSpPr/>
      </dsp:nvSpPr>
      <dsp:spPr>
        <a:xfrm>
          <a:off x="2821813" y="89606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Industrial zone in Tulkarem</a:t>
          </a:r>
          <a:endParaRPr lang="he-IL" sz="2700" kern="1200" dirty="0"/>
        </a:p>
      </dsp:txBody>
      <dsp:txXfrm>
        <a:off x="2821813" y="89606"/>
        <a:ext cx="2565285" cy="1539171"/>
      </dsp:txXfrm>
    </dsp:sp>
    <dsp:sp modelId="{F80B1CEF-40ED-4DDC-9378-B69916B71310}">
      <dsp:nvSpPr>
        <dsp:cNvPr id="0" name=""/>
        <dsp:cNvSpPr/>
      </dsp:nvSpPr>
      <dsp:spPr>
        <a:xfrm>
          <a:off x="5643627" y="89606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Industrial zone in </a:t>
          </a:r>
          <a:r>
            <a:rPr lang="en-US" sz="2700" kern="1200" dirty="0" err="1" smtClean="0"/>
            <a:t>Tarkomiah</a:t>
          </a:r>
          <a:r>
            <a:rPr lang="en-US" sz="2700" kern="1200" dirty="0" smtClean="0"/>
            <a:t>.</a:t>
          </a:r>
          <a:endParaRPr lang="he-IL" sz="2700" kern="1200" dirty="0"/>
        </a:p>
      </dsp:txBody>
      <dsp:txXfrm>
        <a:off x="5643627" y="89606"/>
        <a:ext cx="2565285" cy="1539171"/>
      </dsp:txXfrm>
    </dsp:sp>
    <dsp:sp modelId="{C94BC914-C84E-4FD7-BFA6-8E868FB0AB67}">
      <dsp:nvSpPr>
        <dsp:cNvPr id="0" name=""/>
        <dsp:cNvSpPr/>
      </dsp:nvSpPr>
      <dsp:spPr>
        <a:xfrm>
          <a:off x="0" y="1885305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The industrial zone of </a:t>
          </a:r>
          <a:r>
            <a:rPr lang="en-US" sz="2700" kern="1200" dirty="0" err="1" smtClean="0"/>
            <a:t>Beitunia</a:t>
          </a:r>
          <a:r>
            <a:rPr lang="en-US" sz="2700" kern="1200" dirty="0" smtClean="0"/>
            <a:t>.</a:t>
          </a:r>
          <a:endParaRPr lang="he-IL" sz="2700" kern="1200" dirty="0"/>
        </a:p>
      </dsp:txBody>
      <dsp:txXfrm>
        <a:off x="0" y="1885305"/>
        <a:ext cx="2565285" cy="1539171"/>
      </dsp:txXfrm>
    </dsp:sp>
    <dsp:sp modelId="{96CEDDAC-BCF9-4A81-9472-E887E8A23C88}">
      <dsp:nvSpPr>
        <dsp:cNvPr id="0" name=""/>
        <dsp:cNvSpPr/>
      </dsp:nvSpPr>
      <dsp:spPr>
        <a:xfrm>
          <a:off x="2821813" y="1885305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Jericho Agro-Industrial Park</a:t>
          </a:r>
          <a:endParaRPr lang="he-IL" sz="2700" kern="1200" dirty="0"/>
        </a:p>
      </dsp:txBody>
      <dsp:txXfrm>
        <a:off x="2821813" y="1885305"/>
        <a:ext cx="2565285" cy="1539171"/>
      </dsp:txXfrm>
    </dsp:sp>
    <dsp:sp modelId="{322B0E69-C333-4CBD-9BFD-0846E457A32C}">
      <dsp:nvSpPr>
        <dsp:cNvPr id="0" name=""/>
        <dsp:cNvSpPr/>
      </dsp:nvSpPr>
      <dsp:spPr>
        <a:xfrm>
          <a:off x="5643627" y="1885305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Jenin</a:t>
          </a:r>
          <a:r>
            <a:rPr lang="en-US" sz="2700" kern="1200" dirty="0" smtClean="0"/>
            <a:t> Industrial Estate.</a:t>
          </a:r>
          <a:endParaRPr lang="he-IL" sz="2700" kern="1200" dirty="0"/>
        </a:p>
      </dsp:txBody>
      <dsp:txXfrm>
        <a:off x="5643627" y="1885305"/>
        <a:ext cx="2565285" cy="1539171"/>
      </dsp:txXfrm>
    </dsp:sp>
    <dsp:sp modelId="{50FB643B-32A2-4049-9B71-973BBAB5F6F1}">
      <dsp:nvSpPr>
        <dsp:cNvPr id="0" name=""/>
        <dsp:cNvSpPr/>
      </dsp:nvSpPr>
      <dsp:spPr>
        <a:xfrm>
          <a:off x="1410906" y="3681005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Gaza Industrial Estate.</a:t>
          </a:r>
          <a:endParaRPr lang="he-IL" sz="2700" kern="1200" dirty="0"/>
        </a:p>
      </dsp:txBody>
      <dsp:txXfrm>
        <a:off x="1410906" y="3681005"/>
        <a:ext cx="2565285" cy="1539171"/>
      </dsp:txXfrm>
    </dsp:sp>
    <dsp:sp modelId="{2E55C047-D5A5-491C-B617-13738D4C484E}">
      <dsp:nvSpPr>
        <dsp:cNvPr id="0" name=""/>
        <dsp:cNvSpPr/>
      </dsp:nvSpPr>
      <dsp:spPr>
        <a:xfrm>
          <a:off x="4232720" y="3681005"/>
          <a:ext cx="2565285" cy="153917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Bethlehem Industrial Park.</a:t>
          </a:r>
          <a:endParaRPr lang="he-IL" sz="2700" kern="1200" dirty="0"/>
        </a:p>
      </dsp:txBody>
      <dsp:txXfrm>
        <a:off x="4232720" y="3681005"/>
        <a:ext cx="2565285" cy="153917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4A371-9C47-48BA-A430-5498E98E231C}">
      <dsp:nvSpPr>
        <dsp:cNvPr id="0" name=""/>
        <dsp:cNvSpPr/>
      </dsp:nvSpPr>
      <dsp:spPr>
        <a:xfrm>
          <a:off x="0" y="285257"/>
          <a:ext cx="4666118" cy="4666118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46A13F-3A74-476F-A257-DDAD01A15B08}">
      <dsp:nvSpPr>
        <dsp:cNvPr id="0" name=""/>
        <dsp:cNvSpPr/>
      </dsp:nvSpPr>
      <dsp:spPr>
        <a:xfrm>
          <a:off x="2333059" y="285257"/>
          <a:ext cx="5443804" cy="46661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Jericho Agro-Industrial Park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( JAIP )</a:t>
          </a:r>
          <a:endParaRPr lang="he-IL" sz="4000" kern="1200" dirty="0"/>
        </a:p>
      </dsp:txBody>
      <dsp:txXfrm>
        <a:off x="2333059" y="285257"/>
        <a:ext cx="5443804" cy="2216406"/>
      </dsp:txXfrm>
    </dsp:sp>
    <dsp:sp modelId="{47CA99EE-49CD-4C1E-8E2D-9ABB9C7F2BB1}">
      <dsp:nvSpPr>
        <dsp:cNvPr id="0" name=""/>
        <dsp:cNvSpPr/>
      </dsp:nvSpPr>
      <dsp:spPr>
        <a:xfrm>
          <a:off x="1224856" y="2501664"/>
          <a:ext cx="2216406" cy="2216406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363FC9-03A5-42BA-8363-C37BE522EF85}">
      <dsp:nvSpPr>
        <dsp:cNvPr id="0" name=""/>
        <dsp:cNvSpPr/>
      </dsp:nvSpPr>
      <dsp:spPr>
        <a:xfrm>
          <a:off x="2333059" y="2501664"/>
          <a:ext cx="5443804" cy="22164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Hope land  industrial park </a:t>
          </a:r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(HLIP )</a:t>
          </a:r>
          <a:endParaRPr lang="he-IL" sz="4000" kern="1200" dirty="0"/>
        </a:p>
      </dsp:txBody>
      <dsp:txXfrm>
        <a:off x="2333059" y="2501664"/>
        <a:ext cx="5443804" cy="221640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B066AD-2D3F-4861-9CEC-E2C7E0841EF4}">
      <dsp:nvSpPr>
        <dsp:cNvPr id="0" name=""/>
        <dsp:cNvSpPr/>
      </dsp:nvSpPr>
      <dsp:spPr>
        <a:xfrm>
          <a:off x="0" y="891393"/>
          <a:ext cx="8229600" cy="124934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Developing the National Economy</a:t>
          </a:r>
          <a:endParaRPr lang="en-US" sz="4000" kern="1200" dirty="0"/>
        </a:p>
      </dsp:txBody>
      <dsp:txXfrm>
        <a:off x="0" y="891393"/>
        <a:ext cx="8229600" cy="1249340"/>
      </dsp:txXfrm>
    </dsp:sp>
    <dsp:sp modelId="{8A4CDE35-916F-45B1-8C46-C11D147D93C7}">
      <dsp:nvSpPr>
        <dsp:cNvPr id="0" name=""/>
        <dsp:cNvSpPr/>
      </dsp:nvSpPr>
      <dsp:spPr>
        <a:xfrm>
          <a:off x="0" y="1250012"/>
          <a:ext cx="8229600" cy="4570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Increased income</a:t>
          </a:r>
          <a:endParaRPr lang="en-US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promoting trade and creating job opportunities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b="0" i="0" kern="1200" dirty="0" smtClean="0"/>
            <a:t>Reduce unemployment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b="0" i="0" kern="1200" dirty="0" smtClean="0"/>
            <a:t>Increase the added value</a:t>
          </a:r>
          <a:endParaRPr lang="en-US" sz="3200" kern="1200" dirty="0"/>
        </a:p>
      </dsp:txBody>
      <dsp:txXfrm>
        <a:off x="0" y="1250012"/>
        <a:ext cx="8229600" cy="4570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0.95063</cdr:y>
    </cdr:from>
    <cdr:to>
      <cdr:x>0.17219</cdr:x>
      <cdr:y>0.99551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0" y="6519446"/>
          <a:ext cx="157447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entury Schoolbook"/>
            </a:defRPr>
          </a:lvl9pPr>
        </a:lstStyle>
        <a:p xmlns:a="http://schemas.openxmlformats.org/drawingml/2006/main">
          <a:r>
            <a:rPr lang="en-US" sz="1400" b="1" dirty="0" smtClean="0"/>
            <a:t>Tariq </a:t>
          </a:r>
          <a:r>
            <a:rPr lang="en-US" sz="1400" b="1" dirty="0" err="1" smtClean="0"/>
            <a:t>Kittaneh</a:t>
          </a:r>
          <a:endParaRPr lang="en-GB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CBC76-3BA8-4229-AE86-7F4211A919E4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F8462-DAF0-4B1F-A2B7-F76310CA74E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Esam Odeh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Esam Odeh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AECBEB-49F7-4F9F-B4FA-A8202E810B4B}" type="datetimeFigureOut">
              <a:rPr lang="en-US" smtClean="0"/>
              <a:pPr/>
              <a:t>12/24/2011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7B4C25-6EFA-48AA-8A62-B48176B33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25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\Desktop\Project Cover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9698" name="Picture 2" descr="C:\Users\Admin\Desktop\Project Covers\s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286520"/>
            <a:ext cx="2428892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 smtClean="0">
                <a:solidFill>
                  <a:schemeClr val="tx1"/>
                </a:solidFill>
              </a:rPr>
              <a:t> industrial Park in Palestine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endParaRPr lang="he-IL" sz="32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571472" y="1142984"/>
          <a:ext cx="757242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852936"/>
            <a:ext cx="3312368" cy="1786210"/>
          </a:xfrm>
        </p:spPr>
        <p:txBody>
          <a:bodyPr>
            <a:normAutofit/>
          </a:bodyPr>
          <a:lstStyle/>
          <a:p>
            <a:pPr lvl="0" algn="ctr" rtl="0"/>
            <a:r>
              <a:rPr lang="en-US" sz="2700" b="1" dirty="0" smtClean="0">
                <a:solidFill>
                  <a:schemeClr val="tx1"/>
                </a:solidFill>
              </a:rPr>
              <a:t>Palestinian Industry Classification </a:t>
            </a:r>
            <a:r>
              <a:rPr lang="he-IL" b="1" dirty="0" smtClean="0">
                <a:solidFill>
                  <a:schemeClr val="tx1"/>
                </a:solidFill>
              </a:rPr>
              <a:t/>
            </a:r>
            <a:br>
              <a:rPr lang="he-IL" b="1" dirty="0" smtClean="0">
                <a:solidFill>
                  <a:schemeClr val="tx1"/>
                </a:solidFill>
              </a:rPr>
            </a:br>
            <a:endParaRPr lang="he-IL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0" y="0"/>
          <a:ext cx="9144000" cy="6569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Manufacturing Industry Sector: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35280" cy="487375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sz="2800" b="1" cap="small" dirty="0" smtClean="0">
                <a:latin typeface="+mj-lt"/>
                <a:ea typeface="+mj-ea"/>
                <a:cs typeface="+mj-cs"/>
              </a:rPr>
              <a:t>Manufacturing industry </a:t>
            </a:r>
            <a:r>
              <a:rPr lang="en-US" sz="2800" dirty="0" smtClean="0"/>
              <a:t>refers to those industries which involve in the manufacturing and processing of items and indulge in either creation of new commodities or in value addition.</a:t>
            </a: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Th'era</a:t>
            </a:r>
            <a:endParaRPr kumimoji="0" lang="ar-SA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843808" y="2636912"/>
            <a:ext cx="3096344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 smtClean="0"/>
              <a:t>The importance of manufacturing industry sector.</a:t>
            </a:r>
            <a:endParaRPr lang="he-IL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6228184" y="1268760"/>
            <a:ext cx="244827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development of agricultural areas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6228184" y="4293096"/>
            <a:ext cx="244827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Improving  the financial situation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3059832" y="4869160"/>
            <a:ext cx="244827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 Palestinian economy independency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323528" y="4365104"/>
            <a:ext cx="244827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Development of national products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251520" y="980728"/>
            <a:ext cx="2448272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Building a modern and comprehensive marketing system</a:t>
            </a:r>
            <a:endParaRPr lang="en-US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3203848" y="692696"/>
            <a:ext cx="244827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development of the industrial sector</a:t>
            </a:r>
            <a:endParaRPr lang="en-US" sz="20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796136" y="2348880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627784" y="2276872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627784" y="3933056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</p:cNvCxnSpPr>
          <p:nvPr/>
        </p:nvCxnSpPr>
        <p:spPr>
          <a:xfrm>
            <a:off x="4391980" y="4005064"/>
            <a:ext cx="360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68144" y="3861048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0"/>
            <a:endCxn id="13" idx="2"/>
          </p:cNvCxnSpPr>
          <p:nvPr/>
        </p:nvCxnSpPr>
        <p:spPr>
          <a:xfrm flipV="1">
            <a:off x="4391980" y="1844824"/>
            <a:ext cx="360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Th'era</a:t>
            </a:r>
            <a:endParaRPr kumimoji="0" lang="ar-SA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76"/>
            <a:ext cx="7467600" cy="114298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Characteristics of the Palestinian Industrial Sector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510526"/>
            <a:ext cx="7776864" cy="5133184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dirty="0" smtClean="0"/>
              <a:t>absence of diversity in industrial structure</a:t>
            </a:r>
          </a:p>
          <a:p>
            <a:pPr lvl="0">
              <a:buFont typeface="Wingdings" pitchFamily="2" charset="2"/>
              <a:buChar char="Ø"/>
            </a:pPr>
            <a:endParaRPr lang="he-IL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The small size of industrial facilities</a:t>
            </a:r>
          </a:p>
          <a:p>
            <a:pPr lvl="0">
              <a:buFont typeface="Wingdings" pitchFamily="2" charset="2"/>
              <a:buChar char="Ø"/>
            </a:pPr>
            <a:endParaRPr lang="he-IL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Low level of scientific workers.</a:t>
            </a:r>
          </a:p>
          <a:p>
            <a:pPr lvl="0">
              <a:buFont typeface="Wingdings" pitchFamily="2" charset="2"/>
              <a:buChar char="Ø"/>
            </a:pPr>
            <a:endParaRPr lang="he-IL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Low participation of women in industrial activity.</a:t>
            </a:r>
          </a:p>
          <a:p>
            <a:pPr lvl="0">
              <a:buFont typeface="Wingdings" pitchFamily="2" charset="2"/>
              <a:buChar char="Ø"/>
            </a:pPr>
            <a:endParaRPr lang="he-IL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Poor performance on exports.</a:t>
            </a:r>
          </a:p>
          <a:p>
            <a:pPr lvl="0">
              <a:buFont typeface="Wingdings" pitchFamily="2" charset="2"/>
              <a:buChar char="Ø"/>
            </a:pPr>
            <a:endParaRPr lang="he-IL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 absence of a clear weakness of the strategic planning and management</a:t>
            </a:r>
          </a:p>
          <a:p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Raja’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Rehan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71438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</a:rPr>
              <a:t>Palestinian industrial zones.</a:t>
            </a:r>
            <a:endParaRPr lang="he-IL" sz="2800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467544" y="1071546"/>
          <a:ext cx="8208912" cy="5309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Raja’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Rehan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39552" y="928670"/>
          <a:ext cx="7776864" cy="5236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Raja’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Rehan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85728"/>
            <a:ext cx="5072098" cy="500066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en-US" sz="2800" b="1" cap="small" dirty="0">
                <a:latin typeface="+mj-lt"/>
                <a:ea typeface="+mj-ea"/>
                <a:cs typeface="+mj-cs"/>
              </a:rPr>
              <a:t>Industrial Parks Studied </a:t>
            </a:r>
            <a:endParaRPr lang="en-GB" sz="2800" b="1" cap="small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644008" y="5013176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Snacks.</a:t>
            </a:r>
            <a:endParaRPr lang="en-US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56176" y="908720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Dairies and milk products.</a:t>
            </a:r>
            <a:endParaRPr lang="en-US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6300192" y="2348880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Meat processing.</a:t>
            </a:r>
            <a:endParaRPr lang="en-US" sz="20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940152" y="3717032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Beverage soft drinks</a:t>
            </a:r>
            <a:endParaRPr lang="en-US" sz="20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763688" y="5013176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Pasta and other grains products.</a:t>
            </a:r>
            <a:endParaRPr lang="en-US" sz="20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55576" y="3717032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Canned food.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23528" y="2420888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 Oils and ghee.</a:t>
            </a:r>
          </a:p>
          <a:p>
            <a:pPr lvl="0"/>
            <a:endParaRPr lang="en-US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611560" y="908720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 Animal feeds industry</a:t>
            </a:r>
            <a:endParaRPr lang="en-US" sz="20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3357554" y="260648"/>
            <a:ext cx="237626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Confectioneries and sweets</a:t>
            </a:r>
            <a:endParaRPr lang="en-US" sz="2000" b="1" dirty="0"/>
          </a:p>
        </p:txBody>
      </p:sp>
      <p:sp>
        <p:nvSpPr>
          <p:cNvPr id="15" name="Right Arrow 14"/>
          <p:cNvSpPr/>
          <p:nvPr/>
        </p:nvSpPr>
        <p:spPr>
          <a:xfrm rot="19509724">
            <a:off x="5421755" y="2028541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262179">
            <a:off x="5737111" y="2871615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6430548">
            <a:off x="4228445" y="1496282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2047442">
            <a:off x="5349675" y="3755413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4013294">
            <a:off x="4728488" y="4199514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6750594">
            <a:off x="3813462" y="4243834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0592859">
            <a:off x="2854191" y="2795778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8555804">
            <a:off x="3189366" y="3833103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14047651">
            <a:off x="3245378" y="1830501"/>
            <a:ext cx="504056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275856" y="1844824"/>
            <a:ext cx="2448272" cy="237626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The Palestinian Processed Food Sector </a:t>
            </a:r>
            <a:endParaRPr lang="en-US" sz="2000" b="1" dirty="0"/>
          </a:p>
        </p:txBody>
      </p:sp>
      <p:sp>
        <p:nvSpPr>
          <p:cNvPr id="26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Raja’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Rehan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653136"/>
            <a:ext cx="7467600" cy="1143000"/>
          </a:xfrm>
        </p:spPr>
        <p:txBody>
          <a:bodyPr/>
          <a:lstStyle/>
          <a:p>
            <a:pPr algn="ctr"/>
            <a:r>
              <a:rPr lang="en-US" sz="4000" b="1" dirty="0" smtClean="0"/>
              <a:t>Methodology</a:t>
            </a:r>
            <a:endParaRPr lang="en-US" sz="40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071538" y="133350"/>
          <a:ext cx="6572296" cy="6724650"/>
        </p:xfrm>
        <a:graphic>
          <a:graphicData uri="http://schemas.openxmlformats.org/presentationml/2006/ole">
            <p:oleObj spid="_x0000_s27650" name="Visio" r:id="rId3" imgW="6514753" imgH="8314764" progId="">
              <p:embed/>
            </p:oleObj>
          </a:graphicData>
        </a:graphic>
      </p:graphicFrame>
      <p:sp>
        <p:nvSpPr>
          <p:cNvPr id="5" name="Footer Placeholder 2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Raja’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Rehan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4294967295"/>
          </p:nvPr>
        </p:nvGraphicFramePr>
        <p:xfrm>
          <a:off x="428596" y="1071546"/>
          <a:ext cx="807249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21429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  <a:cs typeface="Times New Roman" pitchFamily="18" charset="0"/>
              </a:rPr>
              <a:t>Contents</a:t>
            </a:r>
            <a:endParaRPr lang="en-GB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Footer Placeholder 65"/>
          <p:cNvSpPr>
            <a:spLocks noGrp="1"/>
          </p:cNvSpPr>
          <p:nvPr>
            <p:ph type="ftr" sz="quarter" idx="16"/>
          </p:nvPr>
        </p:nvSpPr>
        <p:spPr>
          <a:xfrm>
            <a:off x="0" y="6563702"/>
            <a:ext cx="3200400" cy="365760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Tariq </a:t>
            </a:r>
            <a:r>
              <a:rPr lang="en-GB" sz="1400" b="1" dirty="0" err="1" smtClean="0">
                <a:solidFill>
                  <a:schemeClr val="tx1"/>
                </a:solidFill>
              </a:rPr>
              <a:t>Kittaneh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457200"/>
            <a:ext cx="6781800" cy="770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HLIP Justification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6500813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42852"/>
          <a:ext cx="8229600" cy="582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88668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357166"/>
          <a:ext cx="82296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519470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20" y="71414"/>
            <a:ext cx="7467600" cy="77472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HLIP Row Material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57224" y="1071546"/>
          <a:ext cx="7429552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85720" y="5286388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2000" b="1" dirty="0" smtClean="0"/>
              <a:t>The northern west bank raw material cannot cover production volume of HLIP so we need to Adapted from raw material from outside northern region.</a:t>
            </a:r>
            <a:endParaRPr lang="ar-SA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7921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HLIP estimated to locate near row material resources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endParaRPr lang="en-US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455761"/>
          <a:ext cx="7467600" cy="511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6572272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457200"/>
          <a:ext cx="8229600" cy="566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438" y="6500834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7467600" cy="70328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The employment effect of HLIP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7467600" cy="48737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The Agro-industrial Park is expected to create about 7300 additional jobs in Palestine.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Direct and indirect employment in the Agro-industrial Park is expected to reduce the number unemployment ratio by 0.9%.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And outside the Agro-industrial Park is estimated to be USD 12.5million and USD 2.9 million per annum, respectively </a:t>
            </a: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/>
          </p:cNvSpPr>
          <p:nvPr/>
        </p:nvSpPr>
        <p:spPr>
          <a:xfrm>
            <a:off x="1142976" y="1714488"/>
            <a:ext cx="67056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3"/>
          <p:cNvGrpSpPr/>
          <p:nvPr/>
        </p:nvGrpSpPr>
        <p:grpSpPr>
          <a:xfrm>
            <a:off x="1457348" y="2057400"/>
            <a:ext cx="6400800" cy="3276600"/>
            <a:chOff x="1219200" y="4038600"/>
            <a:chExt cx="5410200" cy="1600200"/>
          </a:xfrm>
        </p:grpSpPr>
        <p:sp>
          <p:nvSpPr>
            <p:cNvPr id="6" name="Rounded Rectangle 5"/>
            <p:cNvSpPr/>
            <p:nvPr/>
          </p:nvSpPr>
          <p:spPr>
            <a:xfrm>
              <a:off x="1219200" y="40386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Grinding Machines</a:t>
              </a:r>
              <a:endParaRPr lang="en-US" sz="20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219200" y="51054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Packaging Machines</a:t>
              </a:r>
              <a:endParaRPr lang="en-US" sz="2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124200" y="40386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Wash machines</a:t>
              </a:r>
              <a:endParaRPr lang="en-US" sz="20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124200" y="51054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Drying machines</a:t>
              </a:r>
              <a:endParaRPr lang="en-US" sz="20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105400" y="40386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Peeling machines</a:t>
              </a:r>
              <a:endParaRPr lang="en-US" sz="20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181600" y="5105400"/>
              <a:ext cx="1447800" cy="533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Filling  Machines</a:t>
              </a:r>
              <a:endParaRPr lang="en-US" sz="2000" dirty="0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609600" y="381001"/>
            <a:ext cx="7772400" cy="119061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Technology in the Agro Industrial Park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488668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Ghadeer Salhab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57290" y="571480"/>
            <a:ext cx="7000924" cy="914400"/>
          </a:xfrm>
        </p:spPr>
        <p:txBody>
          <a:bodyPr>
            <a:normAutofit/>
          </a:bodyPr>
          <a:lstStyle/>
          <a:p>
            <a:pPr algn="ctr"/>
            <a:r>
              <a:rPr lang="en-GB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Economic outlook</a:t>
            </a:r>
            <a:endParaRPr lang="en-US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4.bp.blogspot.com/_p7YdFJE22ZA/TIsEwR69rzI/AAAAAAAAABY/NnrG5J0yWtY/s1600/us_dollars_s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864399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/>
        </p:nvGraphicFramePr>
        <p:xfrm>
          <a:off x="-381000" y="0"/>
          <a:ext cx="9525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Sanaa</a:t>
            </a:r>
            <a:r>
              <a:rPr lang="en-US" b="1" dirty="0" smtClean="0"/>
              <a:t> Ali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2071670" y="214290"/>
            <a:ext cx="4857784" cy="785818"/>
            <a:chOff x="1301" y="268"/>
            <a:chExt cx="2700" cy="225"/>
          </a:xfrm>
        </p:grpSpPr>
        <p:sp>
          <p:nvSpPr>
            <p:cNvPr id="228386" name="Rectangle 42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228381" name="Rectangle 37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228382" name="Rectangle 38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228383" name="Rectangle 39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228384" name="Rectangle 40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13353" name="Rectangle 41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s-ES_tradnl" sz="32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Objetives</a:t>
              </a:r>
              <a:endParaRPr lang="en-US" sz="3200" b="1" dirty="0"/>
            </a:p>
            <a:p>
              <a:pPr algn="ctr">
                <a:defRPr/>
              </a:pPr>
              <a:endParaRPr lang="es-ES_tradnl" sz="3200" b="1" dirty="0">
                <a:cs typeface="+mn-cs"/>
              </a:endParaRPr>
            </a:p>
          </p:txBody>
        </p:sp>
      </p:grp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000232" y="1285861"/>
            <a:ext cx="4929222" cy="1071569"/>
            <a:chOff x="1301" y="261"/>
            <a:chExt cx="2700" cy="253"/>
          </a:xfrm>
        </p:grpSpPr>
        <p:sp>
          <p:nvSpPr>
            <p:cNvPr id="228405" name="Rectangle 9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406" name="Rectangle 10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407" name="Rectangle 11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8408" name="Rectangle 12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auto">
            <a:xfrm>
              <a:off x="1587" y="261"/>
              <a:ext cx="2230" cy="2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just">
                <a:defRPr/>
              </a:pPr>
              <a:r>
                <a:rPr lang="en-GB" b="1" dirty="0"/>
                <a:t>Study and planning for the establishment of an industrial zone in the northern West </a:t>
              </a:r>
              <a:r>
                <a:rPr lang="en-GB" b="1" dirty="0" smtClean="0"/>
                <a:t>Bank.</a:t>
              </a:r>
              <a:endParaRPr lang="es-ES_tradnl" b="1" dirty="0">
                <a:cs typeface="+mn-cs"/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071670" y="2568573"/>
            <a:ext cx="4857784" cy="1146179"/>
            <a:chOff x="1301" y="268"/>
            <a:chExt cx="2700" cy="225"/>
          </a:xfrm>
        </p:grpSpPr>
        <p:sp>
          <p:nvSpPr>
            <p:cNvPr id="228399" name="Rectangle 16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400" name="Rectangle 17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401" name="Rectangle 18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402" name="Rectangle 19"/>
            <p:cNvSpPr>
              <a:spLocks noChangeArrowheads="1"/>
            </p:cNvSpPr>
            <p:nvPr/>
          </p:nvSpPr>
          <p:spPr bwMode="auto">
            <a:xfrm>
              <a:off x="1380" y="268"/>
              <a:ext cx="2541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32" name="Rectangle 20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GB" b="1" dirty="0" smtClean="0"/>
                <a:t>Studding the economic impact for </a:t>
              </a:r>
              <a:r>
                <a:rPr lang="en-GB" b="1" dirty="0"/>
                <a:t>the establishment of an industrial zone in this </a:t>
              </a:r>
              <a:r>
                <a:rPr lang="en-GB" b="1" dirty="0" smtClean="0"/>
                <a:t>region.</a:t>
              </a:r>
              <a:endParaRPr lang="es-ES_tradnl" b="1" dirty="0">
                <a:cs typeface="+mn-cs"/>
              </a:endParaRPr>
            </a:p>
          </p:txBody>
        </p:sp>
        <p:sp>
          <p:nvSpPr>
            <p:cNvPr id="228404" name="Rectangle 21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8366" name="Rectangle 43"/>
          <p:cNvSpPr>
            <a:spLocks noChangeArrowheads="1"/>
          </p:cNvSpPr>
          <p:nvPr/>
        </p:nvSpPr>
        <p:spPr bwMode="auto">
          <a:xfrm>
            <a:off x="1643042" y="214289"/>
            <a:ext cx="431800" cy="61436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sz="2000"/>
          </a:p>
        </p:txBody>
      </p:sp>
      <p:sp>
        <p:nvSpPr>
          <p:cNvPr id="228367" name="Rectangle 44"/>
          <p:cNvSpPr>
            <a:spLocks noChangeArrowheads="1"/>
          </p:cNvSpPr>
          <p:nvPr/>
        </p:nvSpPr>
        <p:spPr bwMode="auto">
          <a:xfrm>
            <a:off x="6926282" y="214291"/>
            <a:ext cx="431800" cy="60722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sz="2000"/>
          </a:p>
        </p:txBody>
      </p:sp>
      <p:sp>
        <p:nvSpPr>
          <p:cNvPr id="228369" name="WordArt 52"/>
          <p:cNvSpPr>
            <a:spLocks noChangeArrowheads="1" noChangeShapeType="1" noTextEdit="1"/>
          </p:cNvSpPr>
          <p:nvPr/>
        </p:nvSpPr>
        <p:spPr bwMode="auto">
          <a:xfrm>
            <a:off x="3286116" y="714356"/>
            <a:ext cx="142875" cy="398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0" name="WordArt 53"/>
          <p:cNvSpPr>
            <a:spLocks noChangeArrowheads="1" noChangeShapeType="1" noTextEdit="1"/>
          </p:cNvSpPr>
          <p:nvPr/>
        </p:nvSpPr>
        <p:spPr bwMode="auto">
          <a:xfrm>
            <a:off x="2576494" y="1628775"/>
            <a:ext cx="142875" cy="398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1" name="WordArt 54"/>
          <p:cNvSpPr>
            <a:spLocks noChangeArrowheads="1" noChangeShapeType="1" noTextEdit="1"/>
          </p:cNvSpPr>
          <p:nvPr/>
        </p:nvSpPr>
        <p:spPr bwMode="auto">
          <a:xfrm>
            <a:off x="2576494" y="2781300"/>
            <a:ext cx="215900" cy="398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2" name="WordArt 55"/>
          <p:cNvSpPr>
            <a:spLocks noChangeArrowheads="1" noChangeShapeType="1" noTextEdit="1"/>
          </p:cNvSpPr>
          <p:nvPr/>
        </p:nvSpPr>
        <p:spPr bwMode="auto">
          <a:xfrm>
            <a:off x="2576494" y="3644900"/>
            <a:ext cx="215900" cy="398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3" name="WordArt 56"/>
          <p:cNvSpPr>
            <a:spLocks noChangeArrowheads="1" noChangeShapeType="1" noTextEdit="1"/>
          </p:cNvSpPr>
          <p:nvPr/>
        </p:nvSpPr>
        <p:spPr bwMode="auto">
          <a:xfrm>
            <a:off x="2576494" y="4508500"/>
            <a:ext cx="215900" cy="398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4" name="WordArt 57"/>
          <p:cNvSpPr>
            <a:spLocks noChangeArrowheads="1" noChangeShapeType="1" noTextEdit="1"/>
          </p:cNvSpPr>
          <p:nvPr/>
        </p:nvSpPr>
        <p:spPr bwMode="auto">
          <a:xfrm>
            <a:off x="2649519" y="5589588"/>
            <a:ext cx="215900" cy="398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28376" name="Slide Number Placeholder 57"/>
          <p:cNvSpPr>
            <a:spLocks noGrp="1"/>
          </p:cNvSpPr>
          <p:nvPr>
            <p:ph type="sldNum" sz="quarter" idx="15"/>
          </p:nvPr>
        </p:nvSpPr>
        <p:spPr bwMode="auto">
          <a:xfrm>
            <a:off x="8483600" y="6408738"/>
            <a:ext cx="530225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CD3713F-5188-4135-AA79-65FDD571FC3C}" type="slidenum">
              <a:rPr lang="en-US" sz="1600" smtClean="0"/>
              <a:pPr/>
              <a:t>3</a:t>
            </a:fld>
            <a:endParaRPr lang="en-US" sz="1600" dirty="0" smtClean="0"/>
          </a:p>
        </p:txBody>
      </p:sp>
      <p:grpSp>
        <p:nvGrpSpPr>
          <p:cNvPr id="52" name="Group 29"/>
          <p:cNvGrpSpPr>
            <a:grpSpLocks/>
          </p:cNvGrpSpPr>
          <p:nvPr/>
        </p:nvGrpSpPr>
        <p:grpSpPr bwMode="auto">
          <a:xfrm>
            <a:off x="2000232" y="3929066"/>
            <a:ext cx="4929222" cy="1143008"/>
            <a:chOff x="1301" y="268"/>
            <a:chExt cx="2700" cy="225"/>
          </a:xfrm>
        </p:grpSpPr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54" name="Rectangle 31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55" name="Rectangle 32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 b="1"/>
            </a:p>
          </p:txBody>
        </p:sp>
        <p:sp>
          <p:nvSpPr>
            <p:cNvPr id="56" name="Rectangle 33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57" name="Rectangle 34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en-US" b="1" dirty="0" smtClean="0">
                  <a:cs typeface="+mn-cs"/>
                </a:rPr>
                <a:t> </a:t>
              </a:r>
              <a:r>
                <a:rPr lang="en-GB" b="1" dirty="0"/>
                <a:t>Determine the best site for the establishment of an industrial zone in the northern </a:t>
              </a:r>
              <a:r>
                <a:rPr lang="en-GB" b="1" dirty="0" smtClean="0"/>
                <a:t>West Bank</a:t>
              </a:r>
              <a:endParaRPr lang="es-ES_tradnl" b="1" dirty="0">
                <a:cs typeface="+mn-cs"/>
              </a:endParaRPr>
            </a:p>
          </p:txBody>
        </p:sp>
        <p:sp>
          <p:nvSpPr>
            <p:cNvPr id="58" name="Rectangle 35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</p:grpSp>
      <p:grpSp>
        <p:nvGrpSpPr>
          <p:cNvPr id="59" name="Group 15"/>
          <p:cNvGrpSpPr>
            <a:grpSpLocks/>
          </p:cNvGrpSpPr>
          <p:nvPr/>
        </p:nvGrpSpPr>
        <p:grpSpPr bwMode="auto">
          <a:xfrm>
            <a:off x="2071670" y="5211779"/>
            <a:ext cx="4857784" cy="1146179"/>
            <a:chOff x="1301" y="268"/>
            <a:chExt cx="2700" cy="225"/>
          </a:xfrm>
        </p:grpSpPr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61" name="Rectangle 17"/>
            <p:cNvSpPr>
              <a:spLocks noChangeArrowheads="1"/>
            </p:cNvSpPr>
            <p:nvPr/>
          </p:nvSpPr>
          <p:spPr bwMode="auto">
            <a:xfrm>
              <a:off x="1301" y="354"/>
              <a:ext cx="270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62" name="Rectangle 18"/>
            <p:cNvSpPr>
              <a:spLocks noChangeArrowheads="1"/>
            </p:cNvSpPr>
            <p:nvPr/>
          </p:nvSpPr>
          <p:spPr bwMode="auto">
            <a:xfrm>
              <a:off x="1418" y="268"/>
              <a:ext cx="2505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  <p:sp>
          <p:nvSpPr>
            <p:cNvPr id="63" name="Rectangle 19"/>
            <p:cNvSpPr>
              <a:spLocks noChangeArrowheads="1"/>
            </p:cNvSpPr>
            <p:nvPr/>
          </p:nvSpPr>
          <p:spPr bwMode="auto">
            <a:xfrm>
              <a:off x="1380" y="268"/>
              <a:ext cx="2541" cy="2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2000" b="1"/>
            </a:p>
          </p:txBody>
        </p:sp>
        <p:sp>
          <p:nvSpPr>
            <p:cNvPr id="64" name="Rectangle 20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GB" b="1" dirty="0"/>
                <a:t>Infrastructure </a:t>
              </a:r>
              <a:r>
                <a:rPr lang="en-GB" b="1" dirty="0" smtClean="0"/>
                <a:t>planning and Layout Planning for the site.</a:t>
              </a:r>
              <a:endParaRPr lang="es-ES_tradnl" b="1" dirty="0">
                <a:cs typeface="+mn-cs"/>
              </a:endParaRPr>
            </a:p>
          </p:txBody>
        </p:sp>
        <p:sp>
          <p:nvSpPr>
            <p:cNvPr id="65" name="Rectangle 21"/>
            <p:cNvSpPr>
              <a:spLocks noChangeArrowheads="1"/>
            </p:cNvSpPr>
            <p:nvPr/>
          </p:nvSpPr>
          <p:spPr bwMode="auto">
            <a:xfrm>
              <a:off x="1575" y="268"/>
              <a:ext cx="2230" cy="2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/>
            </a:p>
          </p:txBody>
        </p:sp>
      </p:grpSp>
      <p:sp>
        <p:nvSpPr>
          <p:cNvPr id="66" name="Footer Placeholder 65"/>
          <p:cNvSpPr>
            <a:spLocks noGrp="1"/>
          </p:cNvSpPr>
          <p:nvPr>
            <p:ph type="ftr" sz="quarter" idx="16"/>
          </p:nvPr>
        </p:nvSpPr>
        <p:spPr>
          <a:xfrm>
            <a:off x="0" y="6563702"/>
            <a:ext cx="3200400" cy="365760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Tariq </a:t>
            </a:r>
            <a:r>
              <a:rPr lang="en-GB" sz="1400" b="1" dirty="0" err="1" smtClean="0">
                <a:solidFill>
                  <a:schemeClr val="tx1"/>
                </a:solidFill>
              </a:rPr>
              <a:t>Kittaneh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52400" y="228600"/>
          <a:ext cx="84582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Sanaa</a:t>
            </a:r>
            <a:r>
              <a:rPr lang="en-US" b="1" dirty="0" smtClean="0"/>
              <a:t> Ali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142976" y="714356"/>
          <a:ext cx="707236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سهم مسنن إلى اليمين 3"/>
          <p:cNvSpPr/>
          <p:nvPr/>
        </p:nvSpPr>
        <p:spPr>
          <a:xfrm>
            <a:off x="5000628" y="5286388"/>
            <a:ext cx="685800" cy="304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Sanaa</a:t>
            </a:r>
            <a:r>
              <a:rPr lang="en-US" dirty="0"/>
              <a:t> Ali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88687" y="3244334"/>
            <a:ext cx="3366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Attracting foreign investment</a:t>
            </a:r>
            <a:endParaRPr lang="en-US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2057400" y="1981200"/>
            <a:ext cx="48006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Attracting foreign investment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28600" y="0"/>
          <a:ext cx="8610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Sanaa</a:t>
            </a:r>
            <a:r>
              <a:rPr lang="en-US" b="1" dirty="0" smtClean="0"/>
              <a:t> Ali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304800" y="152400"/>
          <a:ext cx="88392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00200" y="2286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Target Market for the Future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/>
        </p:nvGraphicFramePr>
        <p:xfrm>
          <a:off x="0" y="685800"/>
          <a:ext cx="86868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0" y="228600"/>
          <a:ext cx="8686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Sanaa</a:t>
            </a:r>
            <a:r>
              <a:rPr lang="en-US" b="1" dirty="0" smtClean="0"/>
              <a:t> Ali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6172200" cy="18943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Site Analysis </a:t>
            </a:r>
            <a:endParaRPr lang="en-US" sz="6600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290" y="0"/>
            <a:ext cx="27707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6172200" cy="1894362"/>
          </a:xfrm>
        </p:spPr>
        <p:txBody>
          <a:bodyPr/>
          <a:lstStyle/>
          <a:p>
            <a:r>
              <a:rPr lang="en-US" sz="4000" b="1" dirty="0" smtClean="0"/>
              <a:t>  </a:t>
            </a:r>
            <a:r>
              <a:rPr lang="en-US" sz="4400" b="1" dirty="0" smtClean="0"/>
              <a:t>introduction</a:t>
            </a:r>
            <a:endParaRPr lang="he-IL" sz="4400" dirty="0"/>
          </a:p>
        </p:txBody>
      </p:sp>
      <p:pic>
        <p:nvPicPr>
          <p:cNvPr id="5" name="Content Placeholder 4" descr="introduction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3437" y="0"/>
            <a:ext cx="4500563" cy="6858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1815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676400"/>
            <a:ext cx="7467600" cy="2057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Factors of Industrial Location Parks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Esam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Odeh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3124200" y="2590800"/>
            <a:ext cx="2819400" cy="1752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Factors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24200" y="457200"/>
            <a:ext cx="25146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Transportation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096000" y="4038600"/>
            <a:ext cx="21336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Markets</a:t>
            </a:r>
          </a:p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876800" y="5334000"/>
            <a:ext cx="2362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Industrial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site</a:t>
            </a:r>
          </a:p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133600" y="5334000"/>
            <a:ext cx="21336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Utilities</a:t>
            </a:r>
          </a:p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838200" y="4038600"/>
            <a:ext cx="21336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Government Attitude</a:t>
            </a:r>
          </a:p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33400" y="2743200"/>
            <a:ext cx="21336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Tax </a:t>
            </a:r>
            <a:r>
              <a:rPr lang="en-US" sz="2000" b="1" dirty="0" smtClean="0">
                <a:solidFill>
                  <a:schemeClr val="bg1"/>
                </a:solidFill>
              </a:rPr>
              <a:t>Structure</a:t>
            </a:r>
            <a:endParaRPr lang="en-US" sz="2000" b="1" dirty="0">
              <a:solidFill>
                <a:schemeClr val="bg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066800" y="1447800"/>
            <a:ext cx="21336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>
                <a:solidFill>
                  <a:schemeClr val="bg1"/>
                </a:solidFill>
              </a:rPr>
              <a:t>Climate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791200" y="1447800"/>
            <a:ext cx="21336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Labor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248400" y="2743200"/>
            <a:ext cx="21336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Raw Material</a:t>
            </a:r>
          </a:p>
          <a:p>
            <a:pPr algn="ctr"/>
            <a:endParaRPr lang="en-US" dirty="0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Esam Odeh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sz="4800" b="1" dirty="0" smtClean="0"/>
              <a:t>Criteria for Site selection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438400"/>
            <a:ext cx="7467600" cy="2057400"/>
          </a:xfrm>
        </p:spPr>
        <p:txBody>
          <a:bodyPr/>
          <a:lstStyle/>
          <a:p>
            <a:r>
              <a:rPr lang="en-US" sz="3200" dirty="0" smtClean="0"/>
              <a:t> External Criteria.</a:t>
            </a:r>
          </a:p>
          <a:p>
            <a:endParaRPr lang="en-US" sz="3200" dirty="0" smtClean="0"/>
          </a:p>
          <a:p>
            <a:r>
              <a:rPr lang="en-US" sz="3200" dirty="0" smtClean="0"/>
              <a:t>Internal Criteria.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62000" y="38100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Functional relationship and integration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81000" y="2667000"/>
            <a:ext cx="2286000" cy="9144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End user market orientation</a:t>
            </a:r>
          </a:p>
        </p:txBody>
      </p:sp>
      <p:grpSp>
        <p:nvGrpSpPr>
          <p:cNvPr id="2" name="Group 4"/>
          <p:cNvGrpSpPr/>
          <p:nvPr/>
        </p:nvGrpSpPr>
        <p:grpSpPr>
          <a:xfrm rot="6930580">
            <a:off x="2667564" y="2896690"/>
            <a:ext cx="531684" cy="615702"/>
            <a:chOff x="5009565" y="4069338"/>
            <a:chExt cx="531684" cy="645042"/>
          </a:xfrm>
        </p:grpSpPr>
        <p:sp>
          <p:nvSpPr>
            <p:cNvPr id="6" name="Right Arrow 5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5" name="Group 7"/>
          <p:cNvGrpSpPr/>
          <p:nvPr/>
        </p:nvGrpSpPr>
        <p:grpSpPr>
          <a:xfrm rot="3690977">
            <a:off x="2950926" y="3806428"/>
            <a:ext cx="531684" cy="615702"/>
            <a:chOff x="5009565" y="4069338"/>
            <a:chExt cx="531684" cy="645042"/>
          </a:xfrm>
        </p:grpSpPr>
        <p:sp>
          <p:nvSpPr>
            <p:cNvPr id="9" name="Right Arrow 8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2514600" y="50292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Environmental impacts</a:t>
            </a:r>
          </a:p>
        </p:txBody>
      </p:sp>
      <p:grpSp>
        <p:nvGrpSpPr>
          <p:cNvPr id="8" name="Group 11"/>
          <p:cNvGrpSpPr/>
          <p:nvPr/>
        </p:nvGrpSpPr>
        <p:grpSpPr>
          <a:xfrm rot="1611608">
            <a:off x="3867850" y="4213409"/>
            <a:ext cx="531684" cy="615702"/>
            <a:chOff x="5009565" y="4069338"/>
            <a:chExt cx="531684" cy="645042"/>
          </a:xfrm>
        </p:grpSpPr>
        <p:sp>
          <p:nvSpPr>
            <p:cNvPr id="13" name="Right Arrow 12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12" name="Group 14"/>
          <p:cNvGrpSpPr/>
          <p:nvPr/>
        </p:nvGrpSpPr>
        <p:grpSpPr>
          <a:xfrm rot="20218246">
            <a:off x="5661845" y="3737063"/>
            <a:ext cx="531684" cy="615702"/>
            <a:chOff x="5009565" y="4069338"/>
            <a:chExt cx="531684" cy="645042"/>
          </a:xfrm>
        </p:grpSpPr>
        <p:sp>
          <p:nvSpPr>
            <p:cNvPr id="16" name="Right Arrow 15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15" name="Group 17"/>
          <p:cNvGrpSpPr/>
          <p:nvPr/>
        </p:nvGrpSpPr>
        <p:grpSpPr>
          <a:xfrm rot="17854700">
            <a:off x="5768905" y="2661109"/>
            <a:ext cx="531684" cy="615702"/>
            <a:chOff x="5009565" y="4069338"/>
            <a:chExt cx="531684" cy="645042"/>
          </a:xfrm>
        </p:grpSpPr>
        <p:sp>
          <p:nvSpPr>
            <p:cNvPr id="19" name="Right Arrow 18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18" name="Group 20"/>
          <p:cNvGrpSpPr/>
          <p:nvPr/>
        </p:nvGrpSpPr>
        <p:grpSpPr>
          <a:xfrm rot="14558974">
            <a:off x="5235132" y="2050909"/>
            <a:ext cx="531684" cy="615702"/>
            <a:chOff x="5009565" y="4069338"/>
            <a:chExt cx="531684" cy="645042"/>
          </a:xfrm>
        </p:grpSpPr>
        <p:sp>
          <p:nvSpPr>
            <p:cNvPr id="22" name="Right Arrow 21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21" name="Group 23"/>
          <p:cNvGrpSpPr/>
          <p:nvPr/>
        </p:nvGrpSpPr>
        <p:grpSpPr>
          <a:xfrm rot="12256729">
            <a:off x="4294069" y="1758482"/>
            <a:ext cx="531684" cy="615702"/>
            <a:chOff x="5009565" y="4069338"/>
            <a:chExt cx="531684" cy="645042"/>
          </a:xfrm>
        </p:grpSpPr>
        <p:sp>
          <p:nvSpPr>
            <p:cNvPr id="25" name="Right Arrow 24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24" name="Group 26"/>
          <p:cNvGrpSpPr/>
          <p:nvPr/>
        </p:nvGrpSpPr>
        <p:grpSpPr>
          <a:xfrm rot="9317032">
            <a:off x="3228566" y="2064153"/>
            <a:ext cx="531684" cy="615702"/>
            <a:chOff x="5009565" y="4069338"/>
            <a:chExt cx="531684" cy="645042"/>
          </a:xfrm>
        </p:grpSpPr>
        <p:sp>
          <p:nvSpPr>
            <p:cNvPr id="28" name="Right Arrow 27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27" name="Group 29"/>
          <p:cNvGrpSpPr/>
          <p:nvPr/>
        </p:nvGrpSpPr>
        <p:grpSpPr>
          <a:xfrm rot="989080">
            <a:off x="4877028" y="4177581"/>
            <a:ext cx="531684" cy="615702"/>
            <a:chOff x="5009565" y="4069338"/>
            <a:chExt cx="531684" cy="645042"/>
          </a:xfrm>
        </p:grpSpPr>
        <p:sp>
          <p:nvSpPr>
            <p:cNvPr id="31" name="Right Arrow 30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6324600" y="25146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Labors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638800" y="12192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3352800" y="5334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Accessibility (people and goods)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066800" y="12954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Infrastructure availability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324600" y="38100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National development policy context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4953000" y="50292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39" name="Oval 38"/>
          <p:cNvSpPr/>
          <p:nvPr/>
        </p:nvSpPr>
        <p:spPr>
          <a:xfrm>
            <a:off x="3124200" y="2362200"/>
            <a:ext cx="2743200" cy="1905000"/>
          </a:xfrm>
          <a:prstGeom prst="ellipse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External Criteria</a:t>
            </a:r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157154" y="6492240"/>
            <a:ext cx="3200400" cy="365760"/>
          </a:xfrm>
        </p:spPr>
        <p:txBody>
          <a:bodyPr/>
          <a:lstStyle/>
          <a:p>
            <a:r>
              <a:rPr lang="en-US" sz="1400" dirty="0" smtClean="0"/>
              <a:t>Esam 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048000" y="2438400"/>
            <a:ext cx="27432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Internal Criteria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019800" y="1676400"/>
            <a:ext cx="25146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Initial and long-term availability of services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43000" y="4343400"/>
            <a:ext cx="2514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Land ownership and availability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29200" y="4343400"/>
            <a:ext cx="25908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81000" y="1828800"/>
            <a:ext cx="24384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 area and potential for expansion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00400" y="304800"/>
            <a:ext cx="26670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Suitability of terrain – slope, shape, configuration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15000" y="2819400"/>
            <a:ext cx="381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" idx="0"/>
          </p:cNvCxnSpPr>
          <p:nvPr/>
        </p:nvCxnSpPr>
        <p:spPr>
          <a:xfrm flipV="1">
            <a:off x="4419600" y="1905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743200" y="2895600"/>
            <a:ext cx="3810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7"/>
          </p:cNvCxnSpPr>
          <p:nvPr/>
        </p:nvCxnSpPr>
        <p:spPr>
          <a:xfrm flipV="1">
            <a:off x="3289345" y="4114800"/>
            <a:ext cx="292055" cy="474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486400" y="3962400"/>
            <a:ext cx="304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b="1" dirty="0" smtClean="0"/>
              <a:t>Identification</a:t>
            </a:r>
            <a:r>
              <a:rPr lang="en-US" dirty="0" smtClean="0"/>
              <a:t> </a:t>
            </a:r>
            <a:r>
              <a:rPr lang="en-US" sz="4300" b="1" dirty="0" smtClean="0"/>
              <a:t>of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600" dirty="0" smtClean="0"/>
              <a:t>Identify our study scope(West Bank northern).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Agro-Industrial Park(suggestion).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Suggestions from PIEFZA.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Studying maps.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Studying previous work.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Suggestions from Ministries.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Meetings with several experts in this field.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00200" y="381000"/>
          <a:ext cx="5562600" cy="6052456"/>
        </p:xfrm>
        <a:graphic>
          <a:graphicData uri="http://schemas.openxmlformats.org/drawingml/2006/table">
            <a:tbl>
              <a:tblPr rtl="1"/>
              <a:tblGrid>
                <a:gridCol w="1854200"/>
                <a:gridCol w="1854200"/>
                <a:gridCol w="1854200"/>
              </a:tblGrid>
              <a:tr h="965034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Location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Name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Symbol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63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South of Jericho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JAIP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S1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81818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West of Nablus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Der</a:t>
                      </a: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Sharaf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S2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05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South of </a:t>
                      </a: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Tulkarm</a:t>
                      </a:r>
                      <a:endParaRPr kumimoji="0" lang="en-US" sz="1800" b="1" kern="1200" dirty="0" err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Al </a:t>
                      </a: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Kafriyat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S3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81818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North </a:t>
                      </a: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of Tubas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Tubas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S4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18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North of </a:t>
                      </a: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Tulkarm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Sha’rawia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S5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81818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South of </a:t>
                      </a: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Jenin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Sanour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S6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043" marR="65043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122" y="228600"/>
            <a:ext cx="475407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76400"/>
            <a:ext cx="2438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JAIP</a:t>
            </a:r>
          </a:p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(S1)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Functional relationship and integration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90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National 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 </a:t>
            </a:r>
          </a:p>
          <a:p>
            <a:r>
              <a:rPr lang="en-US" dirty="0">
                <a:solidFill>
                  <a:schemeClr val="bg1"/>
                </a:solidFill>
              </a:rPr>
              <a:t>policy context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End user market orientation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1828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Infrastructure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2819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48400" y="38100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Environmental impacts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Labor Force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484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28600" y="5257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Initial and long-term availability of services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4114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Environmental impacts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8600" y="2895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Land ownership and availability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1676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Site area and potential for 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04800" y="3048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Suitability of terrain – slope, shape, configuration</a:t>
            </a:r>
          </a:p>
        </p:txBody>
      </p:sp>
      <p:cxnSp>
        <p:nvCxnSpPr>
          <p:cNvPr id="32" name="Elbow Connector 31"/>
          <p:cNvCxnSpPr>
            <a:stCxn id="2" idx="1"/>
            <a:endCxn id="21" idx="3"/>
          </p:cNvCxnSpPr>
          <p:nvPr/>
        </p:nvCxnSpPr>
        <p:spPr>
          <a:xfrm rot="10800000">
            <a:off x="2895600" y="838200"/>
            <a:ext cx="533400" cy="16230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" idx="1"/>
            <a:endCxn id="20" idx="3"/>
          </p:cNvCxnSpPr>
          <p:nvPr/>
        </p:nvCxnSpPr>
        <p:spPr>
          <a:xfrm rot="10800000">
            <a:off x="2895600" y="2095500"/>
            <a:ext cx="533400" cy="3657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" idx="1"/>
            <a:endCxn id="19" idx="3"/>
          </p:cNvCxnSpPr>
          <p:nvPr/>
        </p:nvCxnSpPr>
        <p:spPr>
          <a:xfrm rot="10800000" flipV="1">
            <a:off x="2819400" y="2461230"/>
            <a:ext cx="609600" cy="8915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" idx="1"/>
            <a:endCxn id="18" idx="3"/>
          </p:cNvCxnSpPr>
          <p:nvPr/>
        </p:nvCxnSpPr>
        <p:spPr>
          <a:xfrm rot="10800000" flipV="1">
            <a:off x="2819400" y="2461230"/>
            <a:ext cx="609600" cy="20726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" idx="1"/>
            <a:endCxn id="17" idx="3"/>
          </p:cNvCxnSpPr>
          <p:nvPr/>
        </p:nvCxnSpPr>
        <p:spPr>
          <a:xfrm rot="10800000" flipV="1">
            <a:off x="2819400" y="2461230"/>
            <a:ext cx="609600" cy="32918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2578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5334000" y="5105400"/>
            <a:ext cx="6858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59" name="Oval 58"/>
          <p:cNvSpPr/>
          <p:nvPr/>
        </p:nvSpPr>
        <p:spPr>
          <a:xfrm>
            <a:off x="52578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0" name="Oval 59"/>
          <p:cNvSpPr/>
          <p:nvPr/>
        </p:nvSpPr>
        <p:spPr>
          <a:xfrm>
            <a:off x="80772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1" name="Oval 60"/>
          <p:cNvSpPr/>
          <p:nvPr/>
        </p:nvSpPr>
        <p:spPr>
          <a:xfrm>
            <a:off x="8077200" y="51054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2" name="Oval 61"/>
          <p:cNvSpPr/>
          <p:nvPr/>
        </p:nvSpPr>
        <p:spPr>
          <a:xfrm>
            <a:off x="8077200" y="41148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3" name="Oval 62"/>
          <p:cNvSpPr/>
          <p:nvPr/>
        </p:nvSpPr>
        <p:spPr>
          <a:xfrm>
            <a:off x="8077200" y="3124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4" name="Oval 63"/>
          <p:cNvSpPr/>
          <p:nvPr/>
        </p:nvSpPr>
        <p:spPr>
          <a:xfrm>
            <a:off x="8077200" y="2133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5" name="Oval 64"/>
          <p:cNvSpPr/>
          <p:nvPr/>
        </p:nvSpPr>
        <p:spPr>
          <a:xfrm>
            <a:off x="80772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94" name="Oval 93"/>
          <p:cNvSpPr/>
          <p:nvPr/>
        </p:nvSpPr>
        <p:spPr>
          <a:xfrm>
            <a:off x="3733800" y="3276600"/>
            <a:ext cx="19812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5.19</a:t>
            </a:r>
          </a:p>
        </p:txBody>
      </p:sp>
      <p:sp>
        <p:nvSpPr>
          <p:cNvPr id="102" name="Oval 101"/>
          <p:cNvSpPr/>
          <p:nvPr/>
        </p:nvSpPr>
        <p:spPr>
          <a:xfrm>
            <a:off x="2057400" y="5715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3" name="Oval 102"/>
          <p:cNvSpPr/>
          <p:nvPr/>
        </p:nvSpPr>
        <p:spPr>
          <a:xfrm>
            <a:off x="2057400" y="4419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4" name="Oval 103"/>
          <p:cNvSpPr/>
          <p:nvPr/>
        </p:nvSpPr>
        <p:spPr>
          <a:xfrm>
            <a:off x="2057400" y="3276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5" name="Oval 104"/>
          <p:cNvSpPr/>
          <p:nvPr/>
        </p:nvSpPr>
        <p:spPr>
          <a:xfrm>
            <a:off x="2133600" y="1981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6" name="Oval 105"/>
          <p:cNvSpPr/>
          <p:nvPr/>
        </p:nvSpPr>
        <p:spPr>
          <a:xfrm>
            <a:off x="2133600" y="838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9" name="Footer Placeholder 107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Esam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Odeh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76400"/>
            <a:ext cx="2438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Der</a:t>
            </a:r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haraf</a:t>
            </a:r>
            <a:endParaRPr lang="en-US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(S2)</a:t>
            </a:r>
            <a:endParaRPr 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Functional relationship and integration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90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National 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 </a:t>
            </a:r>
          </a:p>
          <a:p>
            <a:r>
              <a:rPr lang="en-US" dirty="0">
                <a:solidFill>
                  <a:schemeClr val="bg1"/>
                </a:solidFill>
              </a:rPr>
              <a:t>policy context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End user market orientation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1828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Infrastructure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2819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48400" y="38100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Environmental impacts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Labor Force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484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28600" y="5257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Initial and long-term availability of services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4114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Environmental impacts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8600" y="2895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Land ownership and availability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1676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Site area and potential for 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04800" y="3048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Suitability of terrain – slope, shape, configuration</a:t>
            </a:r>
          </a:p>
        </p:txBody>
      </p:sp>
      <p:cxnSp>
        <p:nvCxnSpPr>
          <p:cNvPr id="32" name="Elbow Connector 31"/>
          <p:cNvCxnSpPr>
            <a:stCxn id="2" idx="1"/>
            <a:endCxn id="21" idx="3"/>
          </p:cNvCxnSpPr>
          <p:nvPr/>
        </p:nvCxnSpPr>
        <p:spPr>
          <a:xfrm rot="10800000">
            <a:off x="2895600" y="838201"/>
            <a:ext cx="533400" cy="190002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" idx="1"/>
            <a:endCxn id="20" idx="3"/>
          </p:cNvCxnSpPr>
          <p:nvPr/>
        </p:nvCxnSpPr>
        <p:spPr>
          <a:xfrm rot="10800000">
            <a:off x="2895600" y="2095501"/>
            <a:ext cx="533400" cy="64272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" idx="1"/>
            <a:endCxn id="19" idx="3"/>
          </p:cNvCxnSpPr>
          <p:nvPr/>
        </p:nvCxnSpPr>
        <p:spPr>
          <a:xfrm rot="10800000" flipV="1">
            <a:off x="2819400" y="2738228"/>
            <a:ext cx="609600" cy="614571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" idx="1"/>
            <a:endCxn id="18" idx="3"/>
          </p:cNvCxnSpPr>
          <p:nvPr/>
        </p:nvCxnSpPr>
        <p:spPr>
          <a:xfrm rot="10800000" flipV="1">
            <a:off x="2819400" y="2738228"/>
            <a:ext cx="609600" cy="1795671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" idx="1"/>
            <a:endCxn id="17" idx="3"/>
          </p:cNvCxnSpPr>
          <p:nvPr/>
        </p:nvCxnSpPr>
        <p:spPr>
          <a:xfrm rot="10800000" flipV="1">
            <a:off x="2819400" y="2738228"/>
            <a:ext cx="609600" cy="3014871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2578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58" name="Oval 57"/>
          <p:cNvSpPr/>
          <p:nvPr/>
        </p:nvSpPr>
        <p:spPr>
          <a:xfrm>
            <a:off x="5334000" y="5105400"/>
            <a:ext cx="6858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59" name="Oval 58"/>
          <p:cNvSpPr/>
          <p:nvPr/>
        </p:nvSpPr>
        <p:spPr>
          <a:xfrm>
            <a:off x="52578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0" name="Oval 59"/>
          <p:cNvSpPr/>
          <p:nvPr/>
        </p:nvSpPr>
        <p:spPr>
          <a:xfrm>
            <a:off x="80772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1" name="Oval 60"/>
          <p:cNvSpPr/>
          <p:nvPr/>
        </p:nvSpPr>
        <p:spPr>
          <a:xfrm>
            <a:off x="8077200" y="51054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2" name="Oval 61"/>
          <p:cNvSpPr/>
          <p:nvPr/>
        </p:nvSpPr>
        <p:spPr>
          <a:xfrm>
            <a:off x="8077200" y="41148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3" name="Oval 62"/>
          <p:cNvSpPr/>
          <p:nvPr/>
        </p:nvSpPr>
        <p:spPr>
          <a:xfrm>
            <a:off x="8077200" y="3124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4" name="Oval 63"/>
          <p:cNvSpPr/>
          <p:nvPr/>
        </p:nvSpPr>
        <p:spPr>
          <a:xfrm>
            <a:off x="8077200" y="2133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5" name="Oval 64"/>
          <p:cNvSpPr/>
          <p:nvPr/>
        </p:nvSpPr>
        <p:spPr>
          <a:xfrm>
            <a:off x="80772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94" name="Oval 93"/>
          <p:cNvSpPr/>
          <p:nvPr/>
        </p:nvSpPr>
        <p:spPr>
          <a:xfrm>
            <a:off x="3733800" y="3657600"/>
            <a:ext cx="19812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5.28</a:t>
            </a:r>
          </a:p>
        </p:txBody>
      </p:sp>
      <p:sp>
        <p:nvSpPr>
          <p:cNvPr id="102" name="Oval 101"/>
          <p:cNvSpPr/>
          <p:nvPr/>
        </p:nvSpPr>
        <p:spPr>
          <a:xfrm>
            <a:off x="2057400" y="5715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3" name="Oval 102"/>
          <p:cNvSpPr/>
          <p:nvPr/>
        </p:nvSpPr>
        <p:spPr>
          <a:xfrm>
            <a:off x="2057400" y="4419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4" name="Oval 103"/>
          <p:cNvSpPr/>
          <p:nvPr/>
        </p:nvSpPr>
        <p:spPr>
          <a:xfrm>
            <a:off x="2057400" y="3276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5" name="Oval 104"/>
          <p:cNvSpPr/>
          <p:nvPr/>
        </p:nvSpPr>
        <p:spPr>
          <a:xfrm>
            <a:off x="2133600" y="1981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106" name="Oval 105"/>
          <p:cNvSpPr/>
          <p:nvPr/>
        </p:nvSpPr>
        <p:spPr>
          <a:xfrm>
            <a:off x="2133600" y="838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43" name="Footer Placeholder 107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Esam Odeh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95536" y="260648"/>
          <a:ext cx="874846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76400"/>
            <a:ext cx="28194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Alkafreyat</a:t>
            </a:r>
            <a:endParaRPr lang="en-US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(S3)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Functional relationship and integration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90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National 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 </a:t>
            </a:r>
          </a:p>
          <a:p>
            <a:r>
              <a:rPr lang="en-US" dirty="0">
                <a:solidFill>
                  <a:schemeClr val="bg1"/>
                </a:solidFill>
              </a:rPr>
              <a:t>policy context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End user market orientation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1828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Infrastructure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2819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48400" y="38100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Environmental impacts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Labor Force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484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28600" y="5257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Initial and long-term availability of services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4114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Environmental impacts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8600" y="2895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Land ownership and availability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1676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Site area and potential for 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04800" y="3048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Suitability of terrain – slope, shape, configuration</a:t>
            </a:r>
          </a:p>
        </p:txBody>
      </p:sp>
      <p:cxnSp>
        <p:nvCxnSpPr>
          <p:cNvPr id="32" name="Elbow Connector 31"/>
          <p:cNvCxnSpPr>
            <a:stCxn id="2" idx="1"/>
            <a:endCxn id="21" idx="3"/>
          </p:cNvCxnSpPr>
          <p:nvPr/>
        </p:nvCxnSpPr>
        <p:spPr>
          <a:xfrm rot="10800000">
            <a:off x="2895600" y="838200"/>
            <a:ext cx="533400" cy="15306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" idx="1"/>
            <a:endCxn id="20" idx="3"/>
          </p:cNvCxnSpPr>
          <p:nvPr/>
        </p:nvCxnSpPr>
        <p:spPr>
          <a:xfrm rot="10800000">
            <a:off x="2895600" y="2095500"/>
            <a:ext cx="533400" cy="2733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" idx="1"/>
            <a:endCxn id="19" idx="3"/>
          </p:cNvCxnSpPr>
          <p:nvPr/>
        </p:nvCxnSpPr>
        <p:spPr>
          <a:xfrm rot="10800000" flipV="1">
            <a:off x="2819400" y="2368898"/>
            <a:ext cx="609600" cy="9839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" idx="1"/>
            <a:endCxn id="18" idx="3"/>
          </p:cNvCxnSpPr>
          <p:nvPr/>
        </p:nvCxnSpPr>
        <p:spPr>
          <a:xfrm rot="10800000" flipV="1">
            <a:off x="2819400" y="2368898"/>
            <a:ext cx="609600" cy="21650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" idx="1"/>
            <a:endCxn id="17" idx="3"/>
          </p:cNvCxnSpPr>
          <p:nvPr/>
        </p:nvCxnSpPr>
        <p:spPr>
          <a:xfrm rot="10800000" flipV="1">
            <a:off x="2819400" y="2368898"/>
            <a:ext cx="609600" cy="33842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2578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58" name="Oval 57"/>
          <p:cNvSpPr/>
          <p:nvPr/>
        </p:nvSpPr>
        <p:spPr>
          <a:xfrm>
            <a:off x="5334000" y="5105400"/>
            <a:ext cx="6858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59" name="Oval 58"/>
          <p:cNvSpPr/>
          <p:nvPr/>
        </p:nvSpPr>
        <p:spPr>
          <a:xfrm>
            <a:off x="52578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0" name="Oval 59"/>
          <p:cNvSpPr/>
          <p:nvPr/>
        </p:nvSpPr>
        <p:spPr>
          <a:xfrm>
            <a:off x="80772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1" name="Oval 60"/>
          <p:cNvSpPr/>
          <p:nvPr/>
        </p:nvSpPr>
        <p:spPr>
          <a:xfrm>
            <a:off x="8077200" y="51054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2" name="Oval 61"/>
          <p:cNvSpPr/>
          <p:nvPr/>
        </p:nvSpPr>
        <p:spPr>
          <a:xfrm>
            <a:off x="8077200" y="41148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3" name="Oval 62"/>
          <p:cNvSpPr/>
          <p:nvPr/>
        </p:nvSpPr>
        <p:spPr>
          <a:xfrm>
            <a:off x="8077200" y="3124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4" name="Oval 63"/>
          <p:cNvSpPr/>
          <p:nvPr/>
        </p:nvSpPr>
        <p:spPr>
          <a:xfrm>
            <a:off x="8077200" y="2133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5" name="Oval 64"/>
          <p:cNvSpPr/>
          <p:nvPr/>
        </p:nvSpPr>
        <p:spPr>
          <a:xfrm>
            <a:off x="80772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94" name="Oval 93"/>
          <p:cNvSpPr/>
          <p:nvPr/>
        </p:nvSpPr>
        <p:spPr>
          <a:xfrm>
            <a:off x="3810000" y="3276600"/>
            <a:ext cx="19812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4.38</a:t>
            </a:r>
          </a:p>
        </p:txBody>
      </p:sp>
      <p:sp>
        <p:nvSpPr>
          <p:cNvPr id="102" name="Oval 101"/>
          <p:cNvSpPr/>
          <p:nvPr/>
        </p:nvSpPr>
        <p:spPr>
          <a:xfrm>
            <a:off x="2057400" y="5715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3" name="Oval 102"/>
          <p:cNvSpPr/>
          <p:nvPr/>
        </p:nvSpPr>
        <p:spPr>
          <a:xfrm>
            <a:off x="2057400" y="4419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4" name="Oval 103"/>
          <p:cNvSpPr/>
          <p:nvPr/>
        </p:nvSpPr>
        <p:spPr>
          <a:xfrm>
            <a:off x="2057400" y="3276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5" name="Oval 104"/>
          <p:cNvSpPr/>
          <p:nvPr/>
        </p:nvSpPr>
        <p:spPr>
          <a:xfrm>
            <a:off x="2133600" y="1981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106" name="Oval 105"/>
          <p:cNvSpPr/>
          <p:nvPr/>
        </p:nvSpPr>
        <p:spPr>
          <a:xfrm>
            <a:off x="2133600" y="838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50" name="Footer Placeholder 107"/>
          <p:cNvSpPr txBox="1">
            <a:spLocks/>
          </p:cNvSpPr>
          <p:nvPr/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Esam Odeh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76400"/>
            <a:ext cx="2438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Tubas</a:t>
            </a:r>
          </a:p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(S4)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Functional relationship and integration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90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National 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 </a:t>
            </a:r>
          </a:p>
          <a:p>
            <a:r>
              <a:rPr lang="en-US" dirty="0">
                <a:solidFill>
                  <a:schemeClr val="bg1"/>
                </a:solidFill>
              </a:rPr>
              <a:t>policy context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End user market orientation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1828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Infrastructure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2819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48400" y="38100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Environmental impacts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Labor Force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484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28600" y="5257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Initial and long-term availability of services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4114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Environmental impacts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8600" y="2895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Land ownership and availability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1676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Site area and potential for 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04800" y="3048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Suitability of terrain – slope, shape, configuration</a:t>
            </a:r>
          </a:p>
        </p:txBody>
      </p:sp>
      <p:cxnSp>
        <p:nvCxnSpPr>
          <p:cNvPr id="32" name="Elbow Connector 31"/>
          <p:cNvCxnSpPr>
            <a:stCxn id="2" idx="1"/>
            <a:endCxn id="21" idx="3"/>
          </p:cNvCxnSpPr>
          <p:nvPr/>
        </p:nvCxnSpPr>
        <p:spPr>
          <a:xfrm rot="10800000">
            <a:off x="2895600" y="838200"/>
            <a:ext cx="533400" cy="16230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" idx="1"/>
            <a:endCxn id="20" idx="3"/>
          </p:cNvCxnSpPr>
          <p:nvPr/>
        </p:nvCxnSpPr>
        <p:spPr>
          <a:xfrm rot="10800000">
            <a:off x="2895600" y="2095500"/>
            <a:ext cx="533400" cy="3657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" idx="1"/>
            <a:endCxn id="19" idx="3"/>
          </p:cNvCxnSpPr>
          <p:nvPr/>
        </p:nvCxnSpPr>
        <p:spPr>
          <a:xfrm rot="10800000" flipV="1">
            <a:off x="2819400" y="2461230"/>
            <a:ext cx="609600" cy="8915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" idx="1"/>
            <a:endCxn id="18" idx="3"/>
          </p:cNvCxnSpPr>
          <p:nvPr/>
        </p:nvCxnSpPr>
        <p:spPr>
          <a:xfrm rot="10800000" flipV="1">
            <a:off x="2819400" y="2461230"/>
            <a:ext cx="609600" cy="20726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" idx="1"/>
            <a:endCxn id="17" idx="3"/>
          </p:cNvCxnSpPr>
          <p:nvPr/>
        </p:nvCxnSpPr>
        <p:spPr>
          <a:xfrm rot="10800000" flipV="1">
            <a:off x="2819400" y="2461230"/>
            <a:ext cx="609600" cy="3291870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2578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58" name="Oval 57"/>
          <p:cNvSpPr/>
          <p:nvPr/>
        </p:nvSpPr>
        <p:spPr>
          <a:xfrm>
            <a:off x="5334000" y="5105400"/>
            <a:ext cx="6858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59" name="Oval 58"/>
          <p:cNvSpPr/>
          <p:nvPr/>
        </p:nvSpPr>
        <p:spPr>
          <a:xfrm>
            <a:off x="52578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0" name="Oval 59"/>
          <p:cNvSpPr/>
          <p:nvPr/>
        </p:nvSpPr>
        <p:spPr>
          <a:xfrm>
            <a:off x="80772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1" name="Oval 60"/>
          <p:cNvSpPr/>
          <p:nvPr/>
        </p:nvSpPr>
        <p:spPr>
          <a:xfrm>
            <a:off x="8077200" y="51054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2" name="Oval 61"/>
          <p:cNvSpPr/>
          <p:nvPr/>
        </p:nvSpPr>
        <p:spPr>
          <a:xfrm>
            <a:off x="8077200" y="41148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3" name="Oval 62"/>
          <p:cNvSpPr/>
          <p:nvPr/>
        </p:nvSpPr>
        <p:spPr>
          <a:xfrm>
            <a:off x="8077200" y="3124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4" name="Oval 63"/>
          <p:cNvSpPr/>
          <p:nvPr/>
        </p:nvSpPr>
        <p:spPr>
          <a:xfrm>
            <a:off x="8077200" y="2133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5" name="Oval 64"/>
          <p:cNvSpPr/>
          <p:nvPr/>
        </p:nvSpPr>
        <p:spPr>
          <a:xfrm>
            <a:off x="80772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94" name="Oval 93"/>
          <p:cNvSpPr/>
          <p:nvPr/>
        </p:nvSpPr>
        <p:spPr>
          <a:xfrm>
            <a:off x="3733800" y="3276600"/>
            <a:ext cx="19812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4.58</a:t>
            </a:r>
          </a:p>
        </p:txBody>
      </p:sp>
      <p:sp>
        <p:nvSpPr>
          <p:cNvPr id="102" name="Oval 101"/>
          <p:cNvSpPr/>
          <p:nvPr/>
        </p:nvSpPr>
        <p:spPr>
          <a:xfrm>
            <a:off x="2057400" y="5715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3" name="Oval 102"/>
          <p:cNvSpPr/>
          <p:nvPr/>
        </p:nvSpPr>
        <p:spPr>
          <a:xfrm>
            <a:off x="2057400" y="4419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4" name="Oval 103"/>
          <p:cNvSpPr/>
          <p:nvPr/>
        </p:nvSpPr>
        <p:spPr>
          <a:xfrm>
            <a:off x="2057400" y="3276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5" name="Oval 104"/>
          <p:cNvSpPr/>
          <p:nvPr/>
        </p:nvSpPr>
        <p:spPr>
          <a:xfrm>
            <a:off x="2133600" y="1981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6" name="Oval 105"/>
          <p:cNvSpPr/>
          <p:nvPr/>
        </p:nvSpPr>
        <p:spPr>
          <a:xfrm>
            <a:off x="2133600" y="838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39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76400"/>
            <a:ext cx="27432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Sha’rawia</a:t>
            </a:r>
            <a:endParaRPr lang="en-US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(S5)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Functional relationship and integration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90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Security concerns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National 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 </a:t>
            </a:r>
          </a:p>
          <a:p>
            <a:r>
              <a:rPr lang="en-US" dirty="0">
                <a:solidFill>
                  <a:schemeClr val="bg1"/>
                </a:solidFill>
              </a:rPr>
              <a:t>policy context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0" y="685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End user market orientation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1828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Infrastructure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2819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48400" y="38100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Environmental impacts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48006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Labor Force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48400" y="57912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Raw Material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28600" y="5257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Initial and long-term availability of services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28600" y="41148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Environmental impacts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8600" y="2895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Land ownership and availability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1676400"/>
            <a:ext cx="2590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Site area and potential for expansion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04800" y="3048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Suitability of terrain – slope, shape, configuration</a:t>
            </a:r>
          </a:p>
        </p:txBody>
      </p:sp>
      <p:cxnSp>
        <p:nvCxnSpPr>
          <p:cNvPr id="32" name="Elbow Connector 31"/>
          <p:cNvCxnSpPr>
            <a:stCxn id="2" idx="1"/>
            <a:endCxn id="21" idx="3"/>
          </p:cNvCxnSpPr>
          <p:nvPr/>
        </p:nvCxnSpPr>
        <p:spPr>
          <a:xfrm rot="10800000">
            <a:off x="2895600" y="838200"/>
            <a:ext cx="533400" cy="15306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" idx="1"/>
            <a:endCxn id="20" idx="3"/>
          </p:cNvCxnSpPr>
          <p:nvPr/>
        </p:nvCxnSpPr>
        <p:spPr>
          <a:xfrm rot="10800000">
            <a:off x="2895600" y="2095500"/>
            <a:ext cx="533400" cy="2733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" idx="1"/>
            <a:endCxn id="19" idx="3"/>
          </p:cNvCxnSpPr>
          <p:nvPr/>
        </p:nvCxnSpPr>
        <p:spPr>
          <a:xfrm rot="10800000" flipV="1">
            <a:off x="2819400" y="2368898"/>
            <a:ext cx="609600" cy="9839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" idx="1"/>
            <a:endCxn id="18" idx="3"/>
          </p:cNvCxnSpPr>
          <p:nvPr/>
        </p:nvCxnSpPr>
        <p:spPr>
          <a:xfrm rot="10800000" flipV="1">
            <a:off x="2819400" y="2368898"/>
            <a:ext cx="609600" cy="21650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" idx="1"/>
            <a:endCxn id="17" idx="3"/>
          </p:cNvCxnSpPr>
          <p:nvPr/>
        </p:nvCxnSpPr>
        <p:spPr>
          <a:xfrm rot="10800000" flipV="1">
            <a:off x="2819400" y="2368898"/>
            <a:ext cx="609600" cy="3384202"/>
          </a:xfrm>
          <a:prstGeom prst="bentConnector3">
            <a:avLst>
              <a:gd name="adj1" fmla="val 437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2578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58" name="Oval 57"/>
          <p:cNvSpPr/>
          <p:nvPr/>
        </p:nvSpPr>
        <p:spPr>
          <a:xfrm>
            <a:off x="5334000" y="5105400"/>
            <a:ext cx="6858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59" name="Oval 58"/>
          <p:cNvSpPr/>
          <p:nvPr/>
        </p:nvSpPr>
        <p:spPr>
          <a:xfrm>
            <a:off x="52578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</a:p>
        </p:txBody>
      </p:sp>
      <p:sp>
        <p:nvSpPr>
          <p:cNvPr id="60" name="Oval 59"/>
          <p:cNvSpPr/>
          <p:nvPr/>
        </p:nvSpPr>
        <p:spPr>
          <a:xfrm>
            <a:off x="8077200" y="6096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1" name="Oval 60"/>
          <p:cNvSpPr/>
          <p:nvPr/>
        </p:nvSpPr>
        <p:spPr>
          <a:xfrm>
            <a:off x="8077200" y="51054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62" name="Oval 61"/>
          <p:cNvSpPr/>
          <p:nvPr/>
        </p:nvSpPr>
        <p:spPr>
          <a:xfrm>
            <a:off x="8077200" y="41148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en-US" sz="2400" b="1" dirty="0"/>
          </a:p>
        </p:txBody>
      </p:sp>
      <p:sp>
        <p:nvSpPr>
          <p:cNvPr id="63" name="Oval 62"/>
          <p:cNvSpPr/>
          <p:nvPr/>
        </p:nvSpPr>
        <p:spPr>
          <a:xfrm>
            <a:off x="8077200" y="3124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64" name="Oval 63"/>
          <p:cNvSpPr/>
          <p:nvPr/>
        </p:nvSpPr>
        <p:spPr>
          <a:xfrm>
            <a:off x="8077200" y="2133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65" name="Oval 64"/>
          <p:cNvSpPr/>
          <p:nvPr/>
        </p:nvSpPr>
        <p:spPr>
          <a:xfrm>
            <a:off x="8077200" y="990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94" name="Oval 93"/>
          <p:cNvSpPr/>
          <p:nvPr/>
        </p:nvSpPr>
        <p:spPr>
          <a:xfrm>
            <a:off x="3733800" y="3276600"/>
            <a:ext cx="19812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4.26</a:t>
            </a:r>
          </a:p>
        </p:txBody>
      </p:sp>
      <p:sp>
        <p:nvSpPr>
          <p:cNvPr id="102" name="Oval 101"/>
          <p:cNvSpPr/>
          <p:nvPr/>
        </p:nvSpPr>
        <p:spPr>
          <a:xfrm>
            <a:off x="2057400" y="57150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3" name="Oval 102"/>
          <p:cNvSpPr/>
          <p:nvPr/>
        </p:nvSpPr>
        <p:spPr>
          <a:xfrm>
            <a:off x="2057400" y="4419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4" name="Oval 103"/>
          <p:cNvSpPr/>
          <p:nvPr/>
        </p:nvSpPr>
        <p:spPr>
          <a:xfrm>
            <a:off x="2057400" y="32766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105" name="Oval 104"/>
          <p:cNvSpPr/>
          <p:nvPr/>
        </p:nvSpPr>
        <p:spPr>
          <a:xfrm>
            <a:off x="2133600" y="1981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</a:p>
        </p:txBody>
      </p:sp>
      <p:sp>
        <p:nvSpPr>
          <p:cNvPr id="106" name="Oval 105"/>
          <p:cNvSpPr/>
          <p:nvPr/>
        </p:nvSpPr>
        <p:spPr>
          <a:xfrm>
            <a:off x="2133600" y="838200"/>
            <a:ext cx="762000" cy="53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50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380997"/>
          <a:ext cx="8077202" cy="6324603"/>
        </p:xfrm>
        <a:graphic>
          <a:graphicData uri="http://schemas.openxmlformats.org/drawingml/2006/table">
            <a:tbl>
              <a:tblPr rtl="1"/>
              <a:tblGrid>
                <a:gridCol w="2043802"/>
                <a:gridCol w="2087528"/>
                <a:gridCol w="2087528"/>
                <a:gridCol w="1858344"/>
              </a:tblGrid>
              <a:tr h="529413">
                <a:tc row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 Score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WEIGHTED AVERAGES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Sites 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Internal Criteria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External Criteria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5214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5.19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2.38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2.81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JAIP (S1)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56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5.28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2.43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2.85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Der Sharaf (S2)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90756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4.38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2.07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2.31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Al Kafriyat (S3)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56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4.58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2.12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2.46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Tubas (S4)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90756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4.26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1.76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2.5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Sha’rawia (S5)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16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4.02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1.88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2.14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8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Sanour</a:t>
                      </a:r>
                      <a:r>
                        <a:rPr kumimoji="0" lang="en-GB" sz="18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(S6)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107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r>
              <a:rPr lang="en-US" sz="1400" dirty="0" err="1" smtClean="0"/>
              <a:t>Esam</a:t>
            </a:r>
            <a:r>
              <a:rPr lang="en-US" sz="1400" dirty="0" smtClean="0"/>
              <a:t> </a:t>
            </a:r>
            <a:r>
              <a:rPr lang="en-US" sz="1400" dirty="0" err="1" smtClean="0"/>
              <a:t>Odeh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eb.mit.edu/civenv/idr/images/Infrastructure_Coll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8534400" cy="594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Rectangle 21"/>
          <p:cNvSpPr/>
          <p:nvPr/>
        </p:nvSpPr>
        <p:spPr>
          <a:xfrm>
            <a:off x="1676400" y="152400"/>
            <a:ext cx="6139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Infrastructure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1295400"/>
          <a:ext cx="81534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295400" y="381000"/>
            <a:ext cx="78486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  <a:cs typeface="Times New Roman" pitchFamily="18" charset="0"/>
              </a:rPr>
              <a:t>Table of  Contents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ccuserves.org/files/Images/introduction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8839200" cy="6858001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/>
        </p:nvGraphicFramePr>
        <p:xfrm>
          <a:off x="762000" y="2514600"/>
          <a:ext cx="6781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/>
          <p:cNvSpPr/>
          <p:nvPr/>
        </p:nvSpPr>
        <p:spPr>
          <a:xfrm>
            <a:off x="1752600" y="457200"/>
            <a:ext cx="609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haroni" pitchFamily="2" charset="-79"/>
                <a:cs typeface="Aharoni" pitchFamily="2" charset="-79"/>
              </a:rPr>
              <a:t>Introduction</a:t>
            </a: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066800"/>
          </a:xfrm>
        </p:spPr>
        <p:txBody>
          <a:bodyPr>
            <a:noAutofit/>
          </a:bodyPr>
          <a:lstStyle/>
          <a:p>
            <a:pPr lvl="0"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Infrastructure and Layout Planning of JAIP(Case Study)</a:t>
            </a:r>
            <a:b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5867400" cy="533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572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HLIP Infrastructure Planning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1"/>
            <a:ext cx="7467599" cy="571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1936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 HLIP  Site</a:t>
            </a:r>
            <a:endParaRPr lang="en-US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5344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Support employment growth. </a:t>
            </a:r>
          </a:p>
          <a:p>
            <a:pPr lvl="0"/>
            <a:endParaRPr lang="he-IL" dirty="0" smtClean="0"/>
          </a:p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Utilization and provision of infrastructure .</a:t>
            </a:r>
          </a:p>
          <a:p>
            <a:pPr lvl="0"/>
            <a:endParaRPr lang="he-IL" dirty="0" smtClean="0"/>
          </a:p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Provide convenient access for regional residents to industrial goods and services.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6"/>
          <p:cNvGrpSpPr/>
          <p:nvPr/>
        </p:nvGrpSpPr>
        <p:grpSpPr>
          <a:xfrm>
            <a:off x="59399" y="260648"/>
            <a:ext cx="8761073" cy="1216800"/>
            <a:chOff x="59399" y="1912387"/>
            <a:chExt cx="8761073" cy="1216800"/>
          </a:xfrm>
        </p:grpSpPr>
        <p:sp>
          <p:nvSpPr>
            <p:cNvPr id="8" name="Rounded Rectangle 7"/>
            <p:cNvSpPr/>
            <p:nvPr/>
          </p:nvSpPr>
          <p:spPr>
            <a:xfrm>
              <a:off x="251520" y="1912387"/>
              <a:ext cx="8568952" cy="1216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4000" b="1" dirty="0" smtClean="0"/>
                <a:t>Impact of Industrial Parks</a:t>
              </a:r>
              <a:endParaRPr lang="en-US" sz="4000" b="1" dirty="0"/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59399" y="1971786"/>
              <a:ext cx="8450154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800" kern="1200" dirty="0"/>
            </a:p>
          </p:txBody>
        </p:sp>
      </p:grpSp>
      <p:sp>
        <p:nvSpPr>
          <p:cNvPr id="1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143000" y="304800"/>
            <a:ext cx="51054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Project Phases &amp; Land Segments Land Ownership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563562"/>
          </a:xfrm>
        </p:spPr>
        <p:txBody>
          <a:bodyPr>
            <a:normAutofit/>
          </a:bodyPr>
          <a:lstStyle/>
          <a:p>
            <a:r>
              <a:rPr lang="en-US" sz="2800" cap="none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1.2 Topography and Geology and Climate</a:t>
            </a:r>
            <a:endParaRPr lang="en-US" sz="2800" cap="none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haroni" pitchFamily="2" charset="-79"/>
                <a:cs typeface="Aharoni" pitchFamily="2" charset="-79"/>
              </a:rPr>
              <a:t>1.4 Accessibility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1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519470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04800" y="2895601"/>
            <a:ext cx="8305800" cy="138499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Total Number of Employees in HLIP 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7828 person 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66800" y="4324528"/>
            <a:ext cx="7278257" cy="12569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Rectangle 31"/>
          <p:cNvSpPr/>
          <p:nvPr/>
        </p:nvSpPr>
        <p:spPr>
          <a:xfrm>
            <a:off x="304800" y="914400"/>
            <a:ext cx="8305800" cy="140934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84480" rIns="0" bIns="2844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dirty="0" smtClean="0">
                <a:solidFill>
                  <a:schemeClr val="bg1"/>
                </a:solidFill>
              </a:rPr>
              <a:t>Number of Employees of factories </a:t>
            </a:r>
            <a:r>
              <a:rPr lang="en-US" sz="2800" b="0" kern="1200" dirty="0" smtClean="0">
                <a:solidFill>
                  <a:schemeClr val="bg1"/>
                </a:solidFill>
              </a:rPr>
              <a:t>= Floor area x 200 person/ha = 5465 person</a:t>
            </a:r>
            <a:r>
              <a:rPr lang="en-US" sz="2900" kern="1200" dirty="0" smtClean="0">
                <a:solidFill>
                  <a:schemeClr val="bg1"/>
                </a:solidFill>
              </a:rPr>
              <a:t> </a:t>
            </a:r>
            <a:endParaRPr lang="en-US" sz="2900" kern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4648200"/>
            <a:ext cx="8305800" cy="95410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Production Volume = No. of  employees x 80ton/ person/ year  =  437200 ton /year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88668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Abeer Bani Nimra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495800" y="56388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Wastewater collection facilities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438400" y="5638800"/>
            <a:ext cx="18288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Security facilities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" name="Group 4"/>
          <p:cNvGrpSpPr/>
          <p:nvPr/>
        </p:nvGrpSpPr>
        <p:grpSpPr>
          <a:xfrm rot="6930580">
            <a:off x="2559655" y="2725632"/>
            <a:ext cx="531684" cy="854833"/>
            <a:chOff x="5009565" y="4069338"/>
            <a:chExt cx="531684" cy="645042"/>
          </a:xfrm>
        </p:grpSpPr>
        <p:sp>
          <p:nvSpPr>
            <p:cNvPr id="6" name="Right Arrow 5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5" name="Group 7"/>
          <p:cNvGrpSpPr/>
          <p:nvPr/>
        </p:nvGrpSpPr>
        <p:grpSpPr>
          <a:xfrm rot="3690977">
            <a:off x="2884703" y="3767016"/>
            <a:ext cx="531684" cy="766389"/>
            <a:chOff x="5009565" y="4069338"/>
            <a:chExt cx="531684" cy="645042"/>
          </a:xfrm>
        </p:grpSpPr>
        <p:sp>
          <p:nvSpPr>
            <p:cNvPr id="9" name="Right Arrow 8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6858000" y="5638800"/>
            <a:ext cx="20574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Water distribution facilities</a:t>
            </a:r>
          </a:p>
        </p:txBody>
      </p:sp>
      <p:grpSp>
        <p:nvGrpSpPr>
          <p:cNvPr id="8" name="Group 11"/>
          <p:cNvGrpSpPr/>
          <p:nvPr/>
        </p:nvGrpSpPr>
        <p:grpSpPr>
          <a:xfrm rot="1611608">
            <a:off x="3712549" y="4184762"/>
            <a:ext cx="618002" cy="1291131"/>
            <a:chOff x="5009565" y="4069338"/>
            <a:chExt cx="531684" cy="645042"/>
          </a:xfrm>
        </p:grpSpPr>
        <p:sp>
          <p:nvSpPr>
            <p:cNvPr id="13" name="Right Arrow 12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12" name="Group 14"/>
          <p:cNvGrpSpPr/>
          <p:nvPr/>
        </p:nvGrpSpPr>
        <p:grpSpPr>
          <a:xfrm rot="20218246">
            <a:off x="5742655" y="3720600"/>
            <a:ext cx="531684" cy="1028839"/>
            <a:chOff x="5009565" y="4069338"/>
            <a:chExt cx="531684" cy="645042"/>
          </a:xfrm>
        </p:grpSpPr>
        <p:sp>
          <p:nvSpPr>
            <p:cNvPr id="16" name="Right Arrow 15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15" name="Group 17"/>
          <p:cNvGrpSpPr/>
          <p:nvPr/>
        </p:nvGrpSpPr>
        <p:grpSpPr>
          <a:xfrm rot="17854700">
            <a:off x="5944824" y="2554523"/>
            <a:ext cx="531684" cy="1012642"/>
            <a:chOff x="5009565" y="4069338"/>
            <a:chExt cx="531684" cy="645042"/>
          </a:xfrm>
        </p:grpSpPr>
        <p:sp>
          <p:nvSpPr>
            <p:cNvPr id="19" name="Right Arrow 18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18" name="Group 20"/>
          <p:cNvGrpSpPr/>
          <p:nvPr/>
        </p:nvGrpSpPr>
        <p:grpSpPr>
          <a:xfrm rot="14558974">
            <a:off x="5578076" y="1487414"/>
            <a:ext cx="531684" cy="1387913"/>
            <a:chOff x="5009565" y="4069338"/>
            <a:chExt cx="531684" cy="645042"/>
          </a:xfrm>
        </p:grpSpPr>
        <p:sp>
          <p:nvSpPr>
            <p:cNvPr id="22" name="Right Arrow 21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21" name="Group 23"/>
          <p:cNvGrpSpPr/>
          <p:nvPr/>
        </p:nvGrpSpPr>
        <p:grpSpPr>
          <a:xfrm rot="12256729">
            <a:off x="4061142" y="1220258"/>
            <a:ext cx="641435" cy="1234947"/>
            <a:chOff x="5009565" y="4069338"/>
            <a:chExt cx="531684" cy="645042"/>
          </a:xfrm>
        </p:grpSpPr>
        <p:sp>
          <p:nvSpPr>
            <p:cNvPr id="25" name="Right Arrow 24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 kern="1200"/>
            </a:p>
          </p:txBody>
        </p:sp>
      </p:grpSp>
      <p:grpSp>
        <p:nvGrpSpPr>
          <p:cNvPr id="24" name="Group 26"/>
          <p:cNvGrpSpPr/>
          <p:nvPr/>
        </p:nvGrpSpPr>
        <p:grpSpPr>
          <a:xfrm rot="9317032">
            <a:off x="2883683" y="1411982"/>
            <a:ext cx="566175" cy="1524992"/>
            <a:chOff x="5009565" y="4069338"/>
            <a:chExt cx="531684" cy="645042"/>
          </a:xfrm>
        </p:grpSpPr>
        <p:sp>
          <p:nvSpPr>
            <p:cNvPr id="28" name="Right Arrow 27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grpSp>
        <p:nvGrpSpPr>
          <p:cNvPr id="27" name="Group 29"/>
          <p:cNvGrpSpPr/>
          <p:nvPr/>
        </p:nvGrpSpPr>
        <p:grpSpPr>
          <a:xfrm rot="989080">
            <a:off x="4784948" y="4172257"/>
            <a:ext cx="587013" cy="1256686"/>
            <a:chOff x="5009565" y="4069338"/>
            <a:chExt cx="531684" cy="645042"/>
          </a:xfrm>
        </p:grpSpPr>
        <p:sp>
          <p:nvSpPr>
            <p:cNvPr id="31" name="Right Arrow 30"/>
            <p:cNvSpPr/>
            <p:nvPr/>
          </p:nvSpPr>
          <p:spPr>
            <a:xfrm rot="3814737">
              <a:off x="4952886" y="4126017"/>
              <a:ext cx="645042" cy="53168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ight Arrow 4"/>
            <p:cNvSpPr/>
            <p:nvPr/>
          </p:nvSpPr>
          <p:spPr>
            <a:xfrm rot="3814737">
              <a:off x="4997151" y="4160932"/>
              <a:ext cx="485537" cy="3190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2400"/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6629400" y="2057400"/>
            <a:ext cx="2209800" cy="9144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Sewage channel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629400" y="990600"/>
            <a:ext cx="2209800" cy="9144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Internal  roads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419600" y="152400"/>
            <a:ext cx="2133600" cy="11430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Land Reclamation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52400" y="56388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QD &amp; BDS centers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705600" y="3124200"/>
            <a:ext cx="21336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Power distribution facilities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477000" y="4419600"/>
            <a:ext cx="26670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Telecommunication distribution</a:t>
            </a:r>
          </a:p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facilities</a:t>
            </a:r>
          </a:p>
        </p:txBody>
      </p:sp>
      <p:sp>
        <p:nvSpPr>
          <p:cNvPr id="39" name="Oval 38"/>
          <p:cNvSpPr/>
          <p:nvPr/>
        </p:nvSpPr>
        <p:spPr>
          <a:xfrm>
            <a:off x="3124200" y="2362200"/>
            <a:ext cx="2743200" cy="1905000"/>
          </a:xfrm>
          <a:prstGeom prst="ellipse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On-site </a:t>
            </a:r>
          </a:p>
          <a:p>
            <a:pPr lvl="0"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Infrastructure</a:t>
            </a:r>
          </a:p>
          <a:p>
            <a:pPr algn="ctr"/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52400" y="4419600"/>
            <a:ext cx="2743200" cy="10668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Banks and financial institutions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52400" y="3352800"/>
            <a:ext cx="2362200" cy="9144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Buildings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52400" y="2286000"/>
            <a:ext cx="2286000" cy="8382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Distribution and storage areas 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28600" y="1295400"/>
            <a:ext cx="2133600" cy="8382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Bus stations &amp; storage areas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133600" y="152400"/>
            <a:ext cx="2133600" cy="1143000"/>
          </a:xfrm>
          <a:prstGeom prst="roundRect">
            <a:avLst/>
          </a:prstGeom>
          <a:solidFill>
            <a:srgbClr val="872E0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Bus stations &amp; storage areas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857232"/>
            <a:ext cx="5643602" cy="8227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Layout Planning </a:t>
            </a:r>
            <a:endParaRPr lang="en-GB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9144000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785834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Layout Planning 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214422"/>
            <a:ext cx="7429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Layout Planning: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Identify the best distribution of the site items with the best utilization of the land.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57158" y="2071678"/>
          <a:ext cx="7786742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6519470"/>
            <a:ext cx="1380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Tariq </a:t>
            </a:r>
            <a:r>
              <a:rPr lang="en-US" sz="1200" b="1" dirty="0" err="1" smtClean="0"/>
              <a:t>Kittaneh</a:t>
            </a:r>
            <a:endParaRPr lang="en-GB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467600" cy="64294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Layout Planning processes </a:t>
            </a:r>
            <a:endParaRPr lang="en-GB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28662" y="1285860"/>
          <a:ext cx="700092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88668"/>
            <a:ext cx="1774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Tariq </a:t>
            </a:r>
            <a:r>
              <a:rPr lang="en-US" sz="1600" b="1" dirty="0" err="1" smtClean="0"/>
              <a:t>Kittaneh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Encourage the clustering of industrial activities according to the principles of industrial .</a:t>
            </a:r>
          </a:p>
          <a:p>
            <a:pPr lvl="0">
              <a:buNone/>
            </a:pPr>
            <a:endParaRPr lang="he-IL" dirty="0" smtClean="0"/>
          </a:p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Encourage the design and construction of industrial and commercial buildings.</a:t>
            </a:r>
          </a:p>
          <a:p>
            <a:pPr lvl="0"/>
            <a:endParaRPr lang="he-IL" dirty="0" smtClean="0"/>
          </a:p>
          <a:p>
            <a:pPr lvl="0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provision for manufacturing, warehouse and transport land uses requiring large land.</a:t>
            </a:r>
            <a:endParaRPr lang="en-US" dirty="0" smtClean="0"/>
          </a:p>
        </p:txBody>
      </p:sp>
      <p:grpSp>
        <p:nvGrpSpPr>
          <p:cNvPr id="2" name="Group 3"/>
          <p:cNvGrpSpPr/>
          <p:nvPr/>
        </p:nvGrpSpPr>
        <p:grpSpPr>
          <a:xfrm>
            <a:off x="251520" y="332656"/>
            <a:ext cx="8321008" cy="1216800"/>
            <a:chOff x="35496" y="1912387"/>
            <a:chExt cx="8568952" cy="1216800"/>
          </a:xfrm>
        </p:grpSpPr>
        <p:sp>
          <p:nvSpPr>
            <p:cNvPr id="6" name="Rounded Rectangle 4"/>
            <p:cNvSpPr/>
            <p:nvPr/>
          </p:nvSpPr>
          <p:spPr>
            <a:xfrm>
              <a:off x="59399" y="1971786"/>
              <a:ext cx="8450154" cy="109800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2800" kern="1200" dirty="0">
                <a:solidFill>
                  <a:schemeClr val="bg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5496" y="1912387"/>
              <a:ext cx="8568952" cy="12168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</a:rPr>
                <a:t>Impact of Industrial Parks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79690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 Layout Planning Criteria </a:t>
            </a:r>
            <a:endParaRPr lang="en-GB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14348" y="1071546"/>
          <a:ext cx="771530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488668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Tariq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Kittaneh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 Site Area</a:t>
            </a:r>
            <a:endParaRPr lang="en-GB" sz="2800" b="1" dirty="0">
              <a:solidFill>
                <a:schemeClr val="tx1"/>
              </a:solidFill>
            </a:endParaRPr>
          </a:p>
        </p:txBody>
      </p:sp>
      <p:pic>
        <p:nvPicPr>
          <p:cNvPr id="4" name="صورة 20" descr="11111111111111111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57166"/>
            <a:ext cx="5072066" cy="4429156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 3"/>
          <p:cNvSpPr/>
          <p:nvPr/>
        </p:nvSpPr>
        <p:spPr>
          <a:xfrm rot="20316608">
            <a:off x="779364" y="2134916"/>
            <a:ext cx="5561779" cy="3101312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6" name="Oval 5"/>
          <p:cNvSpPr/>
          <p:nvPr/>
        </p:nvSpPr>
        <p:spPr>
          <a:xfrm>
            <a:off x="4786314" y="2066881"/>
            <a:ext cx="433425" cy="433425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-107556"/>
              <a:satOff val="-309"/>
              <a:lumOff val="16646"/>
              <a:alphaOff val="0"/>
            </a:schemeClr>
          </a:fillRef>
          <a:effectRef idx="2">
            <a:schemeClr val="accent1">
              <a:shade val="50000"/>
              <a:hueOff val="-107556"/>
              <a:satOff val="-309"/>
              <a:lumOff val="16646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4143372" y="2588778"/>
            <a:ext cx="340156" cy="340156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-215113"/>
              <a:satOff val="-618"/>
              <a:lumOff val="33291"/>
              <a:alphaOff val="0"/>
            </a:schemeClr>
          </a:fillRef>
          <a:effectRef idx="2">
            <a:schemeClr val="accent1">
              <a:shade val="50000"/>
              <a:hueOff val="-215113"/>
              <a:satOff val="-618"/>
              <a:lumOff val="33291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3500430" y="3022777"/>
            <a:ext cx="357190" cy="334785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-215113"/>
              <a:satOff val="-618"/>
              <a:lumOff val="33291"/>
              <a:alphaOff val="0"/>
            </a:schemeClr>
          </a:fillRef>
          <a:effectRef idx="2">
            <a:schemeClr val="accent1">
              <a:shade val="50000"/>
              <a:hueOff val="-215113"/>
              <a:satOff val="-618"/>
              <a:lumOff val="33291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Oval 8"/>
          <p:cNvSpPr/>
          <p:nvPr/>
        </p:nvSpPr>
        <p:spPr>
          <a:xfrm>
            <a:off x="2000232" y="4714884"/>
            <a:ext cx="197510" cy="197510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-107556"/>
              <a:satOff val="-309"/>
              <a:lumOff val="16646"/>
              <a:alphaOff val="0"/>
            </a:schemeClr>
          </a:fillRef>
          <a:effectRef idx="2">
            <a:schemeClr val="accent1">
              <a:shade val="50000"/>
              <a:hueOff val="-107556"/>
              <a:satOff val="-309"/>
              <a:lumOff val="16646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 flipH="1" flipV="1">
            <a:off x="2928926" y="3500438"/>
            <a:ext cx="285752" cy="28575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3214678" y="1559470"/>
            <a:ext cx="157163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Factories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32" y="2059536"/>
            <a:ext cx="221457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Office Building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14414" y="2559602"/>
            <a:ext cx="242889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Distribution Area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58245" y="3131106"/>
            <a:ext cx="197068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Storage Area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3714752"/>
            <a:ext cx="164307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Park Area</a:t>
            </a:r>
            <a:endParaRPr lang="en-GB" b="1" dirty="0"/>
          </a:p>
        </p:txBody>
      </p:sp>
      <p:sp>
        <p:nvSpPr>
          <p:cNvPr id="16" name="Oval 15"/>
          <p:cNvSpPr/>
          <p:nvPr/>
        </p:nvSpPr>
        <p:spPr>
          <a:xfrm flipH="1" flipV="1">
            <a:off x="2428860" y="4071942"/>
            <a:ext cx="214314" cy="214314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TextBox 16"/>
          <p:cNvSpPr txBox="1"/>
          <p:nvPr/>
        </p:nvSpPr>
        <p:spPr>
          <a:xfrm>
            <a:off x="285752" y="4357694"/>
            <a:ext cx="171448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Bus Station 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4857760"/>
            <a:ext cx="200023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Internal Road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14612" y="4214818"/>
            <a:ext cx="228601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Police &amp; Health</a:t>
            </a:r>
            <a:endParaRPr lang="en-GB" b="1" dirty="0"/>
          </a:p>
        </p:txBody>
      </p:sp>
      <p:sp>
        <p:nvSpPr>
          <p:cNvPr id="20" name="Oval 19"/>
          <p:cNvSpPr/>
          <p:nvPr/>
        </p:nvSpPr>
        <p:spPr>
          <a:xfrm>
            <a:off x="1643042" y="5429264"/>
            <a:ext cx="142876" cy="142876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-107556"/>
              <a:satOff val="-309"/>
              <a:lumOff val="16646"/>
              <a:alphaOff val="0"/>
            </a:schemeClr>
          </a:fillRef>
          <a:effectRef idx="2">
            <a:schemeClr val="accent1">
              <a:shade val="50000"/>
              <a:hueOff val="-107556"/>
              <a:satOff val="-309"/>
              <a:lumOff val="16646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TextBox 20"/>
          <p:cNvSpPr txBox="1"/>
          <p:nvPr/>
        </p:nvSpPr>
        <p:spPr>
          <a:xfrm>
            <a:off x="3428992" y="3571876"/>
            <a:ext cx="214314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Common Utility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8" y="4929198"/>
            <a:ext cx="121444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Parking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357686" y="3000372"/>
            <a:ext cx="257176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marketing </a:t>
            </a:r>
            <a:r>
              <a:rPr lang="en-US" b="1" dirty="0" smtClean="0"/>
              <a:t>centers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8596" y="5500702"/>
            <a:ext cx="107157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Banks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143504" y="2428868"/>
            <a:ext cx="207170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Green Area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57356" y="5500702"/>
            <a:ext cx="142876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Others</a:t>
            </a:r>
            <a:endParaRPr lang="en-GB" b="1" dirty="0"/>
          </a:p>
        </p:txBody>
      </p:sp>
      <p:sp>
        <p:nvSpPr>
          <p:cNvPr id="28" name="Oval 27"/>
          <p:cNvSpPr/>
          <p:nvPr/>
        </p:nvSpPr>
        <p:spPr>
          <a:xfrm>
            <a:off x="6715140" y="714356"/>
            <a:ext cx="2214578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1093 </a:t>
            </a:r>
            <a:r>
              <a:rPr lang="en-US" dirty="0" err="1" smtClean="0"/>
              <a:t>Donom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369155" y="6519446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Tariq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Kittaneh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14620"/>
            <a:ext cx="7467600" cy="796908"/>
          </a:xfrm>
        </p:spPr>
        <p:txBody>
          <a:bodyPr>
            <a:noAutofit/>
          </a:bodyPr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Industries Area </a:t>
            </a:r>
            <a:endParaRPr lang="en-GB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471990" cy="928694"/>
          </a:xfrm>
          <a:ln>
            <a:noFill/>
          </a:ln>
        </p:spPr>
        <p:txBody>
          <a:bodyPr>
            <a:normAutofit fontScale="90000"/>
          </a:bodyPr>
          <a:lstStyle/>
          <a:p>
            <a:pPr lvl="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Factories buildings</a:t>
            </a:r>
            <a:r>
              <a:rPr lang="en-GB" b="1" dirty="0" smtClean="0">
                <a:solidFill>
                  <a:schemeClr val="tx1"/>
                </a:solidFill>
              </a:rPr>
              <a:t/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3833850" y="1071546"/>
          <a:ext cx="481011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C:\Users\Acer\AppData\Local\Temp\AA.jpg"/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85476" y="2314244"/>
            <a:ext cx="4929222" cy="31582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6550247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2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467600" cy="43974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tx1"/>
                </a:solidFill>
              </a:rPr>
              <a:t>Factory blocks configuration inside a section</a:t>
            </a:r>
            <a:endParaRPr lang="en-GB" sz="32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142985"/>
            <a:ext cx="9072594" cy="5715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4414" y="2317616"/>
            <a:ext cx="6715172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Central services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142876" y="-71462"/>
          <a:ext cx="8715404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6488668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4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cer\AppData\Local\Temp\adad.pn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29260"/>
          <a:stretch>
            <a:fillRect/>
          </a:stretch>
        </p:blipFill>
        <p:spPr bwMode="auto">
          <a:xfrm>
            <a:off x="214282" y="1285860"/>
            <a:ext cx="8429684" cy="45720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181253"/>
            <a:ext cx="5357850" cy="533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anchor="b">
            <a:normAutofit lnSpcReduction="1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en-US" sz="3000" b="1" cap="small" dirty="0"/>
              <a:t> Central Area Plan  </a:t>
            </a:r>
            <a:endParaRPr lang="en-GB" sz="3000" b="1" cap="small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4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3900486" cy="571504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Internal Roads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2321" b="21568"/>
          <a:stretch>
            <a:fillRect/>
          </a:stretch>
        </p:blipFill>
        <p:spPr bwMode="auto">
          <a:xfrm>
            <a:off x="4500562" y="1214422"/>
            <a:ext cx="4286280" cy="5286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-4692" r="16039"/>
          <a:stretch>
            <a:fillRect/>
          </a:stretch>
        </p:blipFill>
        <p:spPr bwMode="auto">
          <a:xfrm rot="5400000">
            <a:off x="-285784" y="1714488"/>
            <a:ext cx="5286412" cy="42862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572272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4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Factors affecting the industrial areas</a:t>
            </a:r>
            <a:endParaRPr lang="he-IL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395536" y="1397000"/>
          <a:ext cx="8208912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7286644" y="6492240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5852" y="1643050"/>
            <a:ext cx="64294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Final    Layout  Plan </a:t>
            </a:r>
            <a:endParaRPr lang="en-GB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-1" t="1757" r="3906" b="59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65403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Ranking &amp; Results </a:t>
            </a:r>
            <a:endParaRPr lang="en-GB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3" y="989482"/>
          <a:ext cx="7858180" cy="558278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592234"/>
                <a:gridCol w="1366317"/>
                <a:gridCol w="1366317"/>
                <a:gridCol w="1533312"/>
              </a:tblGrid>
              <a:tr h="610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Criteria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Weight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Score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Compound Score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1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Mobility between  related </a:t>
                      </a:r>
                      <a:r>
                        <a:rPr lang="en-US" sz="1600" b="1" dirty="0" smtClean="0"/>
                        <a:t>items.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0.15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4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0.6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03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Availability of </a:t>
                      </a:r>
                      <a:r>
                        <a:rPr lang="en-US" sz="1600" b="1" dirty="0" smtClean="0"/>
                        <a:t>Entrances </a:t>
                      </a:r>
                      <a:r>
                        <a:rPr lang="en-US" sz="1600" b="1" dirty="0"/>
                        <a:t>&amp; </a:t>
                      </a:r>
                      <a:r>
                        <a:rPr lang="en-US" sz="1600" b="1" dirty="0" smtClean="0"/>
                        <a:t>Exists for the Factories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0.1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4.5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0.45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03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Percentage of Each Factory Categories.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0.22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3.8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0.836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03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Distribution of </a:t>
                      </a:r>
                      <a:r>
                        <a:rPr lang="en-US" sz="1600" b="1" dirty="0" smtClean="0"/>
                        <a:t>Services &amp; Amenities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0.15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3.5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0.7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11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Density of </a:t>
                      </a:r>
                      <a:r>
                        <a:rPr lang="en-US" sz="1600" b="1" dirty="0" smtClean="0"/>
                        <a:t>Green Areas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0.05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4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0.4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11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Locations of </a:t>
                      </a:r>
                      <a:r>
                        <a:rPr lang="en-US" sz="1600" b="1" dirty="0" smtClean="0"/>
                        <a:t>Workers dorms.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0.05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3.6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0.18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11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Locations of </a:t>
                      </a:r>
                      <a:r>
                        <a:rPr lang="en-US" sz="1600" b="1" dirty="0" smtClean="0"/>
                        <a:t>Main Exits.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0.20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3.4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0.17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03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Configuration of </a:t>
                      </a:r>
                      <a:r>
                        <a:rPr lang="en-US" sz="1600" b="1" dirty="0" smtClean="0"/>
                        <a:t>Factories Inside Sections.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0.08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4.4</a:t>
                      </a:r>
                      <a:endParaRPr lang="en-GB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0.352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11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Total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1</a:t>
                      </a:r>
                      <a:endParaRPr lang="en-GB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96" marR="6039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3.823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396" marR="6039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Admin\Desktop\G.P Presentation\chapter 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107154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Recommendations </a:t>
            </a:r>
            <a:endParaRPr lang="en-GB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500034" y="285728"/>
          <a:ext cx="7929618" cy="6103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6572272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4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357158" y="571480"/>
          <a:ext cx="792961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50247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Tariq </a:t>
            </a:r>
            <a:r>
              <a:rPr lang="en-US" sz="1400" b="1" dirty="0" err="1" smtClean="0"/>
              <a:t>Kittaneh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34213" y="2132950"/>
            <a:ext cx="598112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for </a:t>
            </a:r>
            <a:endParaRPr lang="en-US" sz="60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listening </a:t>
            </a:r>
            <a:endParaRPr lang="ar-JO" sz="6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51520" y="476672"/>
          <a:ext cx="864096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3573016"/>
            <a:ext cx="7056784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cs typeface="+mj-cs"/>
              </a:rPr>
              <a:t>Pollution</a:t>
            </a:r>
            <a:r>
              <a:rPr lang="en-US" dirty="0" smtClean="0"/>
              <a:t>.</a:t>
            </a:r>
            <a:endParaRPr lang="he-IL" dirty="0" smtClean="0"/>
          </a:p>
          <a:p>
            <a:endParaRPr lang="he-IL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smtClean="0">
                <a:cs typeface="+mj-cs"/>
              </a:rPr>
              <a:t>Earthquake.                                                                                                              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he-IL" dirty="0" smtClean="0"/>
          </a:p>
          <a:p>
            <a:pPr algn="l" rtl="0"/>
            <a:endParaRPr lang="he-IL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240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Tha’era</a:t>
            </a:r>
            <a:r>
              <a:rPr lang="en-US" b="1" dirty="0" smtClean="0">
                <a:solidFill>
                  <a:schemeClr val="tx1"/>
                </a:solidFill>
              </a:rPr>
              <a:t> Zedan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Words>2020</Words>
  <Application>Microsoft Office PowerPoint</Application>
  <PresentationFormat>On-screen Show (4:3)</PresentationFormat>
  <Paragraphs>699</Paragraphs>
  <Slides>86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8" baseType="lpstr">
      <vt:lpstr>Oriel</vt:lpstr>
      <vt:lpstr>Visio</vt:lpstr>
      <vt:lpstr>Slide 1</vt:lpstr>
      <vt:lpstr>Slide 2</vt:lpstr>
      <vt:lpstr>Slide 3</vt:lpstr>
      <vt:lpstr>  introduction</vt:lpstr>
      <vt:lpstr>Slide 5</vt:lpstr>
      <vt:lpstr>Slide 6</vt:lpstr>
      <vt:lpstr>Slide 7</vt:lpstr>
      <vt:lpstr> Factors affecting the industrial areas</vt:lpstr>
      <vt:lpstr>Slide 9</vt:lpstr>
      <vt:lpstr> industrial Park in Palestine  </vt:lpstr>
      <vt:lpstr>Palestinian Industry Classification  </vt:lpstr>
      <vt:lpstr>Manufacturing Industry Sector:</vt:lpstr>
      <vt:lpstr>Slide 13</vt:lpstr>
      <vt:lpstr>               Characteristics of the Palestinian Industrial Sector</vt:lpstr>
      <vt:lpstr>Palestinian industrial zones.</vt:lpstr>
      <vt:lpstr>Slide 16</vt:lpstr>
      <vt:lpstr>Slide 17</vt:lpstr>
      <vt:lpstr>Methodology</vt:lpstr>
      <vt:lpstr>Slide 19</vt:lpstr>
      <vt:lpstr>Slide 20</vt:lpstr>
      <vt:lpstr>Slide 21</vt:lpstr>
      <vt:lpstr>Slide 22</vt:lpstr>
      <vt:lpstr>HLIP Row Material</vt:lpstr>
      <vt:lpstr>HLIP estimated to locate near row material resources </vt:lpstr>
      <vt:lpstr>Slide 25</vt:lpstr>
      <vt:lpstr>The employment effect of HLIP</vt:lpstr>
      <vt:lpstr>Slide 27</vt:lpstr>
      <vt:lpstr>Economic outlook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Site Analysis </vt:lpstr>
      <vt:lpstr>Factors of Industrial Location Parks</vt:lpstr>
      <vt:lpstr>Slide 41</vt:lpstr>
      <vt:lpstr> Criteria for Site selection: </vt:lpstr>
      <vt:lpstr>Slide 43</vt:lpstr>
      <vt:lpstr>Slide 44</vt:lpstr>
      <vt:lpstr>Identification of Sites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Infrastructure and Layout Planning of JAIP(Case Study) </vt:lpstr>
      <vt:lpstr>Slide 58</vt:lpstr>
      <vt:lpstr>Slide 59</vt:lpstr>
      <vt:lpstr>Slide 60</vt:lpstr>
      <vt:lpstr>1.2 Topography and Geology and Climate</vt:lpstr>
      <vt:lpstr>1.4 Accessibility</vt:lpstr>
      <vt:lpstr>Slide 63</vt:lpstr>
      <vt:lpstr>Slide 64</vt:lpstr>
      <vt:lpstr>Slide 65</vt:lpstr>
      <vt:lpstr>Slide 66</vt:lpstr>
      <vt:lpstr>Layout Planning </vt:lpstr>
      <vt:lpstr>Layout Planning </vt:lpstr>
      <vt:lpstr>Layout Planning processes </vt:lpstr>
      <vt:lpstr> Layout Planning Criteria </vt:lpstr>
      <vt:lpstr> Site Area</vt:lpstr>
      <vt:lpstr>Slide 72</vt:lpstr>
      <vt:lpstr>Industries Area </vt:lpstr>
      <vt:lpstr>Factories buildings </vt:lpstr>
      <vt:lpstr>Factory blocks configuration inside a section</vt:lpstr>
      <vt:lpstr>Slide 76</vt:lpstr>
      <vt:lpstr>Slide 77</vt:lpstr>
      <vt:lpstr>Slide 78</vt:lpstr>
      <vt:lpstr>Internal Roads</vt:lpstr>
      <vt:lpstr>Slide 80</vt:lpstr>
      <vt:lpstr>Slide 81</vt:lpstr>
      <vt:lpstr>Ranking &amp; Results </vt:lpstr>
      <vt:lpstr>Slide 83</vt:lpstr>
      <vt:lpstr>Slide 84</vt:lpstr>
      <vt:lpstr>Slide 85</vt:lpstr>
      <vt:lpstr>Slide 86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18</cp:revision>
  <dcterms:created xsi:type="dcterms:W3CDTF">2011-12-22T18:30:45Z</dcterms:created>
  <dcterms:modified xsi:type="dcterms:W3CDTF">2011-12-24T04:34:41Z</dcterms:modified>
</cp:coreProperties>
</file>