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notesMasterIdLst>
    <p:notesMasterId r:id="rId20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87" r:id="rId10"/>
    <p:sldId id="288" r:id="rId11"/>
    <p:sldId id="291" r:id="rId12"/>
    <p:sldId id="289" r:id="rId13"/>
    <p:sldId id="292" r:id="rId14"/>
    <p:sldId id="290" r:id="rId15"/>
    <p:sldId id="271" r:id="rId16"/>
    <p:sldId id="294" r:id="rId17"/>
    <p:sldId id="295" r:id="rId18"/>
    <p:sldId id="286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B1515"/>
    <a:srgbClr val="F2F2F2"/>
    <a:srgbClr val="7F7F7F"/>
    <a:srgbClr val="E0455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765" autoAdjust="0"/>
    <p:restoredTop sz="94660"/>
  </p:normalViewPr>
  <p:slideViewPr>
    <p:cSldViewPr snapToGrid="0">
      <p:cViewPr varScale="1">
        <p:scale>
          <a:sx n="88" d="100"/>
          <a:sy n="88" d="100"/>
        </p:scale>
        <p:origin x="358" y="3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D32B8A-E6CC-45A4-B07C-02FC55199AC3}" type="datetimeFigureOut">
              <a:rPr lang="en-US" smtClean="0"/>
              <a:t>12/29/2020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8057F7-8111-4DF7-9CF6-3DBCE004ED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93828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8096926e93_0_9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4" name="Google Shape;124;g8096926e93_0_9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3515481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8096926e93_0_9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4" name="Google Shape;124;g8096926e93_0_9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98637877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8096926e93_0_9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4" name="Google Shape;124;g8096926e93_0_9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52504238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8096926e93_0_9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4" name="Google Shape;124;g8096926e93_0_9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11726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8096926e93_0_9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4" name="Google Shape;124;g8096926e93_0_9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96096289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g87da220cb9_1_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1" name="Google Shape;191;g87da220cb9_1_2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Google Shape;283;g8096926e93_1_9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4" name="Google Shape;284;g8096926e93_1_9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g8096926e93_0_7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" name="Google Shape;91;g8096926e93_0_7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g8096926e93_0_8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" name="Google Shape;97;g8096926e93_0_8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g8096926e93_0_1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3" name="Google Shape;103;g8096926e93_0_13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g8096926e93_0_8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9" name="Google Shape;109;g8096926e93_0_8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g8096926e93_1_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" name="Google Shape;117;g8096926e93_1_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8096926e93_0_9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4" name="Google Shape;124;g8096926e93_0_9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g8096926e93_2_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5" name="Google Shape;135;g8096926e93_2_2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8096926e93_0_9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4" name="Google Shape;124;g8096926e93_0_9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159671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16F443-D13B-4D8B-8985-E31D624314E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93B85DC-37D2-4F40-A637-175FFB0A5AA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E49AC0-DC6A-4580-AC41-4033C3EBFA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8015D-2082-48DD-BBCF-F93FD4E49ADB}" type="datetimeFigureOut">
              <a:rPr lang="en-US" smtClean="0"/>
              <a:t>12/29/2020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06D864-E0D8-46DF-8EDE-7989AE0C07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6F7BF5-9407-4D2E-A504-13D2028DDE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75BAE9-E0D4-4180-AC31-BC4E129C39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34007"/>
      </p:ext>
    </p:extLst>
  </p:cSld>
  <p:clrMapOvr>
    <a:masterClrMapping/>
  </p:clrMapOvr>
  <p:transition spd="slow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6AD225-0A07-4504-A99F-432D86296A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80CF37A-84A8-4ED5-8FF7-F4707A9B5F3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4B980E-BADD-4AEA-AB66-B2917D4D52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8015D-2082-48DD-BBCF-F93FD4E49ADB}" type="datetimeFigureOut">
              <a:rPr lang="en-US" smtClean="0"/>
              <a:t>12/29/2020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C09C33-E1D0-4EBA-870E-3F1693F5F8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BFA23F-0348-4D0F-8126-B77EB19C55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75BAE9-E0D4-4180-AC31-BC4E129C39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0438381"/>
      </p:ext>
    </p:extLst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74FE8FB-0727-48EB-A379-E06E51F1833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C15BF83-1840-467E-AE27-3BD2F5F76D1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17B4DB-5F33-4ECD-9EB3-9B339CD072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8015D-2082-48DD-BBCF-F93FD4E49ADB}" type="datetimeFigureOut">
              <a:rPr lang="en-US" smtClean="0"/>
              <a:t>12/29/2020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0C048D-7C2B-4DE8-92EE-FE85056308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79528F-A9C0-49A4-8C14-9A210184DA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75BAE9-E0D4-4180-AC31-BC4E129C39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6959410"/>
      </p:ext>
    </p:extLst>
  </p:cSld>
  <p:clrMapOvr>
    <a:masterClrMapping/>
  </p:clrMapOvr>
  <p:transition spd="slow">
    <p:push dir="u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4"/>
          <p:cNvSpPr txBox="1">
            <a:spLocks noGrp="1"/>
          </p:cNvSpPr>
          <p:nvPr>
            <p:ph type="title"/>
          </p:nvPr>
        </p:nvSpPr>
        <p:spPr>
          <a:xfrm>
            <a:off x="972600" y="1758200"/>
            <a:ext cx="10251600" cy="71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3467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3467"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3467"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3467"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3467"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3467"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3467"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3467"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3467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29" name="Google Shape;29;p4"/>
          <p:cNvSpPr txBox="1">
            <a:spLocks noGrp="1"/>
          </p:cNvSpPr>
          <p:nvPr>
            <p:ph type="body" idx="1"/>
          </p:nvPr>
        </p:nvSpPr>
        <p:spPr>
          <a:xfrm>
            <a:off x="972600" y="2771833"/>
            <a:ext cx="10251600" cy="30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414856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1219170" lvl="1" indent="-397923">
              <a:spcBef>
                <a:spcPts val="2133"/>
              </a:spcBef>
              <a:spcAft>
                <a:spcPts val="0"/>
              </a:spcAft>
              <a:buSzPts val="1100"/>
              <a:buChar char="○"/>
              <a:defRPr/>
            </a:lvl2pPr>
            <a:lvl3pPr marL="1828754" lvl="2" indent="-397923">
              <a:spcBef>
                <a:spcPts val="2133"/>
              </a:spcBef>
              <a:spcAft>
                <a:spcPts val="0"/>
              </a:spcAft>
              <a:buSzPts val="1100"/>
              <a:buChar char="■"/>
              <a:defRPr/>
            </a:lvl3pPr>
            <a:lvl4pPr marL="2438339" lvl="3" indent="-397923">
              <a:spcBef>
                <a:spcPts val="2133"/>
              </a:spcBef>
              <a:spcAft>
                <a:spcPts val="0"/>
              </a:spcAft>
              <a:buSzPts val="1100"/>
              <a:buChar char="●"/>
              <a:defRPr/>
            </a:lvl4pPr>
            <a:lvl5pPr marL="3047924" lvl="4" indent="-397923">
              <a:spcBef>
                <a:spcPts val="2133"/>
              </a:spcBef>
              <a:spcAft>
                <a:spcPts val="0"/>
              </a:spcAft>
              <a:buSzPts val="1100"/>
              <a:buChar char="○"/>
              <a:defRPr/>
            </a:lvl5pPr>
            <a:lvl6pPr marL="3657509" lvl="5" indent="-397923">
              <a:spcBef>
                <a:spcPts val="2133"/>
              </a:spcBef>
              <a:spcAft>
                <a:spcPts val="0"/>
              </a:spcAft>
              <a:buSzPts val="1100"/>
              <a:buChar char="■"/>
              <a:defRPr/>
            </a:lvl6pPr>
            <a:lvl7pPr marL="4267093" lvl="6" indent="-397923">
              <a:spcBef>
                <a:spcPts val="2133"/>
              </a:spcBef>
              <a:spcAft>
                <a:spcPts val="0"/>
              </a:spcAft>
              <a:buSzPts val="1100"/>
              <a:buChar char="●"/>
              <a:defRPr/>
            </a:lvl7pPr>
            <a:lvl8pPr marL="4876678" lvl="7" indent="-397923">
              <a:spcBef>
                <a:spcPts val="2133"/>
              </a:spcBef>
              <a:spcAft>
                <a:spcPts val="0"/>
              </a:spcAft>
              <a:buSzPts val="1100"/>
              <a:buChar char="○"/>
              <a:defRPr/>
            </a:lvl8pPr>
            <a:lvl9pPr marL="5486263" lvl="8" indent="-397923">
              <a:spcBef>
                <a:spcPts val="2133"/>
              </a:spcBef>
              <a:spcAft>
                <a:spcPts val="2133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30" name="Google Shape;30;p4"/>
          <p:cNvSpPr txBox="1">
            <a:spLocks noGrp="1"/>
          </p:cNvSpPr>
          <p:nvPr>
            <p:ph type="sldNum" idx="12"/>
          </p:nvPr>
        </p:nvSpPr>
        <p:spPr>
          <a:xfrm>
            <a:off x="11381736" y="6333135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758996370"/>
      </p:ext>
    </p:extLst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F16215-2E66-47E9-B2A0-BFDB566FB1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E87FD2-F590-49C4-A1C0-084F22CC13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BAB910-A3FD-487F-8ECC-4FD56C11D4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8015D-2082-48DD-BBCF-F93FD4E49ADB}" type="datetimeFigureOut">
              <a:rPr lang="en-US" smtClean="0"/>
              <a:t>12/29/2020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1DF79F-A8BE-4C43-8AB7-29AB968561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58164E-8B1F-4582-9A37-3D9D5875F5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75BAE9-E0D4-4180-AC31-BC4E129C39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5963982"/>
      </p:ext>
    </p:extLst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0F9BAC-9419-4160-A166-32721C7B1B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D2FC4AB-D414-4ED9-981D-106F13A7427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51AFE9-E63B-4F6E-B8C4-7079838B1B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8015D-2082-48DD-BBCF-F93FD4E49ADB}" type="datetimeFigureOut">
              <a:rPr lang="en-US" smtClean="0"/>
              <a:t>12/29/2020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D9BE0A-1FC0-431E-BC6E-A8A9B5CE60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E572D1-A5D4-4577-8F74-FCCCE95625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75BAE9-E0D4-4180-AC31-BC4E129C39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609079"/>
      </p:ext>
    </p:extLst>
  </p:cSld>
  <p:clrMapOvr>
    <a:masterClrMapping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034968-8041-42F0-9BA7-0350C46BC1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D78126-6E80-4AAC-B07D-CD9C8541510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5BD588F-9CB8-45BE-886F-464F68904CC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4BA5D50-B205-4C11-A346-37AF19448B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8015D-2082-48DD-BBCF-F93FD4E49ADB}" type="datetimeFigureOut">
              <a:rPr lang="en-US" smtClean="0"/>
              <a:t>12/29/2020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E31FD0F-CCD9-472B-B990-0D61AE3633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B370A77-273D-4170-B4B7-2DB1187874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75BAE9-E0D4-4180-AC31-BC4E129C39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4685648"/>
      </p:ext>
    </p:extLst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1F1DF9-B472-4EFA-9244-9A92FE7C34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47963D3-82FF-4989-ADE9-878B39DD51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5FF63C8-AE15-4326-8A2A-24C78BF407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E076200-20FF-41CE-ADB6-B312F274A4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00CC91E-7BDE-4E15-91B6-9A6D2DE0EB7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8CEB87A-DC25-4046-B353-29439F7E6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8015D-2082-48DD-BBCF-F93FD4E49ADB}" type="datetimeFigureOut">
              <a:rPr lang="en-US" smtClean="0"/>
              <a:t>12/29/2020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1D8B0DD-78B6-4435-B6EC-EAC0FA4AC2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8055ECD-38EB-47C4-BE16-D3389F8FB1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75BAE9-E0D4-4180-AC31-BC4E129C39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2144007"/>
      </p:ext>
    </p:extLst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D07BB0-B714-4408-98B9-E88FD332C8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A82615D-EC3E-4D7E-BDE0-7E3A310A69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8015D-2082-48DD-BBCF-F93FD4E49ADB}" type="datetimeFigureOut">
              <a:rPr lang="en-US" smtClean="0"/>
              <a:t>12/29/2020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F1692B1-CCB4-415F-AFB6-C99853A470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F7422E4-D239-4892-BC44-0BE9D57F11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75BAE9-E0D4-4180-AC31-BC4E129C39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0555563"/>
      </p:ext>
    </p:extLst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F887652-183E-4FA7-8420-40C222CCDA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8015D-2082-48DD-BBCF-F93FD4E49ADB}" type="datetimeFigureOut">
              <a:rPr lang="en-US" smtClean="0"/>
              <a:t>12/29/2020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08D7AFB-B799-477C-BE4B-FC3D8B24DC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5444A39-8799-4E95-ACE7-B5D581B322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75BAE9-E0D4-4180-AC31-BC4E129C39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2761286"/>
      </p:ext>
    </p:extLst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76A209-9574-47E3-952E-A9D2483E7E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355FD2-A5AD-44B8-A28E-80C45DAD19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256DB41-CB86-4507-9BA5-4BD4B3E8D0E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114903A-4947-4E51-ACD0-81DE8FA7AD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8015D-2082-48DD-BBCF-F93FD4E49ADB}" type="datetimeFigureOut">
              <a:rPr lang="en-US" smtClean="0"/>
              <a:t>12/29/2020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AC074AB-9C29-4C4C-AF9F-0E7BD0D109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87465D-D953-4B27-AB8E-02AFE68C6C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75BAE9-E0D4-4180-AC31-BC4E129C39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1444951"/>
      </p:ext>
    </p:extLst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57FA0E-61B2-4B19-B3BB-256ED7A65D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6D89A99-666F-4B37-81B0-97EC6F72827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2E472CA-3CF8-4183-9138-D74E2748EC5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2169C1-9556-4351-A222-1CAE3B04EA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8015D-2082-48DD-BBCF-F93FD4E49ADB}" type="datetimeFigureOut">
              <a:rPr lang="en-US" smtClean="0"/>
              <a:t>12/29/2020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957C395-EA34-4739-B8A1-FC59D85252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8B717AF-C274-47A5-A834-62EF82CFCA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75BAE9-E0D4-4180-AC31-BC4E129C39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961721"/>
      </p:ext>
    </p:extLst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0D13AD-7D8F-43DF-A0E8-F97C50D6C6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597368-21DC-4D7F-9F91-87075CB9B7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642A59-7B65-4947-8351-3D585213404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A8015D-2082-48DD-BBCF-F93FD4E49ADB}" type="datetimeFigureOut">
              <a:rPr lang="en-US" smtClean="0"/>
              <a:t>12/29/2020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F2F908-3CB2-4D4D-9FA2-C400D072FB4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EE8BC1-5F1D-4D31-A75A-804F0868D7A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75BAE9-E0D4-4180-AC31-BC4E129C39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42964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ransition spd="slow">
    <p:push dir="u"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store.arduino.cc/usa/arduino-nano" TargetMode="External"/><Relationship Id="rId2" Type="http://schemas.openxmlformats.org/officeDocument/2006/relationships/hyperlink" Target="http://technolab.ps/#!/items/details/492" TargetMode="Externa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s://www.amazon.com/SainSmart-HC-SR04-Ranging-Detector-Distance/dp/B004U8TOE6" TargetMode="External"/><Relationship Id="rId5" Type="http://schemas.openxmlformats.org/officeDocument/2006/relationships/hyperlink" Target="https://www.amazon.com/HiLetgo-Wireless-Replace-Bluetooth-Antenna/dp/B01MYTE1XR" TargetMode="External"/><Relationship Id="rId4" Type="http://schemas.openxmlformats.org/officeDocument/2006/relationships/hyperlink" Target="https://store.arduino.cc/usa/arduino-uno-rev3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amazon.com/SMAKN%C2%AE-433Mhz-Transmitter-Receiver-Arduino/dp/B00M2CUALS" TargetMode="External"/><Relationship Id="rId2" Type="http://schemas.openxmlformats.org/officeDocument/2006/relationships/hyperlink" Target="https://www.amazon.com/Raspberry-Pi-MS-004-00000024-Model-Board/dp/B01LPLPBS8" TargetMode="External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60FFE7AE-AA40-4355-9930-1D99DFAFE45D}"/>
              </a:ext>
            </a:extLst>
          </p:cNvPr>
          <p:cNvSpPr/>
          <p:nvPr/>
        </p:nvSpPr>
        <p:spPr>
          <a:xfrm>
            <a:off x="4277170" y="346055"/>
            <a:ext cx="3637662" cy="923330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  <a:reflection blurRad="6350" stA="52000" endA="300" endPos="35000" dir="5400000" sy="-100000" algn="bl" rotWithShape="0"/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E04556"/>
                </a:solidFill>
              </a:rPr>
              <a:t>I Follow You</a:t>
            </a:r>
            <a:endParaRPr lang="en-US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E04556"/>
              </a:solidFill>
              <a:effectLst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EC5C3F8-11FE-4888-9AD6-E3FA504D915F}"/>
              </a:ext>
            </a:extLst>
          </p:cNvPr>
          <p:cNvSpPr/>
          <p:nvPr/>
        </p:nvSpPr>
        <p:spPr>
          <a:xfrm>
            <a:off x="1828327" y="1512381"/>
            <a:ext cx="856920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dirty="0">
                <a:ln w="0"/>
                <a:solidFill>
                  <a:srgbClr val="7F7F7F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Person-Tracking Robot System</a:t>
            </a:r>
            <a:endParaRPr lang="en-US" sz="5400" b="0" cap="none" spc="0" dirty="0">
              <a:ln w="0"/>
              <a:solidFill>
                <a:srgbClr val="7F7F7F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9" name="Subtitle 9">
            <a:extLst>
              <a:ext uri="{FF2B5EF4-FFF2-40B4-BE49-F238E27FC236}">
                <a16:creationId xmlns:a16="http://schemas.microsoft.com/office/drawing/2014/main" id="{7F2EBBAA-F19D-4A33-875D-BFF6AF6A8A9A}"/>
              </a:ext>
            </a:extLst>
          </p:cNvPr>
          <p:cNvSpPr txBox="1">
            <a:spLocks/>
          </p:cNvSpPr>
          <p:nvPr/>
        </p:nvSpPr>
        <p:spPr>
          <a:xfrm>
            <a:off x="1319893" y="4081704"/>
            <a:ext cx="10329333" cy="252782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3200" b="1" dirty="0">
                <a:solidFill>
                  <a:srgbClr val="2B1515"/>
                </a:solidFill>
              </a:rPr>
              <a:t>Presented by: 					Supervisor:</a:t>
            </a:r>
          </a:p>
          <a:p>
            <a:pPr algn="l"/>
            <a:r>
              <a:rPr lang="en-US" sz="3200" b="1" dirty="0">
                <a:solidFill>
                  <a:srgbClr val="7F7F7F"/>
                </a:solidFill>
              </a:rPr>
              <a:t>Hammam </a:t>
            </a:r>
            <a:r>
              <a:rPr lang="en-US" sz="3200" b="1" dirty="0" err="1">
                <a:solidFill>
                  <a:srgbClr val="7F7F7F"/>
                </a:solidFill>
              </a:rPr>
              <a:t>Najem</a:t>
            </a:r>
            <a:r>
              <a:rPr lang="en-US" sz="3200" b="1" dirty="0">
                <a:solidFill>
                  <a:srgbClr val="7F7F7F"/>
                </a:solidFill>
              </a:rPr>
              <a:t>                                      </a:t>
            </a:r>
            <a:r>
              <a:rPr lang="en-US" sz="3200" b="1" dirty="0" err="1">
                <a:solidFill>
                  <a:srgbClr val="7F7F7F"/>
                </a:solidFill>
              </a:rPr>
              <a:t>Dr.Hanaal</a:t>
            </a:r>
            <a:r>
              <a:rPr lang="en-US" sz="3200" b="1" dirty="0">
                <a:solidFill>
                  <a:srgbClr val="7F7F7F"/>
                </a:solidFill>
              </a:rPr>
              <a:t> Abu </a:t>
            </a:r>
            <a:r>
              <a:rPr lang="en-US" sz="3200" b="1" dirty="0" err="1">
                <a:solidFill>
                  <a:srgbClr val="7F7F7F"/>
                </a:solidFill>
              </a:rPr>
              <a:t>Zant</a:t>
            </a:r>
            <a:endParaRPr lang="en-US" b="1" dirty="0">
              <a:solidFill>
                <a:srgbClr val="7F7F7F"/>
              </a:solidFill>
            </a:endParaRPr>
          </a:p>
          <a:p>
            <a:pPr algn="l"/>
            <a:r>
              <a:rPr lang="en-US" sz="3200" b="1" dirty="0">
                <a:solidFill>
                  <a:srgbClr val="7F7F7F"/>
                </a:solidFill>
              </a:rPr>
              <a:t>Asem Ishtayah </a:t>
            </a:r>
          </a:p>
        </p:txBody>
      </p:sp>
    </p:spTree>
  </p:cSld>
  <p:clrMapOvr>
    <a:masterClrMapping/>
  </p:clrMapOvr>
  <p:transition spd="slow">
    <p:push dir="u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A86B2987-4DA4-4D06-95B1-6B40E251CE76}"/>
              </a:ext>
            </a:extLst>
          </p:cNvPr>
          <p:cNvSpPr/>
          <p:nvPr/>
        </p:nvSpPr>
        <p:spPr>
          <a:xfrm>
            <a:off x="1763280" y="365995"/>
            <a:ext cx="8665449" cy="923330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  <a:reflection blurRad="6350" stA="52000" endA="300" endPos="35000" dir="5400000" sy="-100000" algn="bl" rotWithShape="0"/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E04556"/>
                </a:solidFill>
                <a:effectLst/>
              </a:rPr>
              <a:t>Ultrasonic Positioning System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8D0D039F-4D73-46B0-9687-E88EAC2F9C2D}"/>
              </a:ext>
            </a:extLst>
          </p:cNvPr>
          <p:cNvSpPr txBox="1">
            <a:spLocks/>
          </p:cNvSpPr>
          <p:nvPr/>
        </p:nvSpPr>
        <p:spPr>
          <a:xfrm>
            <a:off x="554835" y="2287905"/>
            <a:ext cx="7501145" cy="3757295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t" anchorCtr="0">
            <a:noAutofit/>
          </a:bodyPr>
          <a:lstStyle>
            <a:lvl1pPr marL="609585" lvl="0" indent="-414856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300"/>
              <a:buFont typeface="Arial" panose="020B0604020202020204" pitchFamily="34" charset="0"/>
              <a:buChar char="●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219170" lvl="1" indent="-397923" algn="l" defTabSz="914400" rtl="0" eaLnBrk="1" latinLnBrk="0" hangingPunct="1">
              <a:lnSpc>
                <a:spcPct val="90000"/>
              </a:lnSpc>
              <a:spcBef>
                <a:spcPts val="2133"/>
              </a:spcBef>
              <a:spcAft>
                <a:spcPts val="0"/>
              </a:spcAft>
              <a:buSzPts val="1100"/>
              <a:buFont typeface="Arial" panose="020B0604020202020204" pitchFamily="34" charset="0"/>
              <a:buChar char="○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754" lvl="2" indent="-397923" algn="l" defTabSz="914400" rtl="0" eaLnBrk="1" latinLnBrk="0" hangingPunct="1">
              <a:lnSpc>
                <a:spcPct val="90000"/>
              </a:lnSpc>
              <a:spcBef>
                <a:spcPts val="2133"/>
              </a:spcBef>
              <a:spcAft>
                <a:spcPts val="0"/>
              </a:spcAft>
              <a:buSzPts val="1100"/>
              <a:buFont typeface="Arial" panose="020B0604020202020204" pitchFamily="34" charset="0"/>
              <a:buChar char="■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438339" lvl="3" indent="-397923" algn="l" defTabSz="914400" rtl="0" eaLnBrk="1" latinLnBrk="0" hangingPunct="1">
              <a:lnSpc>
                <a:spcPct val="90000"/>
              </a:lnSpc>
              <a:spcBef>
                <a:spcPts val="2133"/>
              </a:spcBef>
              <a:spcAft>
                <a:spcPts val="0"/>
              </a:spcAft>
              <a:buSzPts val="1100"/>
              <a:buFont typeface="Arial" panose="020B0604020202020204" pitchFamily="34" charset="0"/>
              <a:buChar char="●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047924" lvl="4" indent="-397923" algn="l" defTabSz="914400" rtl="0" eaLnBrk="1" latinLnBrk="0" hangingPunct="1">
              <a:lnSpc>
                <a:spcPct val="90000"/>
              </a:lnSpc>
              <a:spcBef>
                <a:spcPts val="2133"/>
              </a:spcBef>
              <a:spcAft>
                <a:spcPts val="0"/>
              </a:spcAft>
              <a:buSzPts val="1100"/>
              <a:buFont typeface="Arial" panose="020B0604020202020204" pitchFamily="34" charset="0"/>
              <a:buChar char="○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509" lvl="5" indent="-397923" algn="l" defTabSz="914400" rtl="0" eaLnBrk="1" latinLnBrk="0" hangingPunct="1">
              <a:lnSpc>
                <a:spcPct val="90000"/>
              </a:lnSpc>
              <a:spcBef>
                <a:spcPts val="2133"/>
              </a:spcBef>
              <a:spcAft>
                <a:spcPts val="0"/>
              </a:spcAft>
              <a:buSzPts val="11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267093" lvl="6" indent="-397923" algn="l" defTabSz="914400" rtl="0" eaLnBrk="1" latinLnBrk="0" hangingPunct="1">
              <a:lnSpc>
                <a:spcPct val="90000"/>
              </a:lnSpc>
              <a:spcBef>
                <a:spcPts val="2133"/>
              </a:spcBef>
              <a:spcAft>
                <a:spcPts val="0"/>
              </a:spcAft>
              <a:buSzPts val="1100"/>
              <a:buFont typeface="Arial" panose="020B0604020202020204" pitchFamily="34" charset="0"/>
              <a:buChar char="●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76678" lvl="7" indent="-397923" algn="l" defTabSz="914400" rtl="0" eaLnBrk="1" latinLnBrk="0" hangingPunct="1">
              <a:lnSpc>
                <a:spcPct val="90000"/>
              </a:lnSpc>
              <a:spcBef>
                <a:spcPts val="2133"/>
              </a:spcBef>
              <a:spcAft>
                <a:spcPts val="0"/>
              </a:spcAft>
              <a:buSzPts val="1100"/>
              <a:buFont typeface="Arial" panose="020B0604020202020204" pitchFamily="34" charset="0"/>
              <a:buChar char="○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86263" lvl="8" indent="-397923" algn="l" defTabSz="914400" rtl="0" eaLnBrk="1" latinLnBrk="0" hangingPunct="1">
              <a:lnSpc>
                <a:spcPct val="90000"/>
              </a:lnSpc>
              <a:spcBef>
                <a:spcPts val="2133"/>
              </a:spcBef>
              <a:spcAft>
                <a:spcPts val="2133"/>
              </a:spcAft>
              <a:buSzPts val="11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3600" b="1" dirty="0">
                <a:solidFill>
                  <a:srgbClr val="2B1515"/>
                </a:solidFill>
              </a:rPr>
              <a:t>Ultrasonic sender &amp; receiver.</a:t>
            </a:r>
          </a:p>
          <a:p>
            <a:pPr>
              <a:lnSpc>
                <a:spcPct val="150000"/>
              </a:lnSpc>
            </a:pPr>
            <a:r>
              <a:rPr lang="en-US" sz="3600" b="1" dirty="0">
                <a:solidFill>
                  <a:srgbClr val="2B1515"/>
                </a:solidFill>
              </a:rPr>
              <a:t>Need </a:t>
            </a:r>
            <a:r>
              <a:rPr lang="en-US" sz="3600" b="1">
                <a:solidFill>
                  <a:srgbClr val="2B1515"/>
                </a:solidFill>
              </a:rPr>
              <a:t>of </a:t>
            </a:r>
            <a:r>
              <a:rPr lang="en-US" sz="3600" b="1" dirty="0">
                <a:solidFill>
                  <a:srgbClr val="2B1515"/>
                </a:solidFill>
              </a:rPr>
              <a:t>synchronization.</a:t>
            </a:r>
          </a:p>
          <a:p>
            <a:pPr>
              <a:lnSpc>
                <a:spcPct val="150000"/>
              </a:lnSpc>
            </a:pPr>
            <a:r>
              <a:rPr lang="en-US" sz="3600" b="1" dirty="0">
                <a:solidFill>
                  <a:srgbClr val="2B1515"/>
                </a:solidFill>
              </a:rPr>
              <a:t>Determine the Distance.</a:t>
            </a:r>
          </a:p>
          <a:p>
            <a:pPr>
              <a:lnSpc>
                <a:spcPct val="150000"/>
              </a:lnSpc>
            </a:pPr>
            <a:r>
              <a:rPr lang="en-US" sz="3600" b="1" dirty="0">
                <a:solidFill>
                  <a:srgbClr val="2B1515"/>
                </a:solidFill>
              </a:rPr>
              <a:t>Determine the Direction (angle).</a:t>
            </a:r>
          </a:p>
        </p:txBody>
      </p:sp>
    </p:spTree>
    <p:extLst>
      <p:ext uri="{BB962C8B-B14F-4D97-AF65-F5344CB8AC3E}">
        <p14:creationId xmlns:p14="http://schemas.microsoft.com/office/powerpoint/2010/main" val="3621625010"/>
      </p:ext>
    </p:extLst>
  </p:cSld>
  <p:clrMapOvr>
    <a:masterClrMapping/>
  </p:clrMapOvr>
  <p:transition spd="slow">
    <p:push dir="u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A86B2987-4DA4-4D06-95B1-6B40E251CE76}"/>
              </a:ext>
            </a:extLst>
          </p:cNvPr>
          <p:cNvSpPr/>
          <p:nvPr/>
        </p:nvSpPr>
        <p:spPr>
          <a:xfrm>
            <a:off x="1763280" y="365995"/>
            <a:ext cx="8665449" cy="923330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  <a:reflection blurRad="6350" stA="52000" endA="300" endPos="35000" dir="5400000" sy="-100000" algn="bl" rotWithShape="0"/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E04556"/>
                </a:solidFill>
                <a:effectLst/>
              </a:rPr>
              <a:t>Ultrasonic Positioning System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62448143-A819-4E35-AD4E-41AB4BE0B796}"/>
                  </a:ext>
                </a:extLst>
              </p:cNvPr>
              <p:cNvSpPr txBox="1"/>
              <p:nvPr/>
            </p:nvSpPr>
            <p:spPr>
              <a:xfrm>
                <a:off x="752355" y="1759352"/>
                <a:ext cx="5474825" cy="136537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800" b="1" i="1">
                              <a:latin typeface="Cambria Math" panose="02040503050406030204" pitchFamily="18" charset="0"/>
                              <a:ea typeface="Arial" panose="020B0604020202020204" pitchFamily="34" charset="0"/>
                            </a:rPr>
                          </m:ctrlPr>
                        </m:sSupPr>
                        <m:e>
                          <m:r>
                            <a:rPr lang="en-US" sz="2800" b="1" i="1">
                              <a:latin typeface="Cambria Math" panose="02040503050406030204" pitchFamily="18" charset="0"/>
                              <a:ea typeface="Arial" panose="020B0604020202020204" pitchFamily="34" charset="0"/>
                              <a:cs typeface="Arial" panose="020B0604020202020204" pitchFamily="34" charset="0"/>
                            </a:rPr>
                            <m:t>𝑫</m:t>
                          </m:r>
                        </m:e>
                        <m:sup>
                          <m:r>
                            <a:rPr lang="en-US" sz="2800" b="1" i="1">
                              <a:latin typeface="Cambria Math" panose="02040503050406030204" pitchFamily="18" charset="0"/>
                              <a:ea typeface="Arial" panose="020B0604020202020204" pitchFamily="34" charset="0"/>
                              <a:cs typeface="Arial" panose="020B0604020202020204" pitchFamily="34" charset="0"/>
                            </a:rPr>
                            <m:t>∗</m:t>
                          </m:r>
                        </m:sup>
                      </m:sSup>
                      <m:r>
                        <a:rPr lang="en-US" sz="2800" i="1">
                          <a:latin typeface="Cambria Math" panose="02040503050406030204" pitchFamily="18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m:t>= </m:t>
                      </m:r>
                      <m:rad>
                        <m:radPr>
                          <m:degHide m:val="on"/>
                          <m:ctrlPr>
                            <a:rPr lang="en-US" sz="2800" i="1">
                              <a:latin typeface="Cambria Math" panose="02040503050406030204" pitchFamily="18" charset="0"/>
                              <a:ea typeface="Arial" panose="020B0604020202020204" pitchFamily="34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n-US" sz="2800" i="1">
                                  <a:latin typeface="Cambria Math" panose="02040503050406030204" pitchFamily="18" charset="0"/>
                                  <a:ea typeface="Arial" panose="020B0604020202020204" pitchFamily="34" charset="0"/>
                                </a:rPr>
                              </m:ctrlPr>
                            </m:fPr>
                            <m:num>
                              <m:sSubSup>
                                <m:sSubSupPr>
                                  <m:ctrlPr>
                                    <a:rPr lang="en-US" sz="2800" i="1">
                                      <a:latin typeface="Cambria Math" panose="02040503050406030204" pitchFamily="18" charset="0"/>
                                      <a:ea typeface="Arial" panose="020B0604020202020204" pitchFamily="34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2800" i="1">
                                      <a:latin typeface="Cambria Math" panose="02040503050406030204" pitchFamily="18" charset="0"/>
                                      <a:ea typeface="Arial" panose="020B0604020202020204" pitchFamily="34" charset="0"/>
                                      <a:cs typeface="Arial" panose="020B0604020202020204" pitchFamily="34" charset="0"/>
                                    </a:rPr>
                                    <m:t>2</m:t>
                                  </m:r>
                                  <m:r>
                                    <a:rPr lang="en-US" sz="2800" i="1">
                                      <a:latin typeface="Cambria Math" panose="02040503050406030204" pitchFamily="18" charset="0"/>
                                      <a:ea typeface="Arial" panose="020B0604020202020204" pitchFamily="34" charset="0"/>
                                      <a:cs typeface="Arial" panose="020B0604020202020204" pitchFamily="34" charset="0"/>
                                    </a:rPr>
                                    <m:t>𝐷</m:t>
                                  </m:r>
                                </m:e>
                                <m:sub>
                                  <m:r>
                                    <a:rPr lang="en-US" sz="2800" i="1">
                                      <a:latin typeface="Cambria Math" panose="02040503050406030204" pitchFamily="18" charset="0"/>
                                      <a:ea typeface="Arial" panose="020B0604020202020204" pitchFamily="34" charset="0"/>
                                      <a:cs typeface="Arial" panose="020B0604020202020204" pitchFamily="34" charset="0"/>
                                    </a:rPr>
                                    <m:t>1</m:t>
                                  </m:r>
                                </m:sub>
                                <m:sup>
                                  <m:r>
                                    <a:rPr lang="en-US" sz="2800" i="1">
                                      <a:latin typeface="Cambria Math" panose="02040503050406030204" pitchFamily="18" charset="0"/>
                                      <a:ea typeface="Arial" panose="020B0604020202020204" pitchFamily="34" charset="0"/>
                                      <a:cs typeface="Arial" panose="020B0604020202020204" pitchFamily="34" charset="0"/>
                                    </a:rPr>
                                    <m:t>2</m:t>
                                  </m:r>
                                </m:sup>
                              </m:sSubSup>
                              <m:r>
                                <a:rPr lang="en-US" sz="2800" i="1">
                                  <a:latin typeface="Cambria Math" panose="02040503050406030204" pitchFamily="18" charset="0"/>
                                  <a:ea typeface="Arial" panose="020B0604020202020204" pitchFamily="34" charset="0"/>
                                  <a:cs typeface="Arial" panose="020B0604020202020204" pitchFamily="34" charset="0"/>
                                </a:rPr>
                                <m:t>+</m:t>
                              </m:r>
                              <m:r>
                                <a:rPr lang="en-US" sz="2800" i="1">
                                  <a:latin typeface="Cambria Math" panose="02040503050406030204" pitchFamily="18" charset="0"/>
                                  <a:ea typeface="Arial" panose="020B0604020202020204" pitchFamily="34" charset="0"/>
                                  <a:cs typeface="Arial" panose="020B0604020202020204" pitchFamily="34" charset="0"/>
                                </a:rPr>
                                <m:t>2</m:t>
                              </m:r>
                              <m:sSubSup>
                                <m:sSubSupPr>
                                  <m:ctrlPr>
                                    <a:rPr lang="en-US" sz="2800" i="1">
                                      <a:latin typeface="Cambria Math" panose="02040503050406030204" pitchFamily="18" charset="0"/>
                                      <a:ea typeface="Arial" panose="020B0604020202020204" pitchFamily="34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2800" i="1">
                                      <a:latin typeface="Cambria Math" panose="02040503050406030204" pitchFamily="18" charset="0"/>
                                      <a:ea typeface="Arial" panose="020B0604020202020204" pitchFamily="34" charset="0"/>
                                      <a:cs typeface="Arial" panose="020B0604020202020204" pitchFamily="34" charset="0"/>
                                    </a:rPr>
                                    <m:t>𝐷</m:t>
                                  </m:r>
                                </m:e>
                                <m:sub>
                                  <m:r>
                                    <a:rPr lang="en-US" sz="2800" i="1">
                                      <a:latin typeface="Cambria Math" panose="02040503050406030204" pitchFamily="18" charset="0"/>
                                      <a:ea typeface="Arial" panose="020B0604020202020204" pitchFamily="34" charset="0"/>
                                      <a:cs typeface="Arial" panose="020B0604020202020204" pitchFamily="34" charset="0"/>
                                    </a:rPr>
                                    <m:t>2</m:t>
                                  </m:r>
                                </m:sub>
                                <m:sup>
                                  <m:r>
                                    <a:rPr lang="en-US" sz="2800" i="1">
                                      <a:latin typeface="Cambria Math" panose="02040503050406030204" pitchFamily="18" charset="0"/>
                                      <a:ea typeface="Arial" panose="020B0604020202020204" pitchFamily="34" charset="0"/>
                                      <a:cs typeface="Arial" panose="020B0604020202020204" pitchFamily="34" charset="0"/>
                                    </a:rPr>
                                    <m:t>2</m:t>
                                  </m:r>
                                </m:sup>
                              </m:sSubSup>
                              <m:r>
                                <a:rPr lang="en-US" sz="2800" i="1">
                                  <a:latin typeface="Cambria Math" panose="02040503050406030204" pitchFamily="18" charset="0"/>
                                  <a:ea typeface="Arial" panose="020B0604020202020204" pitchFamily="34" charset="0"/>
                                  <a:cs typeface="Arial" panose="020B0604020202020204" pitchFamily="34" charset="0"/>
                                </a:rPr>
                                <m:t>−</m:t>
                              </m:r>
                              <m:sSup>
                                <m:sSupPr>
                                  <m:ctrlPr>
                                    <a:rPr lang="en-US" sz="2800" i="1">
                                      <a:latin typeface="Cambria Math" panose="02040503050406030204" pitchFamily="18" charset="0"/>
                                      <a:ea typeface="Arial" panose="020B0604020202020204" pitchFamily="34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800" i="1">
                                      <a:latin typeface="Cambria Math" panose="02040503050406030204" pitchFamily="18" charset="0"/>
                                      <a:ea typeface="Arial" panose="020B0604020202020204" pitchFamily="34" charset="0"/>
                                      <a:cs typeface="Arial" panose="020B0604020202020204" pitchFamily="34" charset="0"/>
                                    </a:rPr>
                                    <m:t>𝑑</m:t>
                                  </m:r>
                                </m:e>
                                <m:sup>
                                  <m:r>
                                    <a:rPr lang="en-US" sz="2800" i="1">
                                      <a:latin typeface="Cambria Math" panose="02040503050406030204" pitchFamily="18" charset="0"/>
                                      <a:ea typeface="Arial" panose="020B0604020202020204" pitchFamily="34" charset="0"/>
                                      <a:cs typeface="Arial" panose="020B0604020202020204" pitchFamily="34" charset="0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r>
                                <a:rPr lang="en-US" sz="2800" i="1">
                                  <a:latin typeface="Cambria Math" panose="02040503050406030204" pitchFamily="18" charset="0"/>
                                  <a:ea typeface="Arial" panose="020B0604020202020204" pitchFamily="34" charset="0"/>
                                  <a:cs typeface="Arial" panose="020B0604020202020204" pitchFamily="34" charset="0"/>
                                </a:rPr>
                                <m:t>4</m:t>
                              </m:r>
                            </m:den>
                          </m:f>
                        </m:e>
                      </m:rad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62448143-A819-4E35-AD4E-41AB4BE0B79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2355" y="1759352"/>
                <a:ext cx="5474825" cy="1365374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D09485D9-CBB2-463E-A953-60D2BC9E4072}"/>
                  </a:ext>
                </a:extLst>
              </p:cNvPr>
              <p:cNvSpPr txBox="1"/>
              <p:nvPr/>
            </p:nvSpPr>
            <p:spPr>
              <a:xfrm>
                <a:off x="769438" y="3594753"/>
                <a:ext cx="5440657" cy="20890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1" i="1" smtClean="0">
                          <a:effectLst/>
                          <a:latin typeface="Cambria Math" panose="02040503050406030204" pitchFamily="18" charset="0"/>
                          <a:ea typeface="Arial" panose="020B0604020202020204" pitchFamily="34" charset="0"/>
                        </a:rPr>
                        <m:t>ꞵ</m:t>
                      </m:r>
                      <m:r>
                        <a:rPr lang="en-US" sz="2800" i="1">
                          <a:effectLst/>
                          <a:latin typeface="Cambria Math" panose="02040503050406030204" pitchFamily="18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m:t>= </m:t>
                      </m:r>
                      <m:func>
                        <m:funcPr>
                          <m:ctrlPr>
                            <a:rPr lang="en-US" sz="2800" i="1">
                              <a:effectLst/>
                              <a:latin typeface="Cambria Math" panose="02040503050406030204" pitchFamily="18" charset="0"/>
                              <a:ea typeface="Arial" panose="020B0604020202020204" pitchFamily="34" charset="0"/>
                            </a:rPr>
                          </m:ctrlPr>
                        </m:funcPr>
                        <m:fName>
                          <m:sSup>
                            <m:sSupPr>
                              <m:ctrlPr>
                                <a:rPr lang="en-US" sz="2800" i="1">
                                  <a:effectLst/>
                                  <a:latin typeface="Cambria Math" panose="02040503050406030204" pitchFamily="18" charset="0"/>
                                  <a:ea typeface="Arial" panose="020B0604020202020204" pitchFamily="34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US" sz="2800">
                                  <a:effectLst/>
                                  <a:latin typeface="Cambria Math" panose="02040503050406030204" pitchFamily="18" charset="0"/>
                                  <a:ea typeface="Arial" panose="020B0604020202020204" pitchFamily="34" charset="0"/>
                                  <a:cs typeface="Arial" panose="020B0604020202020204" pitchFamily="34" charset="0"/>
                                </a:rPr>
                                <m:t>cos</m:t>
                              </m:r>
                            </m:e>
                            <m:sup>
                              <m:r>
                                <a:rPr lang="en-US" sz="2800" i="1">
                                  <a:effectLst/>
                                  <a:latin typeface="Cambria Math" panose="02040503050406030204" pitchFamily="18" charset="0"/>
                                  <a:ea typeface="Arial" panose="020B0604020202020204" pitchFamily="34" charset="0"/>
                                  <a:cs typeface="Arial" panose="020B0604020202020204" pitchFamily="34" charset="0"/>
                                </a:rPr>
                                <m:t>−</m:t>
                              </m:r>
                              <m:r>
                                <a:rPr lang="en-US" sz="2800" i="1">
                                  <a:effectLst/>
                                  <a:latin typeface="Cambria Math" panose="02040503050406030204" pitchFamily="18" charset="0"/>
                                  <a:ea typeface="Arial" panose="020B0604020202020204" pitchFamily="34" charset="0"/>
                                  <a:cs typeface="Arial" panose="020B0604020202020204" pitchFamily="34" charset="0"/>
                                </a:rPr>
                                <m:t>1</m:t>
                              </m:r>
                            </m:sup>
                          </m:sSup>
                        </m:fName>
                        <m:e>
                          <m:d>
                            <m:dPr>
                              <m:ctrlPr>
                                <a:rPr lang="en-US" sz="2800" i="1">
                                  <a:effectLst/>
                                  <a:latin typeface="Cambria Math" panose="02040503050406030204" pitchFamily="18" charset="0"/>
                                  <a:ea typeface="Arial" panose="020B0604020202020204" pitchFamily="34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2800" i="1">
                                      <a:effectLst/>
                                      <a:latin typeface="Cambria Math" panose="02040503050406030204" pitchFamily="18" charset="0"/>
                                      <a:ea typeface="Arial" panose="020B0604020202020204" pitchFamily="34" charset="0"/>
                                    </a:rPr>
                                  </m:ctrlPr>
                                </m:fPr>
                                <m:num>
                                  <m:sSubSup>
                                    <m:sSubSupPr>
                                      <m:ctrlPr>
                                        <a:rPr lang="en-US" sz="2800" i="1">
                                          <a:effectLst/>
                                          <a:latin typeface="Cambria Math" panose="02040503050406030204" pitchFamily="18" charset="0"/>
                                          <a:ea typeface="Arial" panose="020B0604020202020204" pitchFamily="34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sz="2800" i="1">
                                          <a:effectLst/>
                                          <a:latin typeface="Cambria Math" panose="02040503050406030204" pitchFamily="18" charset="0"/>
                                          <a:ea typeface="Arial" panose="020B0604020202020204" pitchFamily="34" charset="0"/>
                                          <a:cs typeface="Arial" panose="020B0604020202020204" pitchFamily="34" charset="0"/>
                                        </a:rPr>
                                        <m:t>𝐷</m:t>
                                      </m:r>
                                    </m:e>
                                    <m:sub>
                                      <m:r>
                                        <a:rPr lang="en-US" sz="2800" i="1">
                                          <a:effectLst/>
                                          <a:latin typeface="Cambria Math" panose="02040503050406030204" pitchFamily="18" charset="0"/>
                                          <a:ea typeface="Arial" panose="020B0604020202020204" pitchFamily="34" charset="0"/>
                                          <a:cs typeface="Arial" panose="020B0604020202020204" pitchFamily="34" charset="0"/>
                                        </a:rPr>
                                        <m:t>1</m:t>
                                      </m:r>
                                    </m:sub>
                                    <m:sup>
                                      <m:r>
                                        <a:rPr lang="en-US" sz="2800" i="1">
                                          <a:effectLst/>
                                          <a:latin typeface="Cambria Math" panose="02040503050406030204" pitchFamily="18" charset="0"/>
                                          <a:ea typeface="Arial" panose="020B0604020202020204" pitchFamily="34" charset="0"/>
                                          <a:cs typeface="Arial" panose="020B0604020202020204" pitchFamily="34" charset="0"/>
                                        </a:rPr>
                                        <m:t>2</m:t>
                                      </m:r>
                                    </m:sup>
                                  </m:sSubSup>
                                  <m:r>
                                    <a:rPr lang="en-US" sz="2800" i="1">
                                      <a:effectLst/>
                                      <a:latin typeface="Cambria Math" panose="02040503050406030204" pitchFamily="18" charset="0"/>
                                      <a:ea typeface="Arial" panose="020B0604020202020204" pitchFamily="34" charset="0"/>
                                      <a:cs typeface="Arial" panose="020B0604020202020204" pitchFamily="34" charset="0"/>
                                    </a:rPr>
                                    <m:t>− </m:t>
                                  </m:r>
                                  <m:sSubSup>
                                    <m:sSubSupPr>
                                      <m:ctrlPr>
                                        <a:rPr lang="en-US" sz="2800" i="1">
                                          <a:effectLst/>
                                          <a:latin typeface="Cambria Math" panose="02040503050406030204" pitchFamily="18" charset="0"/>
                                          <a:ea typeface="Arial" panose="020B0604020202020204" pitchFamily="34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sz="2800" i="1">
                                          <a:effectLst/>
                                          <a:latin typeface="Cambria Math" panose="02040503050406030204" pitchFamily="18" charset="0"/>
                                          <a:ea typeface="Arial" panose="020B0604020202020204" pitchFamily="34" charset="0"/>
                                          <a:cs typeface="Arial" panose="020B0604020202020204" pitchFamily="34" charset="0"/>
                                        </a:rPr>
                                        <m:t>𝐷</m:t>
                                      </m:r>
                                    </m:e>
                                    <m:sub>
                                      <m:r>
                                        <a:rPr lang="en-US" sz="2800" i="1">
                                          <a:effectLst/>
                                          <a:latin typeface="Cambria Math" panose="02040503050406030204" pitchFamily="18" charset="0"/>
                                          <a:ea typeface="Arial" panose="020B0604020202020204" pitchFamily="34" charset="0"/>
                                          <a:cs typeface="Arial" panose="020B0604020202020204" pitchFamily="34" charset="0"/>
                                        </a:rPr>
                                        <m:t>2</m:t>
                                      </m:r>
                                    </m:sub>
                                    <m:sup>
                                      <m:r>
                                        <a:rPr lang="en-US" sz="2800" i="1">
                                          <a:effectLst/>
                                          <a:latin typeface="Cambria Math" panose="02040503050406030204" pitchFamily="18" charset="0"/>
                                          <a:ea typeface="Arial" panose="020B0604020202020204" pitchFamily="34" charset="0"/>
                                          <a:cs typeface="Arial" panose="020B0604020202020204" pitchFamily="34" charset="0"/>
                                        </a:rPr>
                                        <m:t>2</m:t>
                                      </m:r>
                                    </m:sup>
                                  </m:sSubSup>
                                </m:num>
                                <m:den>
                                  <m:r>
                                    <a:rPr lang="en-US" sz="2800" i="1">
                                      <a:effectLst/>
                                      <a:latin typeface="Cambria Math" panose="02040503050406030204" pitchFamily="18" charset="0"/>
                                      <a:ea typeface="Arial" panose="020B0604020202020204" pitchFamily="34" charset="0"/>
                                      <a:cs typeface="Arial" panose="020B0604020202020204" pitchFamily="34" charset="0"/>
                                    </a:rPr>
                                    <m:t>𝑑</m:t>
                                  </m:r>
                                  <m:rad>
                                    <m:radPr>
                                      <m:degHide m:val="on"/>
                                      <m:ctrlPr>
                                        <a:rPr lang="en-US" sz="2800" i="1">
                                          <a:effectLst/>
                                          <a:latin typeface="Cambria Math" panose="02040503050406030204" pitchFamily="18" charset="0"/>
                                          <a:ea typeface="Arial" panose="020B0604020202020204" pitchFamily="34" charset="0"/>
                                        </a:rPr>
                                      </m:ctrlPr>
                                    </m:radPr>
                                    <m:deg/>
                                    <m:e>
                                      <m:r>
                                        <a:rPr lang="en-US" sz="2800" i="1">
                                          <a:effectLst/>
                                          <a:latin typeface="Cambria Math" panose="02040503050406030204" pitchFamily="18" charset="0"/>
                                          <a:ea typeface="Arial" panose="020B0604020202020204" pitchFamily="34" charset="0"/>
                                          <a:cs typeface="Arial" panose="020B0604020202020204" pitchFamily="34" charset="0"/>
                                        </a:rPr>
                                        <m:t>2</m:t>
                                      </m:r>
                                      <m:sSubSup>
                                        <m:sSubSupPr>
                                          <m:ctrlPr>
                                            <a:rPr lang="en-US" sz="2800" i="1">
                                              <a:effectLst/>
                                              <a:latin typeface="Cambria Math" panose="02040503050406030204" pitchFamily="18" charset="0"/>
                                              <a:ea typeface="Arial" panose="020B0604020202020204" pitchFamily="34" charset="0"/>
                                            </a:rPr>
                                          </m:ctrlPr>
                                        </m:sSubSupPr>
                                        <m:e>
                                          <m:r>
                                            <a:rPr lang="en-US" sz="2800" i="1">
                                              <a:effectLst/>
                                              <a:latin typeface="Cambria Math" panose="02040503050406030204" pitchFamily="18" charset="0"/>
                                              <a:ea typeface="Arial" panose="020B0604020202020204" pitchFamily="34" charset="0"/>
                                              <a:cs typeface="Arial" panose="020B0604020202020204" pitchFamily="34" charset="0"/>
                                            </a:rPr>
                                            <m:t>𝐷</m:t>
                                          </m:r>
                                        </m:e>
                                        <m:sub>
                                          <m:r>
                                            <a:rPr lang="en-US" sz="2800" i="1">
                                              <a:effectLst/>
                                              <a:latin typeface="Cambria Math" panose="02040503050406030204" pitchFamily="18" charset="0"/>
                                              <a:ea typeface="Arial" panose="020B0604020202020204" pitchFamily="34" charset="0"/>
                                              <a:cs typeface="Arial" panose="020B0604020202020204" pitchFamily="34" charset="0"/>
                                            </a:rPr>
                                            <m:t>1</m:t>
                                          </m:r>
                                        </m:sub>
                                        <m:sup>
                                          <m:r>
                                            <a:rPr lang="en-US" sz="2800" i="1">
                                              <a:effectLst/>
                                              <a:latin typeface="Cambria Math" panose="02040503050406030204" pitchFamily="18" charset="0"/>
                                              <a:ea typeface="Arial" panose="020B0604020202020204" pitchFamily="34" charset="0"/>
                                              <a:cs typeface="Arial" panose="020B0604020202020204" pitchFamily="34" charset="0"/>
                                            </a:rPr>
                                            <m:t>2</m:t>
                                          </m:r>
                                        </m:sup>
                                      </m:sSubSup>
                                      <m:r>
                                        <a:rPr lang="en-US" sz="2800" i="1">
                                          <a:effectLst/>
                                          <a:latin typeface="Cambria Math" panose="02040503050406030204" pitchFamily="18" charset="0"/>
                                          <a:ea typeface="Arial" panose="020B0604020202020204" pitchFamily="34" charset="0"/>
                                          <a:cs typeface="Arial" panose="020B0604020202020204" pitchFamily="34" charset="0"/>
                                        </a:rPr>
                                        <m:t>+</m:t>
                                      </m:r>
                                      <m:r>
                                        <a:rPr lang="en-US" sz="2800" i="1">
                                          <a:effectLst/>
                                          <a:latin typeface="Cambria Math" panose="02040503050406030204" pitchFamily="18" charset="0"/>
                                          <a:ea typeface="Arial" panose="020B0604020202020204" pitchFamily="34" charset="0"/>
                                          <a:cs typeface="Arial" panose="020B0604020202020204" pitchFamily="34" charset="0"/>
                                        </a:rPr>
                                        <m:t>2</m:t>
                                      </m:r>
                                      <m:sSubSup>
                                        <m:sSubSupPr>
                                          <m:ctrlPr>
                                            <a:rPr lang="en-US" sz="2800" i="1">
                                              <a:effectLst/>
                                              <a:latin typeface="Cambria Math" panose="02040503050406030204" pitchFamily="18" charset="0"/>
                                              <a:ea typeface="Arial" panose="020B0604020202020204" pitchFamily="34" charset="0"/>
                                            </a:rPr>
                                          </m:ctrlPr>
                                        </m:sSubSupPr>
                                        <m:e>
                                          <m:r>
                                            <a:rPr lang="en-US" sz="2800" i="1">
                                              <a:effectLst/>
                                              <a:latin typeface="Cambria Math" panose="02040503050406030204" pitchFamily="18" charset="0"/>
                                              <a:ea typeface="Arial" panose="020B0604020202020204" pitchFamily="34" charset="0"/>
                                              <a:cs typeface="Arial" panose="020B0604020202020204" pitchFamily="34" charset="0"/>
                                            </a:rPr>
                                            <m:t>𝐷</m:t>
                                          </m:r>
                                        </m:e>
                                        <m:sub>
                                          <m:r>
                                            <a:rPr lang="en-US" sz="2800" i="1">
                                              <a:effectLst/>
                                              <a:latin typeface="Cambria Math" panose="02040503050406030204" pitchFamily="18" charset="0"/>
                                              <a:ea typeface="Arial" panose="020B0604020202020204" pitchFamily="34" charset="0"/>
                                              <a:cs typeface="Arial" panose="020B0604020202020204" pitchFamily="34" charset="0"/>
                                            </a:rPr>
                                            <m:t>2</m:t>
                                          </m:r>
                                        </m:sub>
                                        <m:sup>
                                          <m:r>
                                            <a:rPr lang="en-US" sz="2800" i="1">
                                              <a:effectLst/>
                                              <a:latin typeface="Cambria Math" panose="02040503050406030204" pitchFamily="18" charset="0"/>
                                              <a:ea typeface="Arial" panose="020B0604020202020204" pitchFamily="34" charset="0"/>
                                              <a:cs typeface="Arial" panose="020B0604020202020204" pitchFamily="34" charset="0"/>
                                            </a:rPr>
                                            <m:t>2</m:t>
                                          </m:r>
                                        </m:sup>
                                      </m:sSubSup>
                                      <m:r>
                                        <a:rPr lang="en-US" sz="2800" i="1">
                                          <a:effectLst/>
                                          <a:latin typeface="Cambria Math" panose="02040503050406030204" pitchFamily="18" charset="0"/>
                                          <a:ea typeface="Arial" panose="020B0604020202020204" pitchFamily="34" charset="0"/>
                                          <a:cs typeface="Arial" panose="020B0604020202020204" pitchFamily="34" charset="0"/>
                                        </a:rPr>
                                        <m:t>− </m:t>
                                      </m:r>
                                      <m:sSup>
                                        <m:sSupPr>
                                          <m:ctrlPr>
                                            <a:rPr lang="en-US" sz="2800" i="1">
                                              <a:effectLst/>
                                              <a:latin typeface="Cambria Math" panose="02040503050406030204" pitchFamily="18" charset="0"/>
                                              <a:ea typeface="Arial" panose="020B0604020202020204" pitchFamily="34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sz="2800" i="1">
                                              <a:effectLst/>
                                              <a:latin typeface="Cambria Math" panose="02040503050406030204" pitchFamily="18" charset="0"/>
                                              <a:ea typeface="Arial" panose="020B0604020202020204" pitchFamily="34" charset="0"/>
                                              <a:cs typeface="Arial" panose="020B0604020202020204" pitchFamily="34" charset="0"/>
                                            </a:rPr>
                                            <m:t>𝑑</m:t>
                                          </m:r>
                                        </m:e>
                                        <m:sup>
                                          <m:r>
                                            <a:rPr lang="en-US" sz="2800" i="1">
                                              <a:effectLst/>
                                              <a:latin typeface="Cambria Math" panose="02040503050406030204" pitchFamily="18" charset="0"/>
                                              <a:ea typeface="Arial" panose="020B0604020202020204" pitchFamily="34" charset="0"/>
                                              <a:cs typeface="Arial" panose="020B0604020202020204" pitchFamily="34" charset="0"/>
                                            </a:rPr>
                                            <m:t>2</m:t>
                                          </m:r>
                                        </m:sup>
                                      </m:sSup>
                                    </m:e>
                                  </m:rad>
                                </m:den>
                              </m:f>
                            </m:e>
                          </m:d>
                        </m:e>
                      </m:func>
                    </m:oMath>
                  </m:oMathPara>
                </a14:m>
                <a:endParaRPr lang="en-US" sz="2800" b="1" dirty="0">
                  <a:effectLst/>
                  <a:latin typeface="Cambria Math" panose="02040503050406030204" pitchFamily="18" charset="0"/>
                  <a:ea typeface="Arial" panose="020B0604020202020204" pitchFamily="34" charset="0"/>
                  <a:cs typeface="Arial" panose="020B0604020202020204" pitchFamily="34" charset="0"/>
                </a:endParaRPr>
              </a:p>
              <a:p>
                <a:endParaRPr lang="en-US" sz="2800" b="1" dirty="0">
                  <a:effectLst/>
                  <a:latin typeface="Cambria Math" panose="02040503050406030204" pitchFamily="18" charset="0"/>
                  <a:ea typeface="Arial" panose="020B0604020202020204" pitchFamily="34" charset="0"/>
                  <a:cs typeface="Arial" panose="020B0604020202020204" pitchFamily="34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1" smtClean="0">
                          <a:effectLst/>
                          <a:latin typeface="Cambria Math" panose="02040503050406030204" pitchFamily="18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m:t>ỿ=</m:t>
                      </m:r>
                      <m:sSup>
                        <m:sSupPr>
                          <m:ctrlPr>
                            <a:rPr lang="en-US" sz="2800" b="1" i="1">
                              <a:effectLst/>
                              <a:latin typeface="Cambria Math" panose="02040503050406030204" pitchFamily="18" charset="0"/>
                              <a:ea typeface="Arial" panose="020B0604020202020204" pitchFamily="34" charset="0"/>
                            </a:rPr>
                          </m:ctrlPr>
                        </m:sSupPr>
                        <m:e>
                          <m:r>
                            <a:rPr lang="en-US" sz="2800" b="1" i="1">
                              <a:effectLst/>
                              <a:latin typeface="Cambria Math" panose="02040503050406030204" pitchFamily="18" charset="0"/>
                              <a:ea typeface="Arial" panose="020B0604020202020204" pitchFamily="34" charset="0"/>
                              <a:cs typeface="Arial" panose="020B0604020202020204" pitchFamily="34" charset="0"/>
                            </a:rPr>
                            <m:t>𝟗𝟎</m:t>
                          </m:r>
                        </m:e>
                        <m:sup>
                          <m:r>
                            <a:rPr lang="en-US" sz="2800" b="1" i="1">
                              <a:effectLst/>
                              <a:latin typeface="Cambria Math" panose="02040503050406030204" pitchFamily="18" charset="0"/>
                              <a:ea typeface="Arial" panose="020B0604020202020204" pitchFamily="34" charset="0"/>
                              <a:cs typeface="Arial" panose="020B0604020202020204" pitchFamily="34" charset="0"/>
                            </a:rPr>
                            <m:t>˚</m:t>
                          </m:r>
                        </m:sup>
                      </m:sSup>
                      <m:r>
                        <a:rPr lang="en-US" sz="2800" b="1" i="1">
                          <a:effectLst/>
                          <a:latin typeface="Cambria Math" panose="02040503050406030204" pitchFamily="18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m:t>− </m:t>
                      </m:r>
                      <m:r>
                        <a:rPr lang="en-US" sz="2800" b="1" i="1">
                          <a:effectLst/>
                          <a:latin typeface="Cambria Math" panose="02040503050406030204" pitchFamily="18" charset="0"/>
                          <a:ea typeface="Arial" panose="020B0604020202020204" pitchFamily="34" charset="0"/>
                        </a:rPr>
                        <m:t>ꞵ</m:t>
                      </m:r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D09485D9-CBB2-463E-A953-60D2BC9E407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9438" y="3594753"/>
                <a:ext cx="5440657" cy="2089098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8">
            <a:extLst>
              <a:ext uri="{FF2B5EF4-FFF2-40B4-BE49-F238E27FC236}">
                <a16:creationId xmlns:a16="http://schemas.microsoft.com/office/drawing/2014/main" id="{FDDD4A30-5D6B-472B-9D65-E20F538CD6F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52640" y="1616153"/>
            <a:ext cx="4484525" cy="48608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022936197"/>
      </p:ext>
    </p:extLst>
  </p:cSld>
  <p:clrMapOvr>
    <a:masterClrMapping/>
  </p:clrMapOvr>
  <p:transition spd="slow">
    <p:push dir="u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A86B2987-4DA4-4D06-95B1-6B40E251CE76}"/>
              </a:ext>
            </a:extLst>
          </p:cNvPr>
          <p:cNvSpPr/>
          <p:nvPr/>
        </p:nvSpPr>
        <p:spPr>
          <a:xfrm>
            <a:off x="2520566" y="351135"/>
            <a:ext cx="7150867" cy="923330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  <a:reflection blurRad="6350" stA="52000" endA="300" endPos="35000" dir="5400000" sy="-100000" algn="bl" rotWithShape="0"/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E04556"/>
                </a:solidFill>
                <a:effectLst/>
              </a:rPr>
              <a:t>Need of synchronization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B1CCF215-2025-44EA-AF23-819BB7DFA794}"/>
              </a:ext>
            </a:extLst>
          </p:cNvPr>
          <p:cNvGrpSpPr/>
          <p:nvPr/>
        </p:nvGrpSpPr>
        <p:grpSpPr>
          <a:xfrm>
            <a:off x="8349966" y="1726048"/>
            <a:ext cx="2479128" cy="1988026"/>
            <a:chOff x="1055241" y="1548874"/>
            <a:chExt cx="3339857" cy="2700309"/>
          </a:xfrm>
          <a:noFill/>
        </p:grpSpPr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902469FC-D4BF-4B0D-A8C2-DD85DFFB737D}"/>
                </a:ext>
              </a:extLst>
            </p:cNvPr>
            <p:cNvSpPr/>
            <p:nvPr/>
          </p:nvSpPr>
          <p:spPr>
            <a:xfrm>
              <a:off x="1466853" y="1754970"/>
              <a:ext cx="2362200" cy="23622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8E831DA3-ECBA-4137-B5F8-1766726D15B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530" b="1530"/>
            <a:stretch/>
          </p:blipFill>
          <p:spPr>
            <a:xfrm>
              <a:off x="1055241" y="1548874"/>
              <a:ext cx="3339857" cy="2700309"/>
            </a:xfrm>
            <a:prstGeom prst="ellipse">
              <a:avLst/>
            </a:prstGeom>
            <a:grpFill/>
          </p:spPr>
        </p:pic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5CDE2931-4D2C-4670-A77B-BF002BC1F577}"/>
              </a:ext>
            </a:extLst>
          </p:cNvPr>
          <p:cNvGrpSpPr/>
          <p:nvPr/>
        </p:nvGrpSpPr>
        <p:grpSpPr>
          <a:xfrm>
            <a:off x="1798320" y="1644390"/>
            <a:ext cx="2479128" cy="1988026"/>
            <a:chOff x="1055241" y="1548874"/>
            <a:chExt cx="3339857" cy="2700309"/>
          </a:xfrm>
          <a:noFill/>
        </p:grpSpPr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D3E3F5BB-1597-4D62-8F78-7804DB76BE70}"/>
                </a:ext>
              </a:extLst>
            </p:cNvPr>
            <p:cNvSpPr/>
            <p:nvPr/>
          </p:nvSpPr>
          <p:spPr>
            <a:xfrm>
              <a:off x="1466853" y="1754970"/>
              <a:ext cx="2362200" cy="23622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48716F53-F52B-4623-8CBB-00ED584EEC8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530" b="1530"/>
            <a:stretch/>
          </p:blipFill>
          <p:spPr>
            <a:xfrm>
              <a:off x="1055241" y="1548874"/>
              <a:ext cx="3339857" cy="2700309"/>
            </a:xfrm>
            <a:prstGeom prst="ellipse">
              <a:avLst/>
            </a:prstGeom>
            <a:grpFill/>
          </p:spPr>
        </p:pic>
      </p:grpSp>
      <p:pic>
        <p:nvPicPr>
          <p:cNvPr id="17" name="Picture 16">
            <a:extLst>
              <a:ext uri="{FF2B5EF4-FFF2-40B4-BE49-F238E27FC236}">
                <a16:creationId xmlns:a16="http://schemas.microsoft.com/office/drawing/2014/main" id="{E1ED53F4-C067-4100-92A4-8D2A93DA111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8320" y="4226617"/>
            <a:ext cx="2642933" cy="1690404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F7233509-75B0-4E2B-8F52-247ED758375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49966" y="4196723"/>
            <a:ext cx="2642933" cy="1690404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FCFCB7FB-21D9-4E71-BC3D-002230FD51ED}"/>
              </a:ext>
            </a:extLst>
          </p:cNvPr>
          <p:cNvSpPr txBox="1"/>
          <p:nvPr/>
        </p:nvSpPr>
        <p:spPr>
          <a:xfrm>
            <a:off x="2402793" y="6014212"/>
            <a:ext cx="142519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Receiver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7283972-D89F-47C0-BD3C-50CC3F28ECB6}"/>
              </a:ext>
            </a:extLst>
          </p:cNvPr>
          <p:cNvSpPr txBox="1"/>
          <p:nvPr/>
        </p:nvSpPr>
        <p:spPr>
          <a:xfrm>
            <a:off x="8958833" y="5927172"/>
            <a:ext cx="185974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Transmitter</a:t>
            </a:r>
          </a:p>
        </p:txBody>
      </p:sp>
    </p:spTree>
    <p:extLst>
      <p:ext uri="{BB962C8B-B14F-4D97-AF65-F5344CB8AC3E}">
        <p14:creationId xmlns:p14="http://schemas.microsoft.com/office/powerpoint/2010/main" val="40888598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A86B2987-4DA4-4D06-95B1-6B40E251CE76}"/>
              </a:ext>
            </a:extLst>
          </p:cNvPr>
          <p:cNvSpPr/>
          <p:nvPr/>
        </p:nvSpPr>
        <p:spPr>
          <a:xfrm>
            <a:off x="1944639" y="351135"/>
            <a:ext cx="8302722" cy="923330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  <a:reflection blurRad="6350" stA="52000" endA="300" endPos="35000" dir="5400000" sy="-100000" algn="bl" rotWithShape="0"/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E04556"/>
                </a:solidFill>
                <a:effectLst/>
              </a:rPr>
              <a:t>Obstacles Avoidance System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58A6691-6955-479B-9A52-28CE623F15FE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7406640" y="2101214"/>
            <a:ext cx="4230525" cy="407463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1DB2F36-60D7-4101-A805-17FD94D6C50E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554835" y="2716447"/>
            <a:ext cx="5550171" cy="28441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882263916"/>
      </p:ext>
    </p:extLst>
  </p:cSld>
  <p:clrMapOvr>
    <a:masterClrMapping/>
  </p:clrMapOvr>
  <p:transition spd="slow">
    <p:push dir="u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A86B2987-4DA4-4D06-95B1-6B40E251CE76}"/>
              </a:ext>
            </a:extLst>
          </p:cNvPr>
          <p:cNvSpPr/>
          <p:nvPr/>
        </p:nvSpPr>
        <p:spPr>
          <a:xfrm>
            <a:off x="2249950" y="2644170"/>
            <a:ext cx="7692099" cy="1569660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  <a:reflection blurRad="6350" stA="52000" endA="300" endPos="35000" dir="5400000" sy="-100000" algn="bl" rotWithShape="0"/>
          </a:effectLst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96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E04556"/>
                </a:solidFill>
                <a:effectLst/>
              </a:rPr>
              <a:t>Alarm System</a:t>
            </a:r>
          </a:p>
        </p:txBody>
      </p:sp>
    </p:spTree>
    <p:extLst>
      <p:ext uri="{BB962C8B-B14F-4D97-AF65-F5344CB8AC3E}">
        <p14:creationId xmlns:p14="http://schemas.microsoft.com/office/powerpoint/2010/main" val="3474382467"/>
      </p:ext>
    </p:extLst>
  </p:cSld>
  <p:clrMapOvr>
    <a:masterClrMapping/>
  </p:clrMapOvr>
  <p:transition spd="slow">
    <p:push dir="u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315214F0-9921-4845-BA78-6B0B0BD016BC}"/>
              </a:ext>
            </a:extLst>
          </p:cNvPr>
          <p:cNvSpPr/>
          <p:nvPr/>
        </p:nvSpPr>
        <p:spPr>
          <a:xfrm>
            <a:off x="4069902" y="365995"/>
            <a:ext cx="4052200" cy="923330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  <a:reflection blurRad="6350" stA="52000" endA="300" endPos="35000" dir="5400000" sy="-100000" algn="bl" rotWithShape="0"/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E04556"/>
                </a:solidFill>
              </a:rPr>
              <a:t>Future </a:t>
            </a:r>
            <a:r>
              <a:rPr lang="en-US" sz="5400" b="1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E04556"/>
                </a:solidFill>
              </a:rPr>
              <a:t>Works</a:t>
            </a:r>
            <a:endParaRPr lang="en-US" sz="5400" b="1" dirty="0">
              <a:ln w="22225">
                <a:solidFill>
                  <a:schemeClr val="accent2"/>
                </a:solidFill>
                <a:prstDash val="solid"/>
              </a:ln>
              <a:solidFill>
                <a:srgbClr val="E04556"/>
              </a:solidFill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B89154C2-D832-4360-AAAC-72A33C0DFC9F}"/>
              </a:ext>
            </a:extLst>
          </p:cNvPr>
          <p:cNvSpPr txBox="1">
            <a:spLocks/>
          </p:cNvSpPr>
          <p:nvPr/>
        </p:nvSpPr>
        <p:spPr>
          <a:xfrm>
            <a:off x="560493" y="1708785"/>
            <a:ext cx="11270827" cy="4671695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t" anchorCtr="0">
            <a:noAutofit/>
          </a:bodyPr>
          <a:lstStyle>
            <a:lvl1pPr marL="609585" lvl="0" indent="-414856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300"/>
              <a:buFont typeface="Arial" panose="020B0604020202020204" pitchFamily="34" charset="0"/>
              <a:buChar char="●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219170" lvl="1" indent="-397923" algn="l" defTabSz="914400" rtl="0" eaLnBrk="1" latinLnBrk="0" hangingPunct="1">
              <a:lnSpc>
                <a:spcPct val="90000"/>
              </a:lnSpc>
              <a:spcBef>
                <a:spcPts val="2133"/>
              </a:spcBef>
              <a:spcAft>
                <a:spcPts val="0"/>
              </a:spcAft>
              <a:buSzPts val="1100"/>
              <a:buFont typeface="Arial" panose="020B0604020202020204" pitchFamily="34" charset="0"/>
              <a:buChar char="○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754" lvl="2" indent="-397923" algn="l" defTabSz="914400" rtl="0" eaLnBrk="1" latinLnBrk="0" hangingPunct="1">
              <a:lnSpc>
                <a:spcPct val="90000"/>
              </a:lnSpc>
              <a:spcBef>
                <a:spcPts val="2133"/>
              </a:spcBef>
              <a:spcAft>
                <a:spcPts val="0"/>
              </a:spcAft>
              <a:buSzPts val="1100"/>
              <a:buFont typeface="Arial" panose="020B0604020202020204" pitchFamily="34" charset="0"/>
              <a:buChar char="■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438339" lvl="3" indent="-397923" algn="l" defTabSz="914400" rtl="0" eaLnBrk="1" latinLnBrk="0" hangingPunct="1">
              <a:lnSpc>
                <a:spcPct val="90000"/>
              </a:lnSpc>
              <a:spcBef>
                <a:spcPts val="2133"/>
              </a:spcBef>
              <a:spcAft>
                <a:spcPts val="0"/>
              </a:spcAft>
              <a:buSzPts val="1100"/>
              <a:buFont typeface="Arial" panose="020B0604020202020204" pitchFamily="34" charset="0"/>
              <a:buChar char="●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047924" lvl="4" indent="-397923" algn="l" defTabSz="914400" rtl="0" eaLnBrk="1" latinLnBrk="0" hangingPunct="1">
              <a:lnSpc>
                <a:spcPct val="90000"/>
              </a:lnSpc>
              <a:spcBef>
                <a:spcPts val="2133"/>
              </a:spcBef>
              <a:spcAft>
                <a:spcPts val="0"/>
              </a:spcAft>
              <a:buSzPts val="1100"/>
              <a:buFont typeface="Arial" panose="020B0604020202020204" pitchFamily="34" charset="0"/>
              <a:buChar char="○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509" lvl="5" indent="-397923" algn="l" defTabSz="914400" rtl="0" eaLnBrk="1" latinLnBrk="0" hangingPunct="1">
              <a:lnSpc>
                <a:spcPct val="90000"/>
              </a:lnSpc>
              <a:spcBef>
                <a:spcPts val="2133"/>
              </a:spcBef>
              <a:spcAft>
                <a:spcPts val="0"/>
              </a:spcAft>
              <a:buSzPts val="11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267093" lvl="6" indent="-397923" algn="l" defTabSz="914400" rtl="0" eaLnBrk="1" latinLnBrk="0" hangingPunct="1">
              <a:lnSpc>
                <a:spcPct val="90000"/>
              </a:lnSpc>
              <a:spcBef>
                <a:spcPts val="2133"/>
              </a:spcBef>
              <a:spcAft>
                <a:spcPts val="0"/>
              </a:spcAft>
              <a:buSzPts val="1100"/>
              <a:buFont typeface="Arial" panose="020B0604020202020204" pitchFamily="34" charset="0"/>
              <a:buChar char="●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76678" lvl="7" indent="-397923" algn="l" defTabSz="914400" rtl="0" eaLnBrk="1" latinLnBrk="0" hangingPunct="1">
              <a:lnSpc>
                <a:spcPct val="90000"/>
              </a:lnSpc>
              <a:spcBef>
                <a:spcPts val="2133"/>
              </a:spcBef>
              <a:spcAft>
                <a:spcPts val="0"/>
              </a:spcAft>
              <a:buSzPts val="1100"/>
              <a:buFont typeface="Arial" panose="020B0604020202020204" pitchFamily="34" charset="0"/>
              <a:buChar char="○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86263" lvl="8" indent="-397923" algn="l" defTabSz="914400" rtl="0" eaLnBrk="1" latinLnBrk="0" hangingPunct="1">
              <a:lnSpc>
                <a:spcPct val="90000"/>
              </a:lnSpc>
              <a:spcBef>
                <a:spcPts val="2133"/>
              </a:spcBef>
              <a:spcAft>
                <a:spcPts val="2133"/>
              </a:spcAft>
              <a:buSzPts val="11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200" b="1" dirty="0">
                <a:solidFill>
                  <a:srgbClr val="E04556"/>
                </a:solidFill>
              </a:rPr>
              <a:t>GPS </a:t>
            </a:r>
            <a:r>
              <a:rPr lang="en-US" sz="3200" b="1" dirty="0">
                <a:solidFill>
                  <a:srgbClr val="2B1515"/>
                </a:solidFill>
              </a:rPr>
              <a:t>can be added for more security issues.</a:t>
            </a:r>
            <a:endParaRPr lang="en-US" b="1" dirty="0">
              <a:solidFill>
                <a:srgbClr val="2B1515"/>
              </a:solidFill>
            </a:endParaRPr>
          </a:p>
          <a:p>
            <a:pPr marL="194729" indent="0">
              <a:buNone/>
            </a:pPr>
            <a:endParaRPr lang="en-US" sz="3200" b="1" dirty="0">
              <a:solidFill>
                <a:srgbClr val="2B1515"/>
              </a:solidFill>
            </a:endParaRPr>
          </a:p>
          <a:p>
            <a:r>
              <a:rPr lang="en-US" sz="3200" b="1" dirty="0">
                <a:solidFill>
                  <a:srgbClr val="E04556"/>
                </a:solidFill>
              </a:rPr>
              <a:t>Mobile app </a:t>
            </a:r>
            <a:r>
              <a:rPr lang="en-US" sz="3200" b="1" dirty="0">
                <a:solidFill>
                  <a:srgbClr val="2B1515"/>
                </a:solidFill>
              </a:rPr>
              <a:t>can be created to receive alarms, notifications, robot current distance, etc.</a:t>
            </a:r>
          </a:p>
          <a:p>
            <a:endParaRPr lang="en-US" sz="3200" b="1" dirty="0">
              <a:solidFill>
                <a:srgbClr val="2B1515"/>
              </a:solidFill>
            </a:endParaRPr>
          </a:p>
          <a:p>
            <a:r>
              <a:rPr lang="en-US" sz="3200" b="1" dirty="0">
                <a:solidFill>
                  <a:srgbClr val="E04556"/>
                </a:solidFill>
              </a:rPr>
              <a:t>Computer vision </a:t>
            </a:r>
            <a:r>
              <a:rPr lang="en-US" sz="3200" b="1" dirty="0">
                <a:solidFill>
                  <a:srgbClr val="2B1515"/>
                </a:solidFill>
              </a:rPr>
              <a:t>can help robot to avoid other types of obstacles such as holes, curvature roads, etc.</a:t>
            </a:r>
          </a:p>
          <a:p>
            <a:endParaRPr lang="en-US" sz="3200" b="1" dirty="0">
              <a:solidFill>
                <a:srgbClr val="2B1515"/>
              </a:solidFill>
            </a:endParaRPr>
          </a:p>
          <a:p>
            <a:r>
              <a:rPr lang="en-US" sz="2800" b="1" dirty="0">
                <a:solidFill>
                  <a:srgbClr val="E04556"/>
                </a:solidFill>
              </a:rPr>
              <a:t>Artificial Intelligence </a:t>
            </a:r>
            <a:r>
              <a:rPr lang="en-US" sz="2800" b="1" dirty="0">
                <a:solidFill>
                  <a:srgbClr val="2B1515"/>
                </a:solidFill>
              </a:rPr>
              <a:t>can help robot to choose how to determine the shortest path of</a:t>
            </a:r>
            <a:r>
              <a:rPr lang="en-US" sz="2800" b="1">
                <a:solidFill>
                  <a:srgbClr val="2B1515"/>
                </a:solidFill>
              </a:rPr>
              <a:t> to</a:t>
            </a:r>
            <a:r>
              <a:rPr lang="en-US" sz="2800" b="1" dirty="0">
                <a:solidFill>
                  <a:srgbClr val="2B1515"/>
                </a:solidFill>
              </a:rPr>
              <a:t> </a:t>
            </a:r>
            <a:r>
              <a:rPr lang="en-US" sz="2800" b="1">
                <a:solidFill>
                  <a:srgbClr val="2B1515"/>
                </a:solidFill>
              </a:rPr>
              <a:t>the person and</a:t>
            </a:r>
            <a:r>
              <a:rPr lang="en-US" sz="2800" b="1" dirty="0">
                <a:solidFill>
                  <a:srgbClr val="2B1515"/>
                </a:solidFill>
              </a:rPr>
              <a:t> to avoid faced obstacle.</a:t>
            </a:r>
            <a:endParaRPr lang="en-US" b="1" dirty="0">
              <a:solidFill>
                <a:srgbClr val="2B1515"/>
              </a:solidFill>
            </a:endParaRPr>
          </a:p>
          <a:p>
            <a:pPr marL="194729" indent="0">
              <a:buNone/>
            </a:pPr>
            <a:endParaRPr lang="en-US" b="1" dirty="0">
              <a:solidFill>
                <a:srgbClr val="2B1515"/>
              </a:solidFill>
            </a:endParaRPr>
          </a:p>
        </p:txBody>
      </p:sp>
    </p:spTree>
  </p:cSld>
  <p:clrMapOvr>
    <a:masterClrMapping/>
  </p:clrMapOvr>
  <p:transition spd="slow">
    <p:push dir="u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75C9517A-AF1B-41EF-B0EC-FF32AD81CDC5}"/>
              </a:ext>
            </a:extLst>
          </p:cNvPr>
          <p:cNvSpPr txBox="1"/>
          <p:nvPr/>
        </p:nvSpPr>
        <p:spPr>
          <a:xfrm>
            <a:off x="368360" y="1948052"/>
            <a:ext cx="10656443" cy="44091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marR="0" indent="-45720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800" i="1" dirty="0">
                <a:solidFill>
                  <a:srgbClr val="2B1515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12V 60RPM 25mm High Torque DC Gear Motor Kit with 65mm Plastic wheel</a:t>
            </a:r>
            <a:r>
              <a:rPr lang="en-US" sz="1800" dirty="0">
                <a:solidFill>
                  <a:srgbClr val="2B1515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(n.d.). Retrieved from </a:t>
            </a:r>
            <a:r>
              <a:rPr lang="en-US" sz="1800" dirty="0" err="1">
                <a:solidFill>
                  <a:srgbClr val="2B1515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technolob</a:t>
            </a:r>
            <a:r>
              <a:rPr lang="en-US" sz="1800" dirty="0">
                <a:solidFill>
                  <a:srgbClr val="2B1515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 </a:t>
            </a:r>
            <a:r>
              <a:rPr lang="en-US" sz="1800" dirty="0">
                <a:solidFill>
                  <a:srgbClr val="2B1515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  <a:hlinkClick r:id="rId2"/>
              </a:rPr>
              <a:t>http://technolab.ps/#!/items/details/492</a:t>
            </a:r>
            <a:endParaRPr lang="en-US" sz="1800" dirty="0">
              <a:solidFill>
                <a:srgbClr val="2B1515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457200" marR="0" indent="-45720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800" i="1" dirty="0">
                <a:solidFill>
                  <a:srgbClr val="2B1515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ARDUINO NANO</a:t>
            </a:r>
            <a:r>
              <a:rPr lang="en-US" sz="1800" dirty="0">
                <a:solidFill>
                  <a:srgbClr val="2B1515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(n.d.). Retrieved from Arduino Nano | Arduino Official Store: </a:t>
            </a:r>
            <a:r>
              <a:rPr lang="en-US" sz="1800" dirty="0">
                <a:solidFill>
                  <a:srgbClr val="2B1515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  <a:hlinkClick r:id="rId3"/>
              </a:rPr>
              <a:t>https://store.arduino.cc/usa/arduino-nano</a:t>
            </a:r>
            <a:endParaRPr lang="en-US" sz="1800" dirty="0">
              <a:solidFill>
                <a:srgbClr val="2B1515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457200" marR="0" indent="-45720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800" i="1" dirty="0">
                <a:solidFill>
                  <a:srgbClr val="2B1515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Arduino Uno Rev3</a:t>
            </a:r>
            <a:r>
              <a:rPr lang="en-US" sz="1800" dirty="0">
                <a:solidFill>
                  <a:srgbClr val="2B1515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(n.d.). Retrieved from Arduino Uno Rev3 | Arduino Official Store: </a:t>
            </a:r>
            <a:r>
              <a:rPr lang="en-US" sz="1800" dirty="0">
                <a:solidFill>
                  <a:srgbClr val="2B1515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  <a:hlinkClick r:id="rId4"/>
              </a:rPr>
              <a:t>https://store.arduino.cc/usa/arduino-uno-rev3</a:t>
            </a:r>
            <a:endParaRPr lang="en-US" sz="1800" dirty="0">
              <a:solidFill>
                <a:srgbClr val="2B1515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457200" marR="0" indent="-45720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800" i="1" dirty="0">
                <a:solidFill>
                  <a:srgbClr val="2B1515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HC-12 Wireless Serial Port Module</a:t>
            </a:r>
            <a:r>
              <a:rPr lang="en-US" sz="1800" dirty="0">
                <a:solidFill>
                  <a:srgbClr val="2B1515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(n.d.). Retrieved from Amazon.com: </a:t>
            </a:r>
            <a:r>
              <a:rPr lang="en-US" sz="1800" dirty="0" err="1">
                <a:solidFill>
                  <a:srgbClr val="2B1515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HiLetgo</a:t>
            </a:r>
            <a:r>
              <a:rPr lang="en-US" sz="1800" dirty="0">
                <a:solidFill>
                  <a:srgbClr val="2B1515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HC-12 433Mhz SI4463/SI4438 Wireless Serial Port Module 1000M Replace Bluetooth with Antenna: </a:t>
            </a:r>
            <a:r>
              <a:rPr lang="en-US" sz="1800" dirty="0">
                <a:solidFill>
                  <a:srgbClr val="2B1515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  <a:hlinkClick r:id="rId5"/>
              </a:rPr>
              <a:t>https://www.amazon.com/HiLetgo-Wireless-Replace-Bluetooth-Antenna/dp/B01MYTE1XR</a:t>
            </a:r>
            <a:endParaRPr lang="en-US" sz="1800" dirty="0">
              <a:solidFill>
                <a:srgbClr val="2B1515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457200" marR="0" indent="-45720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800" i="1" dirty="0">
                <a:solidFill>
                  <a:srgbClr val="2B1515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HC-SR04 Ranging Detector Mod Distance Sensor</a:t>
            </a:r>
            <a:r>
              <a:rPr lang="en-US" sz="1800" dirty="0">
                <a:solidFill>
                  <a:srgbClr val="2B1515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(n.d.). Retrieved from Amazon.com: </a:t>
            </a:r>
            <a:r>
              <a:rPr lang="en-US" sz="1800" dirty="0" err="1">
                <a:solidFill>
                  <a:srgbClr val="2B1515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SainSmart</a:t>
            </a:r>
            <a:r>
              <a:rPr lang="en-US" sz="1800" dirty="0">
                <a:solidFill>
                  <a:srgbClr val="2B1515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HC-SR04 Ranging Detector Mod Distance Sensor (Blue): </a:t>
            </a:r>
            <a:r>
              <a:rPr lang="en-US" sz="1800" dirty="0">
                <a:solidFill>
                  <a:srgbClr val="2B1515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  <a:hlinkClick r:id="rId6"/>
              </a:rPr>
              <a:t>https://www.amazon.com/SainSmart-HC-SR04-Ranging-Detector-Distance/dp/B004U8TOE6</a:t>
            </a:r>
            <a:endParaRPr lang="en-US" sz="1800" dirty="0">
              <a:solidFill>
                <a:srgbClr val="2B1515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D2288D6-AB70-4142-8CA1-A9BC4AC82875}"/>
              </a:ext>
            </a:extLst>
          </p:cNvPr>
          <p:cNvSpPr/>
          <p:nvPr/>
        </p:nvSpPr>
        <p:spPr>
          <a:xfrm>
            <a:off x="4428651" y="365995"/>
            <a:ext cx="3334695" cy="923330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  <a:reflection blurRad="6350" stA="52000" endA="300" endPos="35000" dir="5400000" sy="-100000" algn="bl" rotWithShape="0"/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E04556"/>
                </a:solidFill>
                <a:effectLst/>
              </a:rPr>
              <a:t>References</a:t>
            </a:r>
          </a:p>
        </p:txBody>
      </p:sp>
    </p:spTree>
    <p:extLst>
      <p:ext uri="{BB962C8B-B14F-4D97-AF65-F5344CB8AC3E}">
        <p14:creationId xmlns:p14="http://schemas.microsoft.com/office/powerpoint/2010/main" val="1306284598"/>
      </p:ext>
    </p:extLst>
  </p:cSld>
  <p:clrMapOvr>
    <a:masterClrMapping/>
  </p:clrMapOvr>
  <p:transition spd="slow">
    <p:push dir="u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06838923-E0CA-4269-8F34-4EE48CDF8A10}"/>
              </a:ext>
            </a:extLst>
          </p:cNvPr>
          <p:cNvSpPr txBox="1"/>
          <p:nvPr/>
        </p:nvSpPr>
        <p:spPr>
          <a:xfrm>
            <a:off x="498369" y="457416"/>
            <a:ext cx="11358495" cy="619631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marR="0" indent="-45720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Hung-Kwan. (2004, </a:t>
            </a:r>
            <a:r>
              <a:rPr lang="en-US" sz="18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july</a:t>
            </a:r>
            <a:r>
              <a:rPr lang="en-US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). The Implementation of a Person Tracking Mobile Robot.</a:t>
            </a:r>
          </a:p>
          <a:p>
            <a:pPr marL="457200" marR="0" indent="-45720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Kazuyuki Morioka, &amp; </a:t>
            </a:r>
            <a:r>
              <a:rPr lang="en-US" sz="18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Joo</a:t>
            </a:r>
            <a:r>
              <a:rPr lang="en-US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-Ho Lee. (2004, February). Human-Following Mobile Robot in a Distributed Intelligent Sensor Network.</a:t>
            </a:r>
          </a:p>
          <a:p>
            <a:pPr marL="457200" marR="0" indent="-45720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Luo, R. C., Chang, N. W., &amp; Lin, S. C. (2009). Human tracking and following using sensor fusion approach for mobile assistive companion robot. (pp. 2235-2240). Annual Conference of IEEE Industrial Electronics.</a:t>
            </a:r>
          </a:p>
          <a:p>
            <a:pPr marL="457200" marR="0" indent="-45720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Morioka, K., &amp; Lee, J. H. (2002, October). Physical agent for human following in intelligent sensor network. pp. 1234-1239.</a:t>
            </a:r>
          </a:p>
          <a:p>
            <a:pPr marL="457200" marR="0" indent="-45720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8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Ohya</a:t>
            </a:r>
            <a:r>
              <a:rPr lang="en-US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A., &amp; Nagumo, Y. (2002, October). Intelligent escort robot moving together with human-methods for human position recognition.</a:t>
            </a:r>
          </a:p>
          <a:p>
            <a:pPr marL="457200" indent="-457200">
              <a:lnSpc>
                <a:spcPct val="115000"/>
              </a:lnSpc>
              <a:spcAft>
                <a:spcPts val="1000"/>
              </a:spcAft>
            </a:pPr>
            <a:r>
              <a:rPr lang="en-US" sz="1800" i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Raspberry Pi 3 Model B Board</a:t>
            </a:r>
            <a:r>
              <a:rPr lang="en-US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(n.d.). Retrieved from Amazon.com: Raspberry Pi 3 Model B Board: Computers &amp; Accessories: </a:t>
            </a:r>
            <a:r>
              <a:rPr lang="en-US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  <a:hlinkClick r:id="rId2"/>
              </a:rPr>
              <a:t>https://www.amazon.com/Raspberry-Pi-MS-004-00000024-Model-Board/dp/B01LPLPBS8</a:t>
            </a:r>
            <a:endParaRPr lang="en-US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457200" indent="-457200">
              <a:lnSpc>
                <a:spcPct val="115000"/>
              </a:lnSpc>
              <a:spcAft>
                <a:spcPts val="1000"/>
              </a:spcAft>
            </a:pPr>
            <a:r>
              <a:rPr lang="en-US" sz="1800" i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Rf Transmitter and Receiver</a:t>
            </a:r>
            <a:r>
              <a:rPr lang="en-US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(n.d.). Retrieved from Amazon.com: SMAKN 433Mhz Rf Transmitter and Receiver Link Kit for Arduino/Arm/</a:t>
            </a:r>
            <a:r>
              <a:rPr lang="en-US" sz="18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McU</a:t>
            </a:r>
            <a:r>
              <a:rPr lang="en-US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 Computers &amp; Accessories: </a:t>
            </a:r>
            <a:r>
              <a:rPr lang="en-US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  <a:hlinkClick r:id="rId3"/>
              </a:rPr>
              <a:t>https://www.amazon.com/SMAKN%C2%AE-433Mhz-Transmitter-Receiver-Arduino/dp/B00M2CUALS</a:t>
            </a:r>
            <a:endParaRPr lang="en-US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457200" indent="-457200">
              <a:lnSpc>
                <a:spcPct val="115000"/>
              </a:lnSpc>
              <a:spcAft>
                <a:spcPts val="1000"/>
              </a:spcAft>
            </a:pPr>
            <a:endParaRPr lang="en-US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457200" marR="0" indent="-45720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endParaRPr lang="en-US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8706813"/>
      </p:ext>
    </p:extLst>
  </p:cSld>
  <p:clrMapOvr>
    <a:masterClrMapping/>
  </p:clrMapOvr>
  <p:transition spd="slow">
    <p:push dir="u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Google Shape;287;p42"/>
          <p:cNvSpPr txBox="1">
            <a:spLocks noGrp="1"/>
          </p:cNvSpPr>
          <p:nvPr>
            <p:ph type="body" idx="1"/>
          </p:nvPr>
        </p:nvSpPr>
        <p:spPr>
          <a:xfrm>
            <a:off x="970200" y="3561600"/>
            <a:ext cx="10251600" cy="13560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pPr marL="0" indent="0" algn="ctr">
              <a:spcAft>
                <a:spcPts val="2133"/>
              </a:spcAft>
              <a:buNone/>
            </a:pPr>
            <a:r>
              <a:rPr lang="en-US" sz="3200" dirty="0">
                <a:solidFill>
                  <a:srgbClr val="7F7F7F"/>
                </a:solidFill>
              </a:rPr>
              <a:t>Thanks for Watching ! </a:t>
            </a:r>
            <a:br>
              <a:rPr lang="en-US" sz="3200" dirty="0">
                <a:solidFill>
                  <a:srgbClr val="7F7F7F"/>
                </a:solidFill>
              </a:rPr>
            </a:br>
            <a:r>
              <a:rPr lang="en-US" sz="3200" dirty="0">
                <a:solidFill>
                  <a:srgbClr val="7F7F7F"/>
                </a:solidFill>
              </a:rPr>
              <a:t>Like and Subscribe  Please !!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94C0D51-827F-446F-BF79-2DBE67FE788C}"/>
              </a:ext>
            </a:extLst>
          </p:cNvPr>
          <p:cNvSpPr/>
          <p:nvPr/>
        </p:nvSpPr>
        <p:spPr>
          <a:xfrm>
            <a:off x="2249950" y="2451130"/>
            <a:ext cx="7692099" cy="707886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  <a:reflection blurRad="6350" stA="52000" endA="300" endPos="35000" dir="5400000" sy="-100000" algn="bl" rotWithShape="0"/>
          </a:effectLst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0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E04556"/>
                </a:solidFill>
                <a:effectLst/>
              </a:rPr>
              <a:t>The End</a:t>
            </a:r>
          </a:p>
        </p:txBody>
      </p:sp>
    </p:spTree>
  </p:cSld>
  <p:clrMapOvr>
    <a:masterClrMapping/>
  </p:clrMapOvr>
  <p:transition spd="slow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5B2D681F-61C6-4228-BC15-5F4D249761A6}"/>
              </a:ext>
            </a:extLst>
          </p:cNvPr>
          <p:cNvSpPr/>
          <p:nvPr/>
        </p:nvSpPr>
        <p:spPr>
          <a:xfrm>
            <a:off x="4670789" y="520279"/>
            <a:ext cx="2931701" cy="923330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  <a:reflection blurRad="6350" stA="52000" endA="300" endPos="35000" dir="5400000" sy="-100000" algn="bl" rotWithShape="0"/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E04556"/>
                </a:solidFill>
              </a:rPr>
              <a:t>Overview</a:t>
            </a:r>
            <a:endParaRPr lang="en-US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E04556"/>
              </a:solidFill>
              <a:effectLst/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ABF54F1F-3B34-4755-B300-CDA6E8250DDF}"/>
              </a:ext>
            </a:extLst>
          </p:cNvPr>
          <p:cNvSpPr txBox="1">
            <a:spLocks/>
          </p:cNvSpPr>
          <p:nvPr/>
        </p:nvSpPr>
        <p:spPr>
          <a:xfrm>
            <a:off x="813507" y="1906806"/>
            <a:ext cx="9183933" cy="4600674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t" anchorCtr="0">
            <a:normAutofit fontScale="92500" lnSpcReduction="20000"/>
          </a:bodyPr>
          <a:lstStyle>
            <a:lvl1pPr marL="609585" lvl="0" indent="-414856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300"/>
              <a:buFont typeface="Arial" panose="020B0604020202020204" pitchFamily="34" charset="0"/>
              <a:buChar char="●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219170" lvl="1" indent="-397923" algn="l" defTabSz="914400" rtl="0" eaLnBrk="1" latinLnBrk="0" hangingPunct="1">
              <a:lnSpc>
                <a:spcPct val="90000"/>
              </a:lnSpc>
              <a:spcBef>
                <a:spcPts val="2133"/>
              </a:spcBef>
              <a:spcAft>
                <a:spcPts val="0"/>
              </a:spcAft>
              <a:buSzPts val="1100"/>
              <a:buFont typeface="Arial" panose="020B0604020202020204" pitchFamily="34" charset="0"/>
              <a:buChar char="○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754" lvl="2" indent="-397923" algn="l" defTabSz="914400" rtl="0" eaLnBrk="1" latinLnBrk="0" hangingPunct="1">
              <a:lnSpc>
                <a:spcPct val="90000"/>
              </a:lnSpc>
              <a:spcBef>
                <a:spcPts val="2133"/>
              </a:spcBef>
              <a:spcAft>
                <a:spcPts val="0"/>
              </a:spcAft>
              <a:buSzPts val="1100"/>
              <a:buFont typeface="Arial" panose="020B0604020202020204" pitchFamily="34" charset="0"/>
              <a:buChar char="■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438339" lvl="3" indent="-397923" algn="l" defTabSz="914400" rtl="0" eaLnBrk="1" latinLnBrk="0" hangingPunct="1">
              <a:lnSpc>
                <a:spcPct val="90000"/>
              </a:lnSpc>
              <a:spcBef>
                <a:spcPts val="2133"/>
              </a:spcBef>
              <a:spcAft>
                <a:spcPts val="0"/>
              </a:spcAft>
              <a:buSzPts val="1100"/>
              <a:buFont typeface="Arial" panose="020B0604020202020204" pitchFamily="34" charset="0"/>
              <a:buChar char="●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047924" lvl="4" indent="-397923" algn="l" defTabSz="914400" rtl="0" eaLnBrk="1" latinLnBrk="0" hangingPunct="1">
              <a:lnSpc>
                <a:spcPct val="90000"/>
              </a:lnSpc>
              <a:spcBef>
                <a:spcPts val="2133"/>
              </a:spcBef>
              <a:spcAft>
                <a:spcPts val="0"/>
              </a:spcAft>
              <a:buSzPts val="1100"/>
              <a:buFont typeface="Arial" panose="020B0604020202020204" pitchFamily="34" charset="0"/>
              <a:buChar char="○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509" lvl="5" indent="-397923" algn="l" defTabSz="914400" rtl="0" eaLnBrk="1" latinLnBrk="0" hangingPunct="1">
              <a:lnSpc>
                <a:spcPct val="90000"/>
              </a:lnSpc>
              <a:spcBef>
                <a:spcPts val="2133"/>
              </a:spcBef>
              <a:spcAft>
                <a:spcPts val="0"/>
              </a:spcAft>
              <a:buSzPts val="11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267093" lvl="6" indent="-397923" algn="l" defTabSz="914400" rtl="0" eaLnBrk="1" latinLnBrk="0" hangingPunct="1">
              <a:lnSpc>
                <a:spcPct val="90000"/>
              </a:lnSpc>
              <a:spcBef>
                <a:spcPts val="2133"/>
              </a:spcBef>
              <a:spcAft>
                <a:spcPts val="0"/>
              </a:spcAft>
              <a:buSzPts val="1100"/>
              <a:buFont typeface="Arial" panose="020B0604020202020204" pitchFamily="34" charset="0"/>
              <a:buChar char="●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76678" lvl="7" indent="-397923" algn="l" defTabSz="914400" rtl="0" eaLnBrk="1" latinLnBrk="0" hangingPunct="1">
              <a:lnSpc>
                <a:spcPct val="90000"/>
              </a:lnSpc>
              <a:spcBef>
                <a:spcPts val="2133"/>
              </a:spcBef>
              <a:spcAft>
                <a:spcPts val="0"/>
              </a:spcAft>
              <a:buSzPts val="1100"/>
              <a:buFont typeface="Arial" panose="020B0604020202020204" pitchFamily="34" charset="0"/>
              <a:buChar char="○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86263" lvl="8" indent="-397923" algn="l" defTabSz="914400" rtl="0" eaLnBrk="1" latinLnBrk="0" hangingPunct="1">
              <a:lnSpc>
                <a:spcPct val="90000"/>
              </a:lnSpc>
              <a:spcBef>
                <a:spcPts val="2133"/>
              </a:spcBef>
              <a:spcAft>
                <a:spcPts val="2133"/>
              </a:spcAft>
              <a:buSzPts val="11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1800"/>
              </a:spcAft>
            </a:pPr>
            <a:r>
              <a:rPr lang="en-US" sz="3200" b="1" dirty="0">
                <a:solidFill>
                  <a:srgbClr val="2B1515"/>
                </a:solidFill>
              </a:rPr>
              <a:t>Introduction</a:t>
            </a:r>
          </a:p>
          <a:p>
            <a:pPr>
              <a:spcAft>
                <a:spcPts val="1800"/>
              </a:spcAft>
            </a:pPr>
            <a:r>
              <a:rPr lang="en-US" sz="3200" b="1" dirty="0">
                <a:solidFill>
                  <a:srgbClr val="2B1515"/>
                </a:solidFill>
              </a:rPr>
              <a:t>Motivation</a:t>
            </a:r>
          </a:p>
          <a:p>
            <a:pPr>
              <a:spcAft>
                <a:spcPts val="1800"/>
              </a:spcAft>
            </a:pPr>
            <a:r>
              <a:rPr lang="en-US" sz="3200" b="1" dirty="0">
                <a:solidFill>
                  <a:srgbClr val="2B1515"/>
                </a:solidFill>
              </a:rPr>
              <a:t>Tracking Technologies</a:t>
            </a:r>
          </a:p>
          <a:p>
            <a:pPr>
              <a:spcAft>
                <a:spcPts val="1800"/>
              </a:spcAft>
            </a:pPr>
            <a:r>
              <a:rPr lang="en-US" sz="3200" b="1" dirty="0">
                <a:solidFill>
                  <a:srgbClr val="2B1515"/>
                </a:solidFill>
              </a:rPr>
              <a:t>Design</a:t>
            </a:r>
          </a:p>
          <a:p>
            <a:pPr>
              <a:spcAft>
                <a:spcPts val="1800"/>
              </a:spcAft>
            </a:pPr>
            <a:r>
              <a:rPr lang="en-US" sz="3200" b="1" dirty="0">
                <a:solidFill>
                  <a:srgbClr val="2B1515"/>
                </a:solidFill>
              </a:rPr>
              <a:t>Tools And Components</a:t>
            </a:r>
          </a:p>
          <a:p>
            <a:pPr>
              <a:spcAft>
                <a:spcPts val="1800"/>
              </a:spcAft>
            </a:pPr>
            <a:r>
              <a:rPr lang="en-US" sz="3200" b="1" dirty="0">
                <a:solidFill>
                  <a:srgbClr val="2B1515"/>
                </a:solidFill>
              </a:rPr>
              <a:t>Process</a:t>
            </a:r>
          </a:p>
          <a:p>
            <a:pPr>
              <a:spcAft>
                <a:spcPts val="1800"/>
              </a:spcAft>
            </a:pPr>
            <a:r>
              <a:rPr lang="en-US" sz="3200" b="1" dirty="0">
                <a:solidFill>
                  <a:srgbClr val="2B1515"/>
                </a:solidFill>
              </a:rPr>
              <a:t>Future Works</a:t>
            </a:r>
          </a:p>
          <a:p>
            <a:pPr>
              <a:spcAft>
                <a:spcPts val="1800"/>
              </a:spcAft>
            </a:pPr>
            <a:r>
              <a:rPr lang="en-US" sz="3200" b="1" dirty="0">
                <a:solidFill>
                  <a:srgbClr val="2B1515"/>
                </a:solidFill>
              </a:rPr>
              <a:t>References</a:t>
            </a:r>
          </a:p>
        </p:txBody>
      </p:sp>
    </p:spTree>
  </p:cSld>
  <p:clrMapOvr>
    <a:masterClrMapping/>
  </p:clrMapOvr>
  <p:transition spd="slow"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B0A0CB5D-9031-4A6A-8A00-1236C917A9CF}"/>
              </a:ext>
            </a:extLst>
          </p:cNvPr>
          <p:cNvSpPr/>
          <p:nvPr/>
        </p:nvSpPr>
        <p:spPr>
          <a:xfrm>
            <a:off x="4209328" y="340595"/>
            <a:ext cx="3773341" cy="923330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  <a:reflection blurRad="6350" stA="52000" endA="300" endPos="35000" dir="5400000" sy="-100000" algn="bl" rotWithShape="0"/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E04556"/>
                </a:solidFill>
                <a:effectLst/>
              </a:rPr>
              <a:t>Introduction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FA2291DF-4559-4A42-8922-9D407CC49C8C}"/>
              </a:ext>
            </a:extLst>
          </p:cNvPr>
          <p:cNvSpPr txBox="1">
            <a:spLocks/>
          </p:cNvSpPr>
          <p:nvPr/>
        </p:nvSpPr>
        <p:spPr>
          <a:xfrm>
            <a:off x="601133" y="2440305"/>
            <a:ext cx="10989733" cy="2985135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t" anchorCtr="0">
            <a:noAutofit/>
          </a:bodyPr>
          <a:lstStyle>
            <a:lvl1pPr marL="609585" lvl="0" indent="-414856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300"/>
              <a:buFont typeface="Arial" panose="020B0604020202020204" pitchFamily="34" charset="0"/>
              <a:buChar char="●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219170" lvl="1" indent="-397923" algn="l" defTabSz="914400" rtl="0" eaLnBrk="1" latinLnBrk="0" hangingPunct="1">
              <a:lnSpc>
                <a:spcPct val="90000"/>
              </a:lnSpc>
              <a:spcBef>
                <a:spcPts val="2133"/>
              </a:spcBef>
              <a:spcAft>
                <a:spcPts val="0"/>
              </a:spcAft>
              <a:buSzPts val="1100"/>
              <a:buFont typeface="Arial" panose="020B0604020202020204" pitchFamily="34" charset="0"/>
              <a:buChar char="○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754" lvl="2" indent="-397923" algn="l" defTabSz="914400" rtl="0" eaLnBrk="1" latinLnBrk="0" hangingPunct="1">
              <a:lnSpc>
                <a:spcPct val="90000"/>
              </a:lnSpc>
              <a:spcBef>
                <a:spcPts val="2133"/>
              </a:spcBef>
              <a:spcAft>
                <a:spcPts val="0"/>
              </a:spcAft>
              <a:buSzPts val="1100"/>
              <a:buFont typeface="Arial" panose="020B0604020202020204" pitchFamily="34" charset="0"/>
              <a:buChar char="■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438339" lvl="3" indent="-397923" algn="l" defTabSz="914400" rtl="0" eaLnBrk="1" latinLnBrk="0" hangingPunct="1">
              <a:lnSpc>
                <a:spcPct val="90000"/>
              </a:lnSpc>
              <a:spcBef>
                <a:spcPts val="2133"/>
              </a:spcBef>
              <a:spcAft>
                <a:spcPts val="0"/>
              </a:spcAft>
              <a:buSzPts val="1100"/>
              <a:buFont typeface="Arial" panose="020B0604020202020204" pitchFamily="34" charset="0"/>
              <a:buChar char="●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047924" lvl="4" indent="-397923" algn="l" defTabSz="914400" rtl="0" eaLnBrk="1" latinLnBrk="0" hangingPunct="1">
              <a:lnSpc>
                <a:spcPct val="90000"/>
              </a:lnSpc>
              <a:spcBef>
                <a:spcPts val="2133"/>
              </a:spcBef>
              <a:spcAft>
                <a:spcPts val="0"/>
              </a:spcAft>
              <a:buSzPts val="1100"/>
              <a:buFont typeface="Arial" panose="020B0604020202020204" pitchFamily="34" charset="0"/>
              <a:buChar char="○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509" lvl="5" indent="-397923" algn="l" defTabSz="914400" rtl="0" eaLnBrk="1" latinLnBrk="0" hangingPunct="1">
              <a:lnSpc>
                <a:spcPct val="90000"/>
              </a:lnSpc>
              <a:spcBef>
                <a:spcPts val="2133"/>
              </a:spcBef>
              <a:spcAft>
                <a:spcPts val="0"/>
              </a:spcAft>
              <a:buSzPts val="11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267093" lvl="6" indent="-397923" algn="l" defTabSz="914400" rtl="0" eaLnBrk="1" latinLnBrk="0" hangingPunct="1">
              <a:lnSpc>
                <a:spcPct val="90000"/>
              </a:lnSpc>
              <a:spcBef>
                <a:spcPts val="2133"/>
              </a:spcBef>
              <a:spcAft>
                <a:spcPts val="0"/>
              </a:spcAft>
              <a:buSzPts val="1100"/>
              <a:buFont typeface="Arial" panose="020B0604020202020204" pitchFamily="34" charset="0"/>
              <a:buChar char="●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76678" lvl="7" indent="-397923" algn="l" defTabSz="914400" rtl="0" eaLnBrk="1" latinLnBrk="0" hangingPunct="1">
              <a:lnSpc>
                <a:spcPct val="90000"/>
              </a:lnSpc>
              <a:spcBef>
                <a:spcPts val="2133"/>
              </a:spcBef>
              <a:spcAft>
                <a:spcPts val="0"/>
              </a:spcAft>
              <a:buSzPts val="1100"/>
              <a:buFont typeface="Arial" panose="020B0604020202020204" pitchFamily="34" charset="0"/>
              <a:buChar char="○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86263" lvl="8" indent="-397923" algn="l" defTabSz="914400" rtl="0" eaLnBrk="1" latinLnBrk="0" hangingPunct="1">
              <a:lnSpc>
                <a:spcPct val="90000"/>
              </a:lnSpc>
              <a:spcBef>
                <a:spcPts val="2133"/>
              </a:spcBef>
              <a:spcAft>
                <a:spcPts val="2133"/>
              </a:spcAft>
              <a:buSzPts val="11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600" b="1" dirty="0">
                <a:solidFill>
                  <a:srgbClr val="E04556"/>
                </a:solidFill>
              </a:rPr>
              <a:t>I Follow You </a:t>
            </a:r>
            <a:r>
              <a:rPr lang="en-US" sz="3600" b="1" dirty="0">
                <a:solidFill>
                  <a:srgbClr val="2B1515"/>
                </a:solidFill>
              </a:rPr>
              <a:t>is a robot that can hold your stuffs and follow you wherever you go.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sz="3600" b="1" dirty="0">
              <a:solidFill>
                <a:srgbClr val="2B1515"/>
              </a:solidFill>
            </a:endParaRPr>
          </a:p>
          <a:p>
            <a:r>
              <a:rPr lang="en-US" sz="3600" b="1" dirty="0">
                <a:solidFill>
                  <a:srgbClr val="2B1515"/>
                </a:solidFill>
              </a:rPr>
              <a:t>It’s can operate on unstructured environment.</a:t>
            </a:r>
          </a:p>
          <a:p>
            <a:endParaRPr lang="en-US" b="1" dirty="0">
              <a:solidFill>
                <a:srgbClr val="2B1515"/>
              </a:solidFill>
            </a:endParaRPr>
          </a:p>
        </p:txBody>
      </p:sp>
    </p:spTree>
  </p:cSld>
  <p:clrMapOvr>
    <a:masterClrMapping/>
  </p:clrMapOvr>
  <p:transition spd="slow"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7D8EF41A-92D7-4E36-A8E7-76949F032299}"/>
              </a:ext>
            </a:extLst>
          </p:cNvPr>
          <p:cNvSpPr/>
          <p:nvPr/>
        </p:nvSpPr>
        <p:spPr>
          <a:xfrm>
            <a:off x="4406531" y="365995"/>
            <a:ext cx="3378938" cy="923330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  <a:reflection blurRad="6350" stA="52000" endA="300" endPos="35000" dir="5400000" sy="-100000" algn="bl" rotWithShape="0"/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E04556"/>
                </a:solidFill>
              </a:rPr>
              <a:t>Motivation</a:t>
            </a:r>
            <a:endParaRPr lang="en-US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E04556"/>
              </a:solidFill>
              <a:effectLst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CE66FE43-A5EA-42F0-BF82-5B776D51D0F6}"/>
              </a:ext>
            </a:extLst>
          </p:cNvPr>
          <p:cNvSpPr txBox="1">
            <a:spLocks/>
          </p:cNvSpPr>
          <p:nvPr/>
        </p:nvSpPr>
        <p:spPr>
          <a:xfrm>
            <a:off x="601133" y="2287905"/>
            <a:ext cx="11270827" cy="3757295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t" anchorCtr="0">
            <a:noAutofit/>
          </a:bodyPr>
          <a:lstStyle>
            <a:lvl1pPr marL="609585" lvl="0" indent="-414856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300"/>
              <a:buFont typeface="Arial" panose="020B0604020202020204" pitchFamily="34" charset="0"/>
              <a:buChar char="●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219170" lvl="1" indent="-397923" algn="l" defTabSz="914400" rtl="0" eaLnBrk="1" latinLnBrk="0" hangingPunct="1">
              <a:lnSpc>
                <a:spcPct val="90000"/>
              </a:lnSpc>
              <a:spcBef>
                <a:spcPts val="2133"/>
              </a:spcBef>
              <a:spcAft>
                <a:spcPts val="0"/>
              </a:spcAft>
              <a:buSzPts val="1100"/>
              <a:buFont typeface="Arial" panose="020B0604020202020204" pitchFamily="34" charset="0"/>
              <a:buChar char="○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754" lvl="2" indent="-397923" algn="l" defTabSz="914400" rtl="0" eaLnBrk="1" latinLnBrk="0" hangingPunct="1">
              <a:lnSpc>
                <a:spcPct val="90000"/>
              </a:lnSpc>
              <a:spcBef>
                <a:spcPts val="2133"/>
              </a:spcBef>
              <a:spcAft>
                <a:spcPts val="0"/>
              </a:spcAft>
              <a:buSzPts val="1100"/>
              <a:buFont typeface="Arial" panose="020B0604020202020204" pitchFamily="34" charset="0"/>
              <a:buChar char="■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438339" lvl="3" indent="-397923" algn="l" defTabSz="914400" rtl="0" eaLnBrk="1" latinLnBrk="0" hangingPunct="1">
              <a:lnSpc>
                <a:spcPct val="90000"/>
              </a:lnSpc>
              <a:spcBef>
                <a:spcPts val="2133"/>
              </a:spcBef>
              <a:spcAft>
                <a:spcPts val="0"/>
              </a:spcAft>
              <a:buSzPts val="1100"/>
              <a:buFont typeface="Arial" panose="020B0604020202020204" pitchFamily="34" charset="0"/>
              <a:buChar char="●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047924" lvl="4" indent="-397923" algn="l" defTabSz="914400" rtl="0" eaLnBrk="1" latinLnBrk="0" hangingPunct="1">
              <a:lnSpc>
                <a:spcPct val="90000"/>
              </a:lnSpc>
              <a:spcBef>
                <a:spcPts val="2133"/>
              </a:spcBef>
              <a:spcAft>
                <a:spcPts val="0"/>
              </a:spcAft>
              <a:buSzPts val="1100"/>
              <a:buFont typeface="Arial" panose="020B0604020202020204" pitchFamily="34" charset="0"/>
              <a:buChar char="○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509" lvl="5" indent="-397923" algn="l" defTabSz="914400" rtl="0" eaLnBrk="1" latinLnBrk="0" hangingPunct="1">
              <a:lnSpc>
                <a:spcPct val="90000"/>
              </a:lnSpc>
              <a:spcBef>
                <a:spcPts val="2133"/>
              </a:spcBef>
              <a:spcAft>
                <a:spcPts val="0"/>
              </a:spcAft>
              <a:buSzPts val="11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267093" lvl="6" indent="-397923" algn="l" defTabSz="914400" rtl="0" eaLnBrk="1" latinLnBrk="0" hangingPunct="1">
              <a:lnSpc>
                <a:spcPct val="90000"/>
              </a:lnSpc>
              <a:spcBef>
                <a:spcPts val="2133"/>
              </a:spcBef>
              <a:spcAft>
                <a:spcPts val="0"/>
              </a:spcAft>
              <a:buSzPts val="1100"/>
              <a:buFont typeface="Arial" panose="020B0604020202020204" pitchFamily="34" charset="0"/>
              <a:buChar char="●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76678" lvl="7" indent="-397923" algn="l" defTabSz="914400" rtl="0" eaLnBrk="1" latinLnBrk="0" hangingPunct="1">
              <a:lnSpc>
                <a:spcPct val="90000"/>
              </a:lnSpc>
              <a:spcBef>
                <a:spcPts val="2133"/>
              </a:spcBef>
              <a:spcAft>
                <a:spcPts val="0"/>
              </a:spcAft>
              <a:buSzPts val="1100"/>
              <a:buFont typeface="Arial" panose="020B0604020202020204" pitchFamily="34" charset="0"/>
              <a:buChar char="○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86263" lvl="8" indent="-397923" algn="l" defTabSz="914400" rtl="0" eaLnBrk="1" latinLnBrk="0" hangingPunct="1">
              <a:lnSpc>
                <a:spcPct val="90000"/>
              </a:lnSpc>
              <a:spcBef>
                <a:spcPts val="2133"/>
              </a:spcBef>
              <a:spcAft>
                <a:spcPts val="2133"/>
              </a:spcAft>
              <a:buSzPts val="11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600" b="1" dirty="0">
                <a:solidFill>
                  <a:srgbClr val="2B1515"/>
                </a:solidFill>
              </a:rPr>
              <a:t>It’s hard to drag all your stuffs when you traveling, shopping, or walking to long distances.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sz="3600" b="1" dirty="0">
              <a:solidFill>
                <a:srgbClr val="2B1515"/>
              </a:solidFill>
            </a:endParaRPr>
          </a:p>
          <a:p>
            <a:r>
              <a:rPr lang="en-US" sz="3600" b="1" dirty="0">
                <a:solidFill>
                  <a:srgbClr val="2B1515"/>
                </a:solidFill>
              </a:rPr>
              <a:t>It’s expensive to rent somebody to carry your bags.</a:t>
            </a:r>
          </a:p>
          <a:p>
            <a:endParaRPr lang="en-US" sz="3600" b="1" dirty="0">
              <a:solidFill>
                <a:srgbClr val="2B1515"/>
              </a:solidFill>
            </a:endParaRPr>
          </a:p>
          <a:p>
            <a:r>
              <a:rPr lang="en-US" sz="3600" b="1" dirty="0">
                <a:solidFill>
                  <a:srgbClr val="2B1515"/>
                </a:solidFill>
              </a:rPr>
              <a:t>It’s easy to lose your bag when you are shopping.</a:t>
            </a:r>
          </a:p>
          <a:p>
            <a:endParaRPr lang="en-US" b="1" dirty="0">
              <a:solidFill>
                <a:srgbClr val="2B1515"/>
              </a:solidFill>
            </a:endParaRPr>
          </a:p>
        </p:txBody>
      </p:sp>
    </p:spTree>
  </p:cSld>
  <p:clrMapOvr>
    <a:masterClrMapping/>
  </p:clrMapOvr>
  <p:transition spd="slow"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5AC14D3C-ABCE-4EC0-A203-D6FE0B40AF00}"/>
              </a:ext>
            </a:extLst>
          </p:cNvPr>
          <p:cNvSpPr/>
          <p:nvPr/>
        </p:nvSpPr>
        <p:spPr>
          <a:xfrm>
            <a:off x="2809652" y="365995"/>
            <a:ext cx="6572697" cy="923330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  <a:reflection blurRad="6350" stA="52000" endA="300" endPos="35000" dir="5400000" sy="-100000" algn="bl" rotWithShape="0"/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E04556"/>
                </a:solidFill>
              </a:rPr>
              <a:t>Tracking Technologies</a:t>
            </a:r>
            <a:endParaRPr lang="en-US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E04556"/>
              </a:solidFill>
              <a:effectLst/>
            </a:endParaRP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2839BE83-9F62-40B3-9956-59D00E903EC7}"/>
              </a:ext>
            </a:extLst>
          </p:cNvPr>
          <p:cNvSpPr txBox="1">
            <a:spLocks/>
          </p:cNvSpPr>
          <p:nvPr/>
        </p:nvSpPr>
        <p:spPr>
          <a:xfrm>
            <a:off x="560493" y="1708785"/>
            <a:ext cx="11270827" cy="3665855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t" anchorCtr="0">
            <a:noAutofit/>
          </a:bodyPr>
          <a:lstStyle>
            <a:lvl1pPr marL="609585" lvl="0" indent="-414856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300"/>
              <a:buFont typeface="Arial" panose="020B0604020202020204" pitchFamily="34" charset="0"/>
              <a:buChar char="●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219170" lvl="1" indent="-397923" algn="l" defTabSz="914400" rtl="0" eaLnBrk="1" latinLnBrk="0" hangingPunct="1">
              <a:lnSpc>
                <a:spcPct val="90000"/>
              </a:lnSpc>
              <a:spcBef>
                <a:spcPts val="2133"/>
              </a:spcBef>
              <a:spcAft>
                <a:spcPts val="0"/>
              </a:spcAft>
              <a:buSzPts val="1100"/>
              <a:buFont typeface="Arial" panose="020B0604020202020204" pitchFamily="34" charset="0"/>
              <a:buChar char="○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754" lvl="2" indent="-397923" algn="l" defTabSz="914400" rtl="0" eaLnBrk="1" latinLnBrk="0" hangingPunct="1">
              <a:lnSpc>
                <a:spcPct val="90000"/>
              </a:lnSpc>
              <a:spcBef>
                <a:spcPts val="2133"/>
              </a:spcBef>
              <a:spcAft>
                <a:spcPts val="0"/>
              </a:spcAft>
              <a:buSzPts val="1100"/>
              <a:buFont typeface="Arial" panose="020B0604020202020204" pitchFamily="34" charset="0"/>
              <a:buChar char="■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438339" lvl="3" indent="-397923" algn="l" defTabSz="914400" rtl="0" eaLnBrk="1" latinLnBrk="0" hangingPunct="1">
              <a:lnSpc>
                <a:spcPct val="90000"/>
              </a:lnSpc>
              <a:spcBef>
                <a:spcPts val="2133"/>
              </a:spcBef>
              <a:spcAft>
                <a:spcPts val="0"/>
              </a:spcAft>
              <a:buSzPts val="1100"/>
              <a:buFont typeface="Arial" panose="020B0604020202020204" pitchFamily="34" charset="0"/>
              <a:buChar char="●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047924" lvl="4" indent="-397923" algn="l" defTabSz="914400" rtl="0" eaLnBrk="1" latinLnBrk="0" hangingPunct="1">
              <a:lnSpc>
                <a:spcPct val="90000"/>
              </a:lnSpc>
              <a:spcBef>
                <a:spcPts val="2133"/>
              </a:spcBef>
              <a:spcAft>
                <a:spcPts val="0"/>
              </a:spcAft>
              <a:buSzPts val="1100"/>
              <a:buFont typeface="Arial" panose="020B0604020202020204" pitchFamily="34" charset="0"/>
              <a:buChar char="○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509" lvl="5" indent="-397923" algn="l" defTabSz="914400" rtl="0" eaLnBrk="1" latinLnBrk="0" hangingPunct="1">
              <a:lnSpc>
                <a:spcPct val="90000"/>
              </a:lnSpc>
              <a:spcBef>
                <a:spcPts val="2133"/>
              </a:spcBef>
              <a:spcAft>
                <a:spcPts val="0"/>
              </a:spcAft>
              <a:buSzPts val="11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267093" lvl="6" indent="-397923" algn="l" defTabSz="914400" rtl="0" eaLnBrk="1" latinLnBrk="0" hangingPunct="1">
              <a:lnSpc>
                <a:spcPct val="90000"/>
              </a:lnSpc>
              <a:spcBef>
                <a:spcPts val="2133"/>
              </a:spcBef>
              <a:spcAft>
                <a:spcPts val="0"/>
              </a:spcAft>
              <a:buSzPts val="1100"/>
              <a:buFont typeface="Arial" panose="020B0604020202020204" pitchFamily="34" charset="0"/>
              <a:buChar char="●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76678" lvl="7" indent="-397923" algn="l" defTabSz="914400" rtl="0" eaLnBrk="1" latinLnBrk="0" hangingPunct="1">
              <a:lnSpc>
                <a:spcPct val="90000"/>
              </a:lnSpc>
              <a:spcBef>
                <a:spcPts val="2133"/>
              </a:spcBef>
              <a:spcAft>
                <a:spcPts val="0"/>
              </a:spcAft>
              <a:buSzPts val="1100"/>
              <a:buFont typeface="Arial" panose="020B0604020202020204" pitchFamily="34" charset="0"/>
              <a:buChar char="○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86263" lvl="8" indent="-397923" algn="l" defTabSz="914400" rtl="0" eaLnBrk="1" latinLnBrk="0" hangingPunct="1">
              <a:lnSpc>
                <a:spcPct val="90000"/>
              </a:lnSpc>
              <a:spcBef>
                <a:spcPts val="2133"/>
              </a:spcBef>
              <a:spcAft>
                <a:spcPts val="2133"/>
              </a:spcAft>
              <a:buSzPts val="11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200" b="1" dirty="0">
                <a:solidFill>
                  <a:srgbClr val="E04556"/>
                </a:solidFill>
              </a:rPr>
              <a:t>Vision-Based Approach </a:t>
            </a:r>
            <a:r>
              <a:rPr lang="en-US" sz="3200" b="1" dirty="0">
                <a:solidFill>
                  <a:srgbClr val="2B1515"/>
                </a:solidFill>
              </a:rPr>
              <a:t>tracks a person with special features by a camera.</a:t>
            </a:r>
            <a:endParaRPr lang="en-US" sz="2800" b="1" dirty="0">
              <a:solidFill>
                <a:srgbClr val="2B1515"/>
              </a:solidFill>
            </a:endParaRPr>
          </a:p>
          <a:p>
            <a:endParaRPr lang="en-US" sz="3200" b="1" dirty="0">
              <a:solidFill>
                <a:srgbClr val="2B1515"/>
              </a:solidFill>
            </a:endParaRPr>
          </a:p>
          <a:p>
            <a:r>
              <a:rPr lang="en-US" sz="3200" b="1" dirty="0">
                <a:solidFill>
                  <a:srgbClr val="E04556"/>
                </a:solidFill>
              </a:rPr>
              <a:t>Non-Vision-Based Approach </a:t>
            </a:r>
            <a:r>
              <a:rPr lang="en-US" sz="3200" b="1" dirty="0">
                <a:solidFill>
                  <a:srgbClr val="2B1515"/>
                </a:solidFill>
              </a:rPr>
              <a:t>use many rangefinder sensors to locate the nearest object.</a:t>
            </a:r>
          </a:p>
          <a:p>
            <a:endParaRPr lang="en-US" sz="3200" b="1" dirty="0">
              <a:solidFill>
                <a:srgbClr val="2B1515"/>
              </a:solidFill>
            </a:endParaRPr>
          </a:p>
          <a:p>
            <a:r>
              <a:rPr lang="en-US" sz="3200" b="1" dirty="0">
                <a:solidFill>
                  <a:srgbClr val="E04556"/>
                </a:solidFill>
              </a:rPr>
              <a:t>Intelligent Space Approach </a:t>
            </a:r>
            <a:r>
              <a:rPr lang="en-US" sz="3200" b="1" dirty="0">
                <a:solidFill>
                  <a:srgbClr val="2B1515"/>
                </a:solidFill>
              </a:rPr>
              <a:t>use several sensors located on the environment to determine person and robot locations .</a:t>
            </a:r>
            <a:endParaRPr lang="en-US" b="1" dirty="0">
              <a:solidFill>
                <a:srgbClr val="2B1515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8166833-0920-4C55-BDC8-095CA3BE5BE7}"/>
              </a:ext>
            </a:extLst>
          </p:cNvPr>
          <p:cNvSpPr txBox="1"/>
          <p:nvPr/>
        </p:nvSpPr>
        <p:spPr>
          <a:xfrm>
            <a:off x="768772" y="5455920"/>
            <a:ext cx="1096602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62EC62"/>
                </a:solidFill>
                <a:latin typeface="Tw Cen MT" panose="020B0602020104020603" pitchFamily="34" charset="0"/>
              </a:rPr>
              <a:t>I Follow You </a:t>
            </a:r>
            <a:r>
              <a:rPr lang="en-US" sz="3200" dirty="0">
                <a:solidFill>
                  <a:schemeClr val="tx1">
                    <a:lumMod val="50000"/>
                    <a:lumOff val="50000"/>
                  </a:schemeClr>
                </a:solidFill>
                <a:latin typeface="Tw Cen MT" panose="020B0602020104020603" pitchFamily="34" charset="0"/>
              </a:rPr>
              <a:t>can </a:t>
            </a:r>
            <a:r>
              <a:rPr lang="en-US" sz="3200" dirty="0">
                <a:solidFill>
                  <a:srgbClr val="7F7F7F"/>
                </a:solidFill>
                <a:latin typeface="Tw Cen MT" panose="020B0602020104020603" pitchFamily="34" charset="0"/>
              </a:rPr>
              <a:t>operate</a:t>
            </a:r>
            <a:r>
              <a:rPr lang="en-US" sz="3200" dirty="0">
                <a:solidFill>
                  <a:schemeClr val="tx1">
                    <a:lumMod val="50000"/>
                    <a:lumOff val="50000"/>
                  </a:schemeClr>
                </a:solidFill>
                <a:latin typeface="Tw Cen MT" panose="020B0602020104020603" pitchFamily="34" charset="0"/>
              </a:rPr>
              <a:t> with no need of unique dress, no need to be most nearest one, no need pre prepared environment.</a:t>
            </a:r>
            <a:endParaRPr lang="en-US" sz="3200" dirty="0">
              <a:solidFill>
                <a:srgbClr val="FF0000"/>
              </a:solidFill>
              <a:latin typeface="Tw Cen MT" panose="020B0602020104020603" pitchFamily="34" charset="0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A272BED-F3B4-4E6C-A66B-65AEFE455745}"/>
              </a:ext>
            </a:extLst>
          </p:cNvPr>
          <p:cNvSpPr/>
          <p:nvPr/>
        </p:nvSpPr>
        <p:spPr>
          <a:xfrm>
            <a:off x="5038660" y="365995"/>
            <a:ext cx="2114681" cy="923330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  <a:reflection blurRad="6350" stA="52000" endA="300" endPos="35000" dir="5400000" sy="-100000" algn="bl" rotWithShape="0"/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E04556"/>
                </a:solidFill>
                <a:effectLst/>
              </a:rPr>
              <a:t>Design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C7661008-CBE4-484C-B0EA-042270150B75}"/>
              </a:ext>
            </a:extLst>
          </p:cNvPr>
          <p:cNvGrpSpPr/>
          <p:nvPr/>
        </p:nvGrpSpPr>
        <p:grpSpPr>
          <a:xfrm>
            <a:off x="0" y="2342347"/>
            <a:ext cx="3674850" cy="3135381"/>
            <a:chOff x="1055241" y="1376147"/>
            <a:chExt cx="3339857" cy="2873036"/>
          </a:xfrm>
          <a:noFill/>
        </p:grpSpPr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B452778C-8FDC-4EE7-A597-16940AD3F26C}"/>
                </a:ext>
              </a:extLst>
            </p:cNvPr>
            <p:cNvSpPr/>
            <p:nvPr/>
          </p:nvSpPr>
          <p:spPr>
            <a:xfrm>
              <a:off x="1466853" y="1754970"/>
              <a:ext cx="2362200" cy="23622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455655C8-1104-4589-95EE-57779C85685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855" b="8202"/>
            <a:stretch/>
          </p:blipFill>
          <p:spPr>
            <a:xfrm>
              <a:off x="1055241" y="1376147"/>
              <a:ext cx="3339857" cy="2873036"/>
            </a:xfrm>
            <a:prstGeom prst="ellipse">
              <a:avLst/>
            </a:prstGeom>
            <a:grpFill/>
          </p:spPr>
        </p:pic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BAB2765D-7D90-4D19-A3E4-F03552BFD8D6}"/>
              </a:ext>
            </a:extLst>
          </p:cNvPr>
          <p:cNvGrpSpPr/>
          <p:nvPr/>
        </p:nvGrpSpPr>
        <p:grpSpPr>
          <a:xfrm>
            <a:off x="3352800" y="2029809"/>
            <a:ext cx="8793479" cy="3484599"/>
            <a:chOff x="466266" y="4416136"/>
            <a:chExt cx="3281146" cy="3484599"/>
          </a:xfrm>
        </p:grpSpPr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93A1123C-9137-45DD-A425-776C532B0C14}"/>
                </a:ext>
              </a:extLst>
            </p:cNvPr>
            <p:cNvSpPr txBox="1"/>
            <p:nvPr/>
          </p:nvSpPr>
          <p:spPr>
            <a:xfrm>
              <a:off x="466266" y="4416136"/>
              <a:ext cx="325460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en-US" sz="2400" dirty="0">
                <a:solidFill>
                  <a:srgbClr val="FF5969"/>
                </a:solidFill>
                <a:latin typeface="Tw Cen MT" panose="020B0602020104020603" pitchFamily="34" charset="0"/>
              </a:endParaRP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BF62DD07-45D6-41B7-B2AC-E161CE9F8979}"/>
                </a:ext>
              </a:extLst>
            </p:cNvPr>
            <p:cNvSpPr txBox="1"/>
            <p:nvPr/>
          </p:nvSpPr>
          <p:spPr>
            <a:xfrm>
              <a:off x="466267" y="4853747"/>
              <a:ext cx="3281145" cy="30469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94729" indent="0">
                <a:buNone/>
              </a:pPr>
              <a:r>
                <a:rPr lang="en-US" sz="3200" b="1" dirty="0">
                  <a:solidFill>
                    <a:srgbClr val="2B1515"/>
                  </a:solidFill>
                </a:rPr>
                <a:t>Tow ultrasonic sensors </a:t>
              </a:r>
              <a:r>
                <a:rPr lang="en-US" sz="3200" b="1">
                  <a:solidFill>
                    <a:srgbClr val="2B1515"/>
                  </a:solidFill>
                </a:rPr>
                <a:t>will mounted </a:t>
              </a:r>
              <a:r>
                <a:rPr lang="en-US" sz="3200" b="1" dirty="0">
                  <a:solidFill>
                    <a:srgbClr val="2B1515"/>
                  </a:solidFill>
                </a:rPr>
                <a:t>on top of the robot for ultrasonic-positioning system.</a:t>
              </a:r>
            </a:p>
            <a:p>
              <a:pPr marL="194729" indent="0">
                <a:buNone/>
              </a:pPr>
              <a:endParaRPr lang="en-US" sz="3200" b="1" dirty="0">
                <a:solidFill>
                  <a:srgbClr val="2B1515"/>
                </a:solidFill>
              </a:endParaRPr>
            </a:p>
            <a:p>
              <a:pPr marL="194729" indent="0">
                <a:buNone/>
              </a:pPr>
              <a:endParaRPr lang="en-US" sz="3200" b="1" dirty="0">
                <a:solidFill>
                  <a:srgbClr val="2B1515"/>
                </a:solidFill>
              </a:endParaRPr>
            </a:p>
            <a:p>
              <a:pPr marL="194729" indent="0">
                <a:buNone/>
              </a:pPr>
              <a:r>
                <a:rPr lang="en-US" sz="3200" b="1" dirty="0">
                  <a:solidFill>
                    <a:srgbClr val="2B1515"/>
                  </a:solidFill>
                </a:rPr>
                <a:t>16 Ultrasonic sensors arranged around the robot for obstacles avoidance system.</a:t>
              </a:r>
            </a:p>
          </p:txBody>
        </p:sp>
      </p:grp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A86B2987-4DA4-4D06-95B1-6B40E251CE76}"/>
              </a:ext>
            </a:extLst>
          </p:cNvPr>
          <p:cNvSpPr/>
          <p:nvPr/>
        </p:nvSpPr>
        <p:spPr>
          <a:xfrm>
            <a:off x="2744223" y="365995"/>
            <a:ext cx="6703566" cy="923330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  <a:reflection blurRad="6350" stA="52000" endA="300" endPos="35000" dir="5400000" sy="-100000" algn="bl" rotWithShape="0"/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E04556"/>
                </a:solidFill>
              </a:rPr>
              <a:t>Tools and </a:t>
            </a:r>
            <a:r>
              <a:rPr lang="en-US" sz="54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E04556"/>
                </a:solidFill>
                <a:effectLst/>
              </a:rPr>
              <a:t>Components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42A675-7B86-4176-B42E-278011850A64}"/>
              </a:ext>
            </a:extLst>
          </p:cNvPr>
          <p:cNvSpPr txBox="1">
            <a:spLocks/>
          </p:cNvSpPr>
          <p:nvPr/>
        </p:nvSpPr>
        <p:spPr>
          <a:xfrm>
            <a:off x="759110" y="1958068"/>
            <a:ext cx="4480994" cy="752726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t" anchorCtr="0">
            <a:noAutofit/>
          </a:bodyPr>
          <a:lstStyle>
            <a:lvl1pPr marL="609585" lvl="0" indent="-414856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300"/>
              <a:buFont typeface="Arial" panose="020B0604020202020204" pitchFamily="34" charset="0"/>
              <a:buChar char="●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219170" lvl="1" indent="-397923" algn="l" defTabSz="914400" rtl="0" eaLnBrk="1" latinLnBrk="0" hangingPunct="1">
              <a:lnSpc>
                <a:spcPct val="90000"/>
              </a:lnSpc>
              <a:spcBef>
                <a:spcPts val="2133"/>
              </a:spcBef>
              <a:spcAft>
                <a:spcPts val="0"/>
              </a:spcAft>
              <a:buSzPts val="1100"/>
              <a:buFont typeface="Arial" panose="020B0604020202020204" pitchFamily="34" charset="0"/>
              <a:buChar char="○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754" lvl="2" indent="-397923" algn="l" defTabSz="914400" rtl="0" eaLnBrk="1" latinLnBrk="0" hangingPunct="1">
              <a:lnSpc>
                <a:spcPct val="90000"/>
              </a:lnSpc>
              <a:spcBef>
                <a:spcPts val="2133"/>
              </a:spcBef>
              <a:spcAft>
                <a:spcPts val="0"/>
              </a:spcAft>
              <a:buSzPts val="1100"/>
              <a:buFont typeface="Arial" panose="020B0604020202020204" pitchFamily="34" charset="0"/>
              <a:buChar char="■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438339" lvl="3" indent="-397923" algn="l" defTabSz="914400" rtl="0" eaLnBrk="1" latinLnBrk="0" hangingPunct="1">
              <a:lnSpc>
                <a:spcPct val="90000"/>
              </a:lnSpc>
              <a:spcBef>
                <a:spcPts val="2133"/>
              </a:spcBef>
              <a:spcAft>
                <a:spcPts val="0"/>
              </a:spcAft>
              <a:buSzPts val="1100"/>
              <a:buFont typeface="Arial" panose="020B0604020202020204" pitchFamily="34" charset="0"/>
              <a:buChar char="●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047924" lvl="4" indent="-397923" algn="l" defTabSz="914400" rtl="0" eaLnBrk="1" latinLnBrk="0" hangingPunct="1">
              <a:lnSpc>
                <a:spcPct val="90000"/>
              </a:lnSpc>
              <a:spcBef>
                <a:spcPts val="2133"/>
              </a:spcBef>
              <a:spcAft>
                <a:spcPts val="0"/>
              </a:spcAft>
              <a:buSzPts val="1100"/>
              <a:buFont typeface="Arial" panose="020B0604020202020204" pitchFamily="34" charset="0"/>
              <a:buChar char="○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509" lvl="5" indent="-397923" algn="l" defTabSz="914400" rtl="0" eaLnBrk="1" latinLnBrk="0" hangingPunct="1">
              <a:lnSpc>
                <a:spcPct val="90000"/>
              </a:lnSpc>
              <a:spcBef>
                <a:spcPts val="2133"/>
              </a:spcBef>
              <a:spcAft>
                <a:spcPts val="0"/>
              </a:spcAft>
              <a:buSzPts val="11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267093" lvl="6" indent="-397923" algn="l" defTabSz="914400" rtl="0" eaLnBrk="1" latinLnBrk="0" hangingPunct="1">
              <a:lnSpc>
                <a:spcPct val="90000"/>
              </a:lnSpc>
              <a:spcBef>
                <a:spcPts val="2133"/>
              </a:spcBef>
              <a:spcAft>
                <a:spcPts val="0"/>
              </a:spcAft>
              <a:buSzPts val="1100"/>
              <a:buFont typeface="Arial" panose="020B0604020202020204" pitchFamily="34" charset="0"/>
              <a:buChar char="●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76678" lvl="7" indent="-397923" algn="l" defTabSz="914400" rtl="0" eaLnBrk="1" latinLnBrk="0" hangingPunct="1">
              <a:lnSpc>
                <a:spcPct val="90000"/>
              </a:lnSpc>
              <a:spcBef>
                <a:spcPts val="2133"/>
              </a:spcBef>
              <a:spcAft>
                <a:spcPts val="0"/>
              </a:spcAft>
              <a:buSzPts val="1100"/>
              <a:buFont typeface="Arial" panose="020B0604020202020204" pitchFamily="34" charset="0"/>
              <a:buChar char="○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86263" lvl="8" indent="-397923" algn="l" defTabSz="914400" rtl="0" eaLnBrk="1" latinLnBrk="0" hangingPunct="1">
              <a:lnSpc>
                <a:spcPct val="90000"/>
              </a:lnSpc>
              <a:spcBef>
                <a:spcPts val="2133"/>
              </a:spcBef>
              <a:spcAft>
                <a:spcPts val="2133"/>
              </a:spcAft>
              <a:buSzPts val="11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94729" indent="0">
              <a:buNone/>
            </a:pPr>
            <a:r>
              <a:rPr lang="en-US" sz="3200" b="1" dirty="0">
                <a:solidFill>
                  <a:srgbClr val="E04556"/>
                </a:solidFill>
              </a:rPr>
              <a:t>Tools: </a:t>
            </a:r>
            <a:r>
              <a:rPr lang="en-US" sz="3200" b="1" dirty="0">
                <a:solidFill>
                  <a:srgbClr val="2B1515"/>
                </a:solidFill>
              </a:rPr>
              <a:t>Arduino IDE</a:t>
            </a:r>
            <a:r>
              <a:rPr lang="en-US" sz="3200" b="1" dirty="0">
                <a:solidFill>
                  <a:srgbClr val="E04556"/>
                </a:solidFill>
              </a:rPr>
              <a:t>  </a:t>
            </a:r>
          </a:p>
          <a:p>
            <a:endParaRPr lang="en-US" sz="3200" b="1" dirty="0">
              <a:solidFill>
                <a:srgbClr val="E04556"/>
              </a:solidFill>
            </a:endParaRPr>
          </a:p>
          <a:p>
            <a:endParaRPr lang="en-US" sz="2800" b="1" dirty="0">
              <a:solidFill>
                <a:srgbClr val="2B1515"/>
              </a:solidFill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A6C985C8-C2C7-4401-BDC9-532496E8B318}"/>
              </a:ext>
            </a:extLst>
          </p:cNvPr>
          <p:cNvSpPr txBox="1">
            <a:spLocks/>
          </p:cNvSpPr>
          <p:nvPr/>
        </p:nvSpPr>
        <p:spPr>
          <a:xfrm>
            <a:off x="5240104" y="1958068"/>
            <a:ext cx="6023051" cy="752726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t" anchorCtr="0">
            <a:noAutofit/>
          </a:bodyPr>
          <a:lstStyle>
            <a:lvl1pPr marL="609585" lvl="0" indent="-414856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300"/>
              <a:buFont typeface="Arial" panose="020B0604020202020204" pitchFamily="34" charset="0"/>
              <a:buChar char="●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219170" lvl="1" indent="-397923" algn="l" defTabSz="914400" rtl="0" eaLnBrk="1" latinLnBrk="0" hangingPunct="1">
              <a:lnSpc>
                <a:spcPct val="90000"/>
              </a:lnSpc>
              <a:spcBef>
                <a:spcPts val="2133"/>
              </a:spcBef>
              <a:spcAft>
                <a:spcPts val="0"/>
              </a:spcAft>
              <a:buSzPts val="1100"/>
              <a:buFont typeface="Arial" panose="020B0604020202020204" pitchFamily="34" charset="0"/>
              <a:buChar char="○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754" lvl="2" indent="-397923" algn="l" defTabSz="914400" rtl="0" eaLnBrk="1" latinLnBrk="0" hangingPunct="1">
              <a:lnSpc>
                <a:spcPct val="90000"/>
              </a:lnSpc>
              <a:spcBef>
                <a:spcPts val="2133"/>
              </a:spcBef>
              <a:spcAft>
                <a:spcPts val="0"/>
              </a:spcAft>
              <a:buSzPts val="1100"/>
              <a:buFont typeface="Arial" panose="020B0604020202020204" pitchFamily="34" charset="0"/>
              <a:buChar char="■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438339" lvl="3" indent="-397923" algn="l" defTabSz="914400" rtl="0" eaLnBrk="1" latinLnBrk="0" hangingPunct="1">
              <a:lnSpc>
                <a:spcPct val="90000"/>
              </a:lnSpc>
              <a:spcBef>
                <a:spcPts val="2133"/>
              </a:spcBef>
              <a:spcAft>
                <a:spcPts val="0"/>
              </a:spcAft>
              <a:buSzPts val="1100"/>
              <a:buFont typeface="Arial" panose="020B0604020202020204" pitchFamily="34" charset="0"/>
              <a:buChar char="●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047924" lvl="4" indent="-397923" algn="l" defTabSz="914400" rtl="0" eaLnBrk="1" latinLnBrk="0" hangingPunct="1">
              <a:lnSpc>
                <a:spcPct val="90000"/>
              </a:lnSpc>
              <a:spcBef>
                <a:spcPts val="2133"/>
              </a:spcBef>
              <a:spcAft>
                <a:spcPts val="0"/>
              </a:spcAft>
              <a:buSzPts val="1100"/>
              <a:buFont typeface="Arial" panose="020B0604020202020204" pitchFamily="34" charset="0"/>
              <a:buChar char="○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509" lvl="5" indent="-397923" algn="l" defTabSz="914400" rtl="0" eaLnBrk="1" latinLnBrk="0" hangingPunct="1">
              <a:lnSpc>
                <a:spcPct val="90000"/>
              </a:lnSpc>
              <a:spcBef>
                <a:spcPts val="2133"/>
              </a:spcBef>
              <a:spcAft>
                <a:spcPts val="0"/>
              </a:spcAft>
              <a:buSzPts val="11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267093" lvl="6" indent="-397923" algn="l" defTabSz="914400" rtl="0" eaLnBrk="1" latinLnBrk="0" hangingPunct="1">
              <a:lnSpc>
                <a:spcPct val="90000"/>
              </a:lnSpc>
              <a:spcBef>
                <a:spcPts val="2133"/>
              </a:spcBef>
              <a:spcAft>
                <a:spcPts val="0"/>
              </a:spcAft>
              <a:buSzPts val="1100"/>
              <a:buFont typeface="Arial" panose="020B0604020202020204" pitchFamily="34" charset="0"/>
              <a:buChar char="●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76678" lvl="7" indent="-397923" algn="l" defTabSz="914400" rtl="0" eaLnBrk="1" latinLnBrk="0" hangingPunct="1">
              <a:lnSpc>
                <a:spcPct val="90000"/>
              </a:lnSpc>
              <a:spcBef>
                <a:spcPts val="2133"/>
              </a:spcBef>
              <a:spcAft>
                <a:spcPts val="0"/>
              </a:spcAft>
              <a:buSzPts val="1100"/>
              <a:buFont typeface="Arial" panose="020B0604020202020204" pitchFamily="34" charset="0"/>
              <a:buChar char="○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86263" lvl="8" indent="-397923" algn="l" defTabSz="914400" rtl="0" eaLnBrk="1" latinLnBrk="0" hangingPunct="1">
              <a:lnSpc>
                <a:spcPct val="90000"/>
              </a:lnSpc>
              <a:spcBef>
                <a:spcPts val="2133"/>
              </a:spcBef>
              <a:spcAft>
                <a:spcPts val="2133"/>
              </a:spcAft>
              <a:buSzPts val="11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94729" indent="0">
              <a:buNone/>
            </a:pPr>
            <a:r>
              <a:rPr lang="en-US" sz="3200" b="1" dirty="0">
                <a:solidFill>
                  <a:srgbClr val="E04556"/>
                </a:solidFill>
              </a:rPr>
              <a:t>Controllers: </a:t>
            </a:r>
            <a:r>
              <a:rPr lang="en-US" sz="3200" b="1" dirty="0">
                <a:solidFill>
                  <a:srgbClr val="2B1515"/>
                </a:solidFill>
              </a:rPr>
              <a:t>Arduino Uno/Nano</a:t>
            </a:r>
            <a:r>
              <a:rPr lang="en-US" sz="3200" b="1" dirty="0">
                <a:solidFill>
                  <a:srgbClr val="E04556"/>
                </a:solidFill>
              </a:rPr>
              <a:t>  </a:t>
            </a:r>
          </a:p>
          <a:p>
            <a:endParaRPr lang="en-US" sz="3200" b="1" dirty="0">
              <a:solidFill>
                <a:srgbClr val="E04556"/>
              </a:solidFill>
            </a:endParaRPr>
          </a:p>
          <a:p>
            <a:endParaRPr lang="en-US" sz="2800" b="1" dirty="0">
              <a:solidFill>
                <a:srgbClr val="2B1515"/>
              </a:solidFill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96E5926A-389D-41C7-8788-BB792521940D}"/>
              </a:ext>
            </a:extLst>
          </p:cNvPr>
          <p:cNvGrpSpPr/>
          <p:nvPr/>
        </p:nvGrpSpPr>
        <p:grpSpPr>
          <a:xfrm>
            <a:off x="306492" y="2383874"/>
            <a:ext cx="4973322" cy="3724676"/>
            <a:chOff x="593818" y="1354074"/>
            <a:chExt cx="4519963" cy="3413024"/>
          </a:xfrm>
          <a:noFill/>
        </p:grpSpPr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38C24901-6222-4D56-8CB0-96FC918580C8}"/>
                </a:ext>
              </a:extLst>
            </p:cNvPr>
            <p:cNvSpPr/>
            <p:nvPr/>
          </p:nvSpPr>
          <p:spPr>
            <a:xfrm>
              <a:off x="1466853" y="1754970"/>
              <a:ext cx="2362200" cy="23622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34" name="Picture 33">
              <a:extLst>
                <a:ext uri="{FF2B5EF4-FFF2-40B4-BE49-F238E27FC236}">
                  <a16:creationId xmlns:a16="http://schemas.microsoft.com/office/drawing/2014/main" id="{0666206D-BD19-458D-9A45-0D097D1DE17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5235" t="-7213" r="-11900" b="-19180"/>
            <a:stretch/>
          </p:blipFill>
          <p:spPr>
            <a:xfrm>
              <a:off x="593818" y="1354074"/>
              <a:ext cx="4519963" cy="3413024"/>
            </a:xfrm>
            <a:prstGeom prst="ellipse">
              <a:avLst/>
            </a:prstGeom>
            <a:grpFill/>
          </p:spPr>
        </p:pic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D0A3348D-43E9-4252-A8AD-5CE184FFCA7C}"/>
              </a:ext>
            </a:extLst>
          </p:cNvPr>
          <p:cNvGrpSpPr/>
          <p:nvPr/>
        </p:nvGrpSpPr>
        <p:grpSpPr>
          <a:xfrm>
            <a:off x="4904317" y="2466323"/>
            <a:ext cx="3674850" cy="2946882"/>
            <a:chOff x="1055241" y="1548874"/>
            <a:chExt cx="3339857" cy="2700309"/>
          </a:xfrm>
          <a:noFill/>
        </p:grpSpPr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2790D9F8-3FC3-445F-BE5D-1DD9D7654583}"/>
                </a:ext>
              </a:extLst>
            </p:cNvPr>
            <p:cNvSpPr/>
            <p:nvPr/>
          </p:nvSpPr>
          <p:spPr>
            <a:xfrm>
              <a:off x="1466853" y="1754970"/>
              <a:ext cx="2362200" cy="23622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41" name="Picture 40">
              <a:extLst>
                <a:ext uri="{FF2B5EF4-FFF2-40B4-BE49-F238E27FC236}">
                  <a16:creationId xmlns:a16="http://schemas.microsoft.com/office/drawing/2014/main" id="{08CA6559-9616-461F-A493-D4982B3E8FF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202" r="2202"/>
            <a:stretch/>
          </p:blipFill>
          <p:spPr>
            <a:xfrm>
              <a:off x="1055241" y="1548874"/>
              <a:ext cx="3339857" cy="2700309"/>
            </a:xfrm>
            <a:prstGeom prst="ellipse">
              <a:avLst/>
            </a:prstGeom>
            <a:grpFill/>
          </p:spPr>
        </p:pic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E05FCAD9-68C7-4C2D-BD2A-EC54095D9989}"/>
              </a:ext>
            </a:extLst>
          </p:cNvPr>
          <p:cNvGrpSpPr/>
          <p:nvPr/>
        </p:nvGrpSpPr>
        <p:grpSpPr>
          <a:xfrm>
            <a:off x="5019040" y="5418285"/>
            <a:ext cx="3754120" cy="806943"/>
            <a:chOff x="466266" y="4416136"/>
            <a:chExt cx="3254609" cy="806943"/>
          </a:xfrm>
        </p:grpSpPr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5FC8263A-4853-4717-AF5E-5C0E84E4DFDB}"/>
                </a:ext>
              </a:extLst>
            </p:cNvPr>
            <p:cNvSpPr txBox="1"/>
            <p:nvPr/>
          </p:nvSpPr>
          <p:spPr>
            <a:xfrm>
              <a:off x="466266" y="4416136"/>
              <a:ext cx="325460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>
                  <a:solidFill>
                    <a:srgbClr val="FF5969"/>
                  </a:solidFill>
                  <a:latin typeface="Tw Cen MT" panose="020B0602020104020603" pitchFamily="34" charset="0"/>
                </a:rPr>
                <a:t>Arduino Uno</a:t>
              </a: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A713C0D7-93B7-4360-90BB-26AE968D99E2}"/>
                </a:ext>
              </a:extLst>
            </p:cNvPr>
            <p:cNvSpPr txBox="1"/>
            <p:nvPr/>
          </p:nvSpPr>
          <p:spPr>
            <a:xfrm>
              <a:off x="466267" y="4853747"/>
              <a:ext cx="321056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chemeClr val="bg1">
                      <a:lumMod val="65000"/>
                    </a:schemeClr>
                  </a:solidFill>
                  <a:latin typeface="Tw Cen MT" panose="020B0602020104020603" pitchFamily="34" charset="0"/>
                </a:rPr>
                <a:t>For control receiver and sensors.</a:t>
              </a:r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BC2841CA-3501-47D5-9EF6-AA7AC120BF27}"/>
              </a:ext>
            </a:extLst>
          </p:cNvPr>
          <p:cNvGrpSpPr/>
          <p:nvPr/>
        </p:nvGrpSpPr>
        <p:grpSpPr>
          <a:xfrm>
            <a:off x="8371874" y="2480121"/>
            <a:ext cx="3674850" cy="2946882"/>
            <a:chOff x="1055241" y="1548874"/>
            <a:chExt cx="3339857" cy="2700309"/>
          </a:xfrm>
          <a:noFill/>
        </p:grpSpPr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6F3BA6F1-C688-4748-83D0-4C86A609BF6A}"/>
                </a:ext>
              </a:extLst>
            </p:cNvPr>
            <p:cNvSpPr/>
            <p:nvPr/>
          </p:nvSpPr>
          <p:spPr>
            <a:xfrm>
              <a:off x="1466853" y="1754970"/>
              <a:ext cx="2362200" cy="23622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48" name="Picture 47">
              <a:extLst>
                <a:ext uri="{FF2B5EF4-FFF2-40B4-BE49-F238E27FC236}">
                  <a16:creationId xmlns:a16="http://schemas.microsoft.com/office/drawing/2014/main" id="{0C702F8F-6ACB-4428-AF78-EE67B63F5E8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5913" t="-1874" r="5913" b="10062"/>
            <a:stretch/>
          </p:blipFill>
          <p:spPr>
            <a:xfrm>
              <a:off x="1055241" y="1548874"/>
              <a:ext cx="3339857" cy="2700309"/>
            </a:xfrm>
            <a:prstGeom prst="ellipse">
              <a:avLst/>
            </a:prstGeom>
            <a:grpFill/>
          </p:spPr>
        </p:pic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F33D71A5-AC5E-4D6D-AEF6-A9B957A9473D}"/>
              </a:ext>
            </a:extLst>
          </p:cNvPr>
          <p:cNvGrpSpPr/>
          <p:nvPr/>
        </p:nvGrpSpPr>
        <p:grpSpPr>
          <a:xfrm>
            <a:off x="8992975" y="5413205"/>
            <a:ext cx="2644771" cy="806943"/>
            <a:chOff x="466266" y="4416136"/>
            <a:chExt cx="2644771" cy="806943"/>
          </a:xfrm>
        </p:grpSpPr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AA435162-C5B6-4E37-8F6B-EB20784B88B3}"/>
                </a:ext>
              </a:extLst>
            </p:cNvPr>
            <p:cNvSpPr txBox="1"/>
            <p:nvPr/>
          </p:nvSpPr>
          <p:spPr>
            <a:xfrm>
              <a:off x="466266" y="4416136"/>
              <a:ext cx="264477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>
                  <a:solidFill>
                    <a:srgbClr val="FF5969"/>
                  </a:solidFill>
                  <a:latin typeface="Tw Cen MT" panose="020B0602020104020603" pitchFamily="34" charset="0"/>
                </a:rPr>
                <a:t>Arduino Nano</a:t>
              </a: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59285598-7188-42B2-A15C-676305645502}"/>
                </a:ext>
              </a:extLst>
            </p:cNvPr>
            <p:cNvSpPr txBox="1"/>
            <p:nvPr/>
          </p:nvSpPr>
          <p:spPr>
            <a:xfrm>
              <a:off x="466266" y="4853747"/>
              <a:ext cx="264477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chemeClr val="bg1">
                      <a:lumMod val="65000"/>
                    </a:schemeClr>
                  </a:solidFill>
                  <a:latin typeface="Tw Cen MT" panose="020B0602020104020603" pitchFamily="34" charset="0"/>
                </a:rPr>
                <a:t>For control sender.</a:t>
              </a:r>
            </a:p>
          </p:txBody>
        </p:sp>
      </p:grp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F5EC4822-8654-4CC5-8BB4-3913A9C3BA61}"/>
              </a:ext>
            </a:extLst>
          </p:cNvPr>
          <p:cNvSpPr txBox="1">
            <a:spLocks/>
          </p:cNvSpPr>
          <p:nvPr/>
        </p:nvSpPr>
        <p:spPr>
          <a:xfrm>
            <a:off x="3855503" y="313353"/>
            <a:ext cx="4480994" cy="752726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t" anchorCtr="0">
            <a:noAutofit/>
          </a:bodyPr>
          <a:lstStyle>
            <a:lvl1pPr marL="609585" lvl="0" indent="-414856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300"/>
              <a:buFont typeface="Arial" panose="020B0604020202020204" pitchFamily="34" charset="0"/>
              <a:buChar char="●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219170" lvl="1" indent="-397923" algn="l" defTabSz="914400" rtl="0" eaLnBrk="1" latinLnBrk="0" hangingPunct="1">
              <a:lnSpc>
                <a:spcPct val="90000"/>
              </a:lnSpc>
              <a:spcBef>
                <a:spcPts val="2133"/>
              </a:spcBef>
              <a:spcAft>
                <a:spcPts val="0"/>
              </a:spcAft>
              <a:buSzPts val="1100"/>
              <a:buFont typeface="Arial" panose="020B0604020202020204" pitchFamily="34" charset="0"/>
              <a:buChar char="○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754" lvl="2" indent="-397923" algn="l" defTabSz="914400" rtl="0" eaLnBrk="1" latinLnBrk="0" hangingPunct="1">
              <a:lnSpc>
                <a:spcPct val="90000"/>
              </a:lnSpc>
              <a:spcBef>
                <a:spcPts val="2133"/>
              </a:spcBef>
              <a:spcAft>
                <a:spcPts val="0"/>
              </a:spcAft>
              <a:buSzPts val="1100"/>
              <a:buFont typeface="Arial" panose="020B0604020202020204" pitchFamily="34" charset="0"/>
              <a:buChar char="■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438339" lvl="3" indent="-397923" algn="l" defTabSz="914400" rtl="0" eaLnBrk="1" latinLnBrk="0" hangingPunct="1">
              <a:lnSpc>
                <a:spcPct val="90000"/>
              </a:lnSpc>
              <a:spcBef>
                <a:spcPts val="2133"/>
              </a:spcBef>
              <a:spcAft>
                <a:spcPts val="0"/>
              </a:spcAft>
              <a:buSzPts val="1100"/>
              <a:buFont typeface="Arial" panose="020B0604020202020204" pitchFamily="34" charset="0"/>
              <a:buChar char="●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047924" lvl="4" indent="-397923" algn="l" defTabSz="914400" rtl="0" eaLnBrk="1" latinLnBrk="0" hangingPunct="1">
              <a:lnSpc>
                <a:spcPct val="90000"/>
              </a:lnSpc>
              <a:spcBef>
                <a:spcPts val="2133"/>
              </a:spcBef>
              <a:spcAft>
                <a:spcPts val="0"/>
              </a:spcAft>
              <a:buSzPts val="1100"/>
              <a:buFont typeface="Arial" panose="020B0604020202020204" pitchFamily="34" charset="0"/>
              <a:buChar char="○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509" lvl="5" indent="-397923" algn="l" defTabSz="914400" rtl="0" eaLnBrk="1" latinLnBrk="0" hangingPunct="1">
              <a:lnSpc>
                <a:spcPct val="90000"/>
              </a:lnSpc>
              <a:spcBef>
                <a:spcPts val="2133"/>
              </a:spcBef>
              <a:spcAft>
                <a:spcPts val="0"/>
              </a:spcAft>
              <a:buSzPts val="11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267093" lvl="6" indent="-397923" algn="l" defTabSz="914400" rtl="0" eaLnBrk="1" latinLnBrk="0" hangingPunct="1">
              <a:lnSpc>
                <a:spcPct val="90000"/>
              </a:lnSpc>
              <a:spcBef>
                <a:spcPts val="2133"/>
              </a:spcBef>
              <a:spcAft>
                <a:spcPts val="0"/>
              </a:spcAft>
              <a:buSzPts val="1100"/>
              <a:buFont typeface="Arial" panose="020B0604020202020204" pitchFamily="34" charset="0"/>
              <a:buChar char="●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76678" lvl="7" indent="-397923" algn="l" defTabSz="914400" rtl="0" eaLnBrk="1" latinLnBrk="0" hangingPunct="1">
              <a:lnSpc>
                <a:spcPct val="90000"/>
              </a:lnSpc>
              <a:spcBef>
                <a:spcPts val="2133"/>
              </a:spcBef>
              <a:spcAft>
                <a:spcPts val="0"/>
              </a:spcAft>
              <a:buSzPts val="1100"/>
              <a:buFont typeface="Arial" panose="020B0604020202020204" pitchFamily="34" charset="0"/>
              <a:buChar char="○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86263" lvl="8" indent="-397923" algn="l" defTabSz="914400" rtl="0" eaLnBrk="1" latinLnBrk="0" hangingPunct="1">
              <a:lnSpc>
                <a:spcPct val="90000"/>
              </a:lnSpc>
              <a:spcBef>
                <a:spcPts val="2133"/>
              </a:spcBef>
              <a:spcAft>
                <a:spcPts val="2133"/>
              </a:spcAft>
              <a:buSzPts val="11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94729" indent="0" algn="ctr">
              <a:buNone/>
            </a:pPr>
            <a:r>
              <a:rPr lang="en-US" sz="36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E04556"/>
                </a:solidFill>
                <a:effectLst/>
              </a:rPr>
              <a:t>Sensors</a:t>
            </a:r>
            <a:endParaRPr lang="en-US" sz="2800" b="1" dirty="0">
              <a:solidFill>
                <a:srgbClr val="2B1515"/>
              </a:solidFill>
            </a:endParaRP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9A9DD8E4-A083-4463-9AA2-7730EB62A2F9}"/>
              </a:ext>
            </a:extLst>
          </p:cNvPr>
          <p:cNvGrpSpPr/>
          <p:nvPr/>
        </p:nvGrpSpPr>
        <p:grpSpPr>
          <a:xfrm>
            <a:off x="1203014" y="1470127"/>
            <a:ext cx="3674850" cy="2946882"/>
            <a:chOff x="1055241" y="1548874"/>
            <a:chExt cx="3339857" cy="2700309"/>
          </a:xfrm>
          <a:noFill/>
        </p:grpSpPr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FAD8DFA9-70F0-4845-88FE-09FFCE66F435}"/>
                </a:ext>
              </a:extLst>
            </p:cNvPr>
            <p:cNvSpPr/>
            <p:nvPr/>
          </p:nvSpPr>
          <p:spPr>
            <a:xfrm>
              <a:off x="1466853" y="1754970"/>
              <a:ext cx="2362200" cy="23622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6" name="Picture 25">
              <a:extLst>
                <a:ext uri="{FF2B5EF4-FFF2-40B4-BE49-F238E27FC236}">
                  <a16:creationId xmlns:a16="http://schemas.microsoft.com/office/drawing/2014/main" id="{5C7BCD35-9702-4F7D-8AB5-AB812AAC503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562" t="-6377" r="19615" b="6377"/>
            <a:stretch/>
          </p:blipFill>
          <p:spPr>
            <a:xfrm>
              <a:off x="1055241" y="1548874"/>
              <a:ext cx="3339857" cy="2700309"/>
            </a:xfrm>
            <a:prstGeom prst="ellipse">
              <a:avLst/>
            </a:prstGeom>
            <a:grpFill/>
          </p:spPr>
        </p:pic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69949623-91B3-4070-B690-F8F035D81033}"/>
              </a:ext>
            </a:extLst>
          </p:cNvPr>
          <p:cNvGrpSpPr/>
          <p:nvPr/>
        </p:nvGrpSpPr>
        <p:grpSpPr>
          <a:xfrm>
            <a:off x="1622430" y="4998302"/>
            <a:ext cx="3114249" cy="737944"/>
            <a:chOff x="264581" y="4853747"/>
            <a:chExt cx="3114249" cy="737944"/>
          </a:xfrm>
        </p:grpSpPr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CF08D304-CA0F-498C-BC2E-64077769BA94}"/>
                </a:ext>
              </a:extLst>
            </p:cNvPr>
            <p:cNvSpPr txBox="1"/>
            <p:nvPr/>
          </p:nvSpPr>
          <p:spPr>
            <a:xfrm>
              <a:off x="466266" y="4853747"/>
              <a:ext cx="264477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chemeClr val="bg1">
                      <a:lumMod val="65000"/>
                    </a:schemeClr>
                  </a:solidFill>
                  <a:latin typeface="Tw Cen MT" panose="020B0602020104020603" pitchFamily="34" charset="0"/>
                </a:rPr>
                <a:t>Used in positioning system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D5F640F3-D58B-4C2C-9316-6BD131A7C1CA}"/>
                </a:ext>
              </a:extLst>
            </p:cNvPr>
            <p:cNvSpPr txBox="1"/>
            <p:nvPr/>
          </p:nvSpPr>
          <p:spPr>
            <a:xfrm>
              <a:off x="264581" y="5222359"/>
              <a:ext cx="311424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chemeClr val="bg1">
                      <a:lumMod val="65000"/>
                    </a:schemeClr>
                  </a:solidFill>
                  <a:latin typeface="Tw Cen MT" panose="020B0602020104020603" pitchFamily="34" charset="0"/>
                </a:rPr>
                <a:t>and obstacle avoidance system.</a:t>
              </a:r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5681C886-95B8-43EB-BD06-93C819FD0017}"/>
              </a:ext>
            </a:extLst>
          </p:cNvPr>
          <p:cNvGrpSpPr/>
          <p:nvPr/>
        </p:nvGrpSpPr>
        <p:grpSpPr>
          <a:xfrm>
            <a:off x="7123164" y="1470127"/>
            <a:ext cx="3674850" cy="2946882"/>
            <a:chOff x="1055241" y="1548874"/>
            <a:chExt cx="3339857" cy="2700309"/>
          </a:xfrm>
          <a:noFill/>
        </p:grpSpPr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02FE5D02-A201-48B1-B34A-8E5BD3435C6C}"/>
                </a:ext>
              </a:extLst>
            </p:cNvPr>
            <p:cNvSpPr/>
            <p:nvPr/>
          </p:nvSpPr>
          <p:spPr>
            <a:xfrm>
              <a:off x="1466853" y="1754970"/>
              <a:ext cx="2362200" cy="23622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33" name="Picture 32">
              <a:extLst>
                <a:ext uri="{FF2B5EF4-FFF2-40B4-BE49-F238E27FC236}">
                  <a16:creationId xmlns:a16="http://schemas.microsoft.com/office/drawing/2014/main" id="{3B32EB34-1458-4A4F-A08C-205B400142A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530" b="1530"/>
            <a:stretch/>
          </p:blipFill>
          <p:spPr>
            <a:xfrm>
              <a:off x="1055241" y="1548874"/>
              <a:ext cx="3339857" cy="2700309"/>
            </a:xfrm>
            <a:prstGeom prst="ellipse">
              <a:avLst/>
            </a:prstGeom>
            <a:grpFill/>
          </p:spPr>
        </p:pic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AC35B68A-894C-445A-B1DA-3E5E5BE132FC}"/>
              </a:ext>
            </a:extLst>
          </p:cNvPr>
          <p:cNvGrpSpPr/>
          <p:nvPr/>
        </p:nvGrpSpPr>
        <p:grpSpPr>
          <a:xfrm>
            <a:off x="7455323" y="4560691"/>
            <a:ext cx="3165867" cy="1405147"/>
            <a:chOff x="264581" y="4416136"/>
            <a:chExt cx="3165867" cy="816879"/>
          </a:xfrm>
        </p:grpSpPr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8C1211B9-B1BF-441F-B6B8-E85E6DFD6750}"/>
                </a:ext>
              </a:extLst>
            </p:cNvPr>
            <p:cNvSpPr txBox="1"/>
            <p:nvPr/>
          </p:nvSpPr>
          <p:spPr>
            <a:xfrm>
              <a:off x="264581" y="4416136"/>
              <a:ext cx="3165867" cy="268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>
                  <a:solidFill>
                    <a:srgbClr val="FF5969"/>
                  </a:solidFill>
                  <a:latin typeface="Tw Cen MT" panose="020B0602020104020603" pitchFamily="34" charset="0"/>
                </a:rPr>
                <a:t>HC-12 Wireless module</a:t>
              </a: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C3EF5AAE-D74C-4FA6-95C4-AAA2D343EFD6}"/>
                </a:ext>
              </a:extLst>
            </p:cNvPr>
            <p:cNvSpPr txBox="1"/>
            <p:nvPr/>
          </p:nvSpPr>
          <p:spPr>
            <a:xfrm>
              <a:off x="466266" y="4697548"/>
              <a:ext cx="2644771" cy="3757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chemeClr val="bg1">
                      <a:lumMod val="65000"/>
                    </a:schemeClr>
                  </a:solidFill>
                  <a:latin typeface="Tw Cen MT" panose="020B0602020104020603" pitchFamily="34" charset="0"/>
                </a:rPr>
                <a:t>Used in synching between sender and receiver</a:t>
              </a: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35AECE90-49C7-47C4-AEA4-32BF63743527}"/>
                </a:ext>
              </a:extLst>
            </p:cNvPr>
            <p:cNvSpPr txBox="1"/>
            <p:nvPr/>
          </p:nvSpPr>
          <p:spPr>
            <a:xfrm>
              <a:off x="264581" y="5018305"/>
              <a:ext cx="3048141" cy="2147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chemeClr val="bg1">
                      <a:lumMod val="65000"/>
                    </a:schemeClr>
                  </a:solidFill>
                  <a:latin typeface="Tw Cen MT" panose="020B0602020104020603" pitchFamily="34" charset="0"/>
                </a:rPr>
                <a:t>and send data to each other.</a:t>
              </a:r>
            </a:p>
          </p:txBody>
        </p:sp>
      </p:grp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A86B2987-4DA4-4D06-95B1-6B40E251CE76}"/>
              </a:ext>
            </a:extLst>
          </p:cNvPr>
          <p:cNvSpPr/>
          <p:nvPr/>
        </p:nvSpPr>
        <p:spPr>
          <a:xfrm>
            <a:off x="4919464" y="365995"/>
            <a:ext cx="2353080" cy="923330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  <a:reflection blurRad="6350" stA="52000" endA="300" endPos="35000" dir="5400000" sy="-100000" algn="bl" rotWithShape="0"/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E04556"/>
                </a:solidFill>
                <a:effectLst/>
              </a:rPr>
              <a:t>Process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68D831-FE36-4354-A874-CF74E38576CA}"/>
              </a:ext>
            </a:extLst>
          </p:cNvPr>
          <p:cNvSpPr txBox="1">
            <a:spLocks/>
          </p:cNvSpPr>
          <p:nvPr/>
        </p:nvSpPr>
        <p:spPr>
          <a:xfrm>
            <a:off x="554835" y="2287905"/>
            <a:ext cx="11270827" cy="3757295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t" anchorCtr="0">
            <a:noAutofit/>
          </a:bodyPr>
          <a:lstStyle>
            <a:lvl1pPr marL="609585" lvl="0" indent="-414856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300"/>
              <a:buFont typeface="Arial" panose="020B0604020202020204" pitchFamily="34" charset="0"/>
              <a:buChar char="●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219170" lvl="1" indent="-397923" algn="l" defTabSz="914400" rtl="0" eaLnBrk="1" latinLnBrk="0" hangingPunct="1">
              <a:lnSpc>
                <a:spcPct val="90000"/>
              </a:lnSpc>
              <a:spcBef>
                <a:spcPts val="2133"/>
              </a:spcBef>
              <a:spcAft>
                <a:spcPts val="0"/>
              </a:spcAft>
              <a:buSzPts val="1100"/>
              <a:buFont typeface="Arial" panose="020B0604020202020204" pitchFamily="34" charset="0"/>
              <a:buChar char="○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754" lvl="2" indent="-397923" algn="l" defTabSz="914400" rtl="0" eaLnBrk="1" latinLnBrk="0" hangingPunct="1">
              <a:lnSpc>
                <a:spcPct val="90000"/>
              </a:lnSpc>
              <a:spcBef>
                <a:spcPts val="2133"/>
              </a:spcBef>
              <a:spcAft>
                <a:spcPts val="0"/>
              </a:spcAft>
              <a:buSzPts val="1100"/>
              <a:buFont typeface="Arial" panose="020B0604020202020204" pitchFamily="34" charset="0"/>
              <a:buChar char="■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438339" lvl="3" indent="-397923" algn="l" defTabSz="914400" rtl="0" eaLnBrk="1" latinLnBrk="0" hangingPunct="1">
              <a:lnSpc>
                <a:spcPct val="90000"/>
              </a:lnSpc>
              <a:spcBef>
                <a:spcPts val="2133"/>
              </a:spcBef>
              <a:spcAft>
                <a:spcPts val="0"/>
              </a:spcAft>
              <a:buSzPts val="1100"/>
              <a:buFont typeface="Arial" panose="020B0604020202020204" pitchFamily="34" charset="0"/>
              <a:buChar char="●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047924" lvl="4" indent="-397923" algn="l" defTabSz="914400" rtl="0" eaLnBrk="1" latinLnBrk="0" hangingPunct="1">
              <a:lnSpc>
                <a:spcPct val="90000"/>
              </a:lnSpc>
              <a:spcBef>
                <a:spcPts val="2133"/>
              </a:spcBef>
              <a:spcAft>
                <a:spcPts val="0"/>
              </a:spcAft>
              <a:buSzPts val="1100"/>
              <a:buFont typeface="Arial" panose="020B0604020202020204" pitchFamily="34" charset="0"/>
              <a:buChar char="○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509" lvl="5" indent="-397923" algn="l" defTabSz="914400" rtl="0" eaLnBrk="1" latinLnBrk="0" hangingPunct="1">
              <a:lnSpc>
                <a:spcPct val="90000"/>
              </a:lnSpc>
              <a:spcBef>
                <a:spcPts val="2133"/>
              </a:spcBef>
              <a:spcAft>
                <a:spcPts val="0"/>
              </a:spcAft>
              <a:buSzPts val="11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267093" lvl="6" indent="-397923" algn="l" defTabSz="914400" rtl="0" eaLnBrk="1" latinLnBrk="0" hangingPunct="1">
              <a:lnSpc>
                <a:spcPct val="90000"/>
              </a:lnSpc>
              <a:spcBef>
                <a:spcPts val="2133"/>
              </a:spcBef>
              <a:spcAft>
                <a:spcPts val="0"/>
              </a:spcAft>
              <a:buSzPts val="1100"/>
              <a:buFont typeface="Arial" panose="020B0604020202020204" pitchFamily="34" charset="0"/>
              <a:buChar char="●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76678" lvl="7" indent="-397923" algn="l" defTabSz="914400" rtl="0" eaLnBrk="1" latinLnBrk="0" hangingPunct="1">
              <a:lnSpc>
                <a:spcPct val="90000"/>
              </a:lnSpc>
              <a:spcBef>
                <a:spcPts val="2133"/>
              </a:spcBef>
              <a:spcAft>
                <a:spcPts val="0"/>
              </a:spcAft>
              <a:buSzPts val="1100"/>
              <a:buFont typeface="Arial" panose="020B0604020202020204" pitchFamily="34" charset="0"/>
              <a:buChar char="○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86263" lvl="8" indent="-397923" algn="l" defTabSz="914400" rtl="0" eaLnBrk="1" latinLnBrk="0" hangingPunct="1">
              <a:lnSpc>
                <a:spcPct val="90000"/>
              </a:lnSpc>
              <a:spcBef>
                <a:spcPts val="2133"/>
              </a:spcBef>
              <a:spcAft>
                <a:spcPts val="2133"/>
              </a:spcAft>
              <a:buSzPts val="11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r>
              <a:rPr lang="en-US" sz="3600" b="1" dirty="0">
                <a:solidFill>
                  <a:srgbClr val="2B1515"/>
                </a:solidFill>
              </a:rPr>
              <a:t>Ultrasonic Positioning System.</a:t>
            </a:r>
          </a:p>
          <a:p>
            <a:pPr>
              <a:lnSpc>
                <a:spcPct val="200000"/>
              </a:lnSpc>
            </a:pPr>
            <a:r>
              <a:rPr lang="en-US" sz="3600" b="1" dirty="0">
                <a:solidFill>
                  <a:srgbClr val="2B1515"/>
                </a:solidFill>
              </a:rPr>
              <a:t>Obstacles Avoidance System.</a:t>
            </a:r>
          </a:p>
          <a:p>
            <a:pPr>
              <a:lnSpc>
                <a:spcPct val="200000"/>
              </a:lnSpc>
            </a:pPr>
            <a:r>
              <a:rPr lang="en-US" sz="3600" b="1" dirty="0">
                <a:solidFill>
                  <a:srgbClr val="2B1515"/>
                </a:solidFill>
              </a:rPr>
              <a:t>Alarm System.</a:t>
            </a:r>
          </a:p>
        </p:txBody>
      </p:sp>
    </p:spTree>
    <p:extLst>
      <p:ext uri="{BB962C8B-B14F-4D97-AF65-F5344CB8AC3E}">
        <p14:creationId xmlns:p14="http://schemas.microsoft.com/office/powerpoint/2010/main" val="3930143552"/>
      </p:ext>
    </p:extLst>
  </p:cSld>
  <p:clrMapOvr>
    <a:masterClrMapping/>
  </p:clrMapOvr>
  <p:transition spd="slow">
    <p:push dir="u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428</TotalTime>
  <Words>812</Words>
  <Application>Microsoft Office PowerPoint</Application>
  <PresentationFormat>Widescreen</PresentationFormat>
  <Paragraphs>91</Paragraphs>
  <Slides>18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4" baseType="lpstr">
      <vt:lpstr>Arial</vt:lpstr>
      <vt:lpstr>Calibri</vt:lpstr>
      <vt:lpstr>Calibri Light</vt:lpstr>
      <vt:lpstr>Cambria Math</vt:lpstr>
      <vt:lpstr>Tw Cen MT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همام نجم</dc:creator>
  <cp:lastModifiedBy>همام نجم</cp:lastModifiedBy>
  <cp:revision>40</cp:revision>
  <dcterms:created xsi:type="dcterms:W3CDTF">2020-12-28T16:43:30Z</dcterms:created>
  <dcterms:modified xsi:type="dcterms:W3CDTF">2020-12-29T00:09:34Z</dcterms:modified>
</cp:coreProperties>
</file>