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5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media/image25.jpg" ContentType="image/gif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88" r:id="rId10"/>
    <p:sldId id="295" r:id="rId11"/>
    <p:sldId id="296" r:id="rId12"/>
    <p:sldId id="290" r:id="rId13"/>
    <p:sldId id="289" r:id="rId14"/>
    <p:sldId id="291" r:id="rId15"/>
    <p:sldId id="294" r:id="rId16"/>
    <p:sldId id="292" r:id="rId17"/>
    <p:sldId id="293" r:id="rId18"/>
    <p:sldId id="309" r:id="rId19"/>
    <p:sldId id="266" r:id="rId20"/>
    <p:sldId id="267" r:id="rId21"/>
    <p:sldId id="299" r:id="rId22"/>
    <p:sldId id="301" r:id="rId23"/>
    <p:sldId id="304" r:id="rId24"/>
    <p:sldId id="272" r:id="rId25"/>
    <p:sldId id="302" r:id="rId26"/>
    <p:sldId id="273" r:id="rId27"/>
    <p:sldId id="276" r:id="rId28"/>
    <p:sldId id="277" r:id="rId29"/>
    <p:sldId id="308" r:id="rId30"/>
    <p:sldId id="281" r:id="rId31"/>
    <p:sldId id="305" r:id="rId32"/>
    <p:sldId id="269" r:id="rId33"/>
    <p:sldId id="270" r:id="rId34"/>
    <p:sldId id="279" r:id="rId35"/>
    <p:sldId id="280" r:id="rId36"/>
    <p:sldId id="307" r:id="rId37"/>
    <p:sldId id="287" r:id="rId38"/>
    <p:sldId id="282" r:id="rId39"/>
    <p:sldId id="284" r:id="rId40"/>
    <p:sldId id="310" r:id="rId41"/>
  </p:sldIdLst>
  <p:sldSz cx="12161838" cy="6858000"/>
  <p:notesSz cx="9144000" cy="6858000"/>
  <p:defaultTextStyle>
    <a:defPPr>
      <a:defRPr lang="en-US"/>
    </a:defPPr>
    <a:lvl1pPr marL="0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4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8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3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37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1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04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88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73" algn="l" defTabSz="91436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33" autoAdjust="0"/>
    <p:restoredTop sz="86388" autoAdjust="0"/>
  </p:normalViewPr>
  <p:slideViewPr>
    <p:cSldViewPr>
      <p:cViewPr varScale="1">
        <p:scale>
          <a:sx n="64" d="100"/>
          <a:sy n="64" d="100"/>
        </p:scale>
        <p:origin x="1128" y="72"/>
      </p:cViewPr>
      <p:guideLst>
        <p:guide orient="horz" pos="2160"/>
        <p:guide pos="3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b="1"/>
              <a:t>Globale voice recognetion market,2010-2017</a:t>
            </a:r>
          </a:p>
          <a:p>
            <a:pPr>
              <a:defRPr/>
            </a:pPr>
            <a:r>
              <a:rPr lang="en-US" sz="1600" b="1"/>
              <a:t>$ billion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globale voice recognetion market,2010-2017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47</c:v>
                </c:pt>
                <c:pt idx="1">
                  <c:v>53</c:v>
                </c:pt>
                <c:pt idx="2">
                  <c:v>85.5</c:v>
                </c:pt>
                <c:pt idx="3">
                  <c:v>113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hardwrae with voice recognetion market 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2015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16.5</c:v>
                </c:pt>
                <c:pt idx="1">
                  <c:v>20</c:v>
                </c:pt>
                <c:pt idx="2">
                  <c:v>26.3</c:v>
                </c:pt>
                <c:pt idx="3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1746880"/>
        <c:axId val="381747272"/>
      </c:barChart>
      <c:catAx>
        <c:axId val="381746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1747272"/>
        <c:crosses val="autoZero"/>
        <c:auto val="1"/>
        <c:lblAlgn val="ctr"/>
        <c:lblOffset val="100"/>
        <c:noMultiLvlLbl val="0"/>
      </c:catAx>
      <c:valAx>
        <c:axId val="381747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74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43463837853602"/>
          <c:y val="0.459778465191851"/>
          <c:w val="0.28115795421405659"/>
          <c:h val="0.2394113235845519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77337D-D735-48AF-A4F4-01C5D95016E6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85728EA6-E948-4229-B82F-5E75068C4D46}">
      <dgm:prSet phldrT="[Text]"/>
      <dgm:spPr/>
      <dgm:t>
        <a:bodyPr/>
        <a:lstStyle/>
        <a:p>
          <a:pPr rtl="1"/>
          <a:r>
            <a:rPr lang="en-US" dirty="0" smtClean="0"/>
            <a:t>Stand alone recognizer </a:t>
          </a:r>
          <a:endParaRPr lang="ar-JO" dirty="0"/>
        </a:p>
      </dgm:t>
    </dgm:pt>
    <dgm:pt modelId="{72379071-6DD8-4825-A471-8F12D71CE0A3}" type="parTrans" cxnId="{6D023BDE-FD2C-4617-865A-090F048DD561}">
      <dgm:prSet/>
      <dgm:spPr/>
      <dgm:t>
        <a:bodyPr/>
        <a:lstStyle/>
        <a:p>
          <a:pPr rtl="1"/>
          <a:endParaRPr lang="ar-JO"/>
        </a:p>
      </dgm:t>
    </dgm:pt>
    <dgm:pt modelId="{B652F675-5EAB-4626-9DAA-EDC17B105B0C}" type="sibTrans" cxnId="{6D023BDE-FD2C-4617-865A-090F048DD561}">
      <dgm:prSet/>
      <dgm:spPr/>
      <dgm:t>
        <a:bodyPr/>
        <a:lstStyle/>
        <a:p>
          <a:pPr rtl="1"/>
          <a:endParaRPr lang="ar-JO"/>
        </a:p>
      </dgm:t>
    </dgm:pt>
    <dgm:pt modelId="{0F0CB955-8D8C-4039-98C8-CC9AFF00BE35}">
      <dgm:prSet phldrT="[Text]"/>
      <dgm:spPr/>
      <dgm:t>
        <a:bodyPr/>
        <a:lstStyle/>
        <a:p>
          <a:pPr rtl="1"/>
          <a:r>
            <a:rPr lang="en-US" dirty="0" smtClean="0"/>
            <a:t>With shield</a:t>
          </a:r>
          <a:endParaRPr lang="ar-JO" dirty="0"/>
        </a:p>
      </dgm:t>
    </dgm:pt>
    <dgm:pt modelId="{E1D32CED-FDFA-444D-AFB0-90E6C5CA391A}" type="parTrans" cxnId="{F6C89A86-60E4-49C6-97A0-6A79720FD991}">
      <dgm:prSet/>
      <dgm:spPr/>
      <dgm:t>
        <a:bodyPr/>
        <a:lstStyle/>
        <a:p>
          <a:pPr rtl="1"/>
          <a:endParaRPr lang="ar-JO"/>
        </a:p>
      </dgm:t>
    </dgm:pt>
    <dgm:pt modelId="{C2F6FB17-8BD3-4FC0-875C-7EB9FE478014}" type="sibTrans" cxnId="{F6C89A86-60E4-49C6-97A0-6A79720FD991}">
      <dgm:prSet/>
      <dgm:spPr/>
      <dgm:t>
        <a:bodyPr/>
        <a:lstStyle/>
        <a:p>
          <a:pPr rtl="1"/>
          <a:endParaRPr lang="ar-JO"/>
        </a:p>
      </dgm:t>
    </dgm:pt>
    <dgm:pt modelId="{29146A7B-BD8C-4C49-973A-15C0894ECB4B}">
      <dgm:prSet phldrT="[Text]"/>
      <dgm:spPr/>
      <dgm:t>
        <a:bodyPr/>
        <a:lstStyle/>
        <a:p>
          <a:pPr algn="l" rtl="1"/>
          <a:r>
            <a:rPr lang="en-US" dirty="0" smtClean="0"/>
            <a:t>network</a:t>
          </a:r>
          <a:endParaRPr lang="ar-JO" dirty="0"/>
        </a:p>
      </dgm:t>
    </dgm:pt>
    <dgm:pt modelId="{F76EE586-B459-4C2B-9C7A-D7AEE6634144}" type="parTrans" cxnId="{7CC77005-3424-4DF1-8489-75762F8F0400}">
      <dgm:prSet/>
      <dgm:spPr/>
      <dgm:t>
        <a:bodyPr/>
        <a:lstStyle/>
        <a:p>
          <a:pPr rtl="1"/>
          <a:endParaRPr lang="ar-JO"/>
        </a:p>
      </dgm:t>
    </dgm:pt>
    <dgm:pt modelId="{46BAC2B9-511C-4A02-BDBE-69B2B03D7C30}" type="sibTrans" cxnId="{7CC77005-3424-4DF1-8489-75762F8F0400}">
      <dgm:prSet/>
      <dgm:spPr/>
      <dgm:t>
        <a:bodyPr/>
        <a:lstStyle/>
        <a:p>
          <a:pPr rtl="1"/>
          <a:endParaRPr lang="ar-JO"/>
        </a:p>
      </dgm:t>
    </dgm:pt>
    <dgm:pt modelId="{6AA51434-6EA0-405F-979C-4EE9380DC872}">
      <dgm:prSet phldrT="[Text]"/>
      <dgm:spPr/>
      <dgm:t>
        <a:bodyPr/>
        <a:lstStyle/>
        <a:p>
          <a:pPr algn="l" rtl="1"/>
          <a:r>
            <a:rPr lang="en-US" dirty="0" smtClean="0"/>
            <a:t>Mechanical system </a:t>
          </a:r>
          <a:endParaRPr lang="ar-JO" dirty="0"/>
        </a:p>
      </dgm:t>
    </dgm:pt>
    <dgm:pt modelId="{36682138-F869-4A2A-ACBA-40F7960D74BB}" type="parTrans" cxnId="{2D3060BE-F12B-43CA-A889-87D1CC03EE0F}">
      <dgm:prSet/>
      <dgm:spPr/>
      <dgm:t>
        <a:bodyPr/>
        <a:lstStyle/>
        <a:p>
          <a:pPr rtl="1"/>
          <a:endParaRPr lang="ar-JO"/>
        </a:p>
      </dgm:t>
    </dgm:pt>
    <dgm:pt modelId="{ABF41892-EDD5-47AD-83B0-00FEE10074BA}" type="sibTrans" cxnId="{2D3060BE-F12B-43CA-A889-87D1CC03EE0F}">
      <dgm:prSet/>
      <dgm:spPr/>
      <dgm:t>
        <a:bodyPr/>
        <a:lstStyle/>
        <a:p>
          <a:pPr rtl="1"/>
          <a:endParaRPr lang="ar-JO"/>
        </a:p>
      </dgm:t>
    </dgm:pt>
    <dgm:pt modelId="{2661BC43-3D87-43A5-A9F7-752D669F7C60}">
      <dgm:prSet phldrT="[Text]"/>
      <dgm:spPr/>
      <dgm:t>
        <a:bodyPr/>
        <a:lstStyle/>
        <a:p>
          <a:pPr algn="l" rtl="1"/>
          <a:r>
            <a:rPr lang="en-US" dirty="0" smtClean="0"/>
            <a:t>Without shield </a:t>
          </a:r>
          <a:endParaRPr lang="ar-JO" dirty="0"/>
        </a:p>
      </dgm:t>
    </dgm:pt>
    <dgm:pt modelId="{DF3882ED-A034-4FB8-BCB4-4DDAD48B6EE5}" type="parTrans" cxnId="{0EC18E08-C710-4350-8FE9-AA60E44BC373}">
      <dgm:prSet/>
      <dgm:spPr/>
      <dgm:t>
        <a:bodyPr/>
        <a:lstStyle/>
        <a:p>
          <a:pPr rtl="1"/>
          <a:endParaRPr lang="ar-JO"/>
        </a:p>
      </dgm:t>
    </dgm:pt>
    <dgm:pt modelId="{39349CAB-B0F7-4F4D-99F1-0ABFA6B15746}" type="sibTrans" cxnId="{0EC18E08-C710-4350-8FE9-AA60E44BC373}">
      <dgm:prSet/>
      <dgm:spPr/>
      <dgm:t>
        <a:bodyPr/>
        <a:lstStyle/>
        <a:p>
          <a:pPr rtl="1"/>
          <a:endParaRPr lang="ar-JO"/>
        </a:p>
      </dgm:t>
    </dgm:pt>
    <dgm:pt modelId="{0978B3D6-EA3C-4026-B616-B067D0A326CB}">
      <dgm:prSet phldrT="[Text]"/>
      <dgm:spPr/>
      <dgm:t>
        <a:bodyPr/>
        <a:lstStyle/>
        <a:p>
          <a:pPr algn="l" rtl="1"/>
          <a:r>
            <a:rPr lang="en-US" dirty="0" smtClean="0"/>
            <a:t>Data analysis</a:t>
          </a:r>
          <a:endParaRPr lang="ar-JO" dirty="0"/>
        </a:p>
      </dgm:t>
    </dgm:pt>
    <dgm:pt modelId="{5EE09FEE-D0B3-48AC-85F7-23C37EF27263}" type="parTrans" cxnId="{A58D3483-E25C-4150-91CC-6F649B87BE7D}">
      <dgm:prSet/>
      <dgm:spPr/>
      <dgm:t>
        <a:bodyPr/>
        <a:lstStyle/>
        <a:p>
          <a:pPr rtl="1"/>
          <a:endParaRPr lang="ar-JO"/>
        </a:p>
      </dgm:t>
    </dgm:pt>
    <dgm:pt modelId="{E329F54E-A476-495A-9195-BEADAE567A22}" type="sibTrans" cxnId="{A58D3483-E25C-4150-91CC-6F649B87BE7D}">
      <dgm:prSet/>
      <dgm:spPr/>
      <dgm:t>
        <a:bodyPr/>
        <a:lstStyle/>
        <a:p>
          <a:pPr rtl="1"/>
          <a:endParaRPr lang="ar-JO"/>
        </a:p>
      </dgm:t>
    </dgm:pt>
    <dgm:pt modelId="{5FE10563-D66A-484A-8D5B-0DA9F40F48F9}" type="pres">
      <dgm:prSet presAssocID="{7777337D-D735-48AF-A4F4-01C5D95016E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JO"/>
        </a:p>
      </dgm:t>
    </dgm:pt>
    <dgm:pt modelId="{B92FAF45-25F6-456C-9917-0ABC312039F2}" type="pres">
      <dgm:prSet presAssocID="{85728EA6-E948-4229-B82F-5E75068C4D46}" presName="hierRoot1" presStyleCnt="0"/>
      <dgm:spPr/>
    </dgm:pt>
    <dgm:pt modelId="{06C7F8D9-5C1F-44C7-9D70-34CAB08839EA}" type="pres">
      <dgm:prSet presAssocID="{85728EA6-E948-4229-B82F-5E75068C4D46}" presName="composite" presStyleCnt="0"/>
      <dgm:spPr/>
    </dgm:pt>
    <dgm:pt modelId="{21456AE5-621E-4173-A5A0-1BE7FE3F7693}" type="pres">
      <dgm:prSet presAssocID="{85728EA6-E948-4229-B82F-5E75068C4D46}" presName="image" presStyleLbl="node0" presStyleIdx="0" presStyleCnt="1"/>
      <dgm:spPr/>
    </dgm:pt>
    <dgm:pt modelId="{84254C2B-2CFC-442F-968E-7CB1AA299305}" type="pres">
      <dgm:prSet presAssocID="{85728EA6-E948-4229-B82F-5E75068C4D46}" presName="text" presStyleLbl="revTx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E84A1CB9-6F0E-4DB6-8D4B-3E8DD1BA19F5}" type="pres">
      <dgm:prSet presAssocID="{85728EA6-E948-4229-B82F-5E75068C4D46}" presName="hierChild2" presStyleCnt="0"/>
      <dgm:spPr/>
    </dgm:pt>
    <dgm:pt modelId="{407B4241-5C9F-4024-A5D4-622749F1E4ED}" type="pres">
      <dgm:prSet presAssocID="{E1D32CED-FDFA-444D-AFB0-90E6C5CA391A}" presName="Name10" presStyleLbl="parChTrans1D2" presStyleIdx="0" presStyleCnt="2"/>
      <dgm:spPr/>
      <dgm:t>
        <a:bodyPr/>
        <a:lstStyle/>
        <a:p>
          <a:pPr rtl="1"/>
          <a:endParaRPr lang="ar-JO"/>
        </a:p>
      </dgm:t>
    </dgm:pt>
    <dgm:pt modelId="{0E067C65-8332-406D-ACC6-93F6785D765F}" type="pres">
      <dgm:prSet presAssocID="{0F0CB955-8D8C-4039-98C8-CC9AFF00BE35}" presName="hierRoot2" presStyleCnt="0"/>
      <dgm:spPr/>
    </dgm:pt>
    <dgm:pt modelId="{5464F289-CC8A-420D-9F6C-CE2F2C23FB91}" type="pres">
      <dgm:prSet presAssocID="{0F0CB955-8D8C-4039-98C8-CC9AFF00BE35}" presName="composite2" presStyleCnt="0"/>
      <dgm:spPr/>
    </dgm:pt>
    <dgm:pt modelId="{A087FD37-1EB6-48E3-A37A-39DEB3F01606}" type="pres">
      <dgm:prSet presAssocID="{0F0CB955-8D8C-4039-98C8-CC9AFF00BE35}" presName="image2" presStyleLbl="node2" presStyleIdx="0" presStyleCnt="2"/>
      <dgm:spPr/>
    </dgm:pt>
    <dgm:pt modelId="{67B54B1A-E1E9-4133-B97A-EE4F2E3B6924}" type="pres">
      <dgm:prSet presAssocID="{0F0CB955-8D8C-4039-98C8-CC9AFF00BE35}" presName="text2" presStyleLbl="revTx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B0A2B048-808E-43DF-8D3D-134FAB628E14}" type="pres">
      <dgm:prSet presAssocID="{0F0CB955-8D8C-4039-98C8-CC9AFF00BE35}" presName="hierChild3" presStyleCnt="0"/>
      <dgm:spPr/>
    </dgm:pt>
    <dgm:pt modelId="{F4C6D3F2-486E-456C-94EE-BD164E955AA7}" type="pres">
      <dgm:prSet presAssocID="{F76EE586-B459-4C2B-9C7A-D7AEE6634144}" presName="Name17" presStyleLbl="parChTrans1D3" presStyleIdx="0" presStyleCnt="3"/>
      <dgm:spPr/>
      <dgm:t>
        <a:bodyPr/>
        <a:lstStyle/>
        <a:p>
          <a:pPr rtl="1"/>
          <a:endParaRPr lang="ar-JO"/>
        </a:p>
      </dgm:t>
    </dgm:pt>
    <dgm:pt modelId="{3D2FE94A-BA29-4A40-B9BE-4992FB39FE9E}" type="pres">
      <dgm:prSet presAssocID="{29146A7B-BD8C-4C49-973A-15C0894ECB4B}" presName="hierRoot3" presStyleCnt="0"/>
      <dgm:spPr/>
    </dgm:pt>
    <dgm:pt modelId="{2CC0E425-F55C-49E1-B9DA-12CBC6EA417A}" type="pres">
      <dgm:prSet presAssocID="{29146A7B-BD8C-4C49-973A-15C0894ECB4B}" presName="composite3" presStyleCnt="0"/>
      <dgm:spPr/>
    </dgm:pt>
    <dgm:pt modelId="{00FE9BF0-8A28-498B-B03C-5E9CB3B513C7}" type="pres">
      <dgm:prSet presAssocID="{29146A7B-BD8C-4C49-973A-15C0894ECB4B}" presName="image3" presStyleLbl="node3" presStyleIdx="0" presStyleCnt="3"/>
      <dgm:spPr/>
    </dgm:pt>
    <dgm:pt modelId="{2F47F97C-7FA8-4A10-BDE6-ED834F26D95E}" type="pres">
      <dgm:prSet presAssocID="{29146A7B-BD8C-4C49-973A-15C0894ECB4B}" presName="text3" presStyleLbl="revTx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D3676DBF-34D6-4DC4-B6BE-4C26863747C1}" type="pres">
      <dgm:prSet presAssocID="{29146A7B-BD8C-4C49-973A-15C0894ECB4B}" presName="hierChild4" presStyleCnt="0"/>
      <dgm:spPr/>
    </dgm:pt>
    <dgm:pt modelId="{C8FB24E2-F94C-4E41-A252-6D925B9DA8F4}" type="pres">
      <dgm:prSet presAssocID="{36682138-F869-4A2A-ACBA-40F7960D74BB}" presName="Name17" presStyleLbl="parChTrans1D3" presStyleIdx="1" presStyleCnt="3"/>
      <dgm:spPr/>
      <dgm:t>
        <a:bodyPr/>
        <a:lstStyle/>
        <a:p>
          <a:pPr rtl="1"/>
          <a:endParaRPr lang="ar-JO"/>
        </a:p>
      </dgm:t>
    </dgm:pt>
    <dgm:pt modelId="{472A3A32-42CE-46F0-BC79-1F2A74AD93D2}" type="pres">
      <dgm:prSet presAssocID="{6AA51434-6EA0-405F-979C-4EE9380DC872}" presName="hierRoot3" presStyleCnt="0"/>
      <dgm:spPr/>
    </dgm:pt>
    <dgm:pt modelId="{3134E39A-AE24-45F0-AA42-6B95006D9AD3}" type="pres">
      <dgm:prSet presAssocID="{6AA51434-6EA0-405F-979C-4EE9380DC872}" presName="composite3" presStyleCnt="0"/>
      <dgm:spPr/>
    </dgm:pt>
    <dgm:pt modelId="{680D1395-4C3E-4795-B787-0A029FEEBD50}" type="pres">
      <dgm:prSet presAssocID="{6AA51434-6EA0-405F-979C-4EE9380DC872}" presName="image3" presStyleLbl="node3" presStyleIdx="1" presStyleCnt="3"/>
      <dgm:spPr/>
    </dgm:pt>
    <dgm:pt modelId="{77F11ECE-CCBE-443A-BE54-C2FA4A0E18EA}" type="pres">
      <dgm:prSet presAssocID="{6AA51434-6EA0-405F-979C-4EE9380DC872}" presName="text3" presStyleLbl="revTx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6787B4EF-64A4-414F-9ED5-3B1C97379406}" type="pres">
      <dgm:prSet presAssocID="{6AA51434-6EA0-405F-979C-4EE9380DC872}" presName="hierChild4" presStyleCnt="0"/>
      <dgm:spPr/>
    </dgm:pt>
    <dgm:pt modelId="{676B05D8-A3BD-457A-BC6E-9B656C7F51C0}" type="pres">
      <dgm:prSet presAssocID="{DF3882ED-A034-4FB8-BCB4-4DDAD48B6EE5}" presName="Name10" presStyleLbl="parChTrans1D2" presStyleIdx="1" presStyleCnt="2"/>
      <dgm:spPr/>
      <dgm:t>
        <a:bodyPr/>
        <a:lstStyle/>
        <a:p>
          <a:pPr rtl="1"/>
          <a:endParaRPr lang="ar-JO"/>
        </a:p>
      </dgm:t>
    </dgm:pt>
    <dgm:pt modelId="{3E081E90-DC88-4283-B85E-2566875EFE9E}" type="pres">
      <dgm:prSet presAssocID="{2661BC43-3D87-43A5-A9F7-752D669F7C60}" presName="hierRoot2" presStyleCnt="0"/>
      <dgm:spPr/>
    </dgm:pt>
    <dgm:pt modelId="{37FE4BFC-3F4D-4C83-A73C-7AA38C861ED3}" type="pres">
      <dgm:prSet presAssocID="{2661BC43-3D87-43A5-A9F7-752D669F7C60}" presName="composite2" presStyleCnt="0"/>
      <dgm:spPr/>
    </dgm:pt>
    <dgm:pt modelId="{9BBD560C-4403-481E-905F-3AAAB1B40E13}" type="pres">
      <dgm:prSet presAssocID="{2661BC43-3D87-43A5-A9F7-752D669F7C60}" presName="image2" presStyleLbl="node2" presStyleIdx="1" presStyleCnt="2"/>
      <dgm:spPr/>
    </dgm:pt>
    <dgm:pt modelId="{3024B4FB-EB23-421D-9AF9-9A8B7A957E45}" type="pres">
      <dgm:prSet presAssocID="{2661BC43-3D87-43A5-A9F7-752D669F7C60}" presName="text2" presStyleLbl="revTx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4E515343-AE4C-4A48-A769-741FB1EBEC8E}" type="pres">
      <dgm:prSet presAssocID="{2661BC43-3D87-43A5-A9F7-752D669F7C60}" presName="hierChild3" presStyleCnt="0"/>
      <dgm:spPr/>
    </dgm:pt>
    <dgm:pt modelId="{E1130AAE-29AD-4644-AFFD-5703C5AE0432}" type="pres">
      <dgm:prSet presAssocID="{5EE09FEE-D0B3-48AC-85F7-23C37EF27263}" presName="Name17" presStyleLbl="parChTrans1D3" presStyleIdx="2" presStyleCnt="3"/>
      <dgm:spPr/>
      <dgm:t>
        <a:bodyPr/>
        <a:lstStyle/>
        <a:p>
          <a:pPr rtl="1"/>
          <a:endParaRPr lang="ar-JO"/>
        </a:p>
      </dgm:t>
    </dgm:pt>
    <dgm:pt modelId="{B5408D73-48D2-409B-8810-F44EE6997D13}" type="pres">
      <dgm:prSet presAssocID="{0978B3D6-EA3C-4026-B616-B067D0A326CB}" presName="hierRoot3" presStyleCnt="0"/>
      <dgm:spPr/>
    </dgm:pt>
    <dgm:pt modelId="{42172D3D-3AF3-4510-8836-68BAA3CC7A75}" type="pres">
      <dgm:prSet presAssocID="{0978B3D6-EA3C-4026-B616-B067D0A326CB}" presName="composite3" presStyleCnt="0"/>
      <dgm:spPr/>
    </dgm:pt>
    <dgm:pt modelId="{7BD136DE-AF9B-428B-A771-6D1A1DF4C63B}" type="pres">
      <dgm:prSet presAssocID="{0978B3D6-EA3C-4026-B616-B067D0A326CB}" presName="image3" presStyleLbl="node3" presStyleIdx="2" presStyleCnt="3"/>
      <dgm:spPr/>
    </dgm:pt>
    <dgm:pt modelId="{48703EE9-5421-449F-8D7F-2442D3B0087F}" type="pres">
      <dgm:prSet presAssocID="{0978B3D6-EA3C-4026-B616-B067D0A326CB}" presName="text3" presStyleLbl="revTx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JO"/>
        </a:p>
      </dgm:t>
    </dgm:pt>
    <dgm:pt modelId="{7EB5D959-B3E8-42E0-B0A2-45E5F18F78AC}" type="pres">
      <dgm:prSet presAssocID="{0978B3D6-EA3C-4026-B616-B067D0A326CB}" presName="hierChild4" presStyleCnt="0"/>
      <dgm:spPr/>
    </dgm:pt>
  </dgm:ptLst>
  <dgm:cxnLst>
    <dgm:cxn modelId="{624AA0D4-F329-40A0-AE38-622D49B94238}" type="presOf" srcId="{2661BC43-3D87-43A5-A9F7-752D669F7C60}" destId="{3024B4FB-EB23-421D-9AF9-9A8B7A957E45}" srcOrd="0" destOrd="0" presId="urn:microsoft.com/office/officeart/2009/layout/CirclePictureHierarchy"/>
    <dgm:cxn modelId="{A58D3483-E25C-4150-91CC-6F649B87BE7D}" srcId="{2661BC43-3D87-43A5-A9F7-752D669F7C60}" destId="{0978B3D6-EA3C-4026-B616-B067D0A326CB}" srcOrd="0" destOrd="0" parTransId="{5EE09FEE-D0B3-48AC-85F7-23C37EF27263}" sibTransId="{E329F54E-A476-495A-9195-BEADAE567A22}"/>
    <dgm:cxn modelId="{3487BA62-B862-4082-82C9-9FEFF6C7223D}" type="presOf" srcId="{F76EE586-B459-4C2B-9C7A-D7AEE6634144}" destId="{F4C6D3F2-486E-456C-94EE-BD164E955AA7}" srcOrd="0" destOrd="0" presId="urn:microsoft.com/office/officeart/2009/layout/CirclePictureHierarchy"/>
    <dgm:cxn modelId="{F9C3CB76-5770-4CFD-9A96-646A216ADDCC}" type="presOf" srcId="{E1D32CED-FDFA-444D-AFB0-90E6C5CA391A}" destId="{407B4241-5C9F-4024-A5D4-622749F1E4ED}" srcOrd="0" destOrd="0" presId="urn:microsoft.com/office/officeart/2009/layout/CirclePictureHierarchy"/>
    <dgm:cxn modelId="{E9629D7C-814C-409B-84E7-21B0CA1780A6}" type="presOf" srcId="{29146A7B-BD8C-4C49-973A-15C0894ECB4B}" destId="{2F47F97C-7FA8-4A10-BDE6-ED834F26D95E}" srcOrd="0" destOrd="0" presId="urn:microsoft.com/office/officeart/2009/layout/CirclePictureHierarchy"/>
    <dgm:cxn modelId="{09CD2922-880C-4E62-A2B4-AFECF1AC98E1}" type="presOf" srcId="{5EE09FEE-D0B3-48AC-85F7-23C37EF27263}" destId="{E1130AAE-29AD-4644-AFFD-5703C5AE0432}" srcOrd="0" destOrd="0" presId="urn:microsoft.com/office/officeart/2009/layout/CirclePictureHierarchy"/>
    <dgm:cxn modelId="{174BDE8C-ED5B-4F4C-AF42-CAB680503F1A}" type="presOf" srcId="{DF3882ED-A034-4FB8-BCB4-4DDAD48B6EE5}" destId="{676B05D8-A3BD-457A-BC6E-9B656C7F51C0}" srcOrd="0" destOrd="0" presId="urn:microsoft.com/office/officeart/2009/layout/CirclePictureHierarchy"/>
    <dgm:cxn modelId="{3BDB37BD-2838-4C0C-A14D-A94B9FE4364D}" type="presOf" srcId="{36682138-F869-4A2A-ACBA-40F7960D74BB}" destId="{C8FB24E2-F94C-4E41-A252-6D925B9DA8F4}" srcOrd="0" destOrd="0" presId="urn:microsoft.com/office/officeart/2009/layout/CirclePictureHierarchy"/>
    <dgm:cxn modelId="{F6C89A86-60E4-49C6-97A0-6A79720FD991}" srcId="{85728EA6-E948-4229-B82F-5E75068C4D46}" destId="{0F0CB955-8D8C-4039-98C8-CC9AFF00BE35}" srcOrd="0" destOrd="0" parTransId="{E1D32CED-FDFA-444D-AFB0-90E6C5CA391A}" sibTransId="{C2F6FB17-8BD3-4FC0-875C-7EB9FE478014}"/>
    <dgm:cxn modelId="{2D3060BE-F12B-43CA-A889-87D1CC03EE0F}" srcId="{0F0CB955-8D8C-4039-98C8-CC9AFF00BE35}" destId="{6AA51434-6EA0-405F-979C-4EE9380DC872}" srcOrd="1" destOrd="0" parTransId="{36682138-F869-4A2A-ACBA-40F7960D74BB}" sibTransId="{ABF41892-EDD5-47AD-83B0-00FEE10074BA}"/>
    <dgm:cxn modelId="{7CC77005-3424-4DF1-8489-75762F8F0400}" srcId="{0F0CB955-8D8C-4039-98C8-CC9AFF00BE35}" destId="{29146A7B-BD8C-4C49-973A-15C0894ECB4B}" srcOrd="0" destOrd="0" parTransId="{F76EE586-B459-4C2B-9C7A-D7AEE6634144}" sibTransId="{46BAC2B9-511C-4A02-BDBE-69B2B03D7C30}"/>
    <dgm:cxn modelId="{51E6758A-D076-4B9D-98BC-C0163B31335F}" type="presOf" srcId="{6AA51434-6EA0-405F-979C-4EE9380DC872}" destId="{77F11ECE-CCBE-443A-BE54-C2FA4A0E18EA}" srcOrd="0" destOrd="0" presId="urn:microsoft.com/office/officeart/2009/layout/CirclePictureHierarchy"/>
    <dgm:cxn modelId="{0EC18E08-C710-4350-8FE9-AA60E44BC373}" srcId="{85728EA6-E948-4229-B82F-5E75068C4D46}" destId="{2661BC43-3D87-43A5-A9F7-752D669F7C60}" srcOrd="1" destOrd="0" parTransId="{DF3882ED-A034-4FB8-BCB4-4DDAD48B6EE5}" sibTransId="{39349CAB-B0F7-4F4D-99F1-0ABFA6B15746}"/>
    <dgm:cxn modelId="{51F00C0D-28FD-4E58-8580-9CA7C0F29082}" type="presOf" srcId="{0F0CB955-8D8C-4039-98C8-CC9AFF00BE35}" destId="{67B54B1A-E1E9-4133-B97A-EE4F2E3B6924}" srcOrd="0" destOrd="0" presId="urn:microsoft.com/office/officeart/2009/layout/CirclePictureHierarchy"/>
    <dgm:cxn modelId="{1C572085-CA6A-4751-B23F-CC865A0E4779}" type="presOf" srcId="{0978B3D6-EA3C-4026-B616-B067D0A326CB}" destId="{48703EE9-5421-449F-8D7F-2442D3B0087F}" srcOrd="0" destOrd="0" presId="urn:microsoft.com/office/officeart/2009/layout/CirclePictureHierarchy"/>
    <dgm:cxn modelId="{E5B73A8A-E312-4822-8620-04C2FB431D9B}" type="presOf" srcId="{85728EA6-E948-4229-B82F-5E75068C4D46}" destId="{84254C2B-2CFC-442F-968E-7CB1AA299305}" srcOrd="0" destOrd="0" presId="urn:microsoft.com/office/officeart/2009/layout/CirclePictureHierarchy"/>
    <dgm:cxn modelId="{363CA5F0-D0B6-436A-8E1A-CB4354871FA2}" type="presOf" srcId="{7777337D-D735-48AF-A4F4-01C5D95016E6}" destId="{5FE10563-D66A-484A-8D5B-0DA9F40F48F9}" srcOrd="0" destOrd="0" presId="urn:microsoft.com/office/officeart/2009/layout/CirclePictureHierarchy"/>
    <dgm:cxn modelId="{6D023BDE-FD2C-4617-865A-090F048DD561}" srcId="{7777337D-D735-48AF-A4F4-01C5D95016E6}" destId="{85728EA6-E948-4229-B82F-5E75068C4D46}" srcOrd="0" destOrd="0" parTransId="{72379071-6DD8-4825-A471-8F12D71CE0A3}" sibTransId="{B652F675-5EAB-4626-9DAA-EDC17B105B0C}"/>
    <dgm:cxn modelId="{7430DF07-989C-4646-A82C-C36D8285B555}" type="presParOf" srcId="{5FE10563-D66A-484A-8D5B-0DA9F40F48F9}" destId="{B92FAF45-25F6-456C-9917-0ABC312039F2}" srcOrd="0" destOrd="0" presId="urn:microsoft.com/office/officeart/2009/layout/CirclePictureHierarchy"/>
    <dgm:cxn modelId="{34C96182-87B0-44D8-9530-68BD10D4FC6B}" type="presParOf" srcId="{B92FAF45-25F6-456C-9917-0ABC312039F2}" destId="{06C7F8D9-5C1F-44C7-9D70-34CAB08839EA}" srcOrd="0" destOrd="0" presId="urn:microsoft.com/office/officeart/2009/layout/CirclePictureHierarchy"/>
    <dgm:cxn modelId="{CF61E8F3-0B04-4F05-A83E-AD4D197C6C89}" type="presParOf" srcId="{06C7F8D9-5C1F-44C7-9D70-34CAB08839EA}" destId="{21456AE5-621E-4173-A5A0-1BE7FE3F7693}" srcOrd="0" destOrd="0" presId="urn:microsoft.com/office/officeart/2009/layout/CirclePictureHierarchy"/>
    <dgm:cxn modelId="{5C4749DA-7E3C-48FC-868A-B97235A51237}" type="presParOf" srcId="{06C7F8D9-5C1F-44C7-9D70-34CAB08839EA}" destId="{84254C2B-2CFC-442F-968E-7CB1AA299305}" srcOrd="1" destOrd="0" presId="urn:microsoft.com/office/officeart/2009/layout/CirclePictureHierarchy"/>
    <dgm:cxn modelId="{612DC33D-1B6A-456F-AE79-E9184C443DC0}" type="presParOf" srcId="{B92FAF45-25F6-456C-9917-0ABC312039F2}" destId="{E84A1CB9-6F0E-4DB6-8D4B-3E8DD1BA19F5}" srcOrd="1" destOrd="0" presId="urn:microsoft.com/office/officeart/2009/layout/CirclePictureHierarchy"/>
    <dgm:cxn modelId="{EB2C9244-A5E6-4793-8396-4E1BA5130C5D}" type="presParOf" srcId="{E84A1CB9-6F0E-4DB6-8D4B-3E8DD1BA19F5}" destId="{407B4241-5C9F-4024-A5D4-622749F1E4ED}" srcOrd="0" destOrd="0" presId="urn:microsoft.com/office/officeart/2009/layout/CirclePictureHierarchy"/>
    <dgm:cxn modelId="{97A0CF0E-A17D-42EB-9883-ABDCE4640A71}" type="presParOf" srcId="{E84A1CB9-6F0E-4DB6-8D4B-3E8DD1BA19F5}" destId="{0E067C65-8332-406D-ACC6-93F6785D765F}" srcOrd="1" destOrd="0" presId="urn:microsoft.com/office/officeart/2009/layout/CirclePictureHierarchy"/>
    <dgm:cxn modelId="{B10C26B2-E566-4F81-86FD-1B08B39BAAF1}" type="presParOf" srcId="{0E067C65-8332-406D-ACC6-93F6785D765F}" destId="{5464F289-CC8A-420D-9F6C-CE2F2C23FB91}" srcOrd="0" destOrd="0" presId="urn:microsoft.com/office/officeart/2009/layout/CirclePictureHierarchy"/>
    <dgm:cxn modelId="{BE442A54-6AFA-4344-8ACC-85FBF20B52FC}" type="presParOf" srcId="{5464F289-CC8A-420D-9F6C-CE2F2C23FB91}" destId="{A087FD37-1EB6-48E3-A37A-39DEB3F01606}" srcOrd="0" destOrd="0" presId="urn:microsoft.com/office/officeart/2009/layout/CirclePictureHierarchy"/>
    <dgm:cxn modelId="{F662269E-C8A5-45FE-888F-E1F0B043055B}" type="presParOf" srcId="{5464F289-CC8A-420D-9F6C-CE2F2C23FB91}" destId="{67B54B1A-E1E9-4133-B97A-EE4F2E3B6924}" srcOrd="1" destOrd="0" presId="urn:microsoft.com/office/officeart/2009/layout/CirclePictureHierarchy"/>
    <dgm:cxn modelId="{D27F6481-2B25-4862-8DE9-B5E47059F88C}" type="presParOf" srcId="{0E067C65-8332-406D-ACC6-93F6785D765F}" destId="{B0A2B048-808E-43DF-8D3D-134FAB628E14}" srcOrd="1" destOrd="0" presId="urn:microsoft.com/office/officeart/2009/layout/CirclePictureHierarchy"/>
    <dgm:cxn modelId="{CBECE7DA-81E5-4B9E-9C74-B73DCAA21F6E}" type="presParOf" srcId="{B0A2B048-808E-43DF-8D3D-134FAB628E14}" destId="{F4C6D3F2-486E-456C-94EE-BD164E955AA7}" srcOrd="0" destOrd="0" presId="urn:microsoft.com/office/officeart/2009/layout/CirclePictureHierarchy"/>
    <dgm:cxn modelId="{D1373C74-7237-4D46-A974-A59CA05162F9}" type="presParOf" srcId="{B0A2B048-808E-43DF-8D3D-134FAB628E14}" destId="{3D2FE94A-BA29-4A40-B9BE-4992FB39FE9E}" srcOrd="1" destOrd="0" presId="urn:microsoft.com/office/officeart/2009/layout/CirclePictureHierarchy"/>
    <dgm:cxn modelId="{ACA5318C-6D53-41A6-872A-68077AF8BF55}" type="presParOf" srcId="{3D2FE94A-BA29-4A40-B9BE-4992FB39FE9E}" destId="{2CC0E425-F55C-49E1-B9DA-12CBC6EA417A}" srcOrd="0" destOrd="0" presId="urn:microsoft.com/office/officeart/2009/layout/CirclePictureHierarchy"/>
    <dgm:cxn modelId="{48E45B54-9280-4339-AA93-847B891D3F73}" type="presParOf" srcId="{2CC0E425-F55C-49E1-B9DA-12CBC6EA417A}" destId="{00FE9BF0-8A28-498B-B03C-5E9CB3B513C7}" srcOrd="0" destOrd="0" presId="urn:microsoft.com/office/officeart/2009/layout/CirclePictureHierarchy"/>
    <dgm:cxn modelId="{D92C9C1B-79CA-4D8E-B86A-81E5654E5F1F}" type="presParOf" srcId="{2CC0E425-F55C-49E1-B9DA-12CBC6EA417A}" destId="{2F47F97C-7FA8-4A10-BDE6-ED834F26D95E}" srcOrd="1" destOrd="0" presId="urn:microsoft.com/office/officeart/2009/layout/CirclePictureHierarchy"/>
    <dgm:cxn modelId="{B733C2B8-2EF2-42CB-B2C6-BC6DB6957FE8}" type="presParOf" srcId="{3D2FE94A-BA29-4A40-B9BE-4992FB39FE9E}" destId="{D3676DBF-34D6-4DC4-B6BE-4C26863747C1}" srcOrd="1" destOrd="0" presId="urn:microsoft.com/office/officeart/2009/layout/CirclePictureHierarchy"/>
    <dgm:cxn modelId="{D1CB416D-DC1B-48A0-B878-E4B1741C5F79}" type="presParOf" srcId="{B0A2B048-808E-43DF-8D3D-134FAB628E14}" destId="{C8FB24E2-F94C-4E41-A252-6D925B9DA8F4}" srcOrd="2" destOrd="0" presId="urn:microsoft.com/office/officeart/2009/layout/CirclePictureHierarchy"/>
    <dgm:cxn modelId="{29D3AD26-C4B5-4B83-81AC-4447AC02C4CB}" type="presParOf" srcId="{B0A2B048-808E-43DF-8D3D-134FAB628E14}" destId="{472A3A32-42CE-46F0-BC79-1F2A74AD93D2}" srcOrd="3" destOrd="0" presId="urn:microsoft.com/office/officeart/2009/layout/CirclePictureHierarchy"/>
    <dgm:cxn modelId="{F25EE0BB-EA8A-42E5-878E-CEA7D9B1632D}" type="presParOf" srcId="{472A3A32-42CE-46F0-BC79-1F2A74AD93D2}" destId="{3134E39A-AE24-45F0-AA42-6B95006D9AD3}" srcOrd="0" destOrd="0" presId="urn:microsoft.com/office/officeart/2009/layout/CirclePictureHierarchy"/>
    <dgm:cxn modelId="{A9C49EDD-4566-46C3-BCEF-A28AB06D9F16}" type="presParOf" srcId="{3134E39A-AE24-45F0-AA42-6B95006D9AD3}" destId="{680D1395-4C3E-4795-B787-0A029FEEBD50}" srcOrd="0" destOrd="0" presId="urn:microsoft.com/office/officeart/2009/layout/CirclePictureHierarchy"/>
    <dgm:cxn modelId="{3056CC3B-BCBF-4058-B2BB-14CC6A3FB3C8}" type="presParOf" srcId="{3134E39A-AE24-45F0-AA42-6B95006D9AD3}" destId="{77F11ECE-CCBE-443A-BE54-C2FA4A0E18EA}" srcOrd="1" destOrd="0" presId="urn:microsoft.com/office/officeart/2009/layout/CirclePictureHierarchy"/>
    <dgm:cxn modelId="{49432F84-8955-44E8-9535-7A53DE3FCF6B}" type="presParOf" srcId="{472A3A32-42CE-46F0-BC79-1F2A74AD93D2}" destId="{6787B4EF-64A4-414F-9ED5-3B1C97379406}" srcOrd="1" destOrd="0" presId="urn:microsoft.com/office/officeart/2009/layout/CirclePictureHierarchy"/>
    <dgm:cxn modelId="{27DBF0BC-5269-4D4E-A60C-06E11B781EE8}" type="presParOf" srcId="{E84A1CB9-6F0E-4DB6-8D4B-3E8DD1BA19F5}" destId="{676B05D8-A3BD-457A-BC6E-9B656C7F51C0}" srcOrd="2" destOrd="0" presId="urn:microsoft.com/office/officeart/2009/layout/CirclePictureHierarchy"/>
    <dgm:cxn modelId="{3CC7C936-7531-47B3-9105-FC79A2905008}" type="presParOf" srcId="{E84A1CB9-6F0E-4DB6-8D4B-3E8DD1BA19F5}" destId="{3E081E90-DC88-4283-B85E-2566875EFE9E}" srcOrd="3" destOrd="0" presId="urn:microsoft.com/office/officeart/2009/layout/CirclePictureHierarchy"/>
    <dgm:cxn modelId="{7CBDA49C-DD7F-4B79-B65B-F2683B60165A}" type="presParOf" srcId="{3E081E90-DC88-4283-B85E-2566875EFE9E}" destId="{37FE4BFC-3F4D-4C83-A73C-7AA38C861ED3}" srcOrd="0" destOrd="0" presId="urn:microsoft.com/office/officeart/2009/layout/CirclePictureHierarchy"/>
    <dgm:cxn modelId="{106EAA13-2D30-4890-9529-68ABC6B61CA2}" type="presParOf" srcId="{37FE4BFC-3F4D-4C83-A73C-7AA38C861ED3}" destId="{9BBD560C-4403-481E-905F-3AAAB1B40E13}" srcOrd="0" destOrd="0" presId="urn:microsoft.com/office/officeart/2009/layout/CirclePictureHierarchy"/>
    <dgm:cxn modelId="{931EAA39-9AF3-4D47-A84E-07CE05C2EBC7}" type="presParOf" srcId="{37FE4BFC-3F4D-4C83-A73C-7AA38C861ED3}" destId="{3024B4FB-EB23-421D-9AF9-9A8B7A957E45}" srcOrd="1" destOrd="0" presId="urn:microsoft.com/office/officeart/2009/layout/CirclePictureHierarchy"/>
    <dgm:cxn modelId="{0E6D4368-C37A-4844-AA31-F737A54DACDF}" type="presParOf" srcId="{3E081E90-DC88-4283-B85E-2566875EFE9E}" destId="{4E515343-AE4C-4A48-A769-741FB1EBEC8E}" srcOrd="1" destOrd="0" presId="urn:microsoft.com/office/officeart/2009/layout/CirclePictureHierarchy"/>
    <dgm:cxn modelId="{3F5615D1-CE75-46BE-8C96-C8C46FA242E9}" type="presParOf" srcId="{4E515343-AE4C-4A48-A769-741FB1EBEC8E}" destId="{E1130AAE-29AD-4644-AFFD-5703C5AE0432}" srcOrd="0" destOrd="0" presId="urn:microsoft.com/office/officeart/2009/layout/CirclePictureHierarchy"/>
    <dgm:cxn modelId="{AD0C4BDE-3992-4949-9390-2C05EB67E20D}" type="presParOf" srcId="{4E515343-AE4C-4A48-A769-741FB1EBEC8E}" destId="{B5408D73-48D2-409B-8810-F44EE6997D13}" srcOrd="1" destOrd="0" presId="urn:microsoft.com/office/officeart/2009/layout/CirclePictureHierarchy"/>
    <dgm:cxn modelId="{C2905C1D-44A5-4B9E-AE09-7E746E59EAE5}" type="presParOf" srcId="{B5408D73-48D2-409B-8810-F44EE6997D13}" destId="{42172D3D-3AF3-4510-8836-68BAA3CC7A75}" srcOrd="0" destOrd="0" presId="urn:microsoft.com/office/officeart/2009/layout/CirclePictureHierarchy"/>
    <dgm:cxn modelId="{D375DDAD-3997-4E4D-B0FD-2DF329B39A8B}" type="presParOf" srcId="{42172D3D-3AF3-4510-8836-68BAA3CC7A75}" destId="{7BD136DE-AF9B-428B-A771-6D1A1DF4C63B}" srcOrd="0" destOrd="0" presId="urn:microsoft.com/office/officeart/2009/layout/CirclePictureHierarchy"/>
    <dgm:cxn modelId="{44CB7E45-7F9D-4613-AA87-5921C4202438}" type="presParOf" srcId="{42172D3D-3AF3-4510-8836-68BAA3CC7A75}" destId="{48703EE9-5421-449F-8D7F-2442D3B0087F}" srcOrd="1" destOrd="0" presId="urn:microsoft.com/office/officeart/2009/layout/CirclePictureHierarchy"/>
    <dgm:cxn modelId="{F0829995-E923-4B81-8486-BF77DA2A3284}" type="presParOf" srcId="{B5408D73-48D2-409B-8810-F44EE6997D13}" destId="{7EB5D959-B3E8-42E0-B0A2-45E5F18F78AC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C3B2AD-67C3-4770-AD84-2A64AE5DAD6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052984-6A5C-449B-A100-FEC44B9E8D1B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tx2">
                  <a:lumMod val="75000"/>
                </a:schemeClr>
              </a:solidFill>
            </a:rPr>
            <a:t>f(x)</a:t>
          </a:r>
          <a:endParaRPr lang="en-US" sz="4400" dirty="0">
            <a:solidFill>
              <a:schemeClr val="tx2">
                <a:lumMod val="75000"/>
              </a:schemeClr>
            </a:solidFill>
          </a:endParaRPr>
        </a:p>
      </dgm:t>
    </dgm:pt>
    <dgm:pt modelId="{9A31C0EB-EF8F-4108-970C-E05427A686A8}" type="parTrans" cxnId="{47825530-B39F-4486-BCB3-30A562E31640}">
      <dgm:prSet/>
      <dgm:spPr/>
      <dgm:t>
        <a:bodyPr/>
        <a:lstStyle/>
        <a:p>
          <a:endParaRPr lang="en-US"/>
        </a:p>
      </dgm:t>
    </dgm:pt>
    <dgm:pt modelId="{39499440-C1C8-4D2F-A3D2-158975E48FBD}" type="sibTrans" cxnId="{47825530-B39F-4486-BCB3-30A562E31640}">
      <dgm:prSet/>
      <dgm:spPr/>
      <dgm:t>
        <a:bodyPr/>
        <a:lstStyle/>
        <a:p>
          <a:endParaRPr lang="en-US"/>
        </a:p>
      </dgm:t>
    </dgm:pt>
    <dgm:pt modelId="{97AB4EE7-BBCE-41A3-AEF2-DD0C41E7347F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User</a:t>
          </a:r>
          <a:r>
            <a:rPr lang="en-US" sz="13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sz="1300" dirty="0">
            <a:solidFill>
              <a:schemeClr val="tx2">
                <a:lumMod val="75000"/>
              </a:schemeClr>
            </a:solidFill>
          </a:endParaRPr>
        </a:p>
      </dgm:t>
    </dgm:pt>
    <dgm:pt modelId="{2377FD5E-0C7E-4B7B-885A-B4E3C4F3AE8A}" type="parTrans" cxnId="{EC6AB527-0192-4D24-94A4-3AA9A4A69753}">
      <dgm:prSet/>
      <dgm:spPr/>
      <dgm:t>
        <a:bodyPr/>
        <a:lstStyle/>
        <a:p>
          <a:endParaRPr lang="en-US"/>
        </a:p>
      </dgm:t>
    </dgm:pt>
    <dgm:pt modelId="{9D3CACC1-C1FF-4AB6-A7B0-F553FA0B3E02}" type="sibTrans" cxnId="{EC6AB527-0192-4D24-94A4-3AA9A4A69753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B1ED687-CC6B-4B79-9D9A-39E3A57C475E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</m:e>
                        </m:nary>
                        <m:f>
                          <m:fPr>
                            <m:ctrlP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𝑑𝑓</m:t>
                            </m:r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  <m:r>
                          <a:rPr lang="en-US" sz="2000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2000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</m:e>
                        </m:nary>
                      </m:den>
                    </m:f>
                  </m:oMath>
                </m:oMathPara>
              </a14:m>
              <a:endParaRPr lang="en-US" sz="2000" dirty="0">
                <a:solidFill>
                  <a:schemeClr val="tx2">
                    <a:lumMod val="75000"/>
                  </a:schemeClr>
                </a:solidFill>
              </a:endParaRPr>
            </a:p>
          </dgm:t>
        </dgm:pt>
      </mc:Choice>
      <mc:Fallback xmlns="">
        <dgm:pt modelId="{1B1ED687-CC6B-4B79-9D9A-39E3A57C475E}">
          <dgm:prSet phldrT="[Text]" custT="1"/>
          <dgm:spPr/>
          <dgm:t>
            <a:bodyPr/>
            <a:lstStyle/>
            <a:p>
              <a:pPr/>
              <a:r>
                <a:rPr lang="en-US" sz="2000" i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(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∑1▒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|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 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 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(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𝑑𝑓(𝑥)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)/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𝑑𝑥|</a:t>
              </a:r>
              <a:r>
                <a:rPr lang="en-US" sz="2000" i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)/(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∑1▒〖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|𝑓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(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𝑥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)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 panose="02040503050406030204" pitchFamily="18" charset="0"/>
                </a:rPr>
                <a:t>|</a:t>
              </a:r>
              <a:r>
                <a:rPr lang="en-US" sz="2000" i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〗</a:t>
              </a:r>
              <a:r>
                <a:rPr lang="en-US" sz="2000" i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rPr>
                <a:t>)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</a:endParaRPr>
            </a:p>
          </dgm:t>
        </dgm:pt>
      </mc:Fallback>
    </mc:AlternateContent>
    <dgm:pt modelId="{62C1C56B-4FA6-4188-9BFB-A9CCB6C4CEB9}" type="parTrans" cxnId="{6416B98B-6871-45C1-9AEF-49332D3A1EDA}">
      <dgm:prSet/>
      <dgm:spPr/>
      <dgm:t>
        <a:bodyPr/>
        <a:lstStyle/>
        <a:p>
          <a:endParaRPr lang="en-US"/>
        </a:p>
      </dgm:t>
    </dgm:pt>
    <dgm:pt modelId="{5105F538-69F2-46EE-8128-86ECB316C417}" type="sibTrans" cxnId="{6416B98B-6871-45C1-9AEF-49332D3A1EDA}">
      <dgm:prSet/>
      <dgm:spPr/>
      <dgm:t>
        <a:bodyPr/>
        <a:lstStyle/>
        <a:p>
          <a:endParaRPr lang="en-US"/>
        </a:p>
      </dgm:t>
    </dgm:pt>
    <dgm:pt modelId="{6DD071C8-4C37-4F25-B23E-C7FFEBA054DC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dirty="0">
            <a:solidFill>
              <a:schemeClr val="tx2">
                <a:lumMod val="75000"/>
              </a:schemeClr>
            </a:solidFill>
          </a:endParaRPr>
        </a:p>
      </dgm:t>
    </dgm:pt>
    <dgm:pt modelId="{78CDE0EF-FDFF-43A6-BA61-944FC1A3A17F}" type="parTrans" cxnId="{7DA9EE5E-160A-47B9-AA3A-8D784D7FF1BB}">
      <dgm:prSet/>
      <dgm:spPr/>
      <dgm:t>
        <a:bodyPr/>
        <a:lstStyle/>
        <a:p>
          <a:endParaRPr lang="en-US"/>
        </a:p>
      </dgm:t>
    </dgm:pt>
    <dgm:pt modelId="{0A93ED6A-DFC4-4AAB-ADDB-189E77586F37}" type="sibTrans" cxnId="{7DA9EE5E-160A-47B9-AA3A-8D784D7FF1BB}">
      <dgm:prSet/>
      <dgm:spPr/>
      <dgm:t>
        <a:bodyPr/>
        <a:lstStyle/>
        <a:p>
          <a:endParaRPr lang="en-US"/>
        </a:p>
      </dgm:t>
    </dgm:pt>
    <dgm:pt modelId="{68068A40-132A-4D7C-8948-8765772A4637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Record the signal power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653E06D7-F092-4607-A7E5-ADCA424929C4}" type="parTrans" cxnId="{E636F798-A81D-4BEB-873E-A918F9E90C4C}">
      <dgm:prSet/>
      <dgm:spPr/>
      <dgm:t>
        <a:bodyPr/>
        <a:lstStyle/>
        <a:p>
          <a:endParaRPr lang="en-US"/>
        </a:p>
      </dgm:t>
    </dgm:pt>
    <dgm:pt modelId="{D6A462A9-2987-4840-9B0B-84EF31211458}" type="sibTrans" cxnId="{E636F798-A81D-4BEB-873E-A918F9E90C4C}">
      <dgm:prSet/>
      <dgm:spPr/>
      <dgm:t>
        <a:bodyPr/>
        <a:lstStyle/>
        <a:p>
          <a:endParaRPr lang="en-US"/>
        </a:p>
      </dgm:t>
    </dgm:pt>
    <dgm:pt modelId="{60CD9EC5-ACD5-45B6-8BF0-2BF06D8091CF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dirty="0">
            <a:solidFill>
              <a:schemeClr val="tx2">
                <a:lumMod val="75000"/>
              </a:schemeClr>
            </a:solidFill>
          </a:endParaRPr>
        </a:p>
      </dgm:t>
    </dgm:pt>
    <dgm:pt modelId="{78FA96BE-FCA2-4738-8514-B6DE787B34AC}" type="parTrans" cxnId="{91CAB3E6-572A-40CA-9DD8-7DE0E2F9074A}">
      <dgm:prSet/>
      <dgm:spPr/>
      <dgm:t>
        <a:bodyPr/>
        <a:lstStyle/>
        <a:p>
          <a:endParaRPr lang="en-US"/>
        </a:p>
      </dgm:t>
    </dgm:pt>
    <dgm:pt modelId="{35511BE4-3A20-4118-9C7F-14F81B6E8534}" type="sibTrans" cxnId="{91CAB3E6-572A-40CA-9DD8-7DE0E2F9074A}">
      <dgm:prSet/>
      <dgm:spPr/>
      <dgm:t>
        <a:bodyPr/>
        <a:lstStyle/>
        <a:p>
          <a:endParaRPr lang="en-US"/>
        </a:p>
      </dgm:t>
    </dgm:pt>
    <dgm:pt modelId="{0A470423-007F-4DB9-86D3-A809007B7C4A}" type="pres">
      <dgm:prSet presAssocID="{7DC3B2AD-67C3-4770-AD84-2A64AE5DAD6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JO"/>
        </a:p>
      </dgm:t>
    </dgm:pt>
    <dgm:pt modelId="{BE77D51B-9489-41FF-BB02-020492AEBFD3}" type="pres">
      <dgm:prSet presAssocID="{1D052984-6A5C-449B-A100-FEC44B9E8D1B}" presName="composite" presStyleCnt="0"/>
      <dgm:spPr/>
    </dgm:pt>
    <dgm:pt modelId="{8117E520-20E5-4508-B81C-1893F4114E31}" type="pres">
      <dgm:prSet presAssocID="{1D052984-6A5C-449B-A100-FEC44B9E8D1B}" presName="bentUpArrow1" presStyleLbl="alignImgPlace1" presStyleIdx="0" presStyleCnt="2"/>
      <dgm:spPr/>
    </dgm:pt>
    <dgm:pt modelId="{9ECAFFF9-3D9F-46FA-A9DB-8A9EA7558BEF}" type="pres">
      <dgm:prSet presAssocID="{1D052984-6A5C-449B-A100-FEC44B9E8D1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69F58B-2049-467B-9081-9EBBB51BE718}" type="pres">
      <dgm:prSet presAssocID="{1D052984-6A5C-449B-A100-FEC44B9E8D1B}" presName="ChildText" presStyleLbl="revTx" presStyleIdx="0" presStyleCnt="3" custScaleX="1235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DD526D-64E8-48A5-BB08-65298E296C7E}" type="pres">
      <dgm:prSet presAssocID="{39499440-C1C8-4D2F-A3D2-158975E48FBD}" presName="sibTrans" presStyleCnt="0"/>
      <dgm:spPr/>
    </dgm:pt>
    <dgm:pt modelId="{0B64E2FE-E500-482B-ACE3-09255FF89776}" type="pres">
      <dgm:prSet presAssocID="{1B1ED687-CC6B-4B79-9D9A-39E3A57C475E}" presName="composite" presStyleCnt="0"/>
      <dgm:spPr/>
    </dgm:pt>
    <dgm:pt modelId="{B7E86202-EE5F-457F-AC8A-2EF18D509EE4}" type="pres">
      <dgm:prSet presAssocID="{1B1ED687-CC6B-4B79-9D9A-39E3A57C475E}" presName="bentUpArrow1" presStyleLbl="alignImgPlace1" presStyleIdx="1" presStyleCnt="2"/>
      <dgm:spPr/>
    </dgm:pt>
    <dgm:pt modelId="{B0ACB80A-BD0D-47C9-AE12-1A0A8D80EDA0}" type="pres">
      <dgm:prSet presAssocID="{1B1ED687-CC6B-4B79-9D9A-39E3A57C475E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73C7D-F4E9-4839-87FC-A8486AB8C132}" type="pres">
      <dgm:prSet presAssocID="{1B1ED687-CC6B-4B79-9D9A-39E3A57C475E}" presName="ChildText" presStyleLbl="revTx" presStyleIdx="1" presStyleCnt="3" custScaleX="181047" custLinFactNeighborX="38324" custLinFactNeighborY="-43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542CB5E-15CC-48CB-831F-F22D1238A713}" type="pres">
      <dgm:prSet presAssocID="{5105F538-69F2-46EE-8128-86ECB316C417}" presName="sibTrans" presStyleCnt="0"/>
      <dgm:spPr/>
    </dgm:pt>
    <dgm:pt modelId="{0C471B7A-D285-477C-969C-035FCEE8B225}" type="pres">
      <dgm:prSet presAssocID="{68068A40-132A-4D7C-8948-8765772A4637}" presName="composite" presStyleCnt="0"/>
      <dgm:spPr/>
    </dgm:pt>
    <dgm:pt modelId="{7CFA7E3E-8CA9-4799-AAC8-78BEA102C93D}" type="pres">
      <dgm:prSet presAssocID="{68068A40-132A-4D7C-8948-8765772A4637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5ED702-14C2-4EAB-B03B-B0D9E8A08DBE}" type="pres">
      <dgm:prSet presAssocID="{68068A40-132A-4D7C-8948-8765772A4637}" presName="FinalChildText" presStyleLbl="revTx" presStyleIdx="2" presStyleCnt="3" custScaleX="152709" custLinFactNeighborX="29368" custLinFactNeighborY="2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825530-B39F-4486-BCB3-30A562E31640}" srcId="{7DC3B2AD-67C3-4770-AD84-2A64AE5DAD62}" destId="{1D052984-6A5C-449B-A100-FEC44B9E8D1B}" srcOrd="0" destOrd="0" parTransId="{9A31C0EB-EF8F-4108-970C-E05427A686A8}" sibTransId="{39499440-C1C8-4D2F-A3D2-158975E48FBD}"/>
    <dgm:cxn modelId="{6416B98B-6871-45C1-9AEF-49332D3A1EDA}" srcId="{7DC3B2AD-67C3-4770-AD84-2A64AE5DAD62}" destId="{1B1ED687-CC6B-4B79-9D9A-39E3A57C475E}" srcOrd="1" destOrd="0" parTransId="{62C1C56B-4FA6-4188-9BFB-A9CCB6C4CEB9}" sibTransId="{5105F538-69F2-46EE-8128-86ECB316C417}"/>
    <dgm:cxn modelId="{D2A0D3B1-4E1F-4B81-B7BA-BF0A777007DE}" type="presOf" srcId="{97AB4EE7-BBCE-41A3-AEF2-DD0C41E7347F}" destId="{6A69F58B-2049-467B-9081-9EBBB51BE718}" srcOrd="0" destOrd="0" presId="urn:microsoft.com/office/officeart/2005/8/layout/StepDownProcess"/>
    <dgm:cxn modelId="{03A9738F-438B-4D35-A138-E241C5429282}" type="presOf" srcId="{6DD071C8-4C37-4F25-B23E-C7FFEBA054DC}" destId="{E1F73C7D-F4E9-4839-87FC-A8486AB8C132}" srcOrd="0" destOrd="0" presId="urn:microsoft.com/office/officeart/2005/8/layout/StepDownProcess"/>
    <dgm:cxn modelId="{B858433E-B272-47DC-8F5F-58A032844AD4}" type="presOf" srcId="{60CD9EC5-ACD5-45B6-8BF0-2BF06D8091CF}" destId="{445ED702-14C2-4EAB-B03B-B0D9E8A08DBE}" srcOrd="0" destOrd="0" presId="urn:microsoft.com/office/officeart/2005/8/layout/StepDownProcess"/>
    <dgm:cxn modelId="{E636F798-A81D-4BEB-873E-A918F9E90C4C}" srcId="{7DC3B2AD-67C3-4770-AD84-2A64AE5DAD62}" destId="{68068A40-132A-4D7C-8948-8765772A4637}" srcOrd="2" destOrd="0" parTransId="{653E06D7-F092-4607-A7E5-ADCA424929C4}" sibTransId="{D6A462A9-2987-4840-9B0B-84EF31211458}"/>
    <dgm:cxn modelId="{EC6AB527-0192-4D24-94A4-3AA9A4A69753}" srcId="{1D052984-6A5C-449B-A100-FEC44B9E8D1B}" destId="{97AB4EE7-BBCE-41A3-AEF2-DD0C41E7347F}" srcOrd="0" destOrd="0" parTransId="{2377FD5E-0C7E-4B7B-885A-B4E3C4F3AE8A}" sibTransId="{9D3CACC1-C1FF-4AB6-A7B0-F553FA0B3E02}"/>
    <dgm:cxn modelId="{54CA094A-B6F7-442D-BF4B-2F43E371B01A}" type="presOf" srcId="{68068A40-132A-4D7C-8948-8765772A4637}" destId="{7CFA7E3E-8CA9-4799-AAC8-78BEA102C93D}" srcOrd="0" destOrd="0" presId="urn:microsoft.com/office/officeart/2005/8/layout/StepDownProcess"/>
    <dgm:cxn modelId="{7DA9EE5E-160A-47B9-AA3A-8D784D7FF1BB}" srcId="{1B1ED687-CC6B-4B79-9D9A-39E3A57C475E}" destId="{6DD071C8-4C37-4F25-B23E-C7FFEBA054DC}" srcOrd="0" destOrd="0" parTransId="{78CDE0EF-FDFF-43A6-BA61-944FC1A3A17F}" sibTransId="{0A93ED6A-DFC4-4AAB-ADDB-189E77586F37}"/>
    <dgm:cxn modelId="{65D03190-C780-4E69-BA61-AA92E1C8CF28}" type="presOf" srcId="{1B1ED687-CC6B-4B79-9D9A-39E3A57C475E}" destId="{B0ACB80A-BD0D-47C9-AE12-1A0A8D80EDA0}" srcOrd="0" destOrd="0" presId="urn:microsoft.com/office/officeart/2005/8/layout/StepDownProcess"/>
    <dgm:cxn modelId="{E66E90FE-674F-4495-A1AA-6C758CB12083}" type="presOf" srcId="{1D052984-6A5C-449B-A100-FEC44B9E8D1B}" destId="{9ECAFFF9-3D9F-46FA-A9DB-8A9EA7558BEF}" srcOrd="0" destOrd="0" presId="urn:microsoft.com/office/officeart/2005/8/layout/StepDownProcess"/>
    <dgm:cxn modelId="{846A07A4-B6FB-4155-AEE3-6F149F1C719A}" type="presOf" srcId="{7DC3B2AD-67C3-4770-AD84-2A64AE5DAD62}" destId="{0A470423-007F-4DB9-86D3-A809007B7C4A}" srcOrd="0" destOrd="0" presId="urn:microsoft.com/office/officeart/2005/8/layout/StepDownProcess"/>
    <dgm:cxn modelId="{91CAB3E6-572A-40CA-9DD8-7DE0E2F9074A}" srcId="{68068A40-132A-4D7C-8948-8765772A4637}" destId="{60CD9EC5-ACD5-45B6-8BF0-2BF06D8091CF}" srcOrd="0" destOrd="0" parTransId="{78FA96BE-FCA2-4738-8514-B6DE787B34AC}" sibTransId="{35511BE4-3A20-4118-9C7F-14F81B6E8534}"/>
    <dgm:cxn modelId="{3FA6A840-CDF5-4AB3-BE9B-120D70427CE8}" type="presParOf" srcId="{0A470423-007F-4DB9-86D3-A809007B7C4A}" destId="{BE77D51B-9489-41FF-BB02-020492AEBFD3}" srcOrd="0" destOrd="0" presId="urn:microsoft.com/office/officeart/2005/8/layout/StepDownProcess"/>
    <dgm:cxn modelId="{33CC8846-E1F0-47EB-BFA3-6F75C6E68DAC}" type="presParOf" srcId="{BE77D51B-9489-41FF-BB02-020492AEBFD3}" destId="{8117E520-20E5-4508-B81C-1893F4114E31}" srcOrd="0" destOrd="0" presId="urn:microsoft.com/office/officeart/2005/8/layout/StepDownProcess"/>
    <dgm:cxn modelId="{CBED9FB9-3A4C-48BF-BF4A-8057C3ED8B1C}" type="presParOf" srcId="{BE77D51B-9489-41FF-BB02-020492AEBFD3}" destId="{9ECAFFF9-3D9F-46FA-A9DB-8A9EA7558BEF}" srcOrd="1" destOrd="0" presId="urn:microsoft.com/office/officeart/2005/8/layout/StepDownProcess"/>
    <dgm:cxn modelId="{ED3666FC-7BCD-4664-A10D-6949B76F9737}" type="presParOf" srcId="{BE77D51B-9489-41FF-BB02-020492AEBFD3}" destId="{6A69F58B-2049-467B-9081-9EBBB51BE718}" srcOrd="2" destOrd="0" presId="urn:microsoft.com/office/officeart/2005/8/layout/StepDownProcess"/>
    <dgm:cxn modelId="{28494202-358B-45B3-9470-9A38C105A0CA}" type="presParOf" srcId="{0A470423-007F-4DB9-86D3-A809007B7C4A}" destId="{4EDD526D-64E8-48A5-BB08-65298E296C7E}" srcOrd="1" destOrd="0" presId="urn:microsoft.com/office/officeart/2005/8/layout/StepDownProcess"/>
    <dgm:cxn modelId="{7174454E-9817-4AB7-917C-561447C7AF06}" type="presParOf" srcId="{0A470423-007F-4DB9-86D3-A809007B7C4A}" destId="{0B64E2FE-E500-482B-ACE3-09255FF89776}" srcOrd="2" destOrd="0" presId="urn:microsoft.com/office/officeart/2005/8/layout/StepDownProcess"/>
    <dgm:cxn modelId="{16E1C796-AE90-4C69-9EFC-72E04F3EFE7F}" type="presParOf" srcId="{0B64E2FE-E500-482B-ACE3-09255FF89776}" destId="{B7E86202-EE5F-457F-AC8A-2EF18D509EE4}" srcOrd="0" destOrd="0" presId="urn:microsoft.com/office/officeart/2005/8/layout/StepDownProcess"/>
    <dgm:cxn modelId="{85A56434-3412-4A3A-A561-CEA42DE34084}" type="presParOf" srcId="{0B64E2FE-E500-482B-ACE3-09255FF89776}" destId="{B0ACB80A-BD0D-47C9-AE12-1A0A8D80EDA0}" srcOrd="1" destOrd="0" presId="urn:microsoft.com/office/officeart/2005/8/layout/StepDownProcess"/>
    <dgm:cxn modelId="{FAAEB73C-95DD-450E-AED0-5BE4FC12D970}" type="presParOf" srcId="{0B64E2FE-E500-482B-ACE3-09255FF89776}" destId="{E1F73C7D-F4E9-4839-87FC-A8486AB8C132}" srcOrd="2" destOrd="0" presId="urn:microsoft.com/office/officeart/2005/8/layout/StepDownProcess"/>
    <dgm:cxn modelId="{35F0DEB4-5C9F-429A-A214-489A6170AF1F}" type="presParOf" srcId="{0A470423-007F-4DB9-86D3-A809007B7C4A}" destId="{2542CB5E-15CC-48CB-831F-F22D1238A713}" srcOrd="3" destOrd="0" presId="urn:microsoft.com/office/officeart/2005/8/layout/StepDownProcess"/>
    <dgm:cxn modelId="{C437AD80-43A7-417A-9B80-73F7B1F30633}" type="presParOf" srcId="{0A470423-007F-4DB9-86D3-A809007B7C4A}" destId="{0C471B7A-D285-477C-969C-035FCEE8B225}" srcOrd="4" destOrd="0" presId="urn:microsoft.com/office/officeart/2005/8/layout/StepDownProcess"/>
    <dgm:cxn modelId="{35674FDD-BD72-47B6-ACEC-35A9F8D50747}" type="presParOf" srcId="{0C471B7A-D285-477C-969C-035FCEE8B225}" destId="{7CFA7E3E-8CA9-4799-AAC8-78BEA102C93D}" srcOrd="0" destOrd="0" presId="urn:microsoft.com/office/officeart/2005/8/layout/StepDownProcess"/>
    <dgm:cxn modelId="{AB2A6E45-F72D-4F94-BB18-948DA6E20FA9}" type="presParOf" srcId="{0C471B7A-D285-477C-969C-035FCEE8B225}" destId="{445ED702-14C2-4EAB-B03B-B0D9E8A08DB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C3B2AD-67C3-4770-AD84-2A64AE5DAD62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052984-6A5C-449B-A100-FEC44B9E8D1B}">
      <dgm:prSet phldrT="[Text]" custT="1"/>
      <dgm:spPr/>
      <dgm:t>
        <a:bodyPr/>
        <a:lstStyle/>
        <a:p>
          <a:r>
            <a:rPr lang="en-US" sz="4400" dirty="0" smtClean="0">
              <a:solidFill>
                <a:schemeClr val="tx2">
                  <a:lumMod val="75000"/>
                </a:schemeClr>
              </a:solidFill>
            </a:rPr>
            <a:t>f(x)</a:t>
          </a:r>
          <a:endParaRPr lang="en-US" sz="4400" dirty="0">
            <a:solidFill>
              <a:schemeClr val="tx2">
                <a:lumMod val="75000"/>
              </a:schemeClr>
            </a:solidFill>
          </a:endParaRPr>
        </a:p>
      </dgm:t>
    </dgm:pt>
    <dgm:pt modelId="{9A31C0EB-EF8F-4108-970C-E05427A686A8}" type="parTrans" cxnId="{47825530-B39F-4486-BCB3-30A562E31640}">
      <dgm:prSet/>
      <dgm:spPr/>
      <dgm:t>
        <a:bodyPr/>
        <a:lstStyle/>
        <a:p>
          <a:endParaRPr lang="en-US"/>
        </a:p>
      </dgm:t>
    </dgm:pt>
    <dgm:pt modelId="{39499440-C1C8-4D2F-A3D2-158975E48FBD}" type="sibTrans" cxnId="{47825530-B39F-4486-BCB3-30A562E31640}">
      <dgm:prSet/>
      <dgm:spPr/>
      <dgm:t>
        <a:bodyPr/>
        <a:lstStyle/>
        <a:p>
          <a:endParaRPr lang="en-US"/>
        </a:p>
      </dgm:t>
    </dgm:pt>
    <dgm:pt modelId="{97AB4EE7-BBCE-41A3-AEF2-DD0C41E7347F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User</a:t>
          </a:r>
          <a:r>
            <a:rPr lang="en-US" sz="13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sz="1300" dirty="0">
            <a:solidFill>
              <a:schemeClr val="tx2">
                <a:lumMod val="75000"/>
              </a:schemeClr>
            </a:solidFill>
          </a:endParaRPr>
        </a:p>
      </dgm:t>
    </dgm:pt>
    <dgm:pt modelId="{2377FD5E-0C7E-4B7B-885A-B4E3C4F3AE8A}" type="parTrans" cxnId="{EC6AB527-0192-4D24-94A4-3AA9A4A69753}">
      <dgm:prSet/>
      <dgm:spPr/>
      <dgm:t>
        <a:bodyPr/>
        <a:lstStyle/>
        <a:p>
          <a:endParaRPr lang="en-US"/>
        </a:p>
      </dgm:t>
    </dgm:pt>
    <dgm:pt modelId="{9D3CACC1-C1FF-4AB6-A7B0-F553FA0B3E02}" type="sibTrans" cxnId="{EC6AB527-0192-4D24-94A4-3AA9A4A69753}">
      <dgm:prSet/>
      <dgm:spPr/>
      <dgm:t>
        <a:bodyPr/>
        <a:lstStyle/>
        <a:p>
          <a:endParaRPr lang="en-US"/>
        </a:p>
      </dgm:t>
    </dgm:pt>
    <dgm:pt modelId="{1B1ED687-CC6B-4B79-9D9A-39E3A57C475E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62C1C56B-4FA6-4188-9BFB-A9CCB6C4CEB9}" type="parTrans" cxnId="{6416B98B-6871-45C1-9AEF-49332D3A1EDA}">
      <dgm:prSet/>
      <dgm:spPr/>
      <dgm:t>
        <a:bodyPr/>
        <a:lstStyle/>
        <a:p>
          <a:endParaRPr lang="en-US"/>
        </a:p>
      </dgm:t>
    </dgm:pt>
    <dgm:pt modelId="{5105F538-69F2-46EE-8128-86ECB316C417}" type="sibTrans" cxnId="{6416B98B-6871-45C1-9AEF-49332D3A1EDA}">
      <dgm:prSet/>
      <dgm:spPr/>
      <dgm:t>
        <a:bodyPr/>
        <a:lstStyle/>
        <a:p>
          <a:endParaRPr lang="en-US"/>
        </a:p>
      </dgm:t>
    </dgm:pt>
    <dgm:pt modelId="{6DD071C8-4C37-4F25-B23E-C7FFEBA054DC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dirty="0">
            <a:solidFill>
              <a:schemeClr val="tx2">
                <a:lumMod val="75000"/>
              </a:schemeClr>
            </a:solidFill>
          </a:endParaRPr>
        </a:p>
      </dgm:t>
    </dgm:pt>
    <dgm:pt modelId="{78CDE0EF-FDFF-43A6-BA61-944FC1A3A17F}" type="parTrans" cxnId="{7DA9EE5E-160A-47B9-AA3A-8D784D7FF1BB}">
      <dgm:prSet/>
      <dgm:spPr/>
      <dgm:t>
        <a:bodyPr/>
        <a:lstStyle/>
        <a:p>
          <a:endParaRPr lang="en-US"/>
        </a:p>
      </dgm:t>
    </dgm:pt>
    <dgm:pt modelId="{0A93ED6A-DFC4-4AAB-ADDB-189E77586F37}" type="sibTrans" cxnId="{7DA9EE5E-160A-47B9-AA3A-8D784D7FF1BB}">
      <dgm:prSet/>
      <dgm:spPr/>
      <dgm:t>
        <a:bodyPr/>
        <a:lstStyle/>
        <a:p>
          <a:endParaRPr lang="en-US"/>
        </a:p>
      </dgm:t>
    </dgm:pt>
    <dgm:pt modelId="{68068A40-132A-4D7C-8948-8765772A4637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2">
                  <a:lumMod val="75000"/>
                </a:schemeClr>
              </a:solidFill>
            </a:rPr>
            <a:t>Record the signal power</a:t>
          </a:r>
          <a:endParaRPr lang="en-US" sz="2400" dirty="0">
            <a:solidFill>
              <a:schemeClr val="tx2">
                <a:lumMod val="75000"/>
              </a:schemeClr>
            </a:solidFill>
          </a:endParaRPr>
        </a:p>
      </dgm:t>
    </dgm:pt>
    <dgm:pt modelId="{653E06D7-F092-4607-A7E5-ADCA424929C4}" type="parTrans" cxnId="{E636F798-A81D-4BEB-873E-A918F9E90C4C}">
      <dgm:prSet/>
      <dgm:spPr/>
      <dgm:t>
        <a:bodyPr/>
        <a:lstStyle/>
        <a:p>
          <a:endParaRPr lang="en-US"/>
        </a:p>
      </dgm:t>
    </dgm:pt>
    <dgm:pt modelId="{D6A462A9-2987-4840-9B0B-84EF31211458}" type="sibTrans" cxnId="{E636F798-A81D-4BEB-873E-A918F9E90C4C}">
      <dgm:prSet/>
      <dgm:spPr/>
      <dgm:t>
        <a:bodyPr/>
        <a:lstStyle/>
        <a:p>
          <a:endParaRPr lang="en-US"/>
        </a:p>
      </dgm:t>
    </dgm:pt>
    <dgm:pt modelId="{60CD9EC5-ACD5-45B6-8BF0-2BF06D8091CF}">
      <dgm:prSet phldrT="[Text]" custT="1"/>
      <dgm:spPr/>
      <dgm:t>
        <a:bodyPr/>
        <a:lstStyle/>
        <a:p>
          <a:r>
            <a:rPr lang="en-US" sz="3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dirty="0">
            <a:solidFill>
              <a:schemeClr val="tx2">
                <a:lumMod val="75000"/>
              </a:schemeClr>
            </a:solidFill>
          </a:endParaRPr>
        </a:p>
      </dgm:t>
    </dgm:pt>
    <dgm:pt modelId="{78FA96BE-FCA2-4738-8514-B6DE787B34AC}" type="parTrans" cxnId="{91CAB3E6-572A-40CA-9DD8-7DE0E2F9074A}">
      <dgm:prSet/>
      <dgm:spPr/>
      <dgm:t>
        <a:bodyPr/>
        <a:lstStyle/>
        <a:p>
          <a:endParaRPr lang="en-US"/>
        </a:p>
      </dgm:t>
    </dgm:pt>
    <dgm:pt modelId="{35511BE4-3A20-4118-9C7F-14F81B6E8534}" type="sibTrans" cxnId="{91CAB3E6-572A-40CA-9DD8-7DE0E2F9074A}">
      <dgm:prSet/>
      <dgm:spPr/>
      <dgm:t>
        <a:bodyPr/>
        <a:lstStyle/>
        <a:p>
          <a:endParaRPr lang="en-US"/>
        </a:p>
      </dgm:t>
    </dgm:pt>
    <dgm:pt modelId="{0A470423-007F-4DB9-86D3-A809007B7C4A}" type="pres">
      <dgm:prSet presAssocID="{7DC3B2AD-67C3-4770-AD84-2A64AE5DAD6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JO"/>
        </a:p>
      </dgm:t>
    </dgm:pt>
    <dgm:pt modelId="{BE77D51B-9489-41FF-BB02-020492AEBFD3}" type="pres">
      <dgm:prSet presAssocID="{1D052984-6A5C-449B-A100-FEC44B9E8D1B}" presName="composite" presStyleCnt="0"/>
      <dgm:spPr/>
    </dgm:pt>
    <dgm:pt modelId="{8117E520-20E5-4508-B81C-1893F4114E31}" type="pres">
      <dgm:prSet presAssocID="{1D052984-6A5C-449B-A100-FEC44B9E8D1B}" presName="bentUpArrow1" presStyleLbl="alignImgPlace1" presStyleIdx="0" presStyleCnt="2"/>
      <dgm:spPr/>
    </dgm:pt>
    <dgm:pt modelId="{9ECAFFF9-3D9F-46FA-A9DB-8A9EA7558BEF}" type="pres">
      <dgm:prSet presAssocID="{1D052984-6A5C-449B-A100-FEC44B9E8D1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69F58B-2049-467B-9081-9EBBB51BE718}" type="pres">
      <dgm:prSet presAssocID="{1D052984-6A5C-449B-A100-FEC44B9E8D1B}" presName="ChildText" presStyleLbl="revTx" presStyleIdx="0" presStyleCnt="3" custScaleX="1235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DD526D-64E8-48A5-BB08-65298E296C7E}" type="pres">
      <dgm:prSet presAssocID="{39499440-C1C8-4D2F-A3D2-158975E48FBD}" presName="sibTrans" presStyleCnt="0"/>
      <dgm:spPr/>
    </dgm:pt>
    <dgm:pt modelId="{0B64E2FE-E500-482B-ACE3-09255FF89776}" type="pres">
      <dgm:prSet presAssocID="{1B1ED687-CC6B-4B79-9D9A-39E3A57C475E}" presName="composite" presStyleCnt="0"/>
      <dgm:spPr/>
    </dgm:pt>
    <dgm:pt modelId="{B7E86202-EE5F-457F-AC8A-2EF18D509EE4}" type="pres">
      <dgm:prSet presAssocID="{1B1ED687-CC6B-4B79-9D9A-39E3A57C475E}" presName="bentUpArrow1" presStyleLbl="alignImgPlace1" presStyleIdx="1" presStyleCnt="2"/>
      <dgm:spPr/>
    </dgm:pt>
    <dgm:pt modelId="{B0ACB80A-BD0D-47C9-AE12-1A0A8D80EDA0}" type="pres">
      <dgm:prSet presAssocID="{1B1ED687-CC6B-4B79-9D9A-39E3A57C475E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73C7D-F4E9-4839-87FC-A8486AB8C132}" type="pres">
      <dgm:prSet presAssocID="{1B1ED687-CC6B-4B79-9D9A-39E3A57C475E}" presName="ChildText" presStyleLbl="revTx" presStyleIdx="1" presStyleCnt="3" custScaleX="181047" custLinFactNeighborX="38324" custLinFactNeighborY="-43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2542CB5E-15CC-48CB-831F-F22D1238A713}" type="pres">
      <dgm:prSet presAssocID="{5105F538-69F2-46EE-8128-86ECB316C417}" presName="sibTrans" presStyleCnt="0"/>
      <dgm:spPr/>
    </dgm:pt>
    <dgm:pt modelId="{0C471B7A-D285-477C-969C-035FCEE8B225}" type="pres">
      <dgm:prSet presAssocID="{68068A40-132A-4D7C-8948-8765772A4637}" presName="composite" presStyleCnt="0"/>
      <dgm:spPr/>
    </dgm:pt>
    <dgm:pt modelId="{7CFA7E3E-8CA9-4799-AAC8-78BEA102C93D}" type="pres">
      <dgm:prSet presAssocID="{68068A40-132A-4D7C-8948-8765772A4637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5ED702-14C2-4EAB-B03B-B0D9E8A08DBE}" type="pres">
      <dgm:prSet presAssocID="{68068A40-132A-4D7C-8948-8765772A4637}" presName="FinalChildText" presStyleLbl="revTx" presStyleIdx="2" presStyleCnt="3" custScaleX="152709" custLinFactNeighborX="29368" custLinFactNeighborY="2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825530-B39F-4486-BCB3-30A562E31640}" srcId="{7DC3B2AD-67C3-4770-AD84-2A64AE5DAD62}" destId="{1D052984-6A5C-449B-A100-FEC44B9E8D1B}" srcOrd="0" destOrd="0" parTransId="{9A31C0EB-EF8F-4108-970C-E05427A686A8}" sibTransId="{39499440-C1C8-4D2F-A3D2-158975E48FBD}"/>
    <dgm:cxn modelId="{6416B98B-6871-45C1-9AEF-49332D3A1EDA}" srcId="{7DC3B2AD-67C3-4770-AD84-2A64AE5DAD62}" destId="{1B1ED687-CC6B-4B79-9D9A-39E3A57C475E}" srcOrd="1" destOrd="0" parTransId="{62C1C56B-4FA6-4188-9BFB-A9CCB6C4CEB9}" sibTransId="{5105F538-69F2-46EE-8128-86ECB316C417}"/>
    <dgm:cxn modelId="{D2A0D3B1-4E1F-4B81-B7BA-BF0A777007DE}" type="presOf" srcId="{97AB4EE7-BBCE-41A3-AEF2-DD0C41E7347F}" destId="{6A69F58B-2049-467B-9081-9EBBB51BE718}" srcOrd="0" destOrd="0" presId="urn:microsoft.com/office/officeart/2005/8/layout/StepDownProcess"/>
    <dgm:cxn modelId="{03A9738F-438B-4D35-A138-E241C5429282}" type="presOf" srcId="{6DD071C8-4C37-4F25-B23E-C7FFEBA054DC}" destId="{E1F73C7D-F4E9-4839-87FC-A8486AB8C132}" srcOrd="0" destOrd="0" presId="urn:microsoft.com/office/officeart/2005/8/layout/StepDownProcess"/>
    <dgm:cxn modelId="{B858433E-B272-47DC-8F5F-58A032844AD4}" type="presOf" srcId="{60CD9EC5-ACD5-45B6-8BF0-2BF06D8091CF}" destId="{445ED702-14C2-4EAB-B03B-B0D9E8A08DBE}" srcOrd="0" destOrd="0" presId="urn:microsoft.com/office/officeart/2005/8/layout/StepDownProcess"/>
    <dgm:cxn modelId="{E636F798-A81D-4BEB-873E-A918F9E90C4C}" srcId="{7DC3B2AD-67C3-4770-AD84-2A64AE5DAD62}" destId="{68068A40-132A-4D7C-8948-8765772A4637}" srcOrd="2" destOrd="0" parTransId="{653E06D7-F092-4607-A7E5-ADCA424929C4}" sibTransId="{D6A462A9-2987-4840-9B0B-84EF31211458}"/>
    <dgm:cxn modelId="{EC6AB527-0192-4D24-94A4-3AA9A4A69753}" srcId="{1D052984-6A5C-449B-A100-FEC44B9E8D1B}" destId="{97AB4EE7-BBCE-41A3-AEF2-DD0C41E7347F}" srcOrd="0" destOrd="0" parTransId="{2377FD5E-0C7E-4B7B-885A-B4E3C4F3AE8A}" sibTransId="{9D3CACC1-C1FF-4AB6-A7B0-F553FA0B3E02}"/>
    <dgm:cxn modelId="{54CA094A-B6F7-442D-BF4B-2F43E371B01A}" type="presOf" srcId="{68068A40-132A-4D7C-8948-8765772A4637}" destId="{7CFA7E3E-8CA9-4799-AAC8-78BEA102C93D}" srcOrd="0" destOrd="0" presId="urn:microsoft.com/office/officeart/2005/8/layout/StepDownProcess"/>
    <dgm:cxn modelId="{7DA9EE5E-160A-47B9-AA3A-8D784D7FF1BB}" srcId="{1B1ED687-CC6B-4B79-9D9A-39E3A57C475E}" destId="{6DD071C8-4C37-4F25-B23E-C7FFEBA054DC}" srcOrd="0" destOrd="0" parTransId="{78CDE0EF-FDFF-43A6-BA61-944FC1A3A17F}" sibTransId="{0A93ED6A-DFC4-4AAB-ADDB-189E77586F37}"/>
    <dgm:cxn modelId="{65D03190-C780-4E69-BA61-AA92E1C8CF28}" type="presOf" srcId="{1B1ED687-CC6B-4B79-9D9A-39E3A57C475E}" destId="{B0ACB80A-BD0D-47C9-AE12-1A0A8D80EDA0}" srcOrd="0" destOrd="0" presId="urn:microsoft.com/office/officeart/2005/8/layout/StepDownProcess"/>
    <dgm:cxn modelId="{E66E90FE-674F-4495-A1AA-6C758CB12083}" type="presOf" srcId="{1D052984-6A5C-449B-A100-FEC44B9E8D1B}" destId="{9ECAFFF9-3D9F-46FA-A9DB-8A9EA7558BEF}" srcOrd="0" destOrd="0" presId="urn:microsoft.com/office/officeart/2005/8/layout/StepDownProcess"/>
    <dgm:cxn modelId="{846A07A4-B6FB-4155-AEE3-6F149F1C719A}" type="presOf" srcId="{7DC3B2AD-67C3-4770-AD84-2A64AE5DAD62}" destId="{0A470423-007F-4DB9-86D3-A809007B7C4A}" srcOrd="0" destOrd="0" presId="urn:microsoft.com/office/officeart/2005/8/layout/StepDownProcess"/>
    <dgm:cxn modelId="{91CAB3E6-572A-40CA-9DD8-7DE0E2F9074A}" srcId="{68068A40-132A-4D7C-8948-8765772A4637}" destId="{60CD9EC5-ACD5-45B6-8BF0-2BF06D8091CF}" srcOrd="0" destOrd="0" parTransId="{78FA96BE-FCA2-4738-8514-B6DE787B34AC}" sibTransId="{35511BE4-3A20-4118-9C7F-14F81B6E8534}"/>
    <dgm:cxn modelId="{3FA6A840-CDF5-4AB3-BE9B-120D70427CE8}" type="presParOf" srcId="{0A470423-007F-4DB9-86D3-A809007B7C4A}" destId="{BE77D51B-9489-41FF-BB02-020492AEBFD3}" srcOrd="0" destOrd="0" presId="urn:microsoft.com/office/officeart/2005/8/layout/StepDownProcess"/>
    <dgm:cxn modelId="{33CC8846-E1F0-47EB-BFA3-6F75C6E68DAC}" type="presParOf" srcId="{BE77D51B-9489-41FF-BB02-020492AEBFD3}" destId="{8117E520-20E5-4508-B81C-1893F4114E31}" srcOrd="0" destOrd="0" presId="urn:microsoft.com/office/officeart/2005/8/layout/StepDownProcess"/>
    <dgm:cxn modelId="{CBED9FB9-3A4C-48BF-BF4A-8057C3ED8B1C}" type="presParOf" srcId="{BE77D51B-9489-41FF-BB02-020492AEBFD3}" destId="{9ECAFFF9-3D9F-46FA-A9DB-8A9EA7558BEF}" srcOrd="1" destOrd="0" presId="urn:microsoft.com/office/officeart/2005/8/layout/StepDownProcess"/>
    <dgm:cxn modelId="{ED3666FC-7BCD-4664-A10D-6949B76F9737}" type="presParOf" srcId="{BE77D51B-9489-41FF-BB02-020492AEBFD3}" destId="{6A69F58B-2049-467B-9081-9EBBB51BE718}" srcOrd="2" destOrd="0" presId="urn:microsoft.com/office/officeart/2005/8/layout/StepDownProcess"/>
    <dgm:cxn modelId="{28494202-358B-45B3-9470-9A38C105A0CA}" type="presParOf" srcId="{0A470423-007F-4DB9-86D3-A809007B7C4A}" destId="{4EDD526D-64E8-48A5-BB08-65298E296C7E}" srcOrd="1" destOrd="0" presId="urn:microsoft.com/office/officeart/2005/8/layout/StepDownProcess"/>
    <dgm:cxn modelId="{7174454E-9817-4AB7-917C-561447C7AF06}" type="presParOf" srcId="{0A470423-007F-4DB9-86D3-A809007B7C4A}" destId="{0B64E2FE-E500-482B-ACE3-09255FF89776}" srcOrd="2" destOrd="0" presId="urn:microsoft.com/office/officeart/2005/8/layout/StepDownProcess"/>
    <dgm:cxn modelId="{16E1C796-AE90-4C69-9EFC-72E04F3EFE7F}" type="presParOf" srcId="{0B64E2FE-E500-482B-ACE3-09255FF89776}" destId="{B7E86202-EE5F-457F-AC8A-2EF18D509EE4}" srcOrd="0" destOrd="0" presId="urn:microsoft.com/office/officeart/2005/8/layout/StepDownProcess"/>
    <dgm:cxn modelId="{85A56434-3412-4A3A-A561-CEA42DE34084}" type="presParOf" srcId="{0B64E2FE-E500-482B-ACE3-09255FF89776}" destId="{B0ACB80A-BD0D-47C9-AE12-1A0A8D80EDA0}" srcOrd="1" destOrd="0" presId="urn:microsoft.com/office/officeart/2005/8/layout/StepDownProcess"/>
    <dgm:cxn modelId="{FAAEB73C-95DD-450E-AED0-5BE4FC12D970}" type="presParOf" srcId="{0B64E2FE-E500-482B-ACE3-09255FF89776}" destId="{E1F73C7D-F4E9-4839-87FC-A8486AB8C132}" srcOrd="2" destOrd="0" presId="urn:microsoft.com/office/officeart/2005/8/layout/StepDownProcess"/>
    <dgm:cxn modelId="{35F0DEB4-5C9F-429A-A214-489A6170AF1F}" type="presParOf" srcId="{0A470423-007F-4DB9-86D3-A809007B7C4A}" destId="{2542CB5E-15CC-48CB-831F-F22D1238A713}" srcOrd="3" destOrd="0" presId="urn:microsoft.com/office/officeart/2005/8/layout/StepDownProcess"/>
    <dgm:cxn modelId="{C437AD80-43A7-417A-9B80-73F7B1F30633}" type="presParOf" srcId="{0A470423-007F-4DB9-86D3-A809007B7C4A}" destId="{0C471B7A-D285-477C-969C-035FCEE8B225}" srcOrd="4" destOrd="0" presId="urn:microsoft.com/office/officeart/2005/8/layout/StepDownProcess"/>
    <dgm:cxn modelId="{35674FDD-BD72-47B6-ACEC-35A9F8D50747}" type="presParOf" srcId="{0C471B7A-D285-477C-969C-035FCEE8B225}" destId="{7CFA7E3E-8CA9-4799-AAC8-78BEA102C93D}" srcOrd="0" destOrd="0" presId="urn:microsoft.com/office/officeart/2005/8/layout/StepDownProcess"/>
    <dgm:cxn modelId="{AB2A6E45-F72D-4F94-BB18-948DA6E20FA9}" type="presParOf" srcId="{0C471B7A-D285-477C-969C-035FCEE8B225}" destId="{445ED702-14C2-4EAB-B03B-B0D9E8A08DBE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6A6E78-B664-42E4-A07E-36657CB7544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5D00433-1615-4C86-8DD4-B29F969AC440}">
      <dgm:prSet phldrT="[Text]"/>
      <dgm:spPr/>
      <dgm:t>
        <a:bodyPr/>
        <a:lstStyle/>
        <a:p>
          <a:r>
            <a:rPr lang="en-US" dirty="0" smtClean="0"/>
            <a:t>Record the voice</a:t>
          </a:r>
          <a:endParaRPr lang="en-US" dirty="0"/>
        </a:p>
      </dgm:t>
    </dgm:pt>
    <dgm:pt modelId="{D14F472E-A1EC-4574-B27A-809D23EEF750}" type="parTrans" cxnId="{83BCD1AD-EEFA-4B29-A953-C1E11C006186}">
      <dgm:prSet/>
      <dgm:spPr/>
      <dgm:t>
        <a:bodyPr/>
        <a:lstStyle/>
        <a:p>
          <a:endParaRPr lang="en-US"/>
        </a:p>
      </dgm:t>
    </dgm:pt>
    <dgm:pt modelId="{19E59C36-2102-425B-ACFD-4E9555B83EF0}" type="sibTrans" cxnId="{83BCD1AD-EEFA-4B29-A953-C1E11C006186}">
      <dgm:prSet/>
      <dgm:spPr/>
      <dgm:t>
        <a:bodyPr/>
        <a:lstStyle/>
        <a:p>
          <a:endParaRPr lang="en-US"/>
        </a:p>
      </dgm:t>
    </dgm:pt>
    <dgm:pt modelId="{3526B1B5-7720-4556-BD6E-6C00AF7C4984}">
      <dgm:prSet phldrT="[Text]"/>
      <dgm:spPr/>
      <dgm:t>
        <a:bodyPr/>
        <a:lstStyle/>
        <a:p>
          <a:r>
            <a:rPr lang="en-US" dirty="0" smtClean="0"/>
            <a:t>Signal processing </a:t>
          </a:r>
          <a:endParaRPr lang="en-US" dirty="0"/>
        </a:p>
      </dgm:t>
    </dgm:pt>
    <dgm:pt modelId="{247FFA98-51A0-4DD7-AAD2-52568F4836F5}" type="parTrans" cxnId="{4BA248C0-7254-4C4D-B02A-D021536834AA}">
      <dgm:prSet/>
      <dgm:spPr/>
      <dgm:t>
        <a:bodyPr/>
        <a:lstStyle/>
        <a:p>
          <a:endParaRPr lang="en-US"/>
        </a:p>
      </dgm:t>
    </dgm:pt>
    <dgm:pt modelId="{FD06FB7D-DF8A-4015-8547-A356CA89BAED}" type="sibTrans" cxnId="{4BA248C0-7254-4C4D-B02A-D021536834AA}">
      <dgm:prSet/>
      <dgm:spPr/>
      <dgm:t>
        <a:bodyPr/>
        <a:lstStyle/>
        <a:p>
          <a:endParaRPr lang="en-US"/>
        </a:p>
      </dgm:t>
    </dgm:pt>
    <dgm:pt modelId="{899C852A-9549-46F5-9C52-BA38DE948C6B}">
      <dgm:prSet phldrT="[Text]"/>
      <dgm:spPr/>
      <dgm:t>
        <a:bodyPr/>
        <a:lstStyle/>
        <a:p>
          <a:r>
            <a:rPr lang="en-US" dirty="0" smtClean="0"/>
            <a:t>Save properties on data base</a:t>
          </a:r>
          <a:endParaRPr lang="en-US" dirty="0"/>
        </a:p>
      </dgm:t>
    </dgm:pt>
    <dgm:pt modelId="{0137A190-11A1-4B0C-B226-1C11E9438FC4}" type="parTrans" cxnId="{3216A4DC-7341-4237-8D72-352ABB89C852}">
      <dgm:prSet/>
      <dgm:spPr/>
      <dgm:t>
        <a:bodyPr/>
        <a:lstStyle/>
        <a:p>
          <a:endParaRPr lang="en-US"/>
        </a:p>
      </dgm:t>
    </dgm:pt>
    <dgm:pt modelId="{D75A1CCE-CF7B-4173-8893-2F1F7D5DD0C8}" type="sibTrans" cxnId="{3216A4DC-7341-4237-8D72-352ABB89C852}">
      <dgm:prSet/>
      <dgm:spPr/>
      <dgm:t>
        <a:bodyPr/>
        <a:lstStyle/>
        <a:p>
          <a:endParaRPr lang="en-US"/>
        </a:p>
      </dgm:t>
    </dgm:pt>
    <dgm:pt modelId="{2F7A1D26-3E96-472A-9E01-340533A8E07F}" type="pres">
      <dgm:prSet presAssocID="{0B6A6E78-B664-42E4-A07E-36657CB75449}" presName="CompostProcess" presStyleCnt="0">
        <dgm:presLayoutVars>
          <dgm:dir/>
          <dgm:resizeHandles val="exact"/>
        </dgm:presLayoutVars>
      </dgm:prSet>
      <dgm:spPr/>
    </dgm:pt>
    <dgm:pt modelId="{D2E3222B-C743-49B6-B9C8-2A8E02EBF417}" type="pres">
      <dgm:prSet presAssocID="{0B6A6E78-B664-42E4-A07E-36657CB75449}" presName="arrow" presStyleLbl="bgShp" presStyleIdx="0" presStyleCnt="1" custLinFactNeighborY="763"/>
      <dgm:spPr>
        <a:solidFill>
          <a:schemeClr val="accent2">
            <a:lumMod val="75000"/>
          </a:schemeClr>
        </a:solidFill>
      </dgm:spPr>
    </dgm:pt>
    <dgm:pt modelId="{4AD82626-17A0-4765-852D-E1E828D95530}" type="pres">
      <dgm:prSet presAssocID="{0B6A6E78-B664-42E4-A07E-36657CB75449}" presName="linearProcess" presStyleCnt="0"/>
      <dgm:spPr/>
    </dgm:pt>
    <dgm:pt modelId="{C5F7183A-518E-4133-87B4-8A0F67386940}" type="pres">
      <dgm:prSet presAssocID="{25D00433-1615-4C86-8DD4-B29F969AC44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E9FDA7-B196-4BF8-B5D1-D62E3BCB9D08}" type="pres">
      <dgm:prSet presAssocID="{19E59C36-2102-425B-ACFD-4E9555B83EF0}" presName="sibTrans" presStyleCnt="0"/>
      <dgm:spPr/>
    </dgm:pt>
    <dgm:pt modelId="{C64577F1-D0A0-4588-BE4E-4AB746BC0523}" type="pres">
      <dgm:prSet presAssocID="{3526B1B5-7720-4556-BD6E-6C00AF7C498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D465B53-DA7D-4CCC-98B8-C3083CDB9010}" type="pres">
      <dgm:prSet presAssocID="{FD06FB7D-DF8A-4015-8547-A356CA89BAED}" presName="sibTrans" presStyleCnt="0"/>
      <dgm:spPr/>
    </dgm:pt>
    <dgm:pt modelId="{149B95EF-FA43-4F0B-AC72-66544291EBC3}" type="pres">
      <dgm:prSet presAssocID="{899C852A-9549-46F5-9C52-BA38DE948C6B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4EA615-C0FF-4043-8663-EE90BF8D696A}" type="presOf" srcId="{25D00433-1615-4C86-8DD4-B29F969AC440}" destId="{C5F7183A-518E-4133-87B4-8A0F67386940}" srcOrd="0" destOrd="0" presId="urn:microsoft.com/office/officeart/2005/8/layout/hProcess9"/>
    <dgm:cxn modelId="{83BCD1AD-EEFA-4B29-A953-C1E11C006186}" srcId="{0B6A6E78-B664-42E4-A07E-36657CB75449}" destId="{25D00433-1615-4C86-8DD4-B29F969AC440}" srcOrd="0" destOrd="0" parTransId="{D14F472E-A1EC-4574-B27A-809D23EEF750}" sibTransId="{19E59C36-2102-425B-ACFD-4E9555B83EF0}"/>
    <dgm:cxn modelId="{55EAB301-A630-4AEF-BB1E-536003FA0166}" type="presOf" srcId="{899C852A-9549-46F5-9C52-BA38DE948C6B}" destId="{149B95EF-FA43-4F0B-AC72-66544291EBC3}" srcOrd="0" destOrd="0" presId="urn:microsoft.com/office/officeart/2005/8/layout/hProcess9"/>
    <dgm:cxn modelId="{4BA248C0-7254-4C4D-B02A-D021536834AA}" srcId="{0B6A6E78-B664-42E4-A07E-36657CB75449}" destId="{3526B1B5-7720-4556-BD6E-6C00AF7C4984}" srcOrd="1" destOrd="0" parTransId="{247FFA98-51A0-4DD7-AAD2-52568F4836F5}" sibTransId="{FD06FB7D-DF8A-4015-8547-A356CA89BAED}"/>
    <dgm:cxn modelId="{F1BF0191-61A4-46B6-90DA-2D22AACC479F}" type="presOf" srcId="{0B6A6E78-B664-42E4-A07E-36657CB75449}" destId="{2F7A1D26-3E96-472A-9E01-340533A8E07F}" srcOrd="0" destOrd="0" presId="urn:microsoft.com/office/officeart/2005/8/layout/hProcess9"/>
    <dgm:cxn modelId="{3216A4DC-7341-4237-8D72-352ABB89C852}" srcId="{0B6A6E78-B664-42E4-A07E-36657CB75449}" destId="{899C852A-9549-46F5-9C52-BA38DE948C6B}" srcOrd="2" destOrd="0" parTransId="{0137A190-11A1-4B0C-B226-1C11E9438FC4}" sibTransId="{D75A1CCE-CF7B-4173-8893-2F1F7D5DD0C8}"/>
    <dgm:cxn modelId="{4E877281-656A-487D-A21C-1657E0CAD7C3}" type="presOf" srcId="{3526B1B5-7720-4556-BD6E-6C00AF7C4984}" destId="{C64577F1-D0A0-4588-BE4E-4AB746BC0523}" srcOrd="0" destOrd="0" presId="urn:microsoft.com/office/officeart/2005/8/layout/hProcess9"/>
    <dgm:cxn modelId="{DB6B54D4-3AEF-4012-A30B-D85CF1378D3E}" type="presParOf" srcId="{2F7A1D26-3E96-472A-9E01-340533A8E07F}" destId="{D2E3222B-C743-49B6-B9C8-2A8E02EBF417}" srcOrd="0" destOrd="0" presId="urn:microsoft.com/office/officeart/2005/8/layout/hProcess9"/>
    <dgm:cxn modelId="{FC8A3AB9-5C88-4D6C-9A2D-169BA20A6B3C}" type="presParOf" srcId="{2F7A1D26-3E96-472A-9E01-340533A8E07F}" destId="{4AD82626-17A0-4765-852D-E1E828D95530}" srcOrd="1" destOrd="0" presId="urn:microsoft.com/office/officeart/2005/8/layout/hProcess9"/>
    <dgm:cxn modelId="{336ED889-5C25-4E9D-A1CB-D259E6B35A61}" type="presParOf" srcId="{4AD82626-17A0-4765-852D-E1E828D95530}" destId="{C5F7183A-518E-4133-87B4-8A0F67386940}" srcOrd="0" destOrd="0" presId="urn:microsoft.com/office/officeart/2005/8/layout/hProcess9"/>
    <dgm:cxn modelId="{6B48D03C-5884-4893-8367-B0436B6FF392}" type="presParOf" srcId="{4AD82626-17A0-4765-852D-E1E828D95530}" destId="{44E9FDA7-B196-4BF8-B5D1-D62E3BCB9D08}" srcOrd="1" destOrd="0" presId="urn:microsoft.com/office/officeart/2005/8/layout/hProcess9"/>
    <dgm:cxn modelId="{170356E4-EB45-4889-A0FD-49F4920EAD5D}" type="presParOf" srcId="{4AD82626-17A0-4765-852D-E1E828D95530}" destId="{C64577F1-D0A0-4588-BE4E-4AB746BC0523}" srcOrd="2" destOrd="0" presId="urn:microsoft.com/office/officeart/2005/8/layout/hProcess9"/>
    <dgm:cxn modelId="{ABDCE123-F07D-4897-BCAA-52BEC268B129}" type="presParOf" srcId="{4AD82626-17A0-4765-852D-E1E828D95530}" destId="{1D465B53-DA7D-4CCC-98B8-C3083CDB9010}" srcOrd="3" destOrd="0" presId="urn:microsoft.com/office/officeart/2005/8/layout/hProcess9"/>
    <dgm:cxn modelId="{C80C8BDE-E3F4-4650-8C7A-50CB61EB8E0D}" type="presParOf" srcId="{4AD82626-17A0-4765-852D-E1E828D95530}" destId="{149B95EF-FA43-4F0B-AC72-66544291EBC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0AC8F4-780E-459B-9F8A-E57544F8AE65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4F95830D-A5BB-476E-A79F-8782D75CDE9B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Detect the signal </a:t>
          </a:r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A12DD369-DB95-4D85-A84A-979B828E5179}" type="parTrans" cxnId="{2EAA6769-C5E7-46C0-8DDF-D27E32596B05}">
      <dgm:prSet/>
      <dgm:spPr/>
      <dgm:t>
        <a:bodyPr/>
        <a:lstStyle/>
        <a:p>
          <a:endParaRPr lang="en-US"/>
        </a:p>
      </dgm:t>
    </dgm:pt>
    <dgm:pt modelId="{AC1E7A21-2B36-4A33-A9D9-5151DECD6D56}" type="sibTrans" cxnId="{2EAA6769-C5E7-46C0-8DDF-D27E32596B05}">
      <dgm:prSet/>
      <dgm:spPr/>
      <dgm:t>
        <a:bodyPr/>
        <a:lstStyle/>
        <a:p>
          <a:endParaRPr lang="en-US"/>
        </a:p>
      </dgm:t>
    </dgm:pt>
    <dgm:pt modelId="{348854F6-C46F-4A58-945A-956090A4845C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Fetch its properties </a:t>
          </a:r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94912546-CAF9-4380-88FD-D988614C0EE8}" type="parTrans" cxnId="{A90BE31C-4EDF-4331-9CB8-8A2D88193571}">
      <dgm:prSet/>
      <dgm:spPr/>
      <dgm:t>
        <a:bodyPr/>
        <a:lstStyle/>
        <a:p>
          <a:endParaRPr lang="en-US"/>
        </a:p>
      </dgm:t>
    </dgm:pt>
    <dgm:pt modelId="{192274A3-72DD-4ED6-A8C8-9C1FC0AD7640}" type="sibTrans" cxnId="{A90BE31C-4EDF-4331-9CB8-8A2D88193571}">
      <dgm:prSet/>
      <dgm:spPr/>
      <dgm:t>
        <a:bodyPr/>
        <a:lstStyle/>
        <a:p>
          <a:endParaRPr lang="en-US"/>
        </a:p>
      </dgm:t>
    </dgm:pt>
    <dgm:pt modelId="{766EB3ED-38D3-476A-90CD-A9362A4D327F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Compare and take decision </a:t>
          </a:r>
          <a:endParaRPr lang="en-US" dirty="0">
            <a:solidFill>
              <a:schemeClr val="tx2">
                <a:lumMod val="75000"/>
              </a:schemeClr>
            </a:solidFill>
          </a:endParaRPr>
        </a:p>
      </dgm:t>
    </dgm:pt>
    <dgm:pt modelId="{AD1A8793-7D03-4607-B6A9-5D3A16871894}" type="parTrans" cxnId="{E263C17F-E8F6-4C5D-B8D5-3ED9022CD691}">
      <dgm:prSet/>
      <dgm:spPr/>
      <dgm:t>
        <a:bodyPr/>
        <a:lstStyle/>
        <a:p>
          <a:endParaRPr lang="en-US"/>
        </a:p>
      </dgm:t>
    </dgm:pt>
    <dgm:pt modelId="{9AE1E907-310A-4DE7-9757-11ED550E3086}" type="sibTrans" cxnId="{E263C17F-E8F6-4C5D-B8D5-3ED9022CD691}">
      <dgm:prSet/>
      <dgm:spPr/>
      <dgm:t>
        <a:bodyPr/>
        <a:lstStyle/>
        <a:p>
          <a:endParaRPr lang="en-US"/>
        </a:p>
      </dgm:t>
    </dgm:pt>
    <dgm:pt modelId="{5BD1E662-5CD3-46BD-8EB3-A8D3C28F0EB9}" type="pres">
      <dgm:prSet presAssocID="{F30AC8F4-780E-459B-9F8A-E57544F8AE65}" presName="arrowDiagram" presStyleCnt="0">
        <dgm:presLayoutVars>
          <dgm:chMax val="5"/>
          <dgm:dir/>
          <dgm:resizeHandles val="exact"/>
        </dgm:presLayoutVars>
      </dgm:prSet>
      <dgm:spPr/>
    </dgm:pt>
    <dgm:pt modelId="{77F1582F-E8BD-4A64-AE79-92C925B83B61}" type="pres">
      <dgm:prSet presAssocID="{F30AC8F4-780E-459B-9F8A-E57544F8AE65}" presName="arrow" presStyleLbl="bgShp" presStyleIdx="0" presStyleCnt="1" custLinFactNeighborX="-4957" custLinFactNeighborY="0"/>
      <dgm:spPr>
        <a:solidFill>
          <a:schemeClr val="accent2">
            <a:lumMod val="75000"/>
          </a:schemeClr>
        </a:solidFill>
      </dgm:spPr>
    </dgm:pt>
    <dgm:pt modelId="{219F4D40-5A1F-46AC-ADB6-51F655040563}" type="pres">
      <dgm:prSet presAssocID="{F30AC8F4-780E-459B-9F8A-E57544F8AE65}" presName="arrowDiagram3" presStyleCnt="0"/>
      <dgm:spPr/>
    </dgm:pt>
    <dgm:pt modelId="{17948B66-1F7A-4006-A834-04B4A3D328DF}" type="pres">
      <dgm:prSet presAssocID="{4F95830D-A5BB-476E-A79F-8782D75CDE9B}" presName="bullet3a" presStyleLbl="node1" presStyleIdx="0" presStyleCnt="3" custLinFactNeighborX="-98872" custLinFactNeighborY="-84201"/>
      <dgm:spPr/>
    </dgm:pt>
    <dgm:pt modelId="{5B8302DB-CD68-4A70-8A2D-0B984F05E942}" type="pres">
      <dgm:prSet presAssocID="{4F95830D-A5BB-476E-A79F-8782D75CDE9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DC353C53-6786-4C92-A570-009C47F1F7EE}" type="pres">
      <dgm:prSet presAssocID="{348854F6-C46F-4A58-945A-956090A4845C}" presName="bullet3b" presStyleLbl="node1" presStyleIdx="1" presStyleCnt="3"/>
      <dgm:spPr/>
    </dgm:pt>
    <dgm:pt modelId="{244ED2D7-7AD3-4A49-B766-B2A4F800E707}" type="pres">
      <dgm:prSet presAssocID="{348854F6-C46F-4A58-945A-956090A4845C}" presName="textBox3b" presStyleLbl="revTx" presStyleIdx="1" presStyleCnt="3" custScaleY="838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00F02-174C-46AD-910A-A3710B1975F2}" type="pres">
      <dgm:prSet presAssocID="{766EB3ED-38D3-476A-90CD-A9362A4D327F}" presName="bullet3c" presStyleLbl="node1" presStyleIdx="2" presStyleCnt="3"/>
      <dgm:spPr/>
    </dgm:pt>
    <dgm:pt modelId="{DAD48C37-CEA3-4B2A-9D70-B432F7456226}" type="pres">
      <dgm:prSet presAssocID="{766EB3ED-38D3-476A-90CD-A9362A4D327F}" presName="textBox3c" presStyleLbl="revTx" presStyleIdx="2" presStyleCnt="3" custScaleY="68693" custLinFactNeighborX="-10381" custLinFactNeighborY="-2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126943-6C53-4DA5-86E3-6378B2821C72}" type="presOf" srcId="{4F95830D-A5BB-476E-A79F-8782D75CDE9B}" destId="{5B8302DB-CD68-4A70-8A2D-0B984F05E942}" srcOrd="0" destOrd="0" presId="urn:microsoft.com/office/officeart/2005/8/layout/arrow2"/>
    <dgm:cxn modelId="{377EB361-EA6D-48E9-A421-298AB68F94DF}" type="presOf" srcId="{766EB3ED-38D3-476A-90CD-A9362A4D327F}" destId="{DAD48C37-CEA3-4B2A-9D70-B432F7456226}" srcOrd="0" destOrd="0" presId="urn:microsoft.com/office/officeart/2005/8/layout/arrow2"/>
    <dgm:cxn modelId="{2EAA6769-C5E7-46C0-8DDF-D27E32596B05}" srcId="{F30AC8F4-780E-459B-9F8A-E57544F8AE65}" destId="{4F95830D-A5BB-476E-A79F-8782D75CDE9B}" srcOrd="0" destOrd="0" parTransId="{A12DD369-DB95-4D85-A84A-979B828E5179}" sibTransId="{AC1E7A21-2B36-4A33-A9D9-5151DECD6D56}"/>
    <dgm:cxn modelId="{5F9D27AF-73A7-4B94-B2EA-D58B0D33FCA1}" type="presOf" srcId="{F30AC8F4-780E-459B-9F8A-E57544F8AE65}" destId="{5BD1E662-5CD3-46BD-8EB3-A8D3C28F0EB9}" srcOrd="0" destOrd="0" presId="urn:microsoft.com/office/officeart/2005/8/layout/arrow2"/>
    <dgm:cxn modelId="{E263C17F-E8F6-4C5D-B8D5-3ED9022CD691}" srcId="{F30AC8F4-780E-459B-9F8A-E57544F8AE65}" destId="{766EB3ED-38D3-476A-90CD-A9362A4D327F}" srcOrd="2" destOrd="0" parTransId="{AD1A8793-7D03-4607-B6A9-5D3A16871894}" sibTransId="{9AE1E907-310A-4DE7-9757-11ED550E3086}"/>
    <dgm:cxn modelId="{A90BE31C-4EDF-4331-9CB8-8A2D88193571}" srcId="{F30AC8F4-780E-459B-9F8A-E57544F8AE65}" destId="{348854F6-C46F-4A58-945A-956090A4845C}" srcOrd="1" destOrd="0" parTransId="{94912546-CAF9-4380-88FD-D988614C0EE8}" sibTransId="{192274A3-72DD-4ED6-A8C8-9C1FC0AD7640}"/>
    <dgm:cxn modelId="{F45332DF-AE64-4608-B946-E80A400A77B9}" type="presOf" srcId="{348854F6-C46F-4A58-945A-956090A4845C}" destId="{244ED2D7-7AD3-4A49-B766-B2A4F800E707}" srcOrd="0" destOrd="0" presId="urn:microsoft.com/office/officeart/2005/8/layout/arrow2"/>
    <dgm:cxn modelId="{3C626C8A-CF24-46DE-B4C5-3F05901F2BF7}" type="presParOf" srcId="{5BD1E662-5CD3-46BD-8EB3-A8D3C28F0EB9}" destId="{77F1582F-E8BD-4A64-AE79-92C925B83B61}" srcOrd="0" destOrd="0" presId="urn:microsoft.com/office/officeart/2005/8/layout/arrow2"/>
    <dgm:cxn modelId="{0042CFB4-3E71-4FBB-BFE4-557E3EC29580}" type="presParOf" srcId="{5BD1E662-5CD3-46BD-8EB3-A8D3C28F0EB9}" destId="{219F4D40-5A1F-46AC-ADB6-51F655040563}" srcOrd="1" destOrd="0" presId="urn:microsoft.com/office/officeart/2005/8/layout/arrow2"/>
    <dgm:cxn modelId="{FAF43BC4-3B3E-465C-83E3-555941E5CB8E}" type="presParOf" srcId="{219F4D40-5A1F-46AC-ADB6-51F655040563}" destId="{17948B66-1F7A-4006-A834-04B4A3D328DF}" srcOrd="0" destOrd="0" presId="urn:microsoft.com/office/officeart/2005/8/layout/arrow2"/>
    <dgm:cxn modelId="{8FDEBDDD-DA2B-46A2-9E77-7365BDC5F8EB}" type="presParOf" srcId="{219F4D40-5A1F-46AC-ADB6-51F655040563}" destId="{5B8302DB-CD68-4A70-8A2D-0B984F05E942}" srcOrd="1" destOrd="0" presId="urn:microsoft.com/office/officeart/2005/8/layout/arrow2"/>
    <dgm:cxn modelId="{FB36629E-B84D-4F58-A579-C5A90E2F6243}" type="presParOf" srcId="{219F4D40-5A1F-46AC-ADB6-51F655040563}" destId="{DC353C53-6786-4C92-A570-009C47F1F7EE}" srcOrd="2" destOrd="0" presId="urn:microsoft.com/office/officeart/2005/8/layout/arrow2"/>
    <dgm:cxn modelId="{C2F6BADE-6554-4F32-9F63-FC1B026804DC}" type="presParOf" srcId="{219F4D40-5A1F-46AC-ADB6-51F655040563}" destId="{244ED2D7-7AD3-4A49-B766-B2A4F800E707}" srcOrd="3" destOrd="0" presId="urn:microsoft.com/office/officeart/2005/8/layout/arrow2"/>
    <dgm:cxn modelId="{7ADF83B8-AA52-420C-A3B6-12053DA0F119}" type="presParOf" srcId="{219F4D40-5A1F-46AC-ADB6-51F655040563}" destId="{13B00F02-174C-46AD-910A-A3710B1975F2}" srcOrd="4" destOrd="0" presId="urn:microsoft.com/office/officeart/2005/8/layout/arrow2"/>
    <dgm:cxn modelId="{686B9AE7-973C-45AC-BF61-E78DB3AE2369}" type="presParOf" srcId="{219F4D40-5A1F-46AC-ADB6-51F655040563}" destId="{DAD48C37-CEA3-4B2A-9D70-B432F7456226}" srcOrd="5" destOrd="0" presId="urn:microsoft.com/office/officeart/2005/8/layout/arrow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E0AD8A-F28B-4E34-8557-35156C2B1AAE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JO"/>
        </a:p>
      </dgm:t>
    </dgm:pt>
    <dgm:pt modelId="{3223091C-8409-4D6B-88C9-7800284095BE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Acceptable Confidence Level.</a:t>
          </a:r>
          <a:endParaRPr lang="ar-JO" dirty="0">
            <a:solidFill>
              <a:schemeClr val="tx2">
                <a:lumMod val="75000"/>
              </a:schemeClr>
            </a:solidFill>
          </a:endParaRPr>
        </a:p>
      </dgm:t>
    </dgm:pt>
    <dgm:pt modelId="{E18EB1E9-8507-47C7-AAB2-644F7FC7431E}" type="parTrans" cxnId="{D667F2A0-BC32-456C-B503-7840BB7F0EB7}">
      <dgm:prSet/>
      <dgm:spPr/>
      <dgm:t>
        <a:bodyPr/>
        <a:lstStyle/>
        <a:p>
          <a:pPr rtl="1"/>
          <a:endParaRPr lang="ar-JO"/>
        </a:p>
      </dgm:t>
    </dgm:pt>
    <dgm:pt modelId="{52FECB0C-387F-44AA-A244-4C66FBC82DBE}" type="sibTrans" cxnId="{D667F2A0-BC32-456C-B503-7840BB7F0EB7}">
      <dgm:prSet/>
      <dgm:spPr/>
      <dgm:t>
        <a:bodyPr/>
        <a:lstStyle/>
        <a:p>
          <a:pPr rtl="1"/>
          <a:endParaRPr lang="ar-JO"/>
        </a:p>
      </dgm:t>
    </dgm:pt>
    <dgm:pt modelId="{9E2611E5-5651-4803-B2BE-1743B45CD6C2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Minimum Audio Level.</a:t>
          </a:r>
          <a:endParaRPr lang="ar-JO" dirty="0">
            <a:solidFill>
              <a:schemeClr val="tx2">
                <a:lumMod val="75000"/>
              </a:schemeClr>
            </a:solidFill>
          </a:endParaRPr>
        </a:p>
      </dgm:t>
    </dgm:pt>
    <dgm:pt modelId="{3094521C-8818-4408-ACB7-605C32F51071}" type="parTrans" cxnId="{39EB41C0-52CB-40C8-A526-9849F91D5BC2}">
      <dgm:prSet/>
      <dgm:spPr/>
      <dgm:t>
        <a:bodyPr/>
        <a:lstStyle/>
        <a:p>
          <a:pPr rtl="1"/>
          <a:endParaRPr lang="ar-JO"/>
        </a:p>
      </dgm:t>
    </dgm:pt>
    <dgm:pt modelId="{53DE1CE1-B082-43C0-B4F3-9042A7E13D4D}" type="sibTrans" cxnId="{39EB41C0-52CB-40C8-A526-9849F91D5BC2}">
      <dgm:prSet/>
      <dgm:spPr/>
      <dgm:t>
        <a:bodyPr/>
        <a:lstStyle/>
        <a:p>
          <a:pPr rtl="1"/>
          <a:endParaRPr lang="ar-JO"/>
        </a:p>
      </dgm:t>
    </dgm:pt>
    <dgm:pt modelId="{9C43D5B6-6A3D-4403-AA50-2476F61B7F4B}">
      <dgm:prSet phldrT="[Text]"/>
      <dgm:spPr/>
      <dgm:t>
        <a:bodyPr/>
        <a:lstStyle/>
        <a:p>
          <a:pPr rtl="1"/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Audio Level Activated Period.</a:t>
          </a:r>
          <a:endParaRPr lang="ar-JO" dirty="0">
            <a:solidFill>
              <a:schemeClr val="tx2">
                <a:lumMod val="75000"/>
              </a:schemeClr>
            </a:solidFill>
          </a:endParaRPr>
        </a:p>
      </dgm:t>
    </dgm:pt>
    <dgm:pt modelId="{16B9C8E6-5D48-4014-A7D5-B6A126F2DA43}" type="parTrans" cxnId="{46B925B8-762B-462C-8DD3-6B9EA498E790}">
      <dgm:prSet/>
      <dgm:spPr/>
      <dgm:t>
        <a:bodyPr/>
        <a:lstStyle/>
        <a:p>
          <a:pPr rtl="1"/>
          <a:endParaRPr lang="ar-JO"/>
        </a:p>
      </dgm:t>
    </dgm:pt>
    <dgm:pt modelId="{CD6BF634-61C0-498D-84A9-2ACC72271A8D}" type="sibTrans" cxnId="{46B925B8-762B-462C-8DD3-6B9EA498E790}">
      <dgm:prSet/>
      <dgm:spPr/>
      <dgm:t>
        <a:bodyPr/>
        <a:lstStyle/>
        <a:p>
          <a:pPr rtl="1"/>
          <a:endParaRPr lang="ar-JO"/>
        </a:p>
      </dgm:t>
    </dgm:pt>
    <dgm:pt modelId="{4783DF44-E60A-4D17-A806-8F47DD55E6AF}" type="pres">
      <dgm:prSet presAssocID="{41E0AD8A-F28B-4E34-8557-35156C2B1AA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91B42D-0E48-43EA-AC2C-B1DEA36E4400}" type="pres">
      <dgm:prSet presAssocID="{41E0AD8A-F28B-4E34-8557-35156C2B1AAE}" presName="diamond" presStyleLbl="bgShp" presStyleIdx="0" presStyleCnt="1" custScaleX="143750" custLinFactNeighborX="-5836" custLinFactNeighborY="57"/>
      <dgm:spPr/>
    </dgm:pt>
    <dgm:pt modelId="{7C1F125B-578B-4038-9231-838F206DF9C6}" type="pres">
      <dgm:prSet presAssocID="{41E0AD8A-F28B-4E34-8557-35156C2B1AAE}" presName="quad1" presStyleLbl="node1" presStyleIdx="0" presStyleCnt="4" custLinFactNeighborX="-15091" custLinFactNeighborY="-2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690EE860-BC7F-4A37-8AF7-3679BC96A535}" type="pres">
      <dgm:prSet presAssocID="{41E0AD8A-F28B-4E34-8557-35156C2B1AAE}" presName="quad2" presStyleLbl="node1" presStyleIdx="1" presStyleCnt="4" custLinFactNeighborX="-2302" custLinFactNeighborY="-27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530E4BB6-BE24-46A7-9826-8686247B98C0}" type="pres">
      <dgm:prSet presAssocID="{41E0AD8A-F28B-4E34-8557-35156C2B1AAE}" presName="quad3" presStyleLbl="node1" presStyleIdx="2" presStyleCnt="4" custLinFactNeighborX="37427" custLinFactNeighborY="38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JO"/>
        </a:p>
      </dgm:t>
    </dgm:pt>
    <dgm:pt modelId="{173761CB-1559-437E-95A2-A3020B085D34}" type="pres">
      <dgm:prSet presAssocID="{41E0AD8A-F28B-4E34-8557-35156C2B1AAE}" presName="quad4" presStyleLbl="node1" presStyleIdx="3" presStyleCnt="4" custLinFactX="100000" custLinFactNeighborX="110859" custLinFactNeighborY="19323">
        <dgm:presLayoutVars>
          <dgm:chMax val="0"/>
          <dgm:chPref val="0"/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pPr rtl="1"/>
          <a:endParaRPr lang="ar-JO"/>
        </a:p>
      </dgm:t>
    </dgm:pt>
  </dgm:ptLst>
  <dgm:cxnLst>
    <dgm:cxn modelId="{D667F2A0-BC32-456C-B503-7840BB7F0EB7}" srcId="{41E0AD8A-F28B-4E34-8557-35156C2B1AAE}" destId="{3223091C-8409-4D6B-88C9-7800284095BE}" srcOrd="0" destOrd="0" parTransId="{E18EB1E9-8507-47C7-AAB2-644F7FC7431E}" sibTransId="{52FECB0C-387F-44AA-A244-4C66FBC82DBE}"/>
    <dgm:cxn modelId="{8BACAC52-9F6E-47E5-A024-E8C9435C72DC}" type="presOf" srcId="{3223091C-8409-4D6B-88C9-7800284095BE}" destId="{7C1F125B-578B-4038-9231-838F206DF9C6}" srcOrd="0" destOrd="0" presId="urn:microsoft.com/office/officeart/2005/8/layout/matrix3"/>
    <dgm:cxn modelId="{39EB41C0-52CB-40C8-A526-9849F91D5BC2}" srcId="{41E0AD8A-F28B-4E34-8557-35156C2B1AAE}" destId="{9E2611E5-5651-4803-B2BE-1743B45CD6C2}" srcOrd="1" destOrd="0" parTransId="{3094521C-8818-4408-ACB7-605C32F51071}" sibTransId="{53DE1CE1-B082-43C0-B4F3-9042A7E13D4D}"/>
    <dgm:cxn modelId="{EC375E84-12D4-46BB-A249-EFBFA4049140}" type="presOf" srcId="{9C43D5B6-6A3D-4403-AA50-2476F61B7F4B}" destId="{530E4BB6-BE24-46A7-9826-8686247B98C0}" srcOrd="0" destOrd="0" presId="urn:microsoft.com/office/officeart/2005/8/layout/matrix3"/>
    <dgm:cxn modelId="{4ED11FCA-0C38-4239-9530-AE99B6D4C224}" type="presOf" srcId="{9E2611E5-5651-4803-B2BE-1743B45CD6C2}" destId="{690EE860-BC7F-4A37-8AF7-3679BC96A535}" srcOrd="0" destOrd="0" presId="urn:microsoft.com/office/officeart/2005/8/layout/matrix3"/>
    <dgm:cxn modelId="{46B925B8-762B-462C-8DD3-6B9EA498E790}" srcId="{41E0AD8A-F28B-4E34-8557-35156C2B1AAE}" destId="{9C43D5B6-6A3D-4403-AA50-2476F61B7F4B}" srcOrd="2" destOrd="0" parTransId="{16B9C8E6-5D48-4014-A7D5-B6A126F2DA43}" sibTransId="{CD6BF634-61C0-498D-84A9-2ACC72271A8D}"/>
    <dgm:cxn modelId="{6DAD6B5A-BDF1-47E0-8588-5D13B2F3262F}" type="presOf" srcId="{41E0AD8A-F28B-4E34-8557-35156C2B1AAE}" destId="{4783DF44-E60A-4D17-A806-8F47DD55E6AF}" srcOrd="0" destOrd="0" presId="urn:microsoft.com/office/officeart/2005/8/layout/matrix3"/>
    <dgm:cxn modelId="{51979F44-7BF9-41A1-AD55-F2C6FB6C8308}" type="presParOf" srcId="{4783DF44-E60A-4D17-A806-8F47DD55E6AF}" destId="{9191B42D-0E48-43EA-AC2C-B1DEA36E4400}" srcOrd="0" destOrd="0" presId="urn:microsoft.com/office/officeart/2005/8/layout/matrix3"/>
    <dgm:cxn modelId="{FBDDA745-42AF-49A8-83C4-A3B92CA2A746}" type="presParOf" srcId="{4783DF44-E60A-4D17-A806-8F47DD55E6AF}" destId="{7C1F125B-578B-4038-9231-838F206DF9C6}" srcOrd="1" destOrd="0" presId="urn:microsoft.com/office/officeart/2005/8/layout/matrix3"/>
    <dgm:cxn modelId="{E76FA5CF-A3AC-4251-990E-024EBCC2FA4A}" type="presParOf" srcId="{4783DF44-E60A-4D17-A806-8F47DD55E6AF}" destId="{690EE860-BC7F-4A37-8AF7-3679BC96A535}" srcOrd="2" destOrd="0" presId="urn:microsoft.com/office/officeart/2005/8/layout/matrix3"/>
    <dgm:cxn modelId="{AACA13FC-6409-434E-B201-BC4A2D39A317}" type="presParOf" srcId="{4783DF44-E60A-4D17-A806-8F47DD55E6AF}" destId="{530E4BB6-BE24-46A7-9826-8686247B98C0}" srcOrd="3" destOrd="0" presId="urn:microsoft.com/office/officeart/2005/8/layout/matrix3"/>
    <dgm:cxn modelId="{F845EFA4-2A60-481B-8C84-857E22DF6883}" type="presParOf" srcId="{4783DF44-E60A-4D17-A806-8F47DD55E6AF}" destId="{173761CB-1559-437E-95A2-A3020B085D3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130AAE-29AD-4644-AFFD-5703C5AE0432}">
      <dsp:nvSpPr>
        <dsp:cNvPr id="0" name=""/>
        <dsp:cNvSpPr/>
      </dsp:nvSpPr>
      <dsp:spPr>
        <a:xfrm>
          <a:off x="6350912" y="2755297"/>
          <a:ext cx="91440" cy="3358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582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B05D8-A3BD-457A-BC6E-9B656C7F51C0}">
      <dsp:nvSpPr>
        <dsp:cNvPr id="0" name=""/>
        <dsp:cNvSpPr/>
      </dsp:nvSpPr>
      <dsp:spPr>
        <a:xfrm>
          <a:off x="4197790" y="1353369"/>
          <a:ext cx="2198842" cy="335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244"/>
              </a:lnTo>
              <a:lnTo>
                <a:pt x="2198842" y="169244"/>
              </a:lnTo>
              <a:lnTo>
                <a:pt x="2198842" y="33582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FB24E2-F94C-4E41-A252-6D925B9DA8F4}">
      <dsp:nvSpPr>
        <dsp:cNvPr id="0" name=""/>
        <dsp:cNvSpPr/>
      </dsp:nvSpPr>
      <dsp:spPr>
        <a:xfrm>
          <a:off x="1998947" y="2755297"/>
          <a:ext cx="1465895" cy="335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244"/>
              </a:lnTo>
              <a:lnTo>
                <a:pt x="1465895" y="169244"/>
              </a:lnTo>
              <a:lnTo>
                <a:pt x="1465895" y="33582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6D3F2-486E-456C-94EE-BD164E955AA7}">
      <dsp:nvSpPr>
        <dsp:cNvPr id="0" name=""/>
        <dsp:cNvSpPr/>
      </dsp:nvSpPr>
      <dsp:spPr>
        <a:xfrm>
          <a:off x="533052" y="2755297"/>
          <a:ext cx="1465895" cy="335823"/>
        </a:xfrm>
        <a:custGeom>
          <a:avLst/>
          <a:gdLst/>
          <a:ahLst/>
          <a:cxnLst/>
          <a:rect l="0" t="0" r="0" b="0"/>
          <a:pathLst>
            <a:path>
              <a:moveTo>
                <a:pt x="1465895" y="0"/>
              </a:moveTo>
              <a:lnTo>
                <a:pt x="1465895" y="169244"/>
              </a:lnTo>
              <a:lnTo>
                <a:pt x="0" y="169244"/>
              </a:lnTo>
              <a:lnTo>
                <a:pt x="0" y="33582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7B4241-5C9F-4024-A5D4-622749F1E4ED}">
      <dsp:nvSpPr>
        <dsp:cNvPr id="0" name=""/>
        <dsp:cNvSpPr/>
      </dsp:nvSpPr>
      <dsp:spPr>
        <a:xfrm>
          <a:off x="1998947" y="1353369"/>
          <a:ext cx="2198842" cy="335823"/>
        </a:xfrm>
        <a:custGeom>
          <a:avLst/>
          <a:gdLst/>
          <a:ahLst/>
          <a:cxnLst/>
          <a:rect l="0" t="0" r="0" b="0"/>
          <a:pathLst>
            <a:path>
              <a:moveTo>
                <a:pt x="2198842" y="0"/>
              </a:moveTo>
              <a:lnTo>
                <a:pt x="2198842" y="169244"/>
              </a:lnTo>
              <a:lnTo>
                <a:pt x="0" y="169244"/>
              </a:lnTo>
              <a:lnTo>
                <a:pt x="0" y="33582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456AE5-621E-4173-A5A0-1BE7FE3F7693}">
      <dsp:nvSpPr>
        <dsp:cNvPr id="0" name=""/>
        <dsp:cNvSpPr/>
      </dsp:nvSpPr>
      <dsp:spPr>
        <a:xfrm>
          <a:off x="3664737" y="287263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54C2B-2CFC-442F-968E-7CB1AA299305}">
      <dsp:nvSpPr>
        <dsp:cNvPr id="0" name=""/>
        <dsp:cNvSpPr/>
      </dsp:nvSpPr>
      <dsp:spPr>
        <a:xfrm>
          <a:off x="4730843" y="284598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Stand alone recognizer </a:t>
          </a:r>
          <a:endParaRPr lang="ar-JO" sz="2200" kern="1200" dirty="0"/>
        </a:p>
      </dsp:txBody>
      <dsp:txXfrm>
        <a:off x="4730843" y="284598"/>
        <a:ext cx="1599158" cy="1066105"/>
      </dsp:txXfrm>
    </dsp:sp>
    <dsp:sp modelId="{A087FD37-1EB6-48E3-A37A-39DEB3F01606}">
      <dsp:nvSpPr>
        <dsp:cNvPr id="0" name=""/>
        <dsp:cNvSpPr/>
      </dsp:nvSpPr>
      <dsp:spPr>
        <a:xfrm>
          <a:off x="1465895" y="1689192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B54B1A-E1E9-4133-B97A-EE4F2E3B6924}">
      <dsp:nvSpPr>
        <dsp:cNvPr id="0" name=""/>
        <dsp:cNvSpPr/>
      </dsp:nvSpPr>
      <dsp:spPr>
        <a:xfrm>
          <a:off x="2532000" y="1686527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With shield</a:t>
          </a:r>
          <a:endParaRPr lang="ar-JO" sz="2200" kern="1200" dirty="0"/>
        </a:p>
      </dsp:txBody>
      <dsp:txXfrm>
        <a:off x="2532000" y="1686527"/>
        <a:ext cx="1599158" cy="1066105"/>
      </dsp:txXfrm>
    </dsp:sp>
    <dsp:sp modelId="{00FE9BF0-8A28-498B-B03C-5E9CB3B513C7}">
      <dsp:nvSpPr>
        <dsp:cNvPr id="0" name=""/>
        <dsp:cNvSpPr/>
      </dsp:nvSpPr>
      <dsp:spPr>
        <a:xfrm>
          <a:off x="0" y="3091121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47F97C-7FA8-4A10-BDE6-ED834F26D95E}">
      <dsp:nvSpPr>
        <dsp:cNvPr id="0" name=""/>
        <dsp:cNvSpPr/>
      </dsp:nvSpPr>
      <dsp:spPr>
        <a:xfrm>
          <a:off x="1066105" y="3088455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network</a:t>
          </a:r>
          <a:endParaRPr lang="ar-JO" sz="2200" kern="1200" dirty="0"/>
        </a:p>
      </dsp:txBody>
      <dsp:txXfrm>
        <a:off x="1066105" y="3088455"/>
        <a:ext cx="1599158" cy="1066105"/>
      </dsp:txXfrm>
    </dsp:sp>
    <dsp:sp modelId="{680D1395-4C3E-4795-B787-0A029FEEBD50}">
      <dsp:nvSpPr>
        <dsp:cNvPr id="0" name=""/>
        <dsp:cNvSpPr/>
      </dsp:nvSpPr>
      <dsp:spPr>
        <a:xfrm>
          <a:off x="2931790" y="3091121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11ECE-CCBE-443A-BE54-C2FA4A0E18EA}">
      <dsp:nvSpPr>
        <dsp:cNvPr id="0" name=""/>
        <dsp:cNvSpPr/>
      </dsp:nvSpPr>
      <dsp:spPr>
        <a:xfrm>
          <a:off x="3997895" y="3088455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Mechanical system </a:t>
          </a:r>
          <a:endParaRPr lang="ar-JO" sz="2200" kern="1200" dirty="0"/>
        </a:p>
      </dsp:txBody>
      <dsp:txXfrm>
        <a:off x="3997895" y="3088455"/>
        <a:ext cx="1599158" cy="1066105"/>
      </dsp:txXfrm>
    </dsp:sp>
    <dsp:sp modelId="{9BBD560C-4403-481E-905F-3AAAB1B40E13}">
      <dsp:nvSpPr>
        <dsp:cNvPr id="0" name=""/>
        <dsp:cNvSpPr/>
      </dsp:nvSpPr>
      <dsp:spPr>
        <a:xfrm>
          <a:off x="5863580" y="1689192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B4FB-EB23-421D-9AF9-9A8B7A957E45}">
      <dsp:nvSpPr>
        <dsp:cNvPr id="0" name=""/>
        <dsp:cNvSpPr/>
      </dsp:nvSpPr>
      <dsp:spPr>
        <a:xfrm>
          <a:off x="6929685" y="1686527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Without shield </a:t>
          </a:r>
          <a:endParaRPr lang="ar-JO" sz="2200" kern="1200" dirty="0"/>
        </a:p>
      </dsp:txBody>
      <dsp:txXfrm>
        <a:off x="6929685" y="1686527"/>
        <a:ext cx="1599158" cy="1066105"/>
      </dsp:txXfrm>
    </dsp:sp>
    <dsp:sp modelId="{7BD136DE-AF9B-428B-A771-6D1A1DF4C63B}">
      <dsp:nvSpPr>
        <dsp:cNvPr id="0" name=""/>
        <dsp:cNvSpPr/>
      </dsp:nvSpPr>
      <dsp:spPr>
        <a:xfrm>
          <a:off x="5863580" y="3091121"/>
          <a:ext cx="1066105" cy="10661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703EE9-5421-449F-8D7F-2442D3B0087F}">
      <dsp:nvSpPr>
        <dsp:cNvPr id="0" name=""/>
        <dsp:cNvSpPr/>
      </dsp:nvSpPr>
      <dsp:spPr>
        <a:xfrm>
          <a:off x="6929685" y="3088455"/>
          <a:ext cx="1599158" cy="1066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Data analysis</a:t>
          </a:r>
          <a:endParaRPr lang="ar-JO" sz="2200" kern="1200" dirty="0"/>
        </a:p>
      </dsp:txBody>
      <dsp:txXfrm>
        <a:off x="6929685" y="3088455"/>
        <a:ext cx="1599158" cy="10661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17E520-20E5-4508-B81C-1893F4114E31}">
      <dsp:nvSpPr>
        <dsp:cNvPr id="0" name=""/>
        <dsp:cNvSpPr/>
      </dsp:nvSpPr>
      <dsp:spPr>
        <a:xfrm rot="5400000">
          <a:off x="1463376" y="1134036"/>
          <a:ext cx="1002957" cy="11418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AFFF9-3D9F-46FA-A9DB-8A9EA7558BEF}">
      <dsp:nvSpPr>
        <dsp:cNvPr id="0" name=""/>
        <dsp:cNvSpPr/>
      </dsp:nvSpPr>
      <dsp:spPr>
        <a:xfrm>
          <a:off x="1197654" y="22237"/>
          <a:ext cx="1688389" cy="118181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>
              <a:solidFill>
                <a:schemeClr val="tx2">
                  <a:lumMod val="75000"/>
                </a:schemeClr>
              </a:solidFill>
            </a:rPr>
            <a:t>f(x)</a:t>
          </a:r>
          <a:endParaRPr lang="en-US" sz="4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55356" y="79939"/>
        <a:ext cx="1572985" cy="1066413"/>
      </dsp:txXfrm>
    </dsp:sp>
    <dsp:sp modelId="{6A69F58B-2049-467B-9081-9EBBB51BE718}">
      <dsp:nvSpPr>
        <dsp:cNvPr id="0" name=""/>
        <dsp:cNvSpPr/>
      </dsp:nvSpPr>
      <dsp:spPr>
        <a:xfrm>
          <a:off x="2741167" y="134951"/>
          <a:ext cx="1517726" cy="95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solidFill>
                <a:schemeClr val="tx2">
                  <a:lumMod val="75000"/>
                </a:schemeClr>
              </a:solidFill>
            </a:rPr>
            <a:t>User</a:t>
          </a:r>
          <a:r>
            <a:rPr lang="en-US" sz="13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endParaRPr lang="en-US" sz="13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741167" y="134951"/>
        <a:ext cx="1517726" cy="955197"/>
      </dsp:txXfrm>
    </dsp:sp>
    <dsp:sp modelId="{B7E86202-EE5F-457F-AC8A-2EF18D509EE4}">
      <dsp:nvSpPr>
        <dsp:cNvPr id="0" name=""/>
        <dsp:cNvSpPr/>
      </dsp:nvSpPr>
      <dsp:spPr>
        <a:xfrm rot="5400000">
          <a:off x="2932771" y="2461607"/>
          <a:ext cx="1002957" cy="114183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CB80A-BD0D-47C9-AE12-1A0A8D80EDA0}">
      <dsp:nvSpPr>
        <dsp:cNvPr id="0" name=""/>
        <dsp:cNvSpPr/>
      </dsp:nvSpPr>
      <dsp:spPr>
        <a:xfrm>
          <a:off x="2667049" y="1349809"/>
          <a:ext cx="1688389" cy="118181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en-US" sz="2000" i="1" kern="12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</m:ctrlPr>
                  </m:fPr>
                  <m:num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nary>
                    <m:f>
                      <m:fPr>
                        <m:ctrlP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𝑑𝑓</m:t>
                        </m:r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2000" i="1" kern="120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|</m:t>
                    </m:r>
                  </m:num>
                  <m:den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 kern="120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 kern="1200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2000" i="1" kern="120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nary>
                  </m:den>
                </m:f>
              </m:oMath>
            </m:oMathPara>
          </a14:m>
          <a:endParaRPr lang="en-US" sz="2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724751" y="1407511"/>
        <a:ext cx="1572985" cy="1066413"/>
      </dsp:txXfrm>
    </dsp:sp>
    <dsp:sp modelId="{E1F73C7D-F4E9-4839-87FC-A8486AB8C132}">
      <dsp:nvSpPr>
        <dsp:cNvPr id="0" name=""/>
        <dsp:cNvSpPr/>
      </dsp:nvSpPr>
      <dsp:spPr>
        <a:xfrm>
          <a:off x="4328429" y="1420809"/>
          <a:ext cx="2223209" cy="95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328429" y="1420809"/>
        <a:ext cx="2223209" cy="955197"/>
      </dsp:txXfrm>
    </dsp:sp>
    <dsp:sp modelId="{7CFA7E3E-8CA9-4799-AAC8-78BEA102C93D}">
      <dsp:nvSpPr>
        <dsp:cNvPr id="0" name=""/>
        <dsp:cNvSpPr/>
      </dsp:nvSpPr>
      <dsp:spPr>
        <a:xfrm>
          <a:off x="4136444" y="2677381"/>
          <a:ext cx="1688389" cy="118181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75000"/>
                </a:schemeClr>
              </a:solidFill>
            </a:rPr>
            <a:t>Record the signal power</a:t>
          </a:r>
          <a:endParaRPr lang="en-US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94146" y="2735083"/>
        <a:ext cx="1572985" cy="1066413"/>
      </dsp:txXfrm>
    </dsp:sp>
    <dsp:sp modelId="{445ED702-14C2-4EAB-B03B-B0D9E8A08DBE}">
      <dsp:nvSpPr>
        <dsp:cNvPr id="0" name=""/>
        <dsp:cNvSpPr/>
      </dsp:nvSpPr>
      <dsp:spPr>
        <a:xfrm>
          <a:off x="5861838" y="2792415"/>
          <a:ext cx="1875226" cy="95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solidFill>
                <a:schemeClr val="tx2">
                  <a:lumMod val="75000"/>
                </a:schemeClr>
              </a:solidFill>
            </a:rPr>
            <a:t>System</a:t>
          </a:r>
          <a:endParaRPr lang="en-US" sz="32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861838" y="2792415"/>
        <a:ext cx="1875226" cy="9551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3222B-C743-49B6-B9C8-2A8E02EBF417}">
      <dsp:nvSpPr>
        <dsp:cNvPr id="0" name=""/>
        <dsp:cNvSpPr/>
      </dsp:nvSpPr>
      <dsp:spPr>
        <a:xfrm>
          <a:off x="681235" y="0"/>
          <a:ext cx="7720674" cy="3327400"/>
        </a:xfrm>
        <a:prstGeom prst="rightArrow">
          <a:avLst/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F7183A-518E-4133-87B4-8A0F67386940}">
      <dsp:nvSpPr>
        <dsp:cNvPr id="0" name=""/>
        <dsp:cNvSpPr/>
      </dsp:nvSpPr>
      <dsp:spPr>
        <a:xfrm>
          <a:off x="9757" y="998220"/>
          <a:ext cx="2923637" cy="1330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Record the voice</a:t>
          </a:r>
          <a:endParaRPr lang="en-US" sz="2900" kern="1200" dirty="0"/>
        </a:p>
      </dsp:txBody>
      <dsp:txXfrm>
        <a:off x="74729" y="1063192"/>
        <a:ext cx="2793693" cy="1201016"/>
      </dsp:txXfrm>
    </dsp:sp>
    <dsp:sp modelId="{C64577F1-D0A0-4588-BE4E-4AB746BC0523}">
      <dsp:nvSpPr>
        <dsp:cNvPr id="0" name=""/>
        <dsp:cNvSpPr/>
      </dsp:nvSpPr>
      <dsp:spPr>
        <a:xfrm>
          <a:off x="3079754" y="998220"/>
          <a:ext cx="2923637" cy="1330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Signal processing </a:t>
          </a:r>
          <a:endParaRPr lang="en-US" sz="2900" kern="1200" dirty="0"/>
        </a:p>
      </dsp:txBody>
      <dsp:txXfrm>
        <a:off x="3144726" y="1063192"/>
        <a:ext cx="2793693" cy="1201016"/>
      </dsp:txXfrm>
    </dsp:sp>
    <dsp:sp modelId="{149B95EF-FA43-4F0B-AC72-66544291EBC3}">
      <dsp:nvSpPr>
        <dsp:cNvPr id="0" name=""/>
        <dsp:cNvSpPr/>
      </dsp:nvSpPr>
      <dsp:spPr>
        <a:xfrm>
          <a:off x="6149751" y="998220"/>
          <a:ext cx="2923637" cy="1330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Save properties on data base</a:t>
          </a:r>
          <a:endParaRPr lang="en-US" sz="2900" kern="1200" dirty="0"/>
        </a:p>
      </dsp:txBody>
      <dsp:txXfrm>
        <a:off x="6214723" y="1063192"/>
        <a:ext cx="2793693" cy="1201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1582F-E8BD-4A64-AE79-92C925B83B61}">
      <dsp:nvSpPr>
        <dsp:cNvPr id="0" name=""/>
        <dsp:cNvSpPr/>
      </dsp:nvSpPr>
      <dsp:spPr>
        <a:xfrm>
          <a:off x="380992" y="0"/>
          <a:ext cx="7071360" cy="4419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948B66-1F7A-4006-A834-04B4A3D328DF}">
      <dsp:nvSpPr>
        <dsp:cNvPr id="0" name=""/>
        <dsp:cNvSpPr/>
      </dsp:nvSpPr>
      <dsp:spPr>
        <a:xfrm>
          <a:off x="1447801" y="2895599"/>
          <a:ext cx="183855" cy="1838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302DB-CD68-4A70-8A2D-0B984F05E942}">
      <dsp:nvSpPr>
        <dsp:cNvPr id="0" name=""/>
        <dsp:cNvSpPr/>
      </dsp:nvSpPr>
      <dsp:spPr>
        <a:xfrm>
          <a:off x="1721510" y="3142335"/>
          <a:ext cx="1647626" cy="12772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21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2">
                  <a:lumMod val="75000"/>
                </a:schemeClr>
              </a:solidFill>
            </a:rPr>
            <a:t>Detect the signal </a:t>
          </a:r>
          <a:endParaRPr lang="en-US" sz="26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721510" y="3142335"/>
        <a:ext cx="1647626" cy="1277264"/>
      </dsp:txXfrm>
    </dsp:sp>
    <dsp:sp modelId="{DC353C53-6786-4C92-A570-009C47F1F7EE}">
      <dsp:nvSpPr>
        <dsp:cNvPr id="0" name=""/>
        <dsp:cNvSpPr/>
      </dsp:nvSpPr>
      <dsp:spPr>
        <a:xfrm>
          <a:off x="3252459" y="1849160"/>
          <a:ext cx="332353" cy="3323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4ED2D7-7AD3-4A49-B766-B2A4F800E707}">
      <dsp:nvSpPr>
        <dsp:cNvPr id="0" name=""/>
        <dsp:cNvSpPr/>
      </dsp:nvSpPr>
      <dsp:spPr>
        <a:xfrm>
          <a:off x="3418636" y="2209794"/>
          <a:ext cx="1697126" cy="2015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107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2">
                  <a:lumMod val="75000"/>
                </a:schemeClr>
              </a:solidFill>
            </a:rPr>
            <a:t>Fetch its properties </a:t>
          </a:r>
          <a:endParaRPr lang="en-US" sz="26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418636" y="2209794"/>
        <a:ext cx="1697126" cy="2015348"/>
      </dsp:txXfrm>
    </dsp:sp>
    <dsp:sp modelId="{13B00F02-174C-46AD-910A-A3710B1975F2}">
      <dsp:nvSpPr>
        <dsp:cNvPr id="0" name=""/>
        <dsp:cNvSpPr/>
      </dsp:nvSpPr>
      <dsp:spPr>
        <a:xfrm>
          <a:off x="5204155" y="1118158"/>
          <a:ext cx="459638" cy="4596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D48C37-CEA3-4B2A-9D70-B432F7456226}">
      <dsp:nvSpPr>
        <dsp:cNvPr id="0" name=""/>
        <dsp:cNvSpPr/>
      </dsp:nvSpPr>
      <dsp:spPr>
        <a:xfrm>
          <a:off x="5257795" y="1752587"/>
          <a:ext cx="1697126" cy="2109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553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2">
                  <a:lumMod val="75000"/>
                </a:schemeClr>
              </a:solidFill>
            </a:rPr>
            <a:t>Compare and take decision </a:t>
          </a:r>
          <a:endParaRPr lang="en-US" sz="26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257795" y="1752587"/>
        <a:ext cx="1697126" cy="21099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1B42D-0E48-43EA-AC2C-B1DEA36E4400}">
      <dsp:nvSpPr>
        <dsp:cNvPr id="0" name=""/>
        <dsp:cNvSpPr/>
      </dsp:nvSpPr>
      <dsp:spPr>
        <a:xfrm>
          <a:off x="457190" y="0"/>
          <a:ext cx="9091612" cy="63246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F125B-578B-4038-9231-838F206DF9C6}">
      <dsp:nvSpPr>
        <dsp:cNvPr id="0" name=""/>
        <dsp:cNvSpPr/>
      </dsp:nvSpPr>
      <dsp:spPr>
        <a:xfrm>
          <a:off x="2438403" y="533400"/>
          <a:ext cx="2466594" cy="2466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tx2">
                  <a:lumMod val="75000"/>
                </a:schemeClr>
              </a:solidFill>
            </a:rPr>
            <a:t>Acceptable Confidence Level.</a:t>
          </a:r>
          <a:endParaRPr lang="ar-JO" sz="31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558812" y="653809"/>
        <a:ext cx="2225776" cy="2225776"/>
      </dsp:txXfrm>
    </dsp:sp>
    <dsp:sp modelId="{690EE860-BC7F-4A37-8AF7-3679BC96A535}">
      <dsp:nvSpPr>
        <dsp:cNvPr id="0" name=""/>
        <dsp:cNvSpPr/>
      </dsp:nvSpPr>
      <dsp:spPr>
        <a:xfrm>
          <a:off x="5410188" y="533400"/>
          <a:ext cx="2466594" cy="2466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tx2">
                  <a:lumMod val="75000"/>
                </a:schemeClr>
              </a:solidFill>
            </a:rPr>
            <a:t>Minimum Audio Level.</a:t>
          </a:r>
          <a:endParaRPr lang="ar-JO" sz="31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530597" y="653809"/>
        <a:ext cx="2225776" cy="2225776"/>
      </dsp:txXfrm>
    </dsp:sp>
    <dsp:sp modelId="{530E4BB6-BE24-46A7-9826-8686247B98C0}">
      <dsp:nvSpPr>
        <dsp:cNvPr id="0" name=""/>
        <dsp:cNvSpPr/>
      </dsp:nvSpPr>
      <dsp:spPr>
        <a:xfrm>
          <a:off x="3733809" y="3352798"/>
          <a:ext cx="2466594" cy="24665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tx2">
                  <a:lumMod val="75000"/>
                </a:schemeClr>
              </a:solidFill>
            </a:rPr>
            <a:t>Audio Level Activated Period.</a:t>
          </a:r>
          <a:endParaRPr lang="ar-JO" sz="31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3854218" y="3473207"/>
        <a:ext cx="2225776" cy="2225776"/>
      </dsp:txXfrm>
    </dsp:sp>
    <dsp:sp modelId="{173761CB-1559-437E-95A2-A3020B085D34}">
      <dsp:nvSpPr>
        <dsp:cNvPr id="0" name=""/>
        <dsp:cNvSpPr/>
      </dsp:nvSpPr>
      <dsp:spPr>
        <a:xfrm>
          <a:off x="8277606" y="3733788"/>
          <a:ext cx="2466594" cy="2466594"/>
        </a:xfrm>
        <a:prstGeom prst="roundRect">
          <a:avLst/>
        </a:prstGeom>
        <a:noFill/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18160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DD6A597-2521-48DF-8ABC-25A19D8763D8}" type="datetimeFigureOut">
              <a:rPr lang="ar-JO" smtClean="0"/>
              <a:t>15/07/1435</a:t>
            </a:fld>
            <a:endParaRPr lang="ar-J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2350" y="514350"/>
            <a:ext cx="45593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18160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292A4BD-F5C1-4E04-979D-301BB24B7412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930915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200" i="1" dirty="0" smtClean="0">
                <a:solidFill>
                  <a:schemeClr val="accent2">
                    <a:lumMod val="75000"/>
                  </a:schemeClr>
                </a:solidFill>
              </a:rPr>
              <a:t>Hardware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solution , standalone recognizer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That recognize Arabic speaker voice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For controlling Home devices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</a:p>
          <a:p>
            <a:pPr marL="0" indent="0" algn="ctr">
              <a:buNone/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Connected to the Zigbee network</a:t>
            </a:r>
          </a:p>
          <a:p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2A4BD-F5C1-4E04-979D-301BB24B7412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3138805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Few( limited</a:t>
            </a:r>
            <a:r>
              <a:rPr lang="en-US" baseline="0" dirty="0" smtClean="0"/>
              <a:t> one ) </a:t>
            </a:r>
            <a:endParaRPr lang="ar-J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2A4BD-F5C1-4E04-979D-301BB24B7412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60975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4"/>
            <a:ext cx="12161838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3340" y="2404534"/>
            <a:ext cx="7747723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3340" y="4050836"/>
            <a:ext cx="774772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1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609601"/>
            <a:ext cx="85754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470401"/>
            <a:ext cx="85754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032" y="609601"/>
            <a:ext cx="8074109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2765" y="3632201"/>
            <a:ext cx="7206651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4" indent="0">
              <a:buFontTx/>
              <a:buNone/>
              <a:defRPr/>
            </a:lvl2pPr>
            <a:lvl3pPr marL="914368" indent="0">
              <a:buFontTx/>
              <a:buNone/>
              <a:defRPr/>
            </a:lvl3pPr>
            <a:lvl4pPr marL="1371553" indent="0">
              <a:buFontTx/>
              <a:buNone/>
              <a:defRPr/>
            </a:lvl4pPr>
            <a:lvl5pPr marL="182873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470401"/>
            <a:ext cx="85754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530" y="790378"/>
            <a:ext cx="608092" cy="584776"/>
          </a:xfrm>
          <a:prstGeom prst="rect">
            <a:avLst/>
          </a:prstGeom>
        </p:spPr>
        <p:txBody>
          <a:bodyPr vert="horz" lIns="91437" tIns="45718" rIns="91437" bIns="45718" rtlCol="0" anchor="ctr">
            <a:noAutofit/>
          </a:bodyPr>
          <a:lstStyle/>
          <a:p>
            <a:pPr defTabSz="457184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71011" y="2886556"/>
            <a:ext cx="608092" cy="584776"/>
          </a:xfrm>
          <a:prstGeom prst="rect">
            <a:avLst/>
          </a:prstGeom>
        </p:spPr>
        <p:txBody>
          <a:bodyPr vert="horz" lIns="91437" tIns="45718" rIns="91437" bIns="45718" rtlCol="0" anchor="ctr">
            <a:noAutofit/>
          </a:bodyPr>
          <a:lstStyle/>
          <a:p>
            <a:pPr defTabSz="457184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5428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1931988"/>
            <a:ext cx="85754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527448"/>
            <a:ext cx="85754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10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032" y="609601"/>
            <a:ext cx="8074109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661" y="4013202"/>
            <a:ext cx="857540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4" indent="0">
              <a:buFontTx/>
              <a:buNone/>
              <a:defRPr/>
            </a:lvl2pPr>
            <a:lvl3pPr marL="914368" indent="0">
              <a:buFontTx/>
              <a:buNone/>
              <a:defRPr/>
            </a:lvl3pPr>
            <a:lvl4pPr marL="1371553" indent="0">
              <a:buFontTx/>
              <a:buNone/>
              <a:defRPr/>
            </a:lvl4pPr>
            <a:lvl5pPr marL="182873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527448"/>
            <a:ext cx="85754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530" y="790378"/>
            <a:ext cx="608092" cy="584776"/>
          </a:xfrm>
          <a:prstGeom prst="rect">
            <a:avLst/>
          </a:prstGeom>
        </p:spPr>
        <p:txBody>
          <a:bodyPr vert="horz" lIns="91437" tIns="45718" rIns="91437" bIns="45718" rtlCol="0" anchor="ctr">
            <a:noAutofit/>
          </a:bodyPr>
          <a:lstStyle/>
          <a:p>
            <a:pPr defTabSz="457184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71011" y="2886556"/>
            <a:ext cx="608092" cy="584776"/>
          </a:xfrm>
          <a:prstGeom prst="rect">
            <a:avLst/>
          </a:prstGeom>
        </p:spPr>
        <p:txBody>
          <a:bodyPr vert="horz" lIns="91437" tIns="45718" rIns="91437" bIns="45718" rtlCol="0" anchor="ctr">
            <a:noAutofit/>
          </a:bodyPr>
          <a:lstStyle/>
          <a:p>
            <a:pPr defTabSz="457184"/>
            <a:r>
              <a:rPr lang="en-US" sz="8000" dirty="0">
                <a:ln w="3175" cmpd="sng">
                  <a:noFill/>
                </a:ln>
                <a:solidFill>
                  <a:srgbClr val="5FCBEF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0070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03" y="609601"/>
            <a:ext cx="8566956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5661" y="4013202"/>
            <a:ext cx="857540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4" indent="0">
              <a:buFontTx/>
              <a:buNone/>
              <a:defRPr/>
            </a:lvl2pPr>
            <a:lvl3pPr marL="914368" indent="0">
              <a:buFontTx/>
              <a:buNone/>
              <a:defRPr/>
            </a:lvl3pPr>
            <a:lvl4pPr marL="1371553" indent="0">
              <a:buFontTx/>
              <a:buNone/>
              <a:defRPr/>
            </a:lvl4pPr>
            <a:lvl5pPr marL="1828737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527448"/>
            <a:ext cx="85754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0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85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47964" y="609604"/>
            <a:ext cx="1301515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5660" y="609600"/>
            <a:ext cx="7042683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2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2700872"/>
            <a:ext cx="85754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527449"/>
            <a:ext cx="85754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48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5661" y="2160589"/>
            <a:ext cx="417368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7380" y="2160591"/>
            <a:ext cx="417368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61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079" y="2160983"/>
            <a:ext cx="41752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4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3" indent="0">
              <a:buNone/>
              <a:defRPr sz="1600" b="1"/>
            </a:lvl4pPr>
            <a:lvl5pPr marL="1828737" indent="0">
              <a:buNone/>
              <a:defRPr sz="1600" b="1"/>
            </a:lvl5pPr>
            <a:lvl6pPr marL="2285921" indent="0">
              <a:buNone/>
              <a:defRPr sz="1600" b="1"/>
            </a:lvl6pPr>
            <a:lvl7pPr marL="2743104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079" y="2737250"/>
            <a:ext cx="4175268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5797" y="2160983"/>
            <a:ext cx="417526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4" indent="0">
              <a:buNone/>
              <a:defRPr sz="2000" b="1"/>
            </a:lvl2pPr>
            <a:lvl3pPr marL="914368" indent="0">
              <a:buNone/>
              <a:defRPr sz="1800" b="1"/>
            </a:lvl3pPr>
            <a:lvl4pPr marL="1371553" indent="0">
              <a:buNone/>
              <a:defRPr sz="1600" b="1"/>
            </a:lvl4pPr>
            <a:lvl5pPr marL="1828737" indent="0">
              <a:buNone/>
              <a:defRPr sz="1600" b="1"/>
            </a:lvl5pPr>
            <a:lvl6pPr marL="2285921" indent="0">
              <a:buNone/>
              <a:defRPr sz="1600" b="1"/>
            </a:lvl6pPr>
            <a:lvl7pPr marL="2743104" indent="0">
              <a:buNone/>
              <a:defRPr sz="1600" b="1"/>
            </a:lvl7pPr>
            <a:lvl8pPr marL="3200288" indent="0">
              <a:buNone/>
              <a:defRPr sz="1600" b="1"/>
            </a:lvl8pPr>
            <a:lvl9pPr marL="365747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75797" y="2737250"/>
            <a:ext cx="4175264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2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609600"/>
            <a:ext cx="8575401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5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5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58" y="1498604"/>
            <a:ext cx="384499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8690" y="514929"/>
            <a:ext cx="4502375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5658" y="2777070"/>
            <a:ext cx="384499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47" indent="0">
              <a:buNone/>
              <a:defRPr sz="1400"/>
            </a:lvl2pPr>
            <a:lvl3pPr marL="914094" indent="0">
              <a:buNone/>
              <a:defRPr sz="1200"/>
            </a:lvl3pPr>
            <a:lvl4pPr marL="1371141" indent="0">
              <a:buNone/>
              <a:defRPr sz="1000"/>
            </a:lvl4pPr>
            <a:lvl5pPr marL="1828187" indent="0">
              <a:buNone/>
              <a:defRPr sz="1000"/>
            </a:lvl5pPr>
            <a:lvl6pPr marL="2285235" indent="0">
              <a:buNone/>
              <a:defRPr sz="1000"/>
            </a:lvl6pPr>
            <a:lvl7pPr marL="2742282" indent="0">
              <a:buNone/>
              <a:defRPr sz="1000"/>
            </a:lvl7pPr>
            <a:lvl8pPr marL="3199329" indent="0">
              <a:buNone/>
              <a:defRPr sz="1000"/>
            </a:lvl8pPr>
            <a:lvl9pPr marL="365637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27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3" y="4800601"/>
            <a:ext cx="857539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5661" y="609600"/>
            <a:ext cx="85754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4" indent="0">
              <a:buNone/>
              <a:defRPr sz="1600"/>
            </a:lvl2pPr>
            <a:lvl3pPr marL="914368" indent="0">
              <a:buNone/>
              <a:defRPr sz="1600"/>
            </a:lvl3pPr>
            <a:lvl4pPr marL="1371553" indent="0">
              <a:buNone/>
              <a:defRPr sz="1600"/>
            </a:lvl4pPr>
            <a:lvl5pPr marL="1828737" indent="0">
              <a:buNone/>
              <a:defRPr sz="1600"/>
            </a:lvl5pPr>
            <a:lvl6pPr marL="2285921" indent="0">
              <a:buNone/>
              <a:defRPr sz="1600"/>
            </a:lvl6pPr>
            <a:lvl7pPr marL="2743104" indent="0">
              <a:buNone/>
              <a:defRPr sz="1600"/>
            </a:lvl7pPr>
            <a:lvl8pPr marL="3200288" indent="0">
              <a:buNone/>
              <a:defRPr sz="1600"/>
            </a:lvl8pPr>
            <a:lvl9pPr marL="3657473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5663" y="5367338"/>
            <a:ext cx="8575399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4" indent="0">
              <a:buNone/>
              <a:defRPr sz="1200"/>
            </a:lvl2pPr>
            <a:lvl3pPr marL="914368" indent="0">
              <a:buNone/>
              <a:defRPr sz="1000"/>
            </a:lvl3pPr>
            <a:lvl4pPr marL="1371553" indent="0">
              <a:buNone/>
              <a:defRPr sz="900"/>
            </a:lvl4pPr>
            <a:lvl5pPr marL="1828737" indent="0">
              <a:buNone/>
              <a:defRPr sz="900"/>
            </a:lvl5pPr>
            <a:lvl6pPr marL="2285921" indent="0">
              <a:buNone/>
              <a:defRPr sz="900"/>
            </a:lvl6pPr>
            <a:lvl7pPr marL="2743104" indent="0">
              <a:buNone/>
              <a:defRPr sz="900"/>
            </a:lvl7pPr>
            <a:lvl8pPr marL="3200288" indent="0">
              <a:buNone/>
              <a:defRPr sz="900"/>
            </a:lvl8pPr>
            <a:lvl9pPr marL="365747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5FCBEF"/>
                </a:solidFill>
              </a:rPr>
              <a:pPr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3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4"/>
            <a:ext cx="12161838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5661" y="609600"/>
            <a:ext cx="8575401" cy="1320800"/>
          </a:xfrm>
          <a:prstGeom prst="rect">
            <a:avLst/>
          </a:prstGeom>
        </p:spPr>
        <p:txBody>
          <a:bodyPr vert="horz" lIns="91437" tIns="45718" rIns="91437" bIns="45718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2160591"/>
            <a:ext cx="8575401" cy="3880773"/>
          </a:xfrm>
          <a:prstGeom prst="rect">
            <a:avLst/>
          </a:prstGeom>
        </p:spPr>
        <p:txBody>
          <a:bodyPr vert="horz" lIns="91437" tIns="45718" rIns="91437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87308" y="6041367"/>
            <a:ext cx="909684" cy="365125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4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4"/>
              <a:t>5/14/2014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5660" y="6041367"/>
            <a:ext cx="6282032" cy="365125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4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9413" y="6041367"/>
            <a:ext cx="681648" cy="365125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defTabSz="457184"/>
            <a:fld id="{D57F1E4F-1CFF-5643-939E-217C01CDF565}" type="slidenum">
              <a:rPr lang="en-US" smtClean="0">
                <a:solidFill>
                  <a:srgbClr val="5FCBEF"/>
                </a:solidFill>
              </a:rPr>
              <a:pPr defTabSz="457184"/>
              <a:t>‹#›</a:t>
            </a:fld>
            <a:endParaRPr lang="en-US" dirty="0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2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184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88" indent="-342888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24" indent="-285740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61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45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29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13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696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881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065" indent="-228592" algn="l" defTabSz="457184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8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7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21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4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8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3" algn="l" defTabSz="4571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8222" y="4928665"/>
            <a:ext cx="7747723" cy="911311"/>
          </a:xfrm>
        </p:spPr>
        <p:txBody>
          <a:bodyPr>
            <a:normAutofit/>
          </a:bodyPr>
          <a:lstStyle/>
          <a:p>
            <a:pPr algn="l"/>
            <a:r>
              <a:rPr lang="en-US" sz="3600" dirty="0">
                <a:latin typeface="+mj-lt"/>
              </a:rPr>
              <a:t>Stand alone system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08" y="1066801"/>
            <a:ext cx="810789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0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Stage # one:</a:t>
            </a:r>
            <a:endParaRPr lang="ar-JO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828801"/>
            <a:ext cx="8575401" cy="4212564"/>
          </a:xfrm>
        </p:spPr>
        <p:txBody>
          <a:bodyPr>
            <a:normAutofit/>
          </a:bodyPr>
          <a:lstStyle/>
          <a:p>
            <a:r>
              <a:rPr lang="en-US" sz="3600" dirty="0"/>
              <a:t>Arduino without shield recognizer </a:t>
            </a:r>
            <a:endParaRPr lang="ar-JO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119" y="2667000"/>
            <a:ext cx="6858000" cy="405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15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/>
              <a:t>Goal.</a:t>
            </a:r>
            <a:endParaRPr lang="ar-JO" sz="6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9" y="2286000"/>
            <a:ext cx="8381999" cy="3810000"/>
          </a:xfrm>
        </p:spPr>
      </p:pic>
    </p:spTree>
    <p:extLst>
      <p:ext uri="{BB962C8B-B14F-4D97-AF65-F5344CB8AC3E}">
        <p14:creationId xmlns:p14="http://schemas.microsoft.com/office/powerpoint/2010/main" val="178852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Arduino without shield </a:t>
            </a:r>
            <a:r>
              <a:rPr lang="en-US" dirty="0"/>
              <a:t>recognizer </a:t>
            </a:r>
            <a:endParaRPr lang="ar-JO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70826534"/>
                  </p:ext>
                </p:extLst>
              </p:nvPr>
            </p:nvGraphicFramePr>
            <p:xfrm>
              <a:off x="676275" y="2214563"/>
              <a:ext cx="8574088" cy="388143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70826534"/>
                  </p:ext>
                </p:extLst>
              </p:nvPr>
            </p:nvGraphicFramePr>
            <p:xfrm>
              <a:off x="676275" y="2214563"/>
              <a:ext cx="8574088" cy="388143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3335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838201"/>
            <a:ext cx="8575401" cy="5203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Speech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divided to three basic types of phonemes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Vowels (o ,a ,e ,</a:t>
            </a:r>
            <a:r>
              <a:rPr lang="en-US" sz="3600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low frequency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Fricatives (s, z ,f) 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high frequency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Plosives (p , b)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high frequency 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the recognizer: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502435"/>
            <a:ext cx="8575401" cy="466976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The first step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Measuring the volume of the microphone for our system.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Measuring each phonetic threshold.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ee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= e =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econstant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a = o =r =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aconstant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z = v =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vconstant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s = </a:t>
            </a:r>
            <a:r>
              <a:rPr lang="en-US" sz="2400" dirty="0" err="1">
                <a:solidFill>
                  <a:schemeClr val="tx2">
                    <a:lumMod val="75000"/>
                  </a:schemeClr>
                </a:solidFill>
              </a:rPr>
              <a:t>sh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=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shconstant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f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fconstant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ar-JO" sz="2400" dirty="0"/>
          </a:p>
        </p:txBody>
      </p:sp>
    </p:spTree>
    <p:extLst>
      <p:ext uri="{BB962C8B-B14F-4D97-AF65-F5344CB8AC3E}">
        <p14:creationId xmlns:p14="http://schemas.microsoft.com/office/powerpoint/2010/main" val="1148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Demo </a:t>
            </a:r>
            <a:r>
              <a:rPr lang="en-US" dirty="0" smtClean="0"/>
              <a:t>1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4106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304800"/>
            <a:ext cx="8575401" cy="573656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The second step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we measured the threshold average for each phonetic taken from 10 different people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 fontAlgn="t">
              <a:buNone/>
            </a:pPr>
            <a:endParaRPr lang="ar-JO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9" y="2057400"/>
            <a:ext cx="9525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51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Strength and weakness in the </a:t>
            </a:r>
            <a:r>
              <a:rPr lang="en-US" dirty="0" smtClean="0"/>
              <a:t>design.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It can be used to make speaker recognition by creating vocabulary to the user and measure each phonetic power.</a:t>
            </a:r>
          </a:p>
          <a:p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The system is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only able to differentiate between fricatives and voiced fricatives (like f and s).</a:t>
            </a:r>
          </a:p>
          <a:p>
            <a:pPr marL="0" indent="0">
              <a:buNone/>
            </a:pP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278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Constrains.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19" y="1676400"/>
            <a:ext cx="7010400" cy="4419600"/>
          </a:xfrm>
        </p:spPr>
      </p:pic>
    </p:spTree>
    <p:extLst>
      <p:ext uri="{BB962C8B-B14F-4D97-AF65-F5344CB8AC3E}">
        <p14:creationId xmlns:p14="http://schemas.microsoft.com/office/powerpoint/2010/main" val="18527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# two: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519" y="2667000"/>
            <a:ext cx="6629400" cy="3200400"/>
          </a:xfrm>
        </p:spPr>
      </p:pic>
      <p:sp>
        <p:nvSpPr>
          <p:cNvPr id="3" name="Rectangle 2"/>
          <p:cNvSpPr/>
          <p:nvPr/>
        </p:nvSpPr>
        <p:spPr>
          <a:xfrm>
            <a:off x="1356519" y="1981200"/>
            <a:ext cx="655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Arduino with shield recognizer.</a:t>
            </a:r>
            <a:endParaRPr lang="ar-JO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8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6576" y="161108"/>
            <a:ext cx="8575401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Team members </a:t>
            </a:r>
            <a:endParaRPr lang="en-US" sz="4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08" y="1066800"/>
            <a:ext cx="2514600" cy="2468880"/>
          </a:xfrm>
          <a:prstGeom prst="ellips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740" y="1066800"/>
            <a:ext cx="2514600" cy="2468880"/>
          </a:xfrm>
          <a:prstGeom prst="ellipse">
            <a:avLst/>
          </a:prstGeom>
          <a:ln w="28575" cap="rnd"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921689" y="3829206"/>
            <a:ext cx="19559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Kifah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Harb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7384" y="3829206"/>
            <a:ext cx="26356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Besan</a:t>
            </a:r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Jamous</a:t>
            </a:r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28" y="4572000"/>
            <a:ext cx="3204189" cy="2137060"/>
          </a:xfrm>
          <a:prstGeom prst="ellipse">
            <a:avLst/>
          </a:prstGeom>
          <a:ln w="28575" cap="rnd">
            <a:solidFill>
              <a:schemeClr val="tx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5355213" y="5640530"/>
            <a:ext cx="32205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Dr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Allam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Mousa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248" y="1066800"/>
            <a:ext cx="2551054" cy="2468880"/>
          </a:xfrm>
          <a:prstGeom prst="ellips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087643" y="3829206"/>
            <a:ext cx="29762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Ammera</a:t>
            </a:r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Fattouh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08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Goal.</a:t>
            </a:r>
            <a:endParaRPr lang="ar-JO" sz="6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tx2">
                    <a:lumMod val="75000"/>
                  </a:schemeClr>
                </a:solidFill>
              </a:rPr>
              <a:t>Increase the performance of the system.</a:t>
            </a:r>
          </a:p>
          <a:p>
            <a:endParaRPr lang="ar-JO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19" y="2057400"/>
            <a:ext cx="3886200" cy="4267200"/>
          </a:xfrm>
        </p:spPr>
      </p:pic>
    </p:spTree>
    <p:extLst>
      <p:ext uri="{BB962C8B-B14F-4D97-AF65-F5344CB8AC3E}">
        <p14:creationId xmlns:p14="http://schemas.microsoft.com/office/powerpoint/2010/main" val="37520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5661" y="660400"/>
            <a:ext cx="8575401" cy="13208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approach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Preparing the system :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64199274"/>
              </p:ext>
            </p:extLst>
          </p:nvPr>
        </p:nvGraphicFramePr>
        <p:xfrm>
          <a:off x="670719" y="2819400"/>
          <a:ext cx="9083146" cy="332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80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Recognition </a:t>
            </a:r>
            <a:endParaRPr lang="en-US" sz="4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321814"/>
              </p:ext>
            </p:extLst>
          </p:nvPr>
        </p:nvGraphicFramePr>
        <p:xfrm>
          <a:off x="365919" y="1447801"/>
          <a:ext cx="8534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707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demo4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94279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524001"/>
            <a:ext cx="8575401" cy="451736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Trial and success:</a:t>
            </a:r>
          </a:p>
          <a:p>
            <a:r>
              <a:rPr lang="en-US" b="1" dirty="0" smtClean="0"/>
              <a:t>   percentage </a:t>
            </a:r>
            <a:r>
              <a:rPr lang="en-US" b="1" dirty="0"/>
              <a:t>of success trials for two users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ar-J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25624"/>
              </p:ext>
            </p:extLst>
          </p:nvPr>
        </p:nvGraphicFramePr>
        <p:xfrm>
          <a:off x="1127919" y="3352800"/>
          <a:ext cx="8001000" cy="2488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6374"/>
                <a:gridCol w="2667313"/>
                <a:gridCol w="2667313"/>
              </a:tblGrid>
              <a:tr h="70253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Command #1(open door)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Command #2(</a:t>
                      </a:r>
                      <a:r>
                        <a:rPr lang="ar-JO" sz="2800">
                          <a:effectLst/>
                        </a:rPr>
                        <a:t>افتح الباب</a:t>
                      </a:r>
                      <a:r>
                        <a:rPr lang="en-US" sz="2800">
                          <a:effectLst/>
                        </a:rPr>
                        <a:t>)</a:t>
                      </a:r>
                      <a:endParaRPr lang="en-US" sz="28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0472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User #1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30%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45%</a:t>
                      </a:r>
                      <a:endParaRPr lang="en-US" sz="28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0253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User #2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25%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50%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66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37275"/>
              </p:ext>
            </p:extLst>
          </p:nvPr>
        </p:nvGraphicFramePr>
        <p:xfrm>
          <a:off x="137319" y="76200"/>
          <a:ext cx="107442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03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percentage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of success for advanced trials for two users</a:t>
            </a:r>
          </a:p>
          <a:p>
            <a:pPr marL="0" indent="0">
              <a:buNone/>
            </a:pPr>
            <a:endParaRPr lang="ar-JO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440121"/>
              </p:ext>
            </p:extLst>
          </p:nvPr>
        </p:nvGraphicFramePr>
        <p:xfrm>
          <a:off x="594519" y="3200400"/>
          <a:ext cx="7848600" cy="2403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5586"/>
                <a:gridCol w="2616507"/>
                <a:gridCol w="2616507"/>
              </a:tblGrid>
              <a:tr h="71120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Command #1(open door)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Command #2(</a:t>
                      </a:r>
                      <a:r>
                        <a:rPr lang="ar-JO" sz="2800">
                          <a:effectLst/>
                        </a:rPr>
                        <a:t>افتح الباب</a:t>
                      </a:r>
                      <a:r>
                        <a:rPr lang="en-US" sz="2800">
                          <a:effectLst/>
                        </a:rPr>
                        <a:t>)</a:t>
                      </a:r>
                      <a:endParaRPr lang="en-US" sz="28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120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User #1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65%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80%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1120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User #2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70%</a:t>
                      </a:r>
                      <a:endParaRPr lang="en-US" sz="28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78%</a:t>
                      </a:r>
                      <a:endParaRPr lang="en-US" sz="28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90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981201"/>
            <a:ext cx="8575401" cy="40601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waveform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with time of "led on" in quit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environment</a:t>
            </a:r>
            <a:endParaRPr lang="ar-JO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C:\Users\Bisan\Desktop\waveform\time bisan\led 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9" y="3048000"/>
            <a:ext cx="74676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2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waveform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with time of "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led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on" in noisy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environment</a:t>
            </a:r>
          </a:p>
          <a:p>
            <a:endParaRPr lang="ar-JO" dirty="0"/>
          </a:p>
        </p:txBody>
      </p:sp>
      <p:pic>
        <p:nvPicPr>
          <p:cNvPr id="5" name="Picture 4" descr="C:\Users\Bisan\Desktop\waveform\time bisan\led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9" y="2895600"/>
            <a:ext cx="8305800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551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Constrains.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19" y="1676400"/>
            <a:ext cx="7010400" cy="4419600"/>
          </a:xfrm>
        </p:spPr>
      </p:pic>
    </p:spTree>
    <p:extLst>
      <p:ext uri="{BB962C8B-B14F-4D97-AF65-F5344CB8AC3E}">
        <p14:creationId xmlns:p14="http://schemas.microsoft.com/office/powerpoint/2010/main" val="18527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5661" y="609600"/>
            <a:ext cx="8575401" cy="10668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PC dependent </a:t>
            </a:r>
            <a:endParaRPr lang="en-US" sz="6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19" y="1600200"/>
            <a:ext cx="7391400" cy="3886200"/>
          </a:xfrm>
        </p:spPr>
      </p:pic>
    </p:spTree>
    <p:extLst>
      <p:ext uri="{BB962C8B-B14F-4D97-AF65-F5344CB8AC3E}">
        <p14:creationId xmlns:p14="http://schemas.microsoft.com/office/powerpoint/2010/main" val="23465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# three: Zigbee network.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19" y="2057400"/>
            <a:ext cx="8153400" cy="4033837"/>
          </a:xfrm>
        </p:spPr>
      </p:pic>
    </p:spTree>
    <p:extLst>
      <p:ext uri="{BB962C8B-B14F-4D97-AF65-F5344CB8AC3E}">
        <p14:creationId xmlns:p14="http://schemas.microsoft.com/office/powerpoint/2010/main" val="33077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609600"/>
            <a:ext cx="8575401" cy="838200"/>
          </a:xfrm>
        </p:spPr>
        <p:txBody>
          <a:bodyPr/>
          <a:lstStyle/>
          <a:p>
            <a:r>
              <a:rPr lang="en-US" dirty="0" smtClean="0"/>
              <a:t>goal</a:t>
            </a:r>
            <a:endParaRPr lang="ar-JO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74079" y="2057400"/>
            <a:ext cx="4175268" cy="3983967"/>
          </a:xfrm>
        </p:spPr>
        <p:txBody>
          <a:bodyPr/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Optimum wireless connection.</a:t>
            </a:r>
          </a:p>
          <a:p>
            <a:endParaRPr lang="ar-JO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719" y="1295400"/>
            <a:ext cx="3047999" cy="4191000"/>
          </a:xfrm>
        </p:spPr>
      </p:pic>
    </p:spTree>
    <p:extLst>
      <p:ext uri="{BB962C8B-B14F-4D97-AF65-F5344CB8AC3E}">
        <p14:creationId xmlns:p14="http://schemas.microsoft.com/office/powerpoint/2010/main" val="42648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Stage # four: Controlling.</a:t>
            </a:r>
            <a:endParaRPr lang="ar-JO" sz="5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19" y="1905000"/>
            <a:ext cx="7391399" cy="4264269"/>
          </a:xfrm>
        </p:spPr>
      </p:pic>
    </p:spTree>
    <p:extLst>
      <p:ext uri="{BB962C8B-B14F-4D97-AF65-F5344CB8AC3E}">
        <p14:creationId xmlns:p14="http://schemas.microsoft.com/office/powerpoint/2010/main" val="11030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 one: control AC devices.</a:t>
            </a:r>
            <a:endParaRPr lang="ar-JO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19" y="2667000"/>
            <a:ext cx="7772400" cy="381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319" y="1828800"/>
            <a:ext cx="56137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Control light.</a:t>
            </a:r>
          </a:p>
          <a:p>
            <a:r>
              <a:rPr lang="en-US" dirty="0" smtClean="0"/>
              <a:t>Arduino </a:t>
            </a:r>
            <a:r>
              <a:rPr lang="en-US" dirty="0"/>
              <a:t>controls a power 4400 times its own power. 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58596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# two: </a:t>
            </a:r>
            <a:r>
              <a:rPr lang="en-US" dirty="0"/>
              <a:t>Control </a:t>
            </a:r>
            <a:r>
              <a:rPr lang="en-US" dirty="0" err="1" smtClean="0"/>
              <a:t>mechinecal</a:t>
            </a:r>
            <a:r>
              <a:rPr lang="en-US" dirty="0" smtClean="0"/>
              <a:t> devices.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905001"/>
            <a:ext cx="8575401" cy="4136364"/>
          </a:xfrm>
        </p:spPr>
        <p:txBody>
          <a:bodyPr/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DC motors.</a:t>
            </a:r>
          </a:p>
          <a:p>
            <a:endParaRPr lang="ar-JO" dirty="0"/>
          </a:p>
        </p:txBody>
      </p:sp>
      <p:pic>
        <p:nvPicPr>
          <p:cNvPr id="5" name="Picture 4" descr="C:\Users\Bisan\Desktop\dc moto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19" y="2971800"/>
            <a:ext cx="78486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56526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Constrains.</a:t>
            </a:r>
            <a:endParaRPr lang="ar-J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19" y="1676400"/>
            <a:ext cx="7010400" cy="4419600"/>
          </a:xfrm>
        </p:spPr>
      </p:pic>
    </p:spTree>
    <p:extLst>
      <p:ext uri="{BB962C8B-B14F-4D97-AF65-F5344CB8AC3E}">
        <p14:creationId xmlns:p14="http://schemas.microsoft.com/office/powerpoint/2010/main" val="18527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19" y="1371600"/>
            <a:ext cx="7315199" cy="4670425"/>
          </a:xfrm>
        </p:spPr>
      </p:pic>
    </p:spTree>
    <p:extLst>
      <p:ext uri="{BB962C8B-B14F-4D97-AF65-F5344CB8AC3E}">
        <p14:creationId xmlns:p14="http://schemas.microsoft.com/office/powerpoint/2010/main" val="2586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model.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284326"/>
              </p:ext>
            </p:extLst>
          </p:nvPr>
        </p:nvGraphicFramePr>
        <p:xfrm>
          <a:off x="676275" y="2160588"/>
          <a:ext cx="8574088" cy="408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387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expected </a:t>
            </a:r>
            <a:r>
              <a:rPr lang="en-US" dirty="0"/>
              <a:t>costs of </a:t>
            </a:r>
            <a:r>
              <a:rPr lang="en-US" dirty="0" smtClean="0"/>
              <a:t>recognizer.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771910"/>
              </p:ext>
            </p:extLst>
          </p:nvPr>
        </p:nvGraphicFramePr>
        <p:xfrm>
          <a:off x="594519" y="2209800"/>
          <a:ext cx="8458200" cy="3962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173384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Standalone recognizer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Standalone recognizer with zigbee 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Network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465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Prototype Cost 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80 $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126 $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76*n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3924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Final production cost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10-13 $</a:t>
                      </a:r>
                      <a:endParaRPr lang="en-US" sz="20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21 $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13*n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4465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Selling cost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30 $ 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63 $</a:t>
                      </a:r>
                      <a:endParaRPr lang="en-US" sz="200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39*n $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48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Speech recognition 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19" y="2209800"/>
            <a:ext cx="68580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627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Problems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981201"/>
            <a:ext cx="8575401" cy="40601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Dependency on computer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High error percentage </a:t>
            </a:r>
          </a:p>
          <a:p>
            <a:pPr marL="0" indent="0" algn="ctr">
              <a:buNone/>
            </a:pP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chemeClr val="accent2">
                    <a:lumMod val="75000"/>
                  </a:schemeClr>
                </a:solidFill>
              </a:rPr>
              <a:t>Doesn’t support Arabic language </a:t>
            </a:r>
          </a:p>
          <a:p>
            <a:pPr marL="0" indent="0" algn="ctr">
              <a:buNone/>
            </a:pPr>
            <a:endParaRPr lang="en-US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Low security </a:t>
            </a:r>
          </a:p>
          <a:p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677334" y="987553"/>
            <a:ext cx="8596668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2888" indent="-342888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24" indent="-285740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61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45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29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13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696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881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065" indent="-228592" algn="l" defTabSz="457184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7200" dirty="0">
                <a:solidFill>
                  <a:schemeClr val="accent2">
                    <a:lumMod val="50000"/>
                  </a:schemeClr>
                </a:solidFill>
              </a:rPr>
              <a:t>W</a:t>
            </a:r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hat </a:t>
            </a:r>
            <a:r>
              <a:rPr lang="en-US" sz="7200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o Do?</a:t>
            </a:r>
            <a:endParaRPr lang="en-US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076" y="3276600"/>
            <a:ext cx="4901184" cy="278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519" y="304800"/>
            <a:ext cx="8575401" cy="1320800"/>
          </a:xfrm>
        </p:spPr>
        <p:txBody>
          <a:bodyPr/>
          <a:lstStyle/>
          <a:p>
            <a:r>
              <a:rPr lang="en-US" dirty="0" smtClean="0"/>
              <a:t>Stand Alone Arabic Voice recognition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661" y="1600201"/>
            <a:ext cx="8575401" cy="4441164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en-US" sz="32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19" y="1737360"/>
            <a:ext cx="8610600" cy="425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5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519" y="304800"/>
            <a:ext cx="8575401" cy="1320800"/>
          </a:xfrm>
        </p:spPr>
        <p:txBody>
          <a:bodyPr/>
          <a:lstStyle/>
          <a:p>
            <a:r>
              <a:rPr lang="en-US" sz="6000" dirty="0" smtClean="0"/>
              <a:t>Features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719" y="2023927"/>
            <a:ext cx="1346498" cy="1371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44" y="2002763"/>
            <a:ext cx="1371600" cy="1378428"/>
          </a:xfrm>
          <a:prstGeom prst="ellipse">
            <a:avLst/>
          </a:prstGeom>
          <a:ln w="3175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39855" y="2521208"/>
            <a:ext cx="238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Suit disable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9855" y="4511040"/>
            <a:ext cx="2127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Wireless 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44" y="4056072"/>
            <a:ext cx="1371600" cy="1336103"/>
          </a:xfrm>
          <a:prstGeom prst="ellipse">
            <a:avLst/>
          </a:prstGeom>
          <a:ln w="3175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604919" y="246114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Feedback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719" y="4002188"/>
            <a:ext cx="1371600" cy="1371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04919" y="451104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Security 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919" y="5346894"/>
            <a:ext cx="1353394" cy="1371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4529487" y="5823720"/>
            <a:ext cx="238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Arabic speaker 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88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Methodology:</a:t>
            </a:r>
            <a:endParaRPr lang="ar-J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938302"/>
              </p:ext>
            </p:extLst>
          </p:nvPr>
        </p:nvGraphicFramePr>
        <p:xfrm>
          <a:off x="676275" y="1600200"/>
          <a:ext cx="8528844" cy="4441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488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499</Words>
  <Application>Microsoft Office PowerPoint</Application>
  <PresentationFormat>Custom</PresentationFormat>
  <Paragraphs>148</Paragraphs>
  <Slides>40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Cambria Math</vt:lpstr>
      <vt:lpstr>Tahoma</vt:lpstr>
      <vt:lpstr>Trebuchet MS</vt:lpstr>
      <vt:lpstr>Wingdings</vt:lpstr>
      <vt:lpstr>Wingdings 3</vt:lpstr>
      <vt:lpstr>Facet</vt:lpstr>
      <vt:lpstr>PowerPoint Presentation</vt:lpstr>
      <vt:lpstr>Team members </vt:lpstr>
      <vt:lpstr>PC dependent </vt:lpstr>
      <vt:lpstr>Speech recognition </vt:lpstr>
      <vt:lpstr>Problems </vt:lpstr>
      <vt:lpstr>PowerPoint Presentation</vt:lpstr>
      <vt:lpstr>Stand Alone Arabic Voice recognition </vt:lpstr>
      <vt:lpstr>Features </vt:lpstr>
      <vt:lpstr>Methodology:</vt:lpstr>
      <vt:lpstr>Stage # one:</vt:lpstr>
      <vt:lpstr>Goal.</vt:lpstr>
      <vt:lpstr>Arduino without shield recognizer </vt:lpstr>
      <vt:lpstr>PowerPoint Presentation</vt:lpstr>
      <vt:lpstr>Creating the recognizer:</vt:lpstr>
      <vt:lpstr>PowerPoint Presentation</vt:lpstr>
      <vt:lpstr>PowerPoint Presentation</vt:lpstr>
      <vt:lpstr>Strength and weakness in the design.</vt:lpstr>
      <vt:lpstr>Constrains.</vt:lpstr>
      <vt:lpstr>Stage # two:</vt:lpstr>
      <vt:lpstr>Goal.</vt:lpstr>
      <vt:lpstr>The approach </vt:lpstr>
      <vt:lpstr>Recognition </vt:lpstr>
      <vt:lpstr>PowerPoint Presentation</vt:lpstr>
      <vt:lpstr>analysis</vt:lpstr>
      <vt:lpstr>PowerPoint Presentation</vt:lpstr>
      <vt:lpstr>PowerPoint Presentation</vt:lpstr>
      <vt:lpstr>PowerPoint Presentation</vt:lpstr>
      <vt:lpstr>PowerPoint Presentation</vt:lpstr>
      <vt:lpstr>Constrains.</vt:lpstr>
      <vt:lpstr>Stage # three: Zigbee network.</vt:lpstr>
      <vt:lpstr>goal</vt:lpstr>
      <vt:lpstr>Stage # four: Controlling.</vt:lpstr>
      <vt:lpstr>Step # one: control AC devices.</vt:lpstr>
      <vt:lpstr>Step # two: Control mechinecal devices.</vt:lpstr>
      <vt:lpstr>PowerPoint Presentation</vt:lpstr>
      <vt:lpstr>Constrains.</vt:lpstr>
      <vt:lpstr>PowerPoint Presentation</vt:lpstr>
      <vt:lpstr>Business model.</vt:lpstr>
      <vt:lpstr>The expected costs of recognizer.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Kifah</dc:creator>
  <cp:lastModifiedBy>Bisan</cp:lastModifiedBy>
  <cp:revision>54</cp:revision>
  <dcterms:created xsi:type="dcterms:W3CDTF">2006-08-16T00:00:00Z</dcterms:created>
  <dcterms:modified xsi:type="dcterms:W3CDTF">2014-05-14T13:28:46Z</dcterms:modified>
</cp:coreProperties>
</file>