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sldIdLst>
    <p:sldId id="256" r:id="rId2"/>
    <p:sldId id="258" r:id="rId3"/>
    <p:sldId id="272" r:id="rId4"/>
    <p:sldId id="259" r:id="rId5"/>
    <p:sldId id="286" r:id="rId6"/>
    <p:sldId id="287" r:id="rId7"/>
    <p:sldId id="288" r:id="rId8"/>
    <p:sldId id="261" r:id="rId9"/>
    <p:sldId id="262" r:id="rId10"/>
    <p:sldId id="264" r:id="rId11"/>
    <p:sldId id="266" r:id="rId12"/>
    <p:sldId id="267" r:id="rId13"/>
    <p:sldId id="268" r:id="rId14"/>
    <p:sldId id="269" r:id="rId15"/>
    <p:sldId id="270" r:id="rId16"/>
    <p:sldId id="291" r:id="rId17"/>
    <p:sldId id="271" r:id="rId18"/>
    <p:sldId id="273" r:id="rId19"/>
    <p:sldId id="276" r:id="rId20"/>
    <p:sldId id="278" r:id="rId21"/>
    <p:sldId id="280" r:id="rId22"/>
    <p:sldId id="281" r:id="rId23"/>
    <p:sldId id="282" r:id="rId24"/>
    <p:sldId id="284" r:id="rId25"/>
    <p:sldId id="292" r:id="rId26"/>
    <p:sldId id="290"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B296991-116F-EDC3-E5BB-597BD0451591}" name="محمد تيسير" initials="محمد" userId="c18ea89298a4e95a"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ata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ata4.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diagrams/_rels/data5.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_rels/data9.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12" Type="http://schemas.openxmlformats.org/officeDocument/2006/relationships/image" Target="../media/image73.svg"/><Relationship Id="rId2" Type="http://schemas.openxmlformats.org/officeDocument/2006/relationships/image" Target="../media/image63.svg"/><Relationship Id="rId1" Type="http://schemas.openxmlformats.org/officeDocument/2006/relationships/image" Target="../media/image62.png"/><Relationship Id="rId6" Type="http://schemas.openxmlformats.org/officeDocument/2006/relationships/image" Target="../media/image67.svg"/><Relationship Id="rId11" Type="http://schemas.openxmlformats.org/officeDocument/2006/relationships/image" Target="../media/image72.png"/><Relationship Id="rId5" Type="http://schemas.openxmlformats.org/officeDocument/2006/relationships/image" Target="../media/image66.png"/><Relationship Id="rId10" Type="http://schemas.openxmlformats.org/officeDocument/2006/relationships/image" Target="../media/image71.svg"/><Relationship Id="rId4" Type="http://schemas.openxmlformats.org/officeDocument/2006/relationships/image" Target="../media/image65.svg"/><Relationship Id="rId9" Type="http://schemas.openxmlformats.org/officeDocument/2006/relationships/image" Target="../media/image70.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rawing4.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diagrams/_rels/drawing5.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_rels/drawing9.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12" Type="http://schemas.openxmlformats.org/officeDocument/2006/relationships/image" Target="../media/image73.svg"/><Relationship Id="rId2" Type="http://schemas.openxmlformats.org/officeDocument/2006/relationships/image" Target="../media/image63.svg"/><Relationship Id="rId1" Type="http://schemas.openxmlformats.org/officeDocument/2006/relationships/image" Target="../media/image62.png"/><Relationship Id="rId6" Type="http://schemas.openxmlformats.org/officeDocument/2006/relationships/image" Target="../media/image67.svg"/><Relationship Id="rId11" Type="http://schemas.openxmlformats.org/officeDocument/2006/relationships/image" Target="../media/image72.png"/><Relationship Id="rId5" Type="http://schemas.openxmlformats.org/officeDocument/2006/relationships/image" Target="../media/image66.png"/><Relationship Id="rId10" Type="http://schemas.openxmlformats.org/officeDocument/2006/relationships/image" Target="../media/image71.svg"/><Relationship Id="rId4" Type="http://schemas.openxmlformats.org/officeDocument/2006/relationships/image" Target="../media/image65.svg"/><Relationship Id="rId9" Type="http://schemas.openxmlformats.org/officeDocument/2006/relationships/image" Target="../media/image70.png"/></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3D0E06-7A24-428F-9D44-A95265525EA0}" type="doc">
      <dgm:prSet loTypeId="urn:microsoft.com/office/officeart/2008/layout/LinedList" loCatId="list" qsTypeId="urn:microsoft.com/office/officeart/2005/8/quickstyle/simple4" qsCatId="simple" csTypeId="urn:microsoft.com/office/officeart/2005/8/colors/accent6_2" csCatId="accent6" phldr="1"/>
      <dgm:spPr/>
      <dgm:t>
        <a:bodyPr/>
        <a:lstStyle/>
        <a:p>
          <a:endParaRPr lang="en-US"/>
        </a:p>
      </dgm:t>
    </dgm:pt>
    <dgm:pt modelId="{FA97983B-A757-4226-86D1-11F1ABA6279C}">
      <dgm:prSet custT="1"/>
      <dgm:spPr/>
      <dgm:t>
        <a:bodyPr/>
        <a:lstStyle/>
        <a:p>
          <a:r>
            <a:rPr lang="en-US" sz="2800" b="1" dirty="0"/>
            <a:t>Review of the first graduation project</a:t>
          </a:r>
          <a:endParaRPr lang="en-US" sz="2800" dirty="0"/>
        </a:p>
      </dgm:t>
    </dgm:pt>
    <dgm:pt modelId="{B501DAB8-9BCF-4A92-95DD-3879315ECE3B}" type="parTrans" cxnId="{F5140B2B-4B28-41FF-A617-06D84043161B}">
      <dgm:prSet/>
      <dgm:spPr/>
      <dgm:t>
        <a:bodyPr/>
        <a:lstStyle/>
        <a:p>
          <a:endParaRPr lang="en-US"/>
        </a:p>
      </dgm:t>
    </dgm:pt>
    <dgm:pt modelId="{2C68C9ED-1555-4E53-83F1-5648FAA80464}" type="sibTrans" cxnId="{F5140B2B-4B28-41FF-A617-06D84043161B}">
      <dgm:prSet/>
      <dgm:spPr/>
      <dgm:t>
        <a:bodyPr/>
        <a:lstStyle/>
        <a:p>
          <a:endParaRPr lang="en-US"/>
        </a:p>
      </dgm:t>
    </dgm:pt>
    <dgm:pt modelId="{EF075D53-66D2-48A4-BEC0-2414CA1A2556}">
      <dgm:prSet custT="1"/>
      <dgm:spPr/>
      <dgm:t>
        <a:bodyPr/>
        <a:lstStyle/>
        <a:p>
          <a:r>
            <a:rPr lang="en-US" sz="3200" b="1" dirty="0"/>
            <a:t>Documentation of procedures</a:t>
          </a:r>
          <a:endParaRPr lang="en-US" sz="3200" dirty="0"/>
        </a:p>
      </dgm:t>
    </dgm:pt>
    <dgm:pt modelId="{138B7800-5083-4F92-B521-FAD870EDC355}" type="parTrans" cxnId="{EE66021B-88B6-41EE-AD52-8D65666E65D5}">
      <dgm:prSet/>
      <dgm:spPr/>
      <dgm:t>
        <a:bodyPr/>
        <a:lstStyle/>
        <a:p>
          <a:endParaRPr lang="en-US"/>
        </a:p>
      </dgm:t>
    </dgm:pt>
    <dgm:pt modelId="{C5E4C717-5F91-434E-B27C-B746AF533C0B}" type="sibTrans" cxnId="{EE66021B-88B6-41EE-AD52-8D65666E65D5}">
      <dgm:prSet/>
      <dgm:spPr/>
      <dgm:t>
        <a:bodyPr/>
        <a:lstStyle/>
        <a:p>
          <a:endParaRPr lang="en-US"/>
        </a:p>
      </dgm:t>
    </dgm:pt>
    <dgm:pt modelId="{1EFCD063-5838-48ED-A9E2-2B3F66E277DC}">
      <dgm:prSet custT="1"/>
      <dgm:spPr/>
      <dgm:t>
        <a:bodyPr/>
        <a:lstStyle/>
        <a:p>
          <a:r>
            <a:rPr lang="en-US" sz="3200" b="1" dirty="0"/>
            <a:t>Development</a:t>
          </a:r>
          <a:r>
            <a:rPr lang="en-US" sz="2500" b="1" dirty="0"/>
            <a:t> </a:t>
          </a:r>
          <a:endParaRPr lang="en-US" sz="2500" dirty="0"/>
        </a:p>
      </dgm:t>
    </dgm:pt>
    <dgm:pt modelId="{979DDDCF-3C91-410A-953B-C9D44F8C223F}" type="parTrans" cxnId="{474D165C-1735-4C24-BED2-82EF9469D0B6}">
      <dgm:prSet/>
      <dgm:spPr/>
      <dgm:t>
        <a:bodyPr/>
        <a:lstStyle/>
        <a:p>
          <a:endParaRPr lang="en-US"/>
        </a:p>
      </dgm:t>
    </dgm:pt>
    <dgm:pt modelId="{5E427BF5-2944-4C1F-9849-E7B837432F89}" type="sibTrans" cxnId="{474D165C-1735-4C24-BED2-82EF9469D0B6}">
      <dgm:prSet/>
      <dgm:spPr/>
      <dgm:t>
        <a:bodyPr/>
        <a:lstStyle/>
        <a:p>
          <a:endParaRPr lang="en-US"/>
        </a:p>
      </dgm:t>
    </dgm:pt>
    <dgm:pt modelId="{216528E8-6720-499C-8906-CD8AD579B087}">
      <dgm:prSet custT="1"/>
      <dgm:spPr/>
      <dgm:t>
        <a:bodyPr/>
        <a:lstStyle/>
        <a:p>
          <a:r>
            <a:rPr lang="en-US" sz="3200" b="1" dirty="0"/>
            <a:t>Organizational structure</a:t>
          </a:r>
          <a:endParaRPr lang="en-US" sz="3200" dirty="0"/>
        </a:p>
      </dgm:t>
    </dgm:pt>
    <dgm:pt modelId="{C3B35418-2E24-4495-B6E7-D82E8D79F4F9}" type="parTrans" cxnId="{60DDAF23-4DB6-4214-BA51-9F0D21B97459}">
      <dgm:prSet/>
      <dgm:spPr/>
      <dgm:t>
        <a:bodyPr/>
        <a:lstStyle/>
        <a:p>
          <a:endParaRPr lang="en-US"/>
        </a:p>
      </dgm:t>
    </dgm:pt>
    <dgm:pt modelId="{C2F7FA77-03A5-423D-BB3C-C6E439DC4D73}" type="sibTrans" cxnId="{60DDAF23-4DB6-4214-BA51-9F0D21B97459}">
      <dgm:prSet/>
      <dgm:spPr/>
      <dgm:t>
        <a:bodyPr/>
        <a:lstStyle/>
        <a:p>
          <a:endParaRPr lang="en-US"/>
        </a:p>
      </dgm:t>
    </dgm:pt>
    <dgm:pt modelId="{82F61CED-B658-40A7-BAD8-25771B84246E}">
      <dgm:prSet custT="1"/>
      <dgm:spPr/>
      <dgm:t>
        <a:bodyPr/>
        <a:lstStyle/>
        <a:p>
          <a:r>
            <a:rPr lang="en-US" sz="3200" b="1" dirty="0"/>
            <a:t>Job descriptions </a:t>
          </a:r>
          <a:endParaRPr lang="en-US" sz="3200" dirty="0"/>
        </a:p>
      </dgm:t>
    </dgm:pt>
    <dgm:pt modelId="{6179FAF4-82A2-4DB8-A268-FBEC1E7F0539}" type="parTrans" cxnId="{E59CC6DE-82F8-4AA3-A882-94D5100FA683}">
      <dgm:prSet/>
      <dgm:spPr/>
      <dgm:t>
        <a:bodyPr/>
        <a:lstStyle/>
        <a:p>
          <a:endParaRPr lang="en-US"/>
        </a:p>
      </dgm:t>
    </dgm:pt>
    <dgm:pt modelId="{57B264D5-D941-4C5C-8F1A-BBAAFD1F2E6C}" type="sibTrans" cxnId="{E59CC6DE-82F8-4AA3-A882-94D5100FA683}">
      <dgm:prSet/>
      <dgm:spPr/>
      <dgm:t>
        <a:bodyPr/>
        <a:lstStyle/>
        <a:p>
          <a:endParaRPr lang="en-US"/>
        </a:p>
      </dgm:t>
    </dgm:pt>
    <dgm:pt modelId="{2AA13312-A817-4A12-8BC9-C234993D92B2}">
      <dgm:prSet custT="1"/>
      <dgm:spPr/>
      <dgm:t>
        <a:bodyPr/>
        <a:lstStyle/>
        <a:p>
          <a:r>
            <a:rPr lang="en-US" sz="3200" b="1" dirty="0"/>
            <a:t>Conclusion </a:t>
          </a:r>
          <a:endParaRPr lang="en-US" sz="3200" dirty="0"/>
        </a:p>
      </dgm:t>
    </dgm:pt>
    <dgm:pt modelId="{CF4F9CF1-EB2D-4256-97DE-A1EA5B9AE9CD}" type="parTrans" cxnId="{8A6AF5D1-3BBB-4B82-A447-D7EE8F2C425F}">
      <dgm:prSet/>
      <dgm:spPr/>
      <dgm:t>
        <a:bodyPr/>
        <a:lstStyle/>
        <a:p>
          <a:endParaRPr lang="en-US"/>
        </a:p>
      </dgm:t>
    </dgm:pt>
    <dgm:pt modelId="{971AAEA8-46E9-4A12-8C16-9CAC232671A2}" type="sibTrans" cxnId="{8A6AF5D1-3BBB-4B82-A447-D7EE8F2C425F}">
      <dgm:prSet/>
      <dgm:spPr/>
      <dgm:t>
        <a:bodyPr/>
        <a:lstStyle/>
        <a:p>
          <a:endParaRPr lang="en-US"/>
        </a:p>
      </dgm:t>
    </dgm:pt>
    <dgm:pt modelId="{D95900B1-8947-4A83-A56E-36566E1CD425}">
      <dgm:prSet custT="1"/>
      <dgm:spPr/>
      <dgm:t>
        <a:bodyPr/>
        <a:lstStyle/>
        <a:p>
          <a:r>
            <a:rPr lang="en-US" sz="3200" b="1" dirty="0"/>
            <a:t>Recommendation</a:t>
          </a:r>
          <a:r>
            <a:rPr lang="en-US" sz="2500" b="1" dirty="0"/>
            <a:t> </a:t>
          </a:r>
          <a:endParaRPr lang="en-US" sz="2500" dirty="0"/>
        </a:p>
      </dgm:t>
    </dgm:pt>
    <dgm:pt modelId="{5E699B11-0713-42B3-89F3-C21E2BDB3E5D}" type="parTrans" cxnId="{52BA2553-D938-4A03-97B2-DD17FFC7BDC6}">
      <dgm:prSet/>
      <dgm:spPr/>
      <dgm:t>
        <a:bodyPr/>
        <a:lstStyle/>
        <a:p>
          <a:endParaRPr lang="en-US"/>
        </a:p>
      </dgm:t>
    </dgm:pt>
    <dgm:pt modelId="{6C9FA83A-4635-48C2-B834-DFC3549C5978}" type="sibTrans" cxnId="{52BA2553-D938-4A03-97B2-DD17FFC7BDC6}">
      <dgm:prSet/>
      <dgm:spPr/>
      <dgm:t>
        <a:bodyPr/>
        <a:lstStyle/>
        <a:p>
          <a:endParaRPr lang="en-US"/>
        </a:p>
      </dgm:t>
    </dgm:pt>
    <dgm:pt modelId="{63877717-159C-49BF-A73A-B6851B3B21E6}" type="pres">
      <dgm:prSet presAssocID="{C33D0E06-7A24-428F-9D44-A95265525EA0}" presName="vert0" presStyleCnt="0">
        <dgm:presLayoutVars>
          <dgm:dir/>
          <dgm:animOne val="branch"/>
          <dgm:animLvl val="lvl"/>
        </dgm:presLayoutVars>
      </dgm:prSet>
      <dgm:spPr/>
    </dgm:pt>
    <dgm:pt modelId="{7649C004-B395-451B-84EE-D3FDE3D93053}" type="pres">
      <dgm:prSet presAssocID="{FA97983B-A757-4226-86D1-11F1ABA6279C}" presName="thickLine" presStyleLbl="alignNode1" presStyleIdx="0" presStyleCnt="7"/>
      <dgm:spPr/>
    </dgm:pt>
    <dgm:pt modelId="{F56E13B0-2523-4C78-9E57-A242A109AB67}" type="pres">
      <dgm:prSet presAssocID="{FA97983B-A757-4226-86D1-11F1ABA6279C}" presName="horz1" presStyleCnt="0"/>
      <dgm:spPr/>
    </dgm:pt>
    <dgm:pt modelId="{C511F63B-C51D-4030-9D83-B12DD9435FEB}" type="pres">
      <dgm:prSet presAssocID="{FA97983B-A757-4226-86D1-11F1ABA6279C}" presName="tx1" presStyleLbl="revTx" presStyleIdx="0" presStyleCnt="7"/>
      <dgm:spPr/>
    </dgm:pt>
    <dgm:pt modelId="{75C62AA6-2EAA-4AB6-8CB3-65C13D6ABE27}" type="pres">
      <dgm:prSet presAssocID="{FA97983B-A757-4226-86D1-11F1ABA6279C}" presName="vert1" presStyleCnt="0"/>
      <dgm:spPr/>
    </dgm:pt>
    <dgm:pt modelId="{BEC9936B-8B2B-4103-BE53-DB27810153E8}" type="pres">
      <dgm:prSet presAssocID="{EF075D53-66D2-48A4-BEC0-2414CA1A2556}" presName="thickLine" presStyleLbl="alignNode1" presStyleIdx="1" presStyleCnt="7"/>
      <dgm:spPr/>
    </dgm:pt>
    <dgm:pt modelId="{8A765BC7-36DF-41F1-8539-4F509CA032FC}" type="pres">
      <dgm:prSet presAssocID="{EF075D53-66D2-48A4-BEC0-2414CA1A2556}" presName="horz1" presStyleCnt="0"/>
      <dgm:spPr/>
    </dgm:pt>
    <dgm:pt modelId="{06DA5368-5820-4437-96B0-ADBB75D99AE0}" type="pres">
      <dgm:prSet presAssocID="{EF075D53-66D2-48A4-BEC0-2414CA1A2556}" presName="tx1" presStyleLbl="revTx" presStyleIdx="1" presStyleCnt="7"/>
      <dgm:spPr/>
    </dgm:pt>
    <dgm:pt modelId="{912C6687-C16C-4C1A-8E60-309B161D5C84}" type="pres">
      <dgm:prSet presAssocID="{EF075D53-66D2-48A4-BEC0-2414CA1A2556}" presName="vert1" presStyleCnt="0"/>
      <dgm:spPr/>
    </dgm:pt>
    <dgm:pt modelId="{1DC92A77-1EFF-4265-945F-A10CC92E88AC}" type="pres">
      <dgm:prSet presAssocID="{1EFCD063-5838-48ED-A9E2-2B3F66E277DC}" presName="thickLine" presStyleLbl="alignNode1" presStyleIdx="2" presStyleCnt="7"/>
      <dgm:spPr/>
    </dgm:pt>
    <dgm:pt modelId="{73B3A646-0CC6-49B8-983F-C619F9DC6FB6}" type="pres">
      <dgm:prSet presAssocID="{1EFCD063-5838-48ED-A9E2-2B3F66E277DC}" presName="horz1" presStyleCnt="0"/>
      <dgm:spPr/>
    </dgm:pt>
    <dgm:pt modelId="{5C1E45B8-346C-49A5-A517-3783609A69D6}" type="pres">
      <dgm:prSet presAssocID="{1EFCD063-5838-48ED-A9E2-2B3F66E277DC}" presName="tx1" presStyleLbl="revTx" presStyleIdx="2" presStyleCnt="7"/>
      <dgm:spPr/>
    </dgm:pt>
    <dgm:pt modelId="{685FB44B-1089-4CA5-99E7-833CDCD8D130}" type="pres">
      <dgm:prSet presAssocID="{1EFCD063-5838-48ED-A9E2-2B3F66E277DC}" presName="vert1" presStyleCnt="0"/>
      <dgm:spPr/>
    </dgm:pt>
    <dgm:pt modelId="{457FDAA3-6E08-414A-B7B7-E34A7438AEF0}" type="pres">
      <dgm:prSet presAssocID="{216528E8-6720-499C-8906-CD8AD579B087}" presName="thickLine" presStyleLbl="alignNode1" presStyleIdx="3" presStyleCnt="7"/>
      <dgm:spPr/>
    </dgm:pt>
    <dgm:pt modelId="{4C844DDC-0142-4692-AB54-55CBAF499161}" type="pres">
      <dgm:prSet presAssocID="{216528E8-6720-499C-8906-CD8AD579B087}" presName="horz1" presStyleCnt="0"/>
      <dgm:spPr/>
    </dgm:pt>
    <dgm:pt modelId="{C214AAD5-70E4-4D3D-9456-50C415853397}" type="pres">
      <dgm:prSet presAssocID="{216528E8-6720-499C-8906-CD8AD579B087}" presName="tx1" presStyleLbl="revTx" presStyleIdx="3" presStyleCnt="7"/>
      <dgm:spPr/>
    </dgm:pt>
    <dgm:pt modelId="{780E4F7F-5912-4979-8A3E-226E80E3B171}" type="pres">
      <dgm:prSet presAssocID="{216528E8-6720-499C-8906-CD8AD579B087}" presName="vert1" presStyleCnt="0"/>
      <dgm:spPr/>
    </dgm:pt>
    <dgm:pt modelId="{F225EE04-E3B0-4C49-8BDF-B53908D3DDDA}" type="pres">
      <dgm:prSet presAssocID="{82F61CED-B658-40A7-BAD8-25771B84246E}" presName="thickLine" presStyleLbl="alignNode1" presStyleIdx="4" presStyleCnt="7"/>
      <dgm:spPr/>
    </dgm:pt>
    <dgm:pt modelId="{55BAC333-CC32-4E99-B4A1-6190C23AEE49}" type="pres">
      <dgm:prSet presAssocID="{82F61CED-B658-40A7-BAD8-25771B84246E}" presName="horz1" presStyleCnt="0"/>
      <dgm:spPr/>
    </dgm:pt>
    <dgm:pt modelId="{F2795146-06E7-4BD0-8AA5-B83A1EDCFEE9}" type="pres">
      <dgm:prSet presAssocID="{82F61CED-B658-40A7-BAD8-25771B84246E}" presName="tx1" presStyleLbl="revTx" presStyleIdx="4" presStyleCnt="7"/>
      <dgm:spPr/>
    </dgm:pt>
    <dgm:pt modelId="{E57C40EC-056D-42C0-8A8D-38F48CB47B65}" type="pres">
      <dgm:prSet presAssocID="{82F61CED-B658-40A7-BAD8-25771B84246E}" presName="vert1" presStyleCnt="0"/>
      <dgm:spPr/>
    </dgm:pt>
    <dgm:pt modelId="{22546AEB-367D-40C4-A0E5-DE0A2813D845}" type="pres">
      <dgm:prSet presAssocID="{2AA13312-A817-4A12-8BC9-C234993D92B2}" presName="thickLine" presStyleLbl="alignNode1" presStyleIdx="5" presStyleCnt="7"/>
      <dgm:spPr/>
    </dgm:pt>
    <dgm:pt modelId="{E2A13DF3-91B3-466B-834D-F9E7ECBE2362}" type="pres">
      <dgm:prSet presAssocID="{2AA13312-A817-4A12-8BC9-C234993D92B2}" presName="horz1" presStyleCnt="0"/>
      <dgm:spPr/>
    </dgm:pt>
    <dgm:pt modelId="{08A37A3B-7962-40F3-9277-FDA1DC93AF7C}" type="pres">
      <dgm:prSet presAssocID="{2AA13312-A817-4A12-8BC9-C234993D92B2}" presName="tx1" presStyleLbl="revTx" presStyleIdx="5" presStyleCnt="7"/>
      <dgm:spPr/>
    </dgm:pt>
    <dgm:pt modelId="{D9252442-AEEE-4051-B347-FCD4D496956C}" type="pres">
      <dgm:prSet presAssocID="{2AA13312-A817-4A12-8BC9-C234993D92B2}" presName="vert1" presStyleCnt="0"/>
      <dgm:spPr/>
    </dgm:pt>
    <dgm:pt modelId="{F7161A38-D6F8-48FE-B0BB-C245DC9987AC}" type="pres">
      <dgm:prSet presAssocID="{D95900B1-8947-4A83-A56E-36566E1CD425}" presName="thickLine" presStyleLbl="alignNode1" presStyleIdx="6" presStyleCnt="7"/>
      <dgm:spPr/>
    </dgm:pt>
    <dgm:pt modelId="{8504A7C0-02B8-4DB2-B8ED-19ADB25DF57D}" type="pres">
      <dgm:prSet presAssocID="{D95900B1-8947-4A83-A56E-36566E1CD425}" presName="horz1" presStyleCnt="0"/>
      <dgm:spPr/>
    </dgm:pt>
    <dgm:pt modelId="{4D020834-BA8C-4C89-BF7F-152197ABF385}" type="pres">
      <dgm:prSet presAssocID="{D95900B1-8947-4A83-A56E-36566E1CD425}" presName="tx1" presStyleLbl="revTx" presStyleIdx="6" presStyleCnt="7"/>
      <dgm:spPr/>
    </dgm:pt>
    <dgm:pt modelId="{DEE16FDC-F7B3-43EC-B8DE-D3A34850FD01}" type="pres">
      <dgm:prSet presAssocID="{D95900B1-8947-4A83-A56E-36566E1CD425}" presName="vert1" presStyleCnt="0"/>
      <dgm:spPr/>
    </dgm:pt>
  </dgm:ptLst>
  <dgm:cxnLst>
    <dgm:cxn modelId="{EE66021B-88B6-41EE-AD52-8D65666E65D5}" srcId="{C33D0E06-7A24-428F-9D44-A95265525EA0}" destId="{EF075D53-66D2-48A4-BEC0-2414CA1A2556}" srcOrd="1" destOrd="0" parTransId="{138B7800-5083-4F92-B521-FAD870EDC355}" sibTransId="{C5E4C717-5F91-434E-B27C-B746AF533C0B}"/>
    <dgm:cxn modelId="{60DDAF23-4DB6-4214-BA51-9F0D21B97459}" srcId="{C33D0E06-7A24-428F-9D44-A95265525EA0}" destId="{216528E8-6720-499C-8906-CD8AD579B087}" srcOrd="3" destOrd="0" parTransId="{C3B35418-2E24-4495-B6E7-D82E8D79F4F9}" sibTransId="{C2F7FA77-03A5-423D-BB3C-C6E439DC4D73}"/>
    <dgm:cxn modelId="{F5140B2B-4B28-41FF-A617-06D84043161B}" srcId="{C33D0E06-7A24-428F-9D44-A95265525EA0}" destId="{FA97983B-A757-4226-86D1-11F1ABA6279C}" srcOrd="0" destOrd="0" parTransId="{B501DAB8-9BCF-4A92-95DD-3879315ECE3B}" sibTransId="{2C68C9ED-1555-4E53-83F1-5648FAA80464}"/>
    <dgm:cxn modelId="{474D165C-1735-4C24-BED2-82EF9469D0B6}" srcId="{C33D0E06-7A24-428F-9D44-A95265525EA0}" destId="{1EFCD063-5838-48ED-A9E2-2B3F66E277DC}" srcOrd="2" destOrd="0" parTransId="{979DDDCF-3C91-410A-953B-C9D44F8C223F}" sibTransId="{5E427BF5-2944-4C1F-9849-E7B837432F89}"/>
    <dgm:cxn modelId="{E11A415F-97A1-4253-9F7D-DF81BC1274FE}" type="presOf" srcId="{C33D0E06-7A24-428F-9D44-A95265525EA0}" destId="{63877717-159C-49BF-A73A-B6851B3B21E6}" srcOrd="0" destOrd="0" presId="urn:microsoft.com/office/officeart/2008/layout/LinedList"/>
    <dgm:cxn modelId="{077B1E4A-FA74-436C-92C0-FCECBE777083}" type="presOf" srcId="{82F61CED-B658-40A7-BAD8-25771B84246E}" destId="{F2795146-06E7-4BD0-8AA5-B83A1EDCFEE9}" srcOrd="0" destOrd="0" presId="urn:microsoft.com/office/officeart/2008/layout/LinedList"/>
    <dgm:cxn modelId="{52BA2553-D938-4A03-97B2-DD17FFC7BDC6}" srcId="{C33D0E06-7A24-428F-9D44-A95265525EA0}" destId="{D95900B1-8947-4A83-A56E-36566E1CD425}" srcOrd="6" destOrd="0" parTransId="{5E699B11-0713-42B3-89F3-C21E2BDB3E5D}" sibTransId="{6C9FA83A-4635-48C2-B834-DFC3549C5978}"/>
    <dgm:cxn modelId="{49AE8295-1D54-4DC1-8953-506947DF880A}" type="presOf" srcId="{2AA13312-A817-4A12-8BC9-C234993D92B2}" destId="{08A37A3B-7962-40F3-9277-FDA1DC93AF7C}" srcOrd="0" destOrd="0" presId="urn:microsoft.com/office/officeart/2008/layout/LinedList"/>
    <dgm:cxn modelId="{CFDF5FA1-19AE-4AEB-8A20-712E839869A9}" type="presOf" srcId="{FA97983B-A757-4226-86D1-11F1ABA6279C}" destId="{C511F63B-C51D-4030-9D83-B12DD9435FEB}" srcOrd="0" destOrd="0" presId="urn:microsoft.com/office/officeart/2008/layout/LinedList"/>
    <dgm:cxn modelId="{763522A3-5156-4A00-A3C1-2E0B7993CD66}" type="presOf" srcId="{1EFCD063-5838-48ED-A9E2-2B3F66E277DC}" destId="{5C1E45B8-346C-49A5-A517-3783609A69D6}" srcOrd="0" destOrd="0" presId="urn:microsoft.com/office/officeart/2008/layout/LinedList"/>
    <dgm:cxn modelId="{350BE8A5-F2FD-4E12-8157-1E8CA3CBDF51}" type="presOf" srcId="{EF075D53-66D2-48A4-BEC0-2414CA1A2556}" destId="{06DA5368-5820-4437-96B0-ADBB75D99AE0}" srcOrd="0" destOrd="0" presId="urn:microsoft.com/office/officeart/2008/layout/LinedList"/>
    <dgm:cxn modelId="{E9CBF8B7-48D1-4187-AE71-68EBD95A0C4C}" type="presOf" srcId="{216528E8-6720-499C-8906-CD8AD579B087}" destId="{C214AAD5-70E4-4D3D-9456-50C415853397}" srcOrd="0" destOrd="0" presId="urn:microsoft.com/office/officeart/2008/layout/LinedList"/>
    <dgm:cxn modelId="{092F31CB-CD71-4B00-8C30-F8FCA661AAFF}" type="presOf" srcId="{D95900B1-8947-4A83-A56E-36566E1CD425}" destId="{4D020834-BA8C-4C89-BF7F-152197ABF385}" srcOrd="0" destOrd="0" presId="urn:microsoft.com/office/officeart/2008/layout/LinedList"/>
    <dgm:cxn modelId="{8A6AF5D1-3BBB-4B82-A447-D7EE8F2C425F}" srcId="{C33D0E06-7A24-428F-9D44-A95265525EA0}" destId="{2AA13312-A817-4A12-8BC9-C234993D92B2}" srcOrd="5" destOrd="0" parTransId="{CF4F9CF1-EB2D-4256-97DE-A1EA5B9AE9CD}" sibTransId="{971AAEA8-46E9-4A12-8C16-9CAC232671A2}"/>
    <dgm:cxn modelId="{E59CC6DE-82F8-4AA3-A882-94D5100FA683}" srcId="{C33D0E06-7A24-428F-9D44-A95265525EA0}" destId="{82F61CED-B658-40A7-BAD8-25771B84246E}" srcOrd="4" destOrd="0" parTransId="{6179FAF4-82A2-4DB8-A268-FBEC1E7F0539}" sibTransId="{57B264D5-D941-4C5C-8F1A-BBAAFD1F2E6C}"/>
    <dgm:cxn modelId="{B9619971-A9A6-4463-A86B-DF0AC755C90E}" type="presParOf" srcId="{63877717-159C-49BF-A73A-B6851B3B21E6}" destId="{7649C004-B395-451B-84EE-D3FDE3D93053}" srcOrd="0" destOrd="0" presId="urn:microsoft.com/office/officeart/2008/layout/LinedList"/>
    <dgm:cxn modelId="{05C92E6B-B562-4034-A103-459D25E215E1}" type="presParOf" srcId="{63877717-159C-49BF-A73A-B6851B3B21E6}" destId="{F56E13B0-2523-4C78-9E57-A242A109AB67}" srcOrd="1" destOrd="0" presId="urn:microsoft.com/office/officeart/2008/layout/LinedList"/>
    <dgm:cxn modelId="{C21B1987-9CAD-4A54-A8C2-BF08DBF3C052}" type="presParOf" srcId="{F56E13B0-2523-4C78-9E57-A242A109AB67}" destId="{C511F63B-C51D-4030-9D83-B12DD9435FEB}" srcOrd="0" destOrd="0" presId="urn:microsoft.com/office/officeart/2008/layout/LinedList"/>
    <dgm:cxn modelId="{E1B92931-4A07-47CF-ACE6-9BFBA739F6E8}" type="presParOf" srcId="{F56E13B0-2523-4C78-9E57-A242A109AB67}" destId="{75C62AA6-2EAA-4AB6-8CB3-65C13D6ABE27}" srcOrd="1" destOrd="0" presId="urn:microsoft.com/office/officeart/2008/layout/LinedList"/>
    <dgm:cxn modelId="{9F63DF5E-51C1-489B-B12B-95EAF5F3B8E6}" type="presParOf" srcId="{63877717-159C-49BF-A73A-B6851B3B21E6}" destId="{BEC9936B-8B2B-4103-BE53-DB27810153E8}" srcOrd="2" destOrd="0" presId="urn:microsoft.com/office/officeart/2008/layout/LinedList"/>
    <dgm:cxn modelId="{C17512F3-A1BA-4C6C-99C4-D8CF0F6F4684}" type="presParOf" srcId="{63877717-159C-49BF-A73A-B6851B3B21E6}" destId="{8A765BC7-36DF-41F1-8539-4F509CA032FC}" srcOrd="3" destOrd="0" presId="urn:microsoft.com/office/officeart/2008/layout/LinedList"/>
    <dgm:cxn modelId="{98036D4A-9D14-41F2-9F9E-13CBD78C5684}" type="presParOf" srcId="{8A765BC7-36DF-41F1-8539-4F509CA032FC}" destId="{06DA5368-5820-4437-96B0-ADBB75D99AE0}" srcOrd="0" destOrd="0" presId="urn:microsoft.com/office/officeart/2008/layout/LinedList"/>
    <dgm:cxn modelId="{4FBC9BA4-2B20-4479-A986-491397E93A8A}" type="presParOf" srcId="{8A765BC7-36DF-41F1-8539-4F509CA032FC}" destId="{912C6687-C16C-4C1A-8E60-309B161D5C84}" srcOrd="1" destOrd="0" presId="urn:microsoft.com/office/officeart/2008/layout/LinedList"/>
    <dgm:cxn modelId="{717522F8-1BE1-43AE-8B10-8F6990931378}" type="presParOf" srcId="{63877717-159C-49BF-A73A-B6851B3B21E6}" destId="{1DC92A77-1EFF-4265-945F-A10CC92E88AC}" srcOrd="4" destOrd="0" presId="urn:microsoft.com/office/officeart/2008/layout/LinedList"/>
    <dgm:cxn modelId="{718D8091-AA22-4334-85E4-9BA50F80F2B5}" type="presParOf" srcId="{63877717-159C-49BF-A73A-B6851B3B21E6}" destId="{73B3A646-0CC6-49B8-983F-C619F9DC6FB6}" srcOrd="5" destOrd="0" presId="urn:microsoft.com/office/officeart/2008/layout/LinedList"/>
    <dgm:cxn modelId="{37228174-6EE1-46A4-9130-0D8E5F2B7C59}" type="presParOf" srcId="{73B3A646-0CC6-49B8-983F-C619F9DC6FB6}" destId="{5C1E45B8-346C-49A5-A517-3783609A69D6}" srcOrd="0" destOrd="0" presId="urn:microsoft.com/office/officeart/2008/layout/LinedList"/>
    <dgm:cxn modelId="{7149222D-3D4F-44DA-867A-61109DAB1791}" type="presParOf" srcId="{73B3A646-0CC6-49B8-983F-C619F9DC6FB6}" destId="{685FB44B-1089-4CA5-99E7-833CDCD8D130}" srcOrd="1" destOrd="0" presId="urn:microsoft.com/office/officeart/2008/layout/LinedList"/>
    <dgm:cxn modelId="{DD45E004-E83F-4441-8DA8-3CC406BC6914}" type="presParOf" srcId="{63877717-159C-49BF-A73A-B6851B3B21E6}" destId="{457FDAA3-6E08-414A-B7B7-E34A7438AEF0}" srcOrd="6" destOrd="0" presId="urn:microsoft.com/office/officeart/2008/layout/LinedList"/>
    <dgm:cxn modelId="{48A0AACD-9B69-453F-B867-21379F7825AB}" type="presParOf" srcId="{63877717-159C-49BF-A73A-B6851B3B21E6}" destId="{4C844DDC-0142-4692-AB54-55CBAF499161}" srcOrd="7" destOrd="0" presId="urn:microsoft.com/office/officeart/2008/layout/LinedList"/>
    <dgm:cxn modelId="{C80AA76B-14B2-40DB-A074-7CE6A35B4AC4}" type="presParOf" srcId="{4C844DDC-0142-4692-AB54-55CBAF499161}" destId="{C214AAD5-70E4-4D3D-9456-50C415853397}" srcOrd="0" destOrd="0" presId="urn:microsoft.com/office/officeart/2008/layout/LinedList"/>
    <dgm:cxn modelId="{34E5F85B-0974-407A-A32C-2A691668733D}" type="presParOf" srcId="{4C844DDC-0142-4692-AB54-55CBAF499161}" destId="{780E4F7F-5912-4979-8A3E-226E80E3B171}" srcOrd="1" destOrd="0" presId="urn:microsoft.com/office/officeart/2008/layout/LinedList"/>
    <dgm:cxn modelId="{825436F9-E656-423A-B3F8-685E78C3CCED}" type="presParOf" srcId="{63877717-159C-49BF-A73A-B6851B3B21E6}" destId="{F225EE04-E3B0-4C49-8BDF-B53908D3DDDA}" srcOrd="8" destOrd="0" presId="urn:microsoft.com/office/officeart/2008/layout/LinedList"/>
    <dgm:cxn modelId="{4417A3AB-94A5-4FE8-8E39-B64FBD4237E6}" type="presParOf" srcId="{63877717-159C-49BF-A73A-B6851B3B21E6}" destId="{55BAC333-CC32-4E99-B4A1-6190C23AEE49}" srcOrd="9" destOrd="0" presId="urn:microsoft.com/office/officeart/2008/layout/LinedList"/>
    <dgm:cxn modelId="{EC592A4D-E8BC-4A77-9117-8ED6B8A33447}" type="presParOf" srcId="{55BAC333-CC32-4E99-B4A1-6190C23AEE49}" destId="{F2795146-06E7-4BD0-8AA5-B83A1EDCFEE9}" srcOrd="0" destOrd="0" presId="urn:microsoft.com/office/officeart/2008/layout/LinedList"/>
    <dgm:cxn modelId="{9C979E1C-6FC2-4F8B-9B1D-26115384FEF5}" type="presParOf" srcId="{55BAC333-CC32-4E99-B4A1-6190C23AEE49}" destId="{E57C40EC-056D-42C0-8A8D-38F48CB47B65}" srcOrd="1" destOrd="0" presId="urn:microsoft.com/office/officeart/2008/layout/LinedList"/>
    <dgm:cxn modelId="{9FA9A416-BCA8-4F18-9A18-4359D40153E2}" type="presParOf" srcId="{63877717-159C-49BF-A73A-B6851B3B21E6}" destId="{22546AEB-367D-40C4-A0E5-DE0A2813D845}" srcOrd="10" destOrd="0" presId="urn:microsoft.com/office/officeart/2008/layout/LinedList"/>
    <dgm:cxn modelId="{190009A1-0333-4A6B-BBC2-844496C6E4B6}" type="presParOf" srcId="{63877717-159C-49BF-A73A-B6851B3B21E6}" destId="{E2A13DF3-91B3-466B-834D-F9E7ECBE2362}" srcOrd="11" destOrd="0" presId="urn:microsoft.com/office/officeart/2008/layout/LinedList"/>
    <dgm:cxn modelId="{18A50C73-37E5-4312-81E2-8818EF21D170}" type="presParOf" srcId="{E2A13DF3-91B3-466B-834D-F9E7ECBE2362}" destId="{08A37A3B-7962-40F3-9277-FDA1DC93AF7C}" srcOrd="0" destOrd="0" presId="urn:microsoft.com/office/officeart/2008/layout/LinedList"/>
    <dgm:cxn modelId="{1E4296FD-B11F-4F62-AB34-DE611B53DD18}" type="presParOf" srcId="{E2A13DF3-91B3-466B-834D-F9E7ECBE2362}" destId="{D9252442-AEEE-4051-B347-FCD4D496956C}" srcOrd="1" destOrd="0" presId="urn:microsoft.com/office/officeart/2008/layout/LinedList"/>
    <dgm:cxn modelId="{66FA01FE-A67A-47B6-B2E2-F4F013244254}" type="presParOf" srcId="{63877717-159C-49BF-A73A-B6851B3B21E6}" destId="{F7161A38-D6F8-48FE-B0BB-C245DC9987AC}" srcOrd="12" destOrd="0" presId="urn:microsoft.com/office/officeart/2008/layout/LinedList"/>
    <dgm:cxn modelId="{E8D04883-3C8B-488C-972B-CB899C71E11D}" type="presParOf" srcId="{63877717-159C-49BF-A73A-B6851B3B21E6}" destId="{8504A7C0-02B8-4DB2-B8ED-19ADB25DF57D}" srcOrd="13" destOrd="0" presId="urn:microsoft.com/office/officeart/2008/layout/LinedList"/>
    <dgm:cxn modelId="{DC2C01EC-28F3-4B93-A665-7F2092DC638A}" type="presParOf" srcId="{8504A7C0-02B8-4DB2-B8ED-19ADB25DF57D}" destId="{4D020834-BA8C-4C89-BF7F-152197ABF385}" srcOrd="0" destOrd="0" presId="urn:microsoft.com/office/officeart/2008/layout/LinedList"/>
    <dgm:cxn modelId="{17BDF937-5E4D-4D96-8620-BD4E1B5C5722}" type="presParOf" srcId="{8504A7C0-02B8-4DB2-B8ED-19ADB25DF57D}" destId="{DEE16FDC-F7B3-43EC-B8DE-D3A34850FD01}"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3D2029-FDBC-46F0-861D-9F956A6196E3}"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0F6834F3-141F-4985-A43C-9680E8F29CBB}">
      <dgm:prSet custT="1"/>
      <dgm:spPr/>
      <dgm:t>
        <a:bodyPr/>
        <a:lstStyle/>
        <a:p>
          <a:pPr algn="just">
            <a:lnSpc>
              <a:spcPct val="100000"/>
            </a:lnSpc>
          </a:pPr>
          <a:r>
            <a:rPr lang="en-US" sz="1400" dirty="0"/>
            <a:t>The main problem is Confronting farm procedures and traditional practices that prevented them from increasing the productivity of cows' milk and which found problems in engineering methods for managing work and dealing with cows,</a:t>
          </a:r>
        </a:p>
      </dgm:t>
    </dgm:pt>
    <dgm:pt modelId="{B68B65A8-743A-45EB-B182-2643E2619ED1}" type="parTrans" cxnId="{EF0C52D0-5E5A-441A-8BFA-12192058F4EF}">
      <dgm:prSet/>
      <dgm:spPr/>
      <dgm:t>
        <a:bodyPr/>
        <a:lstStyle/>
        <a:p>
          <a:endParaRPr lang="en-US"/>
        </a:p>
      </dgm:t>
    </dgm:pt>
    <dgm:pt modelId="{EFAC5C2F-B6A8-4F3E-B1D9-065A4A515DA8}" type="sibTrans" cxnId="{EF0C52D0-5E5A-441A-8BFA-12192058F4EF}">
      <dgm:prSet/>
      <dgm:spPr/>
      <dgm:t>
        <a:bodyPr/>
        <a:lstStyle/>
        <a:p>
          <a:pPr>
            <a:lnSpc>
              <a:spcPct val="100000"/>
            </a:lnSpc>
          </a:pPr>
          <a:endParaRPr lang="en-US"/>
        </a:p>
      </dgm:t>
    </dgm:pt>
    <dgm:pt modelId="{78C7A12A-83E8-4AE5-9E33-6A40D8008061}">
      <dgm:prSet/>
      <dgm:spPr/>
      <dgm:t>
        <a:bodyPr/>
        <a:lstStyle/>
        <a:p>
          <a:pPr algn="just">
            <a:lnSpc>
              <a:spcPct val="100000"/>
            </a:lnSpc>
          </a:pPr>
          <a:r>
            <a:rPr lang="en-US" dirty="0"/>
            <a:t>Wrong planning and implementation of work procedures and cows exposed to many diseases that affect their production and lack of safety.</a:t>
          </a:r>
        </a:p>
      </dgm:t>
    </dgm:pt>
    <dgm:pt modelId="{18C2C9DD-D204-47CA-8F36-0AC254F125F6}" type="parTrans" cxnId="{0AB2A33E-00C2-4E49-B9D0-F7A75A72D318}">
      <dgm:prSet/>
      <dgm:spPr/>
      <dgm:t>
        <a:bodyPr/>
        <a:lstStyle/>
        <a:p>
          <a:endParaRPr lang="en-US"/>
        </a:p>
      </dgm:t>
    </dgm:pt>
    <dgm:pt modelId="{C08E52B4-1B9B-4701-AC4B-5EF03C8D3B98}" type="sibTrans" cxnId="{0AB2A33E-00C2-4E49-B9D0-F7A75A72D318}">
      <dgm:prSet/>
      <dgm:spPr/>
      <dgm:t>
        <a:bodyPr/>
        <a:lstStyle/>
        <a:p>
          <a:endParaRPr lang="en-US"/>
        </a:p>
      </dgm:t>
    </dgm:pt>
    <dgm:pt modelId="{F6A5F4C7-3FA8-4A6C-94C9-FBB0DB5A4928}" type="pres">
      <dgm:prSet presAssocID="{943D2029-FDBC-46F0-861D-9F956A6196E3}" presName="root" presStyleCnt="0">
        <dgm:presLayoutVars>
          <dgm:dir/>
          <dgm:resizeHandles val="exact"/>
        </dgm:presLayoutVars>
      </dgm:prSet>
      <dgm:spPr/>
    </dgm:pt>
    <dgm:pt modelId="{89D16EB1-BCDF-482F-BDFF-0C55CF47BB5F}" type="pres">
      <dgm:prSet presAssocID="{0F6834F3-141F-4985-A43C-9680E8F29CBB}" presName="compNode" presStyleCnt="0"/>
      <dgm:spPr/>
    </dgm:pt>
    <dgm:pt modelId="{946465D9-C578-42B9-8349-7E2696A5EE4D}" type="pres">
      <dgm:prSet presAssocID="{0F6834F3-141F-4985-A43C-9680E8F29CBB}"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ow"/>
        </a:ext>
      </dgm:extLst>
    </dgm:pt>
    <dgm:pt modelId="{EF17B50B-C1F7-4276-A3A7-A28078065A20}" type="pres">
      <dgm:prSet presAssocID="{0F6834F3-141F-4985-A43C-9680E8F29CBB}" presName="spaceRect" presStyleCnt="0"/>
      <dgm:spPr/>
    </dgm:pt>
    <dgm:pt modelId="{CA9BB6C1-DC59-4DBB-8537-831D8593FDC3}" type="pres">
      <dgm:prSet presAssocID="{0F6834F3-141F-4985-A43C-9680E8F29CBB}" presName="textRect" presStyleLbl="revTx" presStyleIdx="0" presStyleCnt="2">
        <dgm:presLayoutVars>
          <dgm:chMax val="1"/>
          <dgm:chPref val="1"/>
        </dgm:presLayoutVars>
      </dgm:prSet>
      <dgm:spPr/>
    </dgm:pt>
    <dgm:pt modelId="{F55063B4-5E0A-4798-8068-44BEC63FD277}" type="pres">
      <dgm:prSet presAssocID="{EFAC5C2F-B6A8-4F3E-B1D9-065A4A515DA8}" presName="sibTrans" presStyleCnt="0"/>
      <dgm:spPr/>
    </dgm:pt>
    <dgm:pt modelId="{AC71BC70-BBCC-439B-A8D5-CC2C4D6A9E13}" type="pres">
      <dgm:prSet presAssocID="{78C7A12A-83E8-4AE5-9E33-6A40D8008061}" presName="compNode" presStyleCnt="0"/>
      <dgm:spPr/>
    </dgm:pt>
    <dgm:pt modelId="{04A77CA6-EEAD-4EAA-935E-1197FFE5A343}" type="pres">
      <dgm:prSet presAssocID="{78C7A12A-83E8-4AE5-9E33-6A40D800806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Farm scene"/>
        </a:ext>
      </dgm:extLst>
    </dgm:pt>
    <dgm:pt modelId="{76081E57-7A27-4233-94FD-7A3E5E269A0E}" type="pres">
      <dgm:prSet presAssocID="{78C7A12A-83E8-4AE5-9E33-6A40D8008061}" presName="spaceRect" presStyleCnt="0"/>
      <dgm:spPr/>
    </dgm:pt>
    <dgm:pt modelId="{47D1F1BC-F8DF-492F-898F-91357F19C093}" type="pres">
      <dgm:prSet presAssocID="{78C7A12A-83E8-4AE5-9E33-6A40D8008061}" presName="textRect" presStyleLbl="revTx" presStyleIdx="1" presStyleCnt="2">
        <dgm:presLayoutVars>
          <dgm:chMax val="1"/>
          <dgm:chPref val="1"/>
        </dgm:presLayoutVars>
      </dgm:prSet>
      <dgm:spPr/>
    </dgm:pt>
  </dgm:ptLst>
  <dgm:cxnLst>
    <dgm:cxn modelId="{0AB2A33E-00C2-4E49-B9D0-F7A75A72D318}" srcId="{943D2029-FDBC-46F0-861D-9F956A6196E3}" destId="{78C7A12A-83E8-4AE5-9E33-6A40D8008061}" srcOrd="1" destOrd="0" parTransId="{18C2C9DD-D204-47CA-8F36-0AC254F125F6}" sibTransId="{C08E52B4-1B9B-4701-AC4B-5EF03C8D3B98}"/>
    <dgm:cxn modelId="{F7F0B453-E793-4544-8CF0-A97F209B1F2E}" type="presOf" srcId="{0F6834F3-141F-4985-A43C-9680E8F29CBB}" destId="{CA9BB6C1-DC59-4DBB-8537-831D8593FDC3}" srcOrd="0" destOrd="0" presId="urn:microsoft.com/office/officeart/2018/2/layout/IconLabelList"/>
    <dgm:cxn modelId="{F2271FA2-CA01-465C-9106-D0A2E58A0995}" type="presOf" srcId="{78C7A12A-83E8-4AE5-9E33-6A40D8008061}" destId="{47D1F1BC-F8DF-492F-898F-91357F19C093}" srcOrd="0" destOrd="0" presId="urn:microsoft.com/office/officeart/2018/2/layout/IconLabelList"/>
    <dgm:cxn modelId="{EF0C52D0-5E5A-441A-8BFA-12192058F4EF}" srcId="{943D2029-FDBC-46F0-861D-9F956A6196E3}" destId="{0F6834F3-141F-4985-A43C-9680E8F29CBB}" srcOrd="0" destOrd="0" parTransId="{B68B65A8-743A-45EB-B182-2643E2619ED1}" sibTransId="{EFAC5C2F-B6A8-4F3E-B1D9-065A4A515DA8}"/>
    <dgm:cxn modelId="{8140C2FB-5717-44CF-A5BC-57821FE6660C}" type="presOf" srcId="{943D2029-FDBC-46F0-861D-9F956A6196E3}" destId="{F6A5F4C7-3FA8-4A6C-94C9-FBB0DB5A4928}" srcOrd="0" destOrd="0" presId="urn:microsoft.com/office/officeart/2018/2/layout/IconLabelList"/>
    <dgm:cxn modelId="{18F3C47D-0B1E-4E77-877A-8E0EB941E0FB}" type="presParOf" srcId="{F6A5F4C7-3FA8-4A6C-94C9-FBB0DB5A4928}" destId="{89D16EB1-BCDF-482F-BDFF-0C55CF47BB5F}" srcOrd="0" destOrd="0" presId="urn:microsoft.com/office/officeart/2018/2/layout/IconLabelList"/>
    <dgm:cxn modelId="{B57B9AEE-FB2A-412F-98FC-50D6D72A717D}" type="presParOf" srcId="{89D16EB1-BCDF-482F-BDFF-0C55CF47BB5F}" destId="{946465D9-C578-42B9-8349-7E2696A5EE4D}" srcOrd="0" destOrd="0" presId="urn:microsoft.com/office/officeart/2018/2/layout/IconLabelList"/>
    <dgm:cxn modelId="{47A025E9-BD18-434F-9DA4-4EAABD64EFCC}" type="presParOf" srcId="{89D16EB1-BCDF-482F-BDFF-0C55CF47BB5F}" destId="{EF17B50B-C1F7-4276-A3A7-A28078065A20}" srcOrd="1" destOrd="0" presId="urn:microsoft.com/office/officeart/2018/2/layout/IconLabelList"/>
    <dgm:cxn modelId="{6F168F62-4F59-425D-919A-303282F771B2}" type="presParOf" srcId="{89D16EB1-BCDF-482F-BDFF-0C55CF47BB5F}" destId="{CA9BB6C1-DC59-4DBB-8537-831D8593FDC3}" srcOrd="2" destOrd="0" presId="urn:microsoft.com/office/officeart/2018/2/layout/IconLabelList"/>
    <dgm:cxn modelId="{DB921916-3A29-45C3-A9AB-FB8984C98319}" type="presParOf" srcId="{F6A5F4C7-3FA8-4A6C-94C9-FBB0DB5A4928}" destId="{F55063B4-5E0A-4798-8068-44BEC63FD277}" srcOrd="1" destOrd="0" presId="urn:microsoft.com/office/officeart/2018/2/layout/IconLabelList"/>
    <dgm:cxn modelId="{B973A0D2-A2D2-435F-B39D-B2C0A306C951}" type="presParOf" srcId="{F6A5F4C7-3FA8-4A6C-94C9-FBB0DB5A4928}" destId="{AC71BC70-BBCC-439B-A8D5-CC2C4D6A9E13}" srcOrd="2" destOrd="0" presId="urn:microsoft.com/office/officeart/2018/2/layout/IconLabelList"/>
    <dgm:cxn modelId="{7CBB5AE9-5E04-41B7-9BDD-4A97339F2D1E}" type="presParOf" srcId="{AC71BC70-BBCC-439B-A8D5-CC2C4D6A9E13}" destId="{04A77CA6-EEAD-4EAA-935E-1197FFE5A343}" srcOrd="0" destOrd="0" presId="urn:microsoft.com/office/officeart/2018/2/layout/IconLabelList"/>
    <dgm:cxn modelId="{59AB5DAD-DA65-4E6C-8144-6CB4C7AF5B36}" type="presParOf" srcId="{AC71BC70-BBCC-439B-A8D5-CC2C4D6A9E13}" destId="{76081E57-7A27-4233-94FD-7A3E5E269A0E}" srcOrd="1" destOrd="0" presId="urn:microsoft.com/office/officeart/2018/2/layout/IconLabelList"/>
    <dgm:cxn modelId="{01BD1D02-8381-471E-92C9-B115F6697F18}" type="presParOf" srcId="{AC71BC70-BBCC-439B-A8D5-CC2C4D6A9E13}" destId="{47D1F1BC-F8DF-492F-898F-91357F19C093}" srcOrd="2" destOrd="0" presId="urn:microsoft.com/office/officeart/2018/2/layout/IconLabel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A0E82E-E160-4698-9911-860C5947331F}" type="doc">
      <dgm:prSet loTypeId="urn:microsoft.com/office/officeart/2018/2/layout/IconVerticalSolidList" loCatId="icon" qsTypeId="urn:microsoft.com/office/officeart/2005/8/quickstyle/3d1" qsCatId="3D" csTypeId="urn:microsoft.com/office/officeart/2005/8/colors/accent0_2" csCatId="mainScheme" phldr="1"/>
      <dgm:spPr/>
      <dgm:t>
        <a:bodyPr/>
        <a:lstStyle/>
        <a:p>
          <a:endParaRPr lang="en-US"/>
        </a:p>
      </dgm:t>
    </dgm:pt>
    <dgm:pt modelId="{33956AD9-D912-449C-AE32-50519B847DB5}">
      <dgm:prSet custT="1"/>
      <dgm:spPr/>
      <dgm:t>
        <a:bodyPr/>
        <a:lstStyle/>
        <a:p>
          <a:pPr>
            <a:lnSpc>
              <a:spcPct val="100000"/>
            </a:lnSpc>
          </a:pPr>
          <a:r>
            <a:rPr lang="en-US" sz="2000" dirty="0">
              <a:solidFill>
                <a:schemeClr val="bg1"/>
              </a:solidFill>
            </a:rPr>
            <a:t>Raising the level of productivity on the farm</a:t>
          </a:r>
        </a:p>
      </dgm:t>
    </dgm:pt>
    <dgm:pt modelId="{6A5E4996-8850-48F6-AFD8-624A4649D3BB}" type="parTrans" cxnId="{1F198D87-4846-4BC3-8BC5-4E9FD8AA1CF8}">
      <dgm:prSet/>
      <dgm:spPr/>
      <dgm:t>
        <a:bodyPr/>
        <a:lstStyle/>
        <a:p>
          <a:endParaRPr lang="en-US"/>
        </a:p>
      </dgm:t>
    </dgm:pt>
    <dgm:pt modelId="{8086B677-36E7-408D-9F88-9CB90DE20ECB}" type="sibTrans" cxnId="{1F198D87-4846-4BC3-8BC5-4E9FD8AA1CF8}">
      <dgm:prSet/>
      <dgm:spPr/>
      <dgm:t>
        <a:bodyPr/>
        <a:lstStyle/>
        <a:p>
          <a:endParaRPr lang="en-US"/>
        </a:p>
      </dgm:t>
    </dgm:pt>
    <dgm:pt modelId="{9C2752A1-AEC0-46FE-BC25-0212FD96A5F1}">
      <dgm:prSet custT="1"/>
      <dgm:spPr/>
      <dgm:t>
        <a:bodyPr/>
        <a:lstStyle/>
        <a:p>
          <a:pPr>
            <a:lnSpc>
              <a:spcPct val="100000"/>
            </a:lnSpc>
          </a:pPr>
          <a:r>
            <a:rPr lang="en-US" sz="2000" dirty="0">
              <a:solidFill>
                <a:schemeClr val="bg1"/>
              </a:solidFill>
            </a:rPr>
            <a:t>Developing a farm organizing system</a:t>
          </a:r>
        </a:p>
      </dgm:t>
    </dgm:pt>
    <dgm:pt modelId="{54791C00-3AB0-4761-A1E7-3F30067217CB}" type="parTrans" cxnId="{2C569881-FF66-49EE-BA1D-7CF526D86A60}">
      <dgm:prSet/>
      <dgm:spPr/>
      <dgm:t>
        <a:bodyPr/>
        <a:lstStyle/>
        <a:p>
          <a:endParaRPr lang="en-US"/>
        </a:p>
      </dgm:t>
    </dgm:pt>
    <dgm:pt modelId="{3ACFE7AC-2249-4B0D-8CA3-D797F334148F}" type="sibTrans" cxnId="{2C569881-FF66-49EE-BA1D-7CF526D86A60}">
      <dgm:prSet/>
      <dgm:spPr/>
      <dgm:t>
        <a:bodyPr/>
        <a:lstStyle/>
        <a:p>
          <a:endParaRPr lang="en-US"/>
        </a:p>
      </dgm:t>
    </dgm:pt>
    <dgm:pt modelId="{4B1FEE2C-28C6-48C1-B7EF-44D2FA47E261}">
      <dgm:prSet custT="1"/>
      <dgm:spPr/>
      <dgm:t>
        <a:bodyPr/>
        <a:lstStyle/>
        <a:p>
          <a:pPr>
            <a:lnSpc>
              <a:spcPct val="100000"/>
            </a:lnSpc>
          </a:pPr>
          <a:r>
            <a:rPr lang="en-US" sz="1800" dirty="0">
              <a:solidFill>
                <a:schemeClr val="bg1"/>
              </a:solidFill>
            </a:rPr>
            <a:t>Developing farm-specific technological and engineering solutions</a:t>
          </a:r>
        </a:p>
      </dgm:t>
    </dgm:pt>
    <dgm:pt modelId="{FFE48227-B7E4-4164-BC0C-8FC90A613FEB}" type="parTrans" cxnId="{640F6E27-499F-4454-B4D7-963DFBC07AA8}">
      <dgm:prSet/>
      <dgm:spPr/>
      <dgm:t>
        <a:bodyPr/>
        <a:lstStyle/>
        <a:p>
          <a:endParaRPr lang="en-US"/>
        </a:p>
      </dgm:t>
    </dgm:pt>
    <dgm:pt modelId="{E66D0809-15E0-459E-9539-B1B39F1412C0}" type="sibTrans" cxnId="{640F6E27-499F-4454-B4D7-963DFBC07AA8}">
      <dgm:prSet/>
      <dgm:spPr/>
      <dgm:t>
        <a:bodyPr/>
        <a:lstStyle/>
        <a:p>
          <a:endParaRPr lang="en-US"/>
        </a:p>
      </dgm:t>
    </dgm:pt>
    <dgm:pt modelId="{3AB823ED-0AE4-4563-8C0E-C861940B0FD8}">
      <dgm:prSet custT="1"/>
      <dgm:spPr/>
      <dgm:t>
        <a:bodyPr/>
        <a:lstStyle/>
        <a:p>
          <a:pPr>
            <a:lnSpc>
              <a:spcPct val="100000"/>
            </a:lnSpc>
          </a:pPr>
          <a:r>
            <a:rPr lang="en-US" sz="1800" dirty="0">
              <a:solidFill>
                <a:schemeClr val="bg1"/>
              </a:solidFill>
            </a:rPr>
            <a:t>Creating a farm management system from an administrative and technical standpoint</a:t>
          </a:r>
        </a:p>
      </dgm:t>
    </dgm:pt>
    <dgm:pt modelId="{8D1D7DCE-3685-4F11-AE78-28A47F24B357}" type="parTrans" cxnId="{970B5761-2514-4469-A210-097B4AE7EEB2}">
      <dgm:prSet/>
      <dgm:spPr/>
      <dgm:t>
        <a:bodyPr/>
        <a:lstStyle/>
        <a:p>
          <a:endParaRPr lang="en-US"/>
        </a:p>
      </dgm:t>
    </dgm:pt>
    <dgm:pt modelId="{851D7600-92AF-4BA4-8D8C-30165AD3D3BD}" type="sibTrans" cxnId="{970B5761-2514-4469-A210-097B4AE7EEB2}">
      <dgm:prSet/>
      <dgm:spPr/>
      <dgm:t>
        <a:bodyPr/>
        <a:lstStyle/>
        <a:p>
          <a:endParaRPr lang="en-US"/>
        </a:p>
      </dgm:t>
    </dgm:pt>
    <dgm:pt modelId="{217E9A1E-27B6-4CB7-8152-B8FB1B9E4F46}">
      <dgm:prSet custT="1"/>
      <dgm:spPr/>
      <dgm:t>
        <a:bodyPr/>
        <a:lstStyle/>
        <a:p>
          <a:pPr>
            <a:lnSpc>
              <a:spcPct val="100000"/>
            </a:lnSpc>
          </a:pPr>
          <a:r>
            <a:rPr lang="en-US" sz="2000" dirty="0">
              <a:solidFill>
                <a:schemeClr val="bg1"/>
              </a:solidFill>
            </a:rPr>
            <a:t>Attention to maintenance operations on the farm</a:t>
          </a:r>
        </a:p>
      </dgm:t>
    </dgm:pt>
    <dgm:pt modelId="{E8EAA095-5540-491C-82B5-4F0B2E989CF3}" type="parTrans" cxnId="{63DAEEBF-35EC-462D-BA7F-1FA76D3905A8}">
      <dgm:prSet/>
      <dgm:spPr/>
      <dgm:t>
        <a:bodyPr/>
        <a:lstStyle/>
        <a:p>
          <a:endParaRPr lang="en-US"/>
        </a:p>
      </dgm:t>
    </dgm:pt>
    <dgm:pt modelId="{33EABBB3-03B5-4336-8AA9-8C19BCDB66AE}" type="sibTrans" cxnId="{63DAEEBF-35EC-462D-BA7F-1FA76D3905A8}">
      <dgm:prSet/>
      <dgm:spPr/>
      <dgm:t>
        <a:bodyPr/>
        <a:lstStyle/>
        <a:p>
          <a:endParaRPr lang="en-US"/>
        </a:p>
      </dgm:t>
    </dgm:pt>
    <dgm:pt modelId="{3BEDDC26-E616-4452-963A-C4A9D6AB07C9}" type="pres">
      <dgm:prSet presAssocID="{41A0E82E-E160-4698-9911-860C5947331F}" presName="root" presStyleCnt="0">
        <dgm:presLayoutVars>
          <dgm:dir/>
          <dgm:resizeHandles val="exact"/>
        </dgm:presLayoutVars>
      </dgm:prSet>
      <dgm:spPr/>
    </dgm:pt>
    <dgm:pt modelId="{804AB132-06A1-47CB-94DA-853BC7DDCD00}" type="pres">
      <dgm:prSet presAssocID="{33956AD9-D912-449C-AE32-50519B847DB5}" presName="compNode" presStyleCnt="0"/>
      <dgm:spPr/>
    </dgm:pt>
    <dgm:pt modelId="{42ABC687-2A94-423E-8C93-39898EBC8323}" type="pres">
      <dgm:prSet presAssocID="{33956AD9-D912-449C-AE32-50519B847DB5}" presName="bgRect" presStyleLbl="bgShp" presStyleIdx="0" presStyleCnt="5"/>
      <dgm:spPr/>
    </dgm:pt>
    <dgm:pt modelId="{EB3174AE-4DFD-4559-B956-667A4EF88A04}" type="pres">
      <dgm:prSet presAssocID="{33956AD9-D912-449C-AE32-50519B847DB5}"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Family"/>
        </a:ext>
      </dgm:extLst>
    </dgm:pt>
    <dgm:pt modelId="{D6BBB407-A4B4-4A9D-AAD0-341A645A544A}" type="pres">
      <dgm:prSet presAssocID="{33956AD9-D912-449C-AE32-50519B847DB5}" presName="spaceRect" presStyleCnt="0"/>
      <dgm:spPr/>
    </dgm:pt>
    <dgm:pt modelId="{3C17B609-25FC-4918-A64B-88AF0A4ACF48}" type="pres">
      <dgm:prSet presAssocID="{33956AD9-D912-449C-AE32-50519B847DB5}" presName="parTx" presStyleLbl="revTx" presStyleIdx="0" presStyleCnt="5">
        <dgm:presLayoutVars>
          <dgm:chMax val="0"/>
          <dgm:chPref val="0"/>
        </dgm:presLayoutVars>
      </dgm:prSet>
      <dgm:spPr/>
    </dgm:pt>
    <dgm:pt modelId="{08049B4B-9CB6-4A63-A804-5E4C21443CD3}" type="pres">
      <dgm:prSet presAssocID="{8086B677-36E7-408D-9F88-9CB90DE20ECB}" presName="sibTrans" presStyleCnt="0"/>
      <dgm:spPr/>
    </dgm:pt>
    <dgm:pt modelId="{FF3F6330-32CB-41B4-80AC-D72C53719E9F}" type="pres">
      <dgm:prSet presAssocID="{9C2752A1-AEC0-46FE-BC25-0212FD96A5F1}" presName="compNode" presStyleCnt="0"/>
      <dgm:spPr/>
    </dgm:pt>
    <dgm:pt modelId="{4344B13B-3855-4645-8ED1-A027CEF19360}" type="pres">
      <dgm:prSet presAssocID="{9C2752A1-AEC0-46FE-BC25-0212FD96A5F1}" presName="bgRect" presStyleLbl="bgShp" presStyleIdx="1" presStyleCnt="5"/>
      <dgm:spPr/>
    </dgm:pt>
    <dgm:pt modelId="{B2D56054-DD83-4C44-BFB8-19593A00E867}" type="pres">
      <dgm:prSet presAssocID="{9C2752A1-AEC0-46FE-BC25-0212FD96A5F1}"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Education"/>
        </a:ext>
      </dgm:extLst>
    </dgm:pt>
    <dgm:pt modelId="{EF7317B6-80AF-41D1-A141-71A5DAFF396C}" type="pres">
      <dgm:prSet presAssocID="{9C2752A1-AEC0-46FE-BC25-0212FD96A5F1}" presName="spaceRect" presStyleCnt="0"/>
      <dgm:spPr/>
    </dgm:pt>
    <dgm:pt modelId="{C88A6315-8EA6-4DFB-9ADA-30852B9E2DE4}" type="pres">
      <dgm:prSet presAssocID="{9C2752A1-AEC0-46FE-BC25-0212FD96A5F1}" presName="parTx" presStyleLbl="revTx" presStyleIdx="1" presStyleCnt="5">
        <dgm:presLayoutVars>
          <dgm:chMax val="0"/>
          <dgm:chPref val="0"/>
        </dgm:presLayoutVars>
      </dgm:prSet>
      <dgm:spPr/>
    </dgm:pt>
    <dgm:pt modelId="{7657DC1D-D6E9-4107-BC86-F234F98DA7B3}" type="pres">
      <dgm:prSet presAssocID="{3ACFE7AC-2249-4B0D-8CA3-D797F334148F}" presName="sibTrans" presStyleCnt="0"/>
      <dgm:spPr/>
    </dgm:pt>
    <dgm:pt modelId="{904AC41E-5B9C-4660-80DA-ACDCDFE45965}" type="pres">
      <dgm:prSet presAssocID="{4B1FEE2C-28C6-48C1-B7EF-44D2FA47E261}" presName="compNode" presStyleCnt="0"/>
      <dgm:spPr/>
    </dgm:pt>
    <dgm:pt modelId="{3DB77452-8CE1-49D4-B1CC-5B9DC05F2DFF}" type="pres">
      <dgm:prSet presAssocID="{4B1FEE2C-28C6-48C1-B7EF-44D2FA47E261}" presName="bgRect" presStyleLbl="bgShp" presStyleIdx="2" presStyleCnt="5"/>
      <dgm:spPr/>
    </dgm:pt>
    <dgm:pt modelId="{FB25079D-2270-4616-94A6-0B5BA361F6B7}" type="pres">
      <dgm:prSet presAssocID="{4B1FEE2C-28C6-48C1-B7EF-44D2FA47E261}"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Manufacturing"/>
        </a:ext>
      </dgm:extLst>
    </dgm:pt>
    <dgm:pt modelId="{31F60434-F81A-4EE0-8C21-F92D399BA3D5}" type="pres">
      <dgm:prSet presAssocID="{4B1FEE2C-28C6-48C1-B7EF-44D2FA47E261}" presName="spaceRect" presStyleCnt="0"/>
      <dgm:spPr/>
    </dgm:pt>
    <dgm:pt modelId="{190C638C-4719-4303-AD2C-2053968C3AAD}" type="pres">
      <dgm:prSet presAssocID="{4B1FEE2C-28C6-48C1-B7EF-44D2FA47E261}" presName="parTx" presStyleLbl="revTx" presStyleIdx="2" presStyleCnt="5">
        <dgm:presLayoutVars>
          <dgm:chMax val="0"/>
          <dgm:chPref val="0"/>
        </dgm:presLayoutVars>
      </dgm:prSet>
      <dgm:spPr/>
    </dgm:pt>
    <dgm:pt modelId="{794B3161-1B3F-46B1-8DCB-5BC27A1909AB}" type="pres">
      <dgm:prSet presAssocID="{E66D0809-15E0-459E-9539-B1B39F1412C0}" presName="sibTrans" presStyleCnt="0"/>
      <dgm:spPr/>
    </dgm:pt>
    <dgm:pt modelId="{6C83832A-6946-49DD-B931-50BA3D972159}" type="pres">
      <dgm:prSet presAssocID="{3AB823ED-0AE4-4563-8C0E-C861940B0FD8}" presName="compNode" presStyleCnt="0"/>
      <dgm:spPr/>
    </dgm:pt>
    <dgm:pt modelId="{E4728FCE-C9B5-419D-96F7-D8300C839DC4}" type="pres">
      <dgm:prSet presAssocID="{3AB823ED-0AE4-4563-8C0E-C861940B0FD8}" presName="bgRect" presStyleLbl="bgShp" presStyleIdx="3" presStyleCnt="5"/>
      <dgm:spPr/>
    </dgm:pt>
    <dgm:pt modelId="{286EC806-6399-4D76-B7FA-FEBA7328F69C}" type="pres">
      <dgm:prSet presAssocID="{3AB823ED-0AE4-4563-8C0E-C861940B0FD8}"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Laptop Secure"/>
        </a:ext>
      </dgm:extLst>
    </dgm:pt>
    <dgm:pt modelId="{56673489-FB11-4DB8-8DC1-7EB701A1944A}" type="pres">
      <dgm:prSet presAssocID="{3AB823ED-0AE4-4563-8C0E-C861940B0FD8}" presName="spaceRect" presStyleCnt="0"/>
      <dgm:spPr/>
    </dgm:pt>
    <dgm:pt modelId="{38B1FBB4-B653-4545-85B6-D15307453C76}" type="pres">
      <dgm:prSet presAssocID="{3AB823ED-0AE4-4563-8C0E-C861940B0FD8}" presName="parTx" presStyleLbl="revTx" presStyleIdx="3" presStyleCnt="5">
        <dgm:presLayoutVars>
          <dgm:chMax val="0"/>
          <dgm:chPref val="0"/>
        </dgm:presLayoutVars>
      </dgm:prSet>
      <dgm:spPr/>
    </dgm:pt>
    <dgm:pt modelId="{3EA1BDE3-A4E7-4C42-A270-B1EFEE369ABD}" type="pres">
      <dgm:prSet presAssocID="{851D7600-92AF-4BA4-8D8C-30165AD3D3BD}" presName="sibTrans" presStyleCnt="0"/>
      <dgm:spPr/>
    </dgm:pt>
    <dgm:pt modelId="{108C6924-94A3-4818-A4C2-E21BFA6F9DD6}" type="pres">
      <dgm:prSet presAssocID="{217E9A1E-27B6-4CB7-8152-B8FB1B9E4F46}" presName="compNode" presStyleCnt="0"/>
      <dgm:spPr/>
    </dgm:pt>
    <dgm:pt modelId="{BCAB08BB-8BF1-4D51-B07F-8C2AD5631ADA}" type="pres">
      <dgm:prSet presAssocID="{217E9A1E-27B6-4CB7-8152-B8FB1B9E4F46}" presName="bgRect" presStyleLbl="bgShp" presStyleIdx="4" presStyleCnt="5"/>
      <dgm:spPr/>
    </dgm:pt>
    <dgm:pt modelId="{0F7F6425-5B76-474B-A4F5-3ECFCFBEF495}" type="pres">
      <dgm:prSet presAssocID="{217E9A1E-27B6-4CB7-8152-B8FB1B9E4F46}"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Check List"/>
        </a:ext>
      </dgm:extLst>
    </dgm:pt>
    <dgm:pt modelId="{18FC1865-11CD-486D-B617-3F7EE4EB1A55}" type="pres">
      <dgm:prSet presAssocID="{217E9A1E-27B6-4CB7-8152-B8FB1B9E4F46}" presName="spaceRect" presStyleCnt="0"/>
      <dgm:spPr/>
    </dgm:pt>
    <dgm:pt modelId="{257890B5-713A-4E6D-96BE-5EA6D9D95DC0}" type="pres">
      <dgm:prSet presAssocID="{217E9A1E-27B6-4CB7-8152-B8FB1B9E4F46}" presName="parTx" presStyleLbl="revTx" presStyleIdx="4" presStyleCnt="5">
        <dgm:presLayoutVars>
          <dgm:chMax val="0"/>
          <dgm:chPref val="0"/>
        </dgm:presLayoutVars>
      </dgm:prSet>
      <dgm:spPr/>
    </dgm:pt>
  </dgm:ptLst>
  <dgm:cxnLst>
    <dgm:cxn modelId="{640F6E27-499F-4454-B4D7-963DFBC07AA8}" srcId="{41A0E82E-E160-4698-9911-860C5947331F}" destId="{4B1FEE2C-28C6-48C1-B7EF-44D2FA47E261}" srcOrd="2" destOrd="0" parTransId="{FFE48227-B7E4-4164-BC0C-8FC90A613FEB}" sibTransId="{E66D0809-15E0-459E-9539-B1B39F1412C0}"/>
    <dgm:cxn modelId="{2720B72F-1250-47D5-82CE-4A44D586F362}" type="presOf" srcId="{9C2752A1-AEC0-46FE-BC25-0212FD96A5F1}" destId="{C88A6315-8EA6-4DFB-9ADA-30852B9E2DE4}" srcOrd="0" destOrd="0" presId="urn:microsoft.com/office/officeart/2018/2/layout/IconVerticalSolidList"/>
    <dgm:cxn modelId="{970B5761-2514-4469-A210-097B4AE7EEB2}" srcId="{41A0E82E-E160-4698-9911-860C5947331F}" destId="{3AB823ED-0AE4-4563-8C0E-C861940B0FD8}" srcOrd="3" destOrd="0" parTransId="{8D1D7DCE-3685-4F11-AE78-28A47F24B357}" sibTransId="{851D7600-92AF-4BA4-8D8C-30165AD3D3BD}"/>
    <dgm:cxn modelId="{92456848-7BC4-4AFB-9ECB-ADBBDC619C77}" type="presOf" srcId="{3AB823ED-0AE4-4563-8C0E-C861940B0FD8}" destId="{38B1FBB4-B653-4545-85B6-D15307453C76}" srcOrd="0" destOrd="0" presId="urn:microsoft.com/office/officeart/2018/2/layout/IconVerticalSolidList"/>
    <dgm:cxn modelId="{0E0A804F-F21E-4151-A167-5EDB8EEF261B}" type="presOf" srcId="{41A0E82E-E160-4698-9911-860C5947331F}" destId="{3BEDDC26-E616-4452-963A-C4A9D6AB07C9}" srcOrd="0" destOrd="0" presId="urn:microsoft.com/office/officeart/2018/2/layout/IconVerticalSolidList"/>
    <dgm:cxn modelId="{2C569881-FF66-49EE-BA1D-7CF526D86A60}" srcId="{41A0E82E-E160-4698-9911-860C5947331F}" destId="{9C2752A1-AEC0-46FE-BC25-0212FD96A5F1}" srcOrd="1" destOrd="0" parTransId="{54791C00-3AB0-4761-A1E7-3F30067217CB}" sibTransId="{3ACFE7AC-2249-4B0D-8CA3-D797F334148F}"/>
    <dgm:cxn modelId="{1F198D87-4846-4BC3-8BC5-4E9FD8AA1CF8}" srcId="{41A0E82E-E160-4698-9911-860C5947331F}" destId="{33956AD9-D912-449C-AE32-50519B847DB5}" srcOrd="0" destOrd="0" parTransId="{6A5E4996-8850-48F6-AFD8-624A4649D3BB}" sibTransId="{8086B677-36E7-408D-9F88-9CB90DE20ECB}"/>
    <dgm:cxn modelId="{768CBF92-D420-426F-B675-C8D23DF95477}" type="presOf" srcId="{217E9A1E-27B6-4CB7-8152-B8FB1B9E4F46}" destId="{257890B5-713A-4E6D-96BE-5EA6D9D95DC0}" srcOrd="0" destOrd="0" presId="urn:microsoft.com/office/officeart/2018/2/layout/IconVerticalSolidList"/>
    <dgm:cxn modelId="{F0F555BE-30BA-4B50-9B92-821D6E46A2FE}" type="presOf" srcId="{4B1FEE2C-28C6-48C1-B7EF-44D2FA47E261}" destId="{190C638C-4719-4303-AD2C-2053968C3AAD}" srcOrd="0" destOrd="0" presId="urn:microsoft.com/office/officeart/2018/2/layout/IconVerticalSolidList"/>
    <dgm:cxn modelId="{63DAEEBF-35EC-462D-BA7F-1FA76D3905A8}" srcId="{41A0E82E-E160-4698-9911-860C5947331F}" destId="{217E9A1E-27B6-4CB7-8152-B8FB1B9E4F46}" srcOrd="4" destOrd="0" parTransId="{E8EAA095-5540-491C-82B5-4F0B2E989CF3}" sibTransId="{33EABBB3-03B5-4336-8AA9-8C19BCDB66AE}"/>
    <dgm:cxn modelId="{ED8036C2-E812-4873-BAE6-6E08A3F9E8F1}" type="presOf" srcId="{33956AD9-D912-449C-AE32-50519B847DB5}" destId="{3C17B609-25FC-4918-A64B-88AF0A4ACF48}" srcOrd="0" destOrd="0" presId="urn:microsoft.com/office/officeart/2018/2/layout/IconVerticalSolidList"/>
    <dgm:cxn modelId="{72287D72-D6FF-4002-A66C-E942C5571090}" type="presParOf" srcId="{3BEDDC26-E616-4452-963A-C4A9D6AB07C9}" destId="{804AB132-06A1-47CB-94DA-853BC7DDCD00}" srcOrd="0" destOrd="0" presId="urn:microsoft.com/office/officeart/2018/2/layout/IconVerticalSolidList"/>
    <dgm:cxn modelId="{573D0533-5950-464F-A88B-D9150537EF04}" type="presParOf" srcId="{804AB132-06A1-47CB-94DA-853BC7DDCD00}" destId="{42ABC687-2A94-423E-8C93-39898EBC8323}" srcOrd="0" destOrd="0" presId="urn:microsoft.com/office/officeart/2018/2/layout/IconVerticalSolidList"/>
    <dgm:cxn modelId="{557CAF20-D059-4357-98CD-204BF480673D}" type="presParOf" srcId="{804AB132-06A1-47CB-94DA-853BC7DDCD00}" destId="{EB3174AE-4DFD-4559-B956-667A4EF88A04}" srcOrd="1" destOrd="0" presId="urn:microsoft.com/office/officeart/2018/2/layout/IconVerticalSolidList"/>
    <dgm:cxn modelId="{E500CC07-39D5-4941-A0CA-1B44E5B31B68}" type="presParOf" srcId="{804AB132-06A1-47CB-94DA-853BC7DDCD00}" destId="{D6BBB407-A4B4-4A9D-AAD0-341A645A544A}" srcOrd="2" destOrd="0" presId="urn:microsoft.com/office/officeart/2018/2/layout/IconVerticalSolidList"/>
    <dgm:cxn modelId="{4114DAFE-A48D-4530-B61A-B16878F171C7}" type="presParOf" srcId="{804AB132-06A1-47CB-94DA-853BC7DDCD00}" destId="{3C17B609-25FC-4918-A64B-88AF0A4ACF48}" srcOrd="3" destOrd="0" presId="urn:microsoft.com/office/officeart/2018/2/layout/IconVerticalSolidList"/>
    <dgm:cxn modelId="{8C4973AB-6648-4139-A156-FB308DF4B77B}" type="presParOf" srcId="{3BEDDC26-E616-4452-963A-C4A9D6AB07C9}" destId="{08049B4B-9CB6-4A63-A804-5E4C21443CD3}" srcOrd="1" destOrd="0" presId="urn:microsoft.com/office/officeart/2018/2/layout/IconVerticalSolidList"/>
    <dgm:cxn modelId="{506D1D1F-B664-4947-8CE8-252F53D132A8}" type="presParOf" srcId="{3BEDDC26-E616-4452-963A-C4A9D6AB07C9}" destId="{FF3F6330-32CB-41B4-80AC-D72C53719E9F}" srcOrd="2" destOrd="0" presId="urn:microsoft.com/office/officeart/2018/2/layout/IconVerticalSolidList"/>
    <dgm:cxn modelId="{1BF4BC58-4F32-484D-AA79-E9D7D05B2662}" type="presParOf" srcId="{FF3F6330-32CB-41B4-80AC-D72C53719E9F}" destId="{4344B13B-3855-4645-8ED1-A027CEF19360}" srcOrd="0" destOrd="0" presId="urn:microsoft.com/office/officeart/2018/2/layout/IconVerticalSolidList"/>
    <dgm:cxn modelId="{E639CAE5-C37B-43EF-B6A4-28C9EA4DECBE}" type="presParOf" srcId="{FF3F6330-32CB-41B4-80AC-D72C53719E9F}" destId="{B2D56054-DD83-4C44-BFB8-19593A00E867}" srcOrd="1" destOrd="0" presId="urn:microsoft.com/office/officeart/2018/2/layout/IconVerticalSolidList"/>
    <dgm:cxn modelId="{BDDC3D4C-6A32-41CE-952C-842324A7FBE8}" type="presParOf" srcId="{FF3F6330-32CB-41B4-80AC-D72C53719E9F}" destId="{EF7317B6-80AF-41D1-A141-71A5DAFF396C}" srcOrd="2" destOrd="0" presId="urn:microsoft.com/office/officeart/2018/2/layout/IconVerticalSolidList"/>
    <dgm:cxn modelId="{66C9E94C-E6BD-4E14-B0D5-319FD051FB36}" type="presParOf" srcId="{FF3F6330-32CB-41B4-80AC-D72C53719E9F}" destId="{C88A6315-8EA6-4DFB-9ADA-30852B9E2DE4}" srcOrd="3" destOrd="0" presId="urn:microsoft.com/office/officeart/2018/2/layout/IconVerticalSolidList"/>
    <dgm:cxn modelId="{A94B7F8E-7F87-4D5E-935B-8EC03C36B7EB}" type="presParOf" srcId="{3BEDDC26-E616-4452-963A-C4A9D6AB07C9}" destId="{7657DC1D-D6E9-4107-BC86-F234F98DA7B3}" srcOrd="3" destOrd="0" presId="urn:microsoft.com/office/officeart/2018/2/layout/IconVerticalSolidList"/>
    <dgm:cxn modelId="{98F657F6-5C73-4CC4-B57D-72A5AECEEE8B}" type="presParOf" srcId="{3BEDDC26-E616-4452-963A-C4A9D6AB07C9}" destId="{904AC41E-5B9C-4660-80DA-ACDCDFE45965}" srcOrd="4" destOrd="0" presId="urn:microsoft.com/office/officeart/2018/2/layout/IconVerticalSolidList"/>
    <dgm:cxn modelId="{271E20FF-0106-4677-92B4-2145CC59FCB4}" type="presParOf" srcId="{904AC41E-5B9C-4660-80DA-ACDCDFE45965}" destId="{3DB77452-8CE1-49D4-B1CC-5B9DC05F2DFF}" srcOrd="0" destOrd="0" presId="urn:microsoft.com/office/officeart/2018/2/layout/IconVerticalSolidList"/>
    <dgm:cxn modelId="{CA507B96-D229-4E8A-A9CA-AAE9E52CEDFE}" type="presParOf" srcId="{904AC41E-5B9C-4660-80DA-ACDCDFE45965}" destId="{FB25079D-2270-4616-94A6-0B5BA361F6B7}" srcOrd="1" destOrd="0" presId="urn:microsoft.com/office/officeart/2018/2/layout/IconVerticalSolidList"/>
    <dgm:cxn modelId="{7835B87F-314E-4C8E-9A00-F40B8337C804}" type="presParOf" srcId="{904AC41E-5B9C-4660-80DA-ACDCDFE45965}" destId="{31F60434-F81A-4EE0-8C21-F92D399BA3D5}" srcOrd="2" destOrd="0" presId="urn:microsoft.com/office/officeart/2018/2/layout/IconVerticalSolidList"/>
    <dgm:cxn modelId="{32176297-519E-40FE-A677-58A391C8C353}" type="presParOf" srcId="{904AC41E-5B9C-4660-80DA-ACDCDFE45965}" destId="{190C638C-4719-4303-AD2C-2053968C3AAD}" srcOrd="3" destOrd="0" presId="urn:microsoft.com/office/officeart/2018/2/layout/IconVerticalSolidList"/>
    <dgm:cxn modelId="{AFD797BB-3C1E-4B52-9A36-1442F5A3DA62}" type="presParOf" srcId="{3BEDDC26-E616-4452-963A-C4A9D6AB07C9}" destId="{794B3161-1B3F-46B1-8DCB-5BC27A1909AB}" srcOrd="5" destOrd="0" presId="urn:microsoft.com/office/officeart/2018/2/layout/IconVerticalSolidList"/>
    <dgm:cxn modelId="{6AF25EF5-EBA9-4F53-8489-422BA82D14D1}" type="presParOf" srcId="{3BEDDC26-E616-4452-963A-C4A9D6AB07C9}" destId="{6C83832A-6946-49DD-B931-50BA3D972159}" srcOrd="6" destOrd="0" presId="urn:microsoft.com/office/officeart/2018/2/layout/IconVerticalSolidList"/>
    <dgm:cxn modelId="{6FDF251A-6430-46B3-A8F4-2B033991A0C8}" type="presParOf" srcId="{6C83832A-6946-49DD-B931-50BA3D972159}" destId="{E4728FCE-C9B5-419D-96F7-D8300C839DC4}" srcOrd="0" destOrd="0" presId="urn:microsoft.com/office/officeart/2018/2/layout/IconVerticalSolidList"/>
    <dgm:cxn modelId="{74DCEF4D-DB8F-4246-B081-2783F69C5299}" type="presParOf" srcId="{6C83832A-6946-49DD-B931-50BA3D972159}" destId="{286EC806-6399-4D76-B7FA-FEBA7328F69C}" srcOrd="1" destOrd="0" presId="urn:microsoft.com/office/officeart/2018/2/layout/IconVerticalSolidList"/>
    <dgm:cxn modelId="{F0C38581-A2AF-4ADC-88DF-EB342DC220A1}" type="presParOf" srcId="{6C83832A-6946-49DD-B931-50BA3D972159}" destId="{56673489-FB11-4DB8-8DC1-7EB701A1944A}" srcOrd="2" destOrd="0" presId="urn:microsoft.com/office/officeart/2018/2/layout/IconVerticalSolidList"/>
    <dgm:cxn modelId="{ADB648F8-4EB0-4D26-A7DD-82A08A1C9356}" type="presParOf" srcId="{6C83832A-6946-49DD-B931-50BA3D972159}" destId="{38B1FBB4-B653-4545-85B6-D15307453C76}" srcOrd="3" destOrd="0" presId="urn:microsoft.com/office/officeart/2018/2/layout/IconVerticalSolidList"/>
    <dgm:cxn modelId="{D2D52CDE-C16B-459B-87AB-19CD9F993518}" type="presParOf" srcId="{3BEDDC26-E616-4452-963A-C4A9D6AB07C9}" destId="{3EA1BDE3-A4E7-4C42-A270-B1EFEE369ABD}" srcOrd="7" destOrd="0" presId="urn:microsoft.com/office/officeart/2018/2/layout/IconVerticalSolidList"/>
    <dgm:cxn modelId="{C8C8AB15-5EFD-48B0-AD4F-8C09E6F62D66}" type="presParOf" srcId="{3BEDDC26-E616-4452-963A-C4A9D6AB07C9}" destId="{108C6924-94A3-4818-A4C2-E21BFA6F9DD6}" srcOrd="8" destOrd="0" presId="urn:microsoft.com/office/officeart/2018/2/layout/IconVerticalSolidList"/>
    <dgm:cxn modelId="{8B10C858-1A1D-4DF6-AC83-901EA328F180}" type="presParOf" srcId="{108C6924-94A3-4818-A4C2-E21BFA6F9DD6}" destId="{BCAB08BB-8BF1-4D51-B07F-8C2AD5631ADA}" srcOrd="0" destOrd="0" presId="urn:microsoft.com/office/officeart/2018/2/layout/IconVerticalSolidList"/>
    <dgm:cxn modelId="{E0373066-4941-4E20-BE7C-1EC7B60C108C}" type="presParOf" srcId="{108C6924-94A3-4818-A4C2-E21BFA6F9DD6}" destId="{0F7F6425-5B76-474B-A4F5-3ECFCFBEF495}" srcOrd="1" destOrd="0" presId="urn:microsoft.com/office/officeart/2018/2/layout/IconVerticalSolidList"/>
    <dgm:cxn modelId="{5E1ED1DE-8A21-420E-BD62-6A3C74CD83EF}" type="presParOf" srcId="{108C6924-94A3-4818-A4C2-E21BFA6F9DD6}" destId="{18FC1865-11CD-486D-B617-3F7EE4EB1A55}" srcOrd="2" destOrd="0" presId="urn:microsoft.com/office/officeart/2018/2/layout/IconVerticalSolidList"/>
    <dgm:cxn modelId="{C1ECC5A6-B671-4A08-BAA5-EF89693017A7}" type="presParOf" srcId="{108C6924-94A3-4818-A4C2-E21BFA6F9DD6}" destId="{257890B5-713A-4E6D-96BE-5EA6D9D95DC0}"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0992208-7ABE-497E-A18D-92B2707F2C82}"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D5F1FF60-9D22-4127-A4EB-E83DB4DEF885}">
      <dgm:prSet custT="1"/>
      <dgm:spPr/>
      <dgm:t>
        <a:bodyPr/>
        <a:lstStyle/>
        <a:p>
          <a:pPr>
            <a:defRPr cap="all"/>
          </a:pPr>
          <a:r>
            <a:rPr lang="en-US" sz="1800" b="0" dirty="0"/>
            <a:t>Data collection and studying the current situation   </a:t>
          </a:r>
          <a:endParaRPr lang="en-US" sz="1800" dirty="0"/>
        </a:p>
      </dgm:t>
    </dgm:pt>
    <dgm:pt modelId="{F8CF9110-A4CF-41DA-AEAA-46110B4651C2}" type="parTrans" cxnId="{C4C11F24-0CC0-4145-8BE3-380DFA03D96E}">
      <dgm:prSet/>
      <dgm:spPr/>
      <dgm:t>
        <a:bodyPr/>
        <a:lstStyle/>
        <a:p>
          <a:endParaRPr lang="en-US"/>
        </a:p>
      </dgm:t>
    </dgm:pt>
    <dgm:pt modelId="{2F06F5B1-071E-45B4-B33A-257DEDEEF83F}" type="sibTrans" cxnId="{C4C11F24-0CC0-4145-8BE3-380DFA03D96E}">
      <dgm:prSet/>
      <dgm:spPr/>
      <dgm:t>
        <a:bodyPr/>
        <a:lstStyle/>
        <a:p>
          <a:endParaRPr lang="en-US"/>
        </a:p>
      </dgm:t>
    </dgm:pt>
    <dgm:pt modelId="{A6F21085-7186-4759-B8F3-5D84CD06255D}">
      <dgm:prSet custT="1"/>
      <dgm:spPr/>
      <dgm:t>
        <a:bodyPr/>
        <a:lstStyle/>
        <a:p>
          <a:pPr>
            <a:defRPr cap="all"/>
          </a:pPr>
          <a:r>
            <a:rPr lang="en-US" sz="1800" b="0" dirty="0"/>
            <a:t>Identify the  main problem</a:t>
          </a:r>
          <a:endParaRPr lang="en-US" sz="1800" dirty="0"/>
        </a:p>
      </dgm:t>
    </dgm:pt>
    <dgm:pt modelId="{ADA9AC4B-D5E7-4870-8134-0A84C40BD0BE}" type="parTrans" cxnId="{40D38415-BF0A-4261-BAD5-FE0335C8C693}">
      <dgm:prSet/>
      <dgm:spPr/>
      <dgm:t>
        <a:bodyPr/>
        <a:lstStyle/>
        <a:p>
          <a:endParaRPr lang="en-US"/>
        </a:p>
      </dgm:t>
    </dgm:pt>
    <dgm:pt modelId="{E50E9226-91CA-4B1E-83CF-356A2B0ED7D9}" type="sibTrans" cxnId="{40D38415-BF0A-4261-BAD5-FE0335C8C693}">
      <dgm:prSet/>
      <dgm:spPr/>
      <dgm:t>
        <a:bodyPr/>
        <a:lstStyle/>
        <a:p>
          <a:endParaRPr lang="en-US"/>
        </a:p>
      </dgm:t>
    </dgm:pt>
    <dgm:pt modelId="{AA13C8B9-869A-4153-BB30-B06EEE9B725B}">
      <dgm:prSet custT="1"/>
      <dgm:spPr/>
      <dgm:t>
        <a:bodyPr/>
        <a:lstStyle/>
        <a:p>
          <a:pPr>
            <a:defRPr cap="all"/>
          </a:pPr>
          <a:r>
            <a:rPr lang="en-US" sz="1800" b="0" dirty="0"/>
            <a:t>Search on theoretical back &amp; Previous work</a:t>
          </a:r>
          <a:endParaRPr lang="en-US" sz="1800" dirty="0"/>
        </a:p>
      </dgm:t>
    </dgm:pt>
    <dgm:pt modelId="{019D31EC-70D7-4C86-8EEB-24E9E559BCAE}" type="parTrans" cxnId="{5FA1FA66-DADC-437B-B2E8-4DA9FD8E42A5}">
      <dgm:prSet/>
      <dgm:spPr/>
      <dgm:t>
        <a:bodyPr/>
        <a:lstStyle/>
        <a:p>
          <a:endParaRPr lang="en-US"/>
        </a:p>
      </dgm:t>
    </dgm:pt>
    <dgm:pt modelId="{98A55D31-EF24-450E-ADEA-DA6254130B6F}" type="sibTrans" cxnId="{5FA1FA66-DADC-437B-B2E8-4DA9FD8E42A5}">
      <dgm:prSet/>
      <dgm:spPr/>
      <dgm:t>
        <a:bodyPr/>
        <a:lstStyle/>
        <a:p>
          <a:endParaRPr lang="en-US"/>
        </a:p>
      </dgm:t>
    </dgm:pt>
    <dgm:pt modelId="{BEF64974-C792-4F24-BA27-3A4D318EC381}">
      <dgm:prSet custT="1"/>
      <dgm:spPr/>
      <dgm:t>
        <a:bodyPr/>
        <a:lstStyle/>
        <a:p>
          <a:pPr>
            <a:defRPr cap="all"/>
          </a:pPr>
          <a:r>
            <a:rPr lang="en-US" sz="1800" b="0" dirty="0"/>
            <a:t>Identify Constrains </a:t>
          </a:r>
          <a:endParaRPr lang="en-US" sz="1800" dirty="0"/>
        </a:p>
      </dgm:t>
    </dgm:pt>
    <dgm:pt modelId="{EF53EFC3-CBF3-457A-842A-AA29FFF7EF26}" type="parTrans" cxnId="{6A497FAF-FF16-4010-9CCA-DC5656CA2CFC}">
      <dgm:prSet/>
      <dgm:spPr/>
      <dgm:t>
        <a:bodyPr/>
        <a:lstStyle/>
        <a:p>
          <a:endParaRPr lang="en-US"/>
        </a:p>
      </dgm:t>
    </dgm:pt>
    <dgm:pt modelId="{4A903950-C819-4F92-B79F-2CABAE7A60F7}" type="sibTrans" cxnId="{6A497FAF-FF16-4010-9CCA-DC5656CA2CFC}">
      <dgm:prSet/>
      <dgm:spPr/>
      <dgm:t>
        <a:bodyPr/>
        <a:lstStyle/>
        <a:p>
          <a:endParaRPr lang="en-US"/>
        </a:p>
      </dgm:t>
    </dgm:pt>
    <dgm:pt modelId="{D1265449-B417-498A-B237-C9DF4E1E8E0B}">
      <dgm:prSet custT="1"/>
      <dgm:spPr/>
      <dgm:t>
        <a:bodyPr/>
        <a:lstStyle/>
        <a:p>
          <a:pPr>
            <a:defRPr cap="all"/>
          </a:pPr>
          <a:r>
            <a:rPr lang="en-US" sz="1600" b="0" dirty="0"/>
            <a:t>Apply what we have studied in previous courses to solve AZIZA farm problems </a:t>
          </a:r>
          <a:endParaRPr lang="en-US" sz="1600" dirty="0"/>
        </a:p>
      </dgm:t>
    </dgm:pt>
    <dgm:pt modelId="{C88F849B-6B74-41F0-93F4-BCD4104DDFE5}" type="parTrans" cxnId="{AF6C6EC7-5B48-4DB1-BED9-39FF541C0239}">
      <dgm:prSet/>
      <dgm:spPr/>
      <dgm:t>
        <a:bodyPr/>
        <a:lstStyle/>
        <a:p>
          <a:endParaRPr lang="en-US"/>
        </a:p>
      </dgm:t>
    </dgm:pt>
    <dgm:pt modelId="{515ACAA6-1EEC-4C0E-818F-3DB558162D97}" type="sibTrans" cxnId="{AF6C6EC7-5B48-4DB1-BED9-39FF541C0239}">
      <dgm:prSet/>
      <dgm:spPr/>
      <dgm:t>
        <a:bodyPr/>
        <a:lstStyle/>
        <a:p>
          <a:endParaRPr lang="en-US"/>
        </a:p>
      </dgm:t>
    </dgm:pt>
    <dgm:pt modelId="{FAFEAF7F-4C78-492C-9648-013833476B30}" type="pres">
      <dgm:prSet presAssocID="{50992208-7ABE-497E-A18D-92B2707F2C82}" presName="root" presStyleCnt="0">
        <dgm:presLayoutVars>
          <dgm:dir/>
          <dgm:resizeHandles val="exact"/>
        </dgm:presLayoutVars>
      </dgm:prSet>
      <dgm:spPr/>
    </dgm:pt>
    <dgm:pt modelId="{E4A73A13-E418-4075-9886-15CAE96228F7}" type="pres">
      <dgm:prSet presAssocID="{D5F1FF60-9D22-4127-A4EB-E83DB4DEF885}" presName="compNode" presStyleCnt="0"/>
      <dgm:spPr/>
    </dgm:pt>
    <dgm:pt modelId="{05116A02-4D58-401E-ABEC-ECB46726F421}" type="pres">
      <dgm:prSet presAssocID="{D5F1FF60-9D22-4127-A4EB-E83DB4DEF885}" presName="iconBgRect" presStyleLbl="bgShp" presStyleIdx="0" presStyleCnt="5"/>
      <dgm:spPr>
        <a:prstGeom prst="round2DiagRect">
          <a:avLst>
            <a:gd name="adj1" fmla="val 29727"/>
            <a:gd name="adj2" fmla="val 0"/>
          </a:avLst>
        </a:prstGeom>
      </dgm:spPr>
    </dgm:pt>
    <dgm:pt modelId="{2ADDB825-6049-43E0-8858-2A4DF3B6F79B}" type="pres">
      <dgm:prSet presAssocID="{D5F1FF60-9D22-4127-A4EB-E83DB4DEF885}"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r chart"/>
        </a:ext>
      </dgm:extLst>
    </dgm:pt>
    <dgm:pt modelId="{307AF325-E389-4AEF-A268-298AE0F7FC9E}" type="pres">
      <dgm:prSet presAssocID="{D5F1FF60-9D22-4127-A4EB-E83DB4DEF885}" presName="spaceRect" presStyleCnt="0"/>
      <dgm:spPr/>
    </dgm:pt>
    <dgm:pt modelId="{BE6EB2C8-3561-43DE-862F-688F98292B18}" type="pres">
      <dgm:prSet presAssocID="{D5F1FF60-9D22-4127-A4EB-E83DB4DEF885}" presName="textRect" presStyleLbl="revTx" presStyleIdx="0" presStyleCnt="5">
        <dgm:presLayoutVars>
          <dgm:chMax val="1"/>
          <dgm:chPref val="1"/>
        </dgm:presLayoutVars>
      </dgm:prSet>
      <dgm:spPr/>
    </dgm:pt>
    <dgm:pt modelId="{ECF76EBA-133D-483A-90B8-A8C7E1F6C440}" type="pres">
      <dgm:prSet presAssocID="{2F06F5B1-071E-45B4-B33A-257DEDEEF83F}" presName="sibTrans" presStyleCnt="0"/>
      <dgm:spPr/>
    </dgm:pt>
    <dgm:pt modelId="{3F4CA139-AB84-42B7-BA99-FB8ABD6A6AF5}" type="pres">
      <dgm:prSet presAssocID="{A6F21085-7186-4759-B8F3-5D84CD06255D}" presName="compNode" presStyleCnt="0"/>
      <dgm:spPr/>
    </dgm:pt>
    <dgm:pt modelId="{CF17F120-07D7-479D-93D9-E57D6F166BB6}" type="pres">
      <dgm:prSet presAssocID="{A6F21085-7186-4759-B8F3-5D84CD06255D}" presName="iconBgRect" presStyleLbl="bgShp" presStyleIdx="1" presStyleCnt="5"/>
      <dgm:spPr>
        <a:prstGeom prst="round2DiagRect">
          <a:avLst>
            <a:gd name="adj1" fmla="val 29727"/>
            <a:gd name="adj2" fmla="val 0"/>
          </a:avLst>
        </a:prstGeom>
      </dgm:spPr>
    </dgm:pt>
    <dgm:pt modelId="{6D804F8A-FB35-41BE-BE3D-6F2B7C910518}" type="pres">
      <dgm:prSet presAssocID="{A6F21085-7186-4759-B8F3-5D84CD06255D}"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6DFE827F-5117-44E7-ADD5-7A9762A35B16}" type="pres">
      <dgm:prSet presAssocID="{A6F21085-7186-4759-B8F3-5D84CD06255D}" presName="spaceRect" presStyleCnt="0"/>
      <dgm:spPr/>
    </dgm:pt>
    <dgm:pt modelId="{BC1E7C77-A6DD-48E2-8362-2924521DBCC7}" type="pres">
      <dgm:prSet presAssocID="{A6F21085-7186-4759-B8F3-5D84CD06255D}" presName="textRect" presStyleLbl="revTx" presStyleIdx="1" presStyleCnt="5">
        <dgm:presLayoutVars>
          <dgm:chMax val="1"/>
          <dgm:chPref val="1"/>
        </dgm:presLayoutVars>
      </dgm:prSet>
      <dgm:spPr/>
    </dgm:pt>
    <dgm:pt modelId="{F0E63832-77CB-43FF-BEEB-E2EB75EB6A0B}" type="pres">
      <dgm:prSet presAssocID="{E50E9226-91CA-4B1E-83CF-356A2B0ED7D9}" presName="sibTrans" presStyleCnt="0"/>
      <dgm:spPr/>
    </dgm:pt>
    <dgm:pt modelId="{C0A1E024-E060-4F63-969C-3754EB2020D4}" type="pres">
      <dgm:prSet presAssocID="{AA13C8B9-869A-4153-BB30-B06EEE9B725B}" presName="compNode" presStyleCnt="0"/>
      <dgm:spPr/>
    </dgm:pt>
    <dgm:pt modelId="{2116C732-51D2-47BE-8C09-023DF75212CA}" type="pres">
      <dgm:prSet presAssocID="{AA13C8B9-869A-4153-BB30-B06EEE9B725B}" presName="iconBgRect" presStyleLbl="bgShp" presStyleIdx="2" presStyleCnt="5"/>
      <dgm:spPr>
        <a:prstGeom prst="round2DiagRect">
          <a:avLst>
            <a:gd name="adj1" fmla="val 29727"/>
            <a:gd name="adj2" fmla="val 0"/>
          </a:avLst>
        </a:prstGeom>
      </dgm:spPr>
    </dgm:pt>
    <dgm:pt modelId="{AC5338B4-F702-4F28-B38E-074C020FBC48}" type="pres">
      <dgm:prSet presAssocID="{AA13C8B9-869A-4153-BB30-B06EEE9B725B}"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ck"/>
        </a:ext>
      </dgm:extLst>
    </dgm:pt>
    <dgm:pt modelId="{91B22B24-145A-413B-A5F6-D3BF46640911}" type="pres">
      <dgm:prSet presAssocID="{AA13C8B9-869A-4153-BB30-B06EEE9B725B}" presName="spaceRect" presStyleCnt="0"/>
      <dgm:spPr/>
    </dgm:pt>
    <dgm:pt modelId="{6E04CF0C-E783-4E23-84A0-346DF5BF9819}" type="pres">
      <dgm:prSet presAssocID="{AA13C8B9-869A-4153-BB30-B06EEE9B725B}" presName="textRect" presStyleLbl="revTx" presStyleIdx="2" presStyleCnt="5">
        <dgm:presLayoutVars>
          <dgm:chMax val="1"/>
          <dgm:chPref val="1"/>
        </dgm:presLayoutVars>
      </dgm:prSet>
      <dgm:spPr/>
    </dgm:pt>
    <dgm:pt modelId="{73CBEC59-0C06-4689-BDAC-4989AE5F71AC}" type="pres">
      <dgm:prSet presAssocID="{98A55D31-EF24-450E-ADEA-DA6254130B6F}" presName="sibTrans" presStyleCnt="0"/>
      <dgm:spPr/>
    </dgm:pt>
    <dgm:pt modelId="{88871564-3097-4F54-83D6-F50E5BD1B8D6}" type="pres">
      <dgm:prSet presAssocID="{BEF64974-C792-4F24-BA27-3A4D318EC381}" presName="compNode" presStyleCnt="0"/>
      <dgm:spPr/>
    </dgm:pt>
    <dgm:pt modelId="{EDD27EED-3BD8-491C-9593-64A4EC353C8E}" type="pres">
      <dgm:prSet presAssocID="{BEF64974-C792-4F24-BA27-3A4D318EC381}" presName="iconBgRect" presStyleLbl="bgShp" presStyleIdx="3" presStyleCnt="5"/>
      <dgm:spPr>
        <a:prstGeom prst="round2DiagRect">
          <a:avLst>
            <a:gd name="adj1" fmla="val 29727"/>
            <a:gd name="adj2" fmla="val 0"/>
          </a:avLst>
        </a:prstGeom>
      </dgm:spPr>
    </dgm:pt>
    <dgm:pt modelId="{2551C0E3-B0C5-4EA0-A15B-56D36E994886}" type="pres">
      <dgm:prSet presAssocID="{BEF64974-C792-4F24-BA27-3A4D318EC38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55FFACB8-8A15-460B-AFC8-43C2066494B0}" type="pres">
      <dgm:prSet presAssocID="{BEF64974-C792-4F24-BA27-3A4D318EC381}" presName="spaceRect" presStyleCnt="0"/>
      <dgm:spPr/>
    </dgm:pt>
    <dgm:pt modelId="{A31CF14D-2839-46A4-827D-0945320143FD}" type="pres">
      <dgm:prSet presAssocID="{BEF64974-C792-4F24-BA27-3A4D318EC381}" presName="textRect" presStyleLbl="revTx" presStyleIdx="3" presStyleCnt="5">
        <dgm:presLayoutVars>
          <dgm:chMax val="1"/>
          <dgm:chPref val="1"/>
        </dgm:presLayoutVars>
      </dgm:prSet>
      <dgm:spPr/>
    </dgm:pt>
    <dgm:pt modelId="{67D625EF-C26C-4524-A0DB-DAD264A81577}" type="pres">
      <dgm:prSet presAssocID="{4A903950-C819-4F92-B79F-2CABAE7A60F7}" presName="sibTrans" presStyleCnt="0"/>
      <dgm:spPr/>
    </dgm:pt>
    <dgm:pt modelId="{14F76F0B-F449-4152-8F64-30C0010BD527}" type="pres">
      <dgm:prSet presAssocID="{D1265449-B417-498A-B237-C9DF4E1E8E0B}" presName="compNode" presStyleCnt="0"/>
      <dgm:spPr/>
    </dgm:pt>
    <dgm:pt modelId="{972A1C18-9580-461B-BE8C-C12B2025DD8D}" type="pres">
      <dgm:prSet presAssocID="{D1265449-B417-498A-B237-C9DF4E1E8E0B}" presName="iconBgRect" presStyleLbl="bgShp" presStyleIdx="4" presStyleCnt="5"/>
      <dgm:spPr>
        <a:prstGeom prst="round2DiagRect">
          <a:avLst>
            <a:gd name="adj1" fmla="val 29727"/>
            <a:gd name="adj2" fmla="val 0"/>
          </a:avLst>
        </a:prstGeom>
      </dgm:spPr>
    </dgm:pt>
    <dgm:pt modelId="{5E993539-06BE-4592-BFB9-36F802339AC2}" type="pres">
      <dgm:prSet presAssocID="{D1265449-B417-498A-B237-C9DF4E1E8E0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ow"/>
        </a:ext>
      </dgm:extLst>
    </dgm:pt>
    <dgm:pt modelId="{9EC1A5AD-E27F-453B-9EBE-0ED3BF847BDA}" type="pres">
      <dgm:prSet presAssocID="{D1265449-B417-498A-B237-C9DF4E1E8E0B}" presName="spaceRect" presStyleCnt="0"/>
      <dgm:spPr/>
    </dgm:pt>
    <dgm:pt modelId="{A4AB56A3-96E8-492A-B511-5F47C818EEB8}" type="pres">
      <dgm:prSet presAssocID="{D1265449-B417-498A-B237-C9DF4E1E8E0B}" presName="textRect" presStyleLbl="revTx" presStyleIdx="4" presStyleCnt="5">
        <dgm:presLayoutVars>
          <dgm:chMax val="1"/>
          <dgm:chPref val="1"/>
        </dgm:presLayoutVars>
      </dgm:prSet>
      <dgm:spPr/>
    </dgm:pt>
  </dgm:ptLst>
  <dgm:cxnLst>
    <dgm:cxn modelId="{40D38415-BF0A-4261-BAD5-FE0335C8C693}" srcId="{50992208-7ABE-497E-A18D-92B2707F2C82}" destId="{A6F21085-7186-4759-B8F3-5D84CD06255D}" srcOrd="1" destOrd="0" parTransId="{ADA9AC4B-D5E7-4870-8134-0A84C40BD0BE}" sibTransId="{E50E9226-91CA-4B1E-83CF-356A2B0ED7D9}"/>
    <dgm:cxn modelId="{C4C11F24-0CC0-4145-8BE3-380DFA03D96E}" srcId="{50992208-7ABE-497E-A18D-92B2707F2C82}" destId="{D5F1FF60-9D22-4127-A4EB-E83DB4DEF885}" srcOrd="0" destOrd="0" parTransId="{F8CF9110-A4CF-41DA-AEAA-46110B4651C2}" sibTransId="{2F06F5B1-071E-45B4-B33A-257DEDEEF83F}"/>
    <dgm:cxn modelId="{567C6B2A-D4DD-4F0F-B8E9-EBB789E22BD3}" type="presOf" srcId="{D1265449-B417-498A-B237-C9DF4E1E8E0B}" destId="{A4AB56A3-96E8-492A-B511-5F47C818EEB8}" srcOrd="0" destOrd="0" presId="urn:microsoft.com/office/officeart/2018/5/layout/IconLeafLabelList"/>
    <dgm:cxn modelId="{5FA1FA66-DADC-437B-B2E8-4DA9FD8E42A5}" srcId="{50992208-7ABE-497E-A18D-92B2707F2C82}" destId="{AA13C8B9-869A-4153-BB30-B06EEE9B725B}" srcOrd="2" destOrd="0" parTransId="{019D31EC-70D7-4C86-8EEB-24E9E559BCAE}" sibTransId="{98A55D31-EF24-450E-ADEA-DA6254130B6F}"/>
    <dgm:cxn modelId="{9B9D938C-C44B-4186-823F-9B9EB2803470}" type="presOf" srcId="{AA13C8B9-869A-4153-BB30-B06EEE9B725B}" destId="{6E04CF0C-E783-4E23-84A0-346DF5BF9819}" srcOrd="0" destOrd="0" presId="urn:microsoft.com/office/officeart/2018/5/layout/IconLeafLabelList"/>
    <dgm:cxn modelId="{6A497FAF-FF16-4010-9CCA-DC5656CA2CFC}" srcId="{50992208-7ABE-497E-A18D-92B2707F2C82}" destId="{BEF64974-C792-4F24-BA27-3A4D318EC381}" srcOrd="3" destOrd="0" parTransId="{EF53EFC3-CBF3-457A-842A-AA29FFF7EF26}" sibTransId="{4A903950-C819-4F92-B79F-2CABAE7A60F7}"/>
    <dgm:cxn modelId="{7EFE98C6-DC36-449C-9BA1-D5CC1C9A35E0}" type="presOf" srcId="{D5F1FF60-9D22-4127-A4EB-E83DB4DEF885}" destId="{BE6EB2C8-3561-43DE-862F-688F98292B18}" srcOrd="0" destOrd="0" presId="urn:microsoft.com/office/officeart/2018/5/layout/IconLeafLabelList"/>
    <dgm:cxn modelId="{AF6C6EC7-5B48-4DB1-BED9-39FF541C0239}" srcId="{50992208-7ABE-497E-A18D-92B2707F2C82}" destId="{D1265449-B417-498A-B237-C9DF4E1E8E0B}" srcOrd="4" destOrd="0" parTransId="{C88F849B-6B74-41F0-93F4-BCD4104DDFE5}" sibTransId="{515ACAA6-1EEC-4C0E-818F-3DB558162D97}"/>
    <dgm:cxn modelId="{91913FDD-B8C5-4C58-8BD5-B525E929A8B8}" type="presOf" srcId="{50992208-7ABE-497E-A18D-92B2707F2C82}" destId="{FAFEAF7F-4C78-492C-9648-013833476B30}" srcOrd="0" destOrd="0" presId="urn:microsoft.com/office/officeart/2018/5/layout/IconLeafLabelList"/>
    <dgm:cxn modelId="{B355EBF3-73DF-4B12-A19A-589DB8560C5F}" type="presOf" srcId="{A6F21085-7186-4759-B8F3-5D84CD06255D}" destId="{BC1E7C77-A6DD-48E2-8362-2924521DBCC7}" srcOrd="0" destOrd="0" presId="urn:microsoft.com/office/officeart/2018/5/layout/IconLeafLabelList"/>
    <dgm:cxn modelId="{F3AF37FA-08D7-4808-96B1-4A785F3B0611}" type="presOf" srcId="{BEF64974-C792-4F24-BA27-3A4D318EC381}" destId="{A31CF14D-2839-46A4-827D-0945320143FD}" srcOrd="0" destOrd="0" presId="urn:microsoft.com/office/officeart/2018/5/layout/IconLeafLabelList"/>
    <dgm:cxn modelId="{91AD678A-1AF8-4080-B60E-23EF4029B307}" type="presParOf" srcId="{FAFEAF7F-4C78-492C-9648-013833476B30}" destId="{E4A73A13-E418-4075-9886-15CAE96228F7}" srcOrd="0" destOrd="0" presId="urn:microsoft.com/office/officeart/2018/5/layout/IconLeafLabelList"/>
    <dgm:cxn modelId="{F0842FC6-3272-45FB-95DD-B78B8266098B}" type="presParOf" srcId="{E4A73A13-E418-4075-9886-15CAE96228F7}" destId="{05116A02-4D58-401E-ABEC-ECB46726F421}" srcOrd="0" destOrd="0" presId="urn:microsoft.com/office/officeart/2018/5/layout/IconLeafLabelList"/>
    <dgm:cxn modelId="{6965E9A8-263C-4174-8751-1CF1DCD98305}" type="presParOf" srcId="{E4A73A13-E418-4075-9886-15CAE96228F7}" destId="{2ADDB825-6049-43E0-8858-2A4DF3B6F79B}" srcOrd="1" destOrd="0" presId="urn:microsoft.com/office/officeart/2018/5/layout/IconLeafLabelList"/>
    <dgm:cxn modelId="{280EC0E4-88E4-41C9-B3A6-4E4FBAF58A3A}" type="presParOf" srcId="{E4A73A13-E418-4075-9886-15CAE96228F7}" destId="{307AF325-E389-4AEF-A268-298AE0F7FC9E}" srcOrd="2" destOrd="0" presId="urn:microsoft.com/office/officeart/2018/5/layout/IconLeafLabelList"/>
    <dgm:cxn modelId="{FBA9E070-CF31-4F03-A6DA-30FEEA0E66DB}" type="presParOf" srcId="{E4A73A13-E418-4075-9886-15CAE96228F7}" destId="{BE6EB2C8-3561-43DE-862F-688F98292B18}" srcOrd="3" destOrd="0" presId="urn:microsoft.com/office/officeart/2018/5/layout/IconLeafLabelList"/>
    <dgm:cxn modelId="{CB6012BA-6E8A-44A0-97C7-82B465CC9C6A}" type="presParOf" srcId="{FAFEAF7F-4C78-492C-9648-013833476B30}" destId="{ECF76EBA-133D-483A-90B8-A8C7E1F6C440}" srcOrd="1" destOrd="0" presId="urn:microsoft.com/office/officeart/2018/5/layout/IconLeafLabelList"/>
    <dgm:cxn modelId="{C2905E40-2584-46FA-AD92-022143CAEA01}" type="presParOf" srcId="{FAFEAF7F-4C78-492C-9648-013833476B30}" destId="{3F4CA139-AB84-42B7-BA99-FB8ABD6A6AF5}" srcOrd="2" destOrd="0" presId="urn:microsoft.com/office/officeart/2018/5/layout/IconLeafLabelList"/>
    <dgm:cxn modelId="{95D8452F-CCDE-4400-9E16-079290D689F0}" type="presParOf" srcId="{3F4CA139-AB84-42B7-BA99-FB8ABD6A6AF5}" destId="{CF17F120-07D7-479D-93D9-E57D6F166BB6}" srcOrd="0" destOrd="0" presId="urn:microsoft.com/office/officeart/2018/5/layout/IconLeafLabelList"/>
    <dgm:cxn modelId="{02A3ECE4-4658-4393-B5F6-CA7D62C7E593}" type="presParOf" srcId="{3F4CA139-AB84-42B7-BA99-FB8ABD6A6AF5}" destId="{6D804F8A-FB35-41BE-BE3D-6F2B7C910518}" srcOrd="1" destOrd="0" presId="urn:microsoft.com/office/officeart/2018/5/layout/IconLeafLabelList"/>
    <dgm:cxn modelId="{61745B36-9813-4F16-8BDA-624264292F55}" type="presParOf" srcId="{3F4CA139-AB84-42B7-BA99-FB8ABD6A6AF5}" destId="{6DFE827F-5117-44E7-ADD5-7A9762A35B16}" srcOrd="2" destOrd="0" presId="urn:microsoft.com/office/officeart/2018/5/layout/IconLeafLabelList"/>
    <dgm:cxn modelId="{5D10D555-D0D4-4AFD-8526-E532636F0214}" type="presParOf" srcId="{3F4CA139-AB84-42B7-BA99-FB8ABD6A6AF5}" destId="{BC1E7C77-A6DD-48E2-8362-2924521DBCC7}" srcOrd="3" destOrd="0" presId="urn:microsoft.com/office/officeart/2018/5/layout/IconLeafLabelList"/>
    <dgm:cxn modelId="{AB868636-D936-4D8A-8738-CD2945B36A34}" type="presParOf" srcId="{FAFEAF7F-4C78-492C-9648-013833476B30}" destId="{F0E63832-77CB-43FF-BEEB-E2EB75EB6A0B}" srcOrd="3" destOrd="0" presId="urn:microsoft.com/office/officeart/2018/5/layout/IconLeafLabelList"/>
    <dgm:cxn modelId="{07AEBCAD-04C7-425B-A3A6-14DE856B015C}" type="presParOf" srcId="{FAFEAF7F-4C78-492C-9648-013833476B30}" destId="{C0A1E024-E060-4F63-969C-3754EB2020D4}" srcOrd="4" destOrd="0" presId="urn:microsoft.com/office/officeart/2018/5/layout/IconLeafLabelList"/>
    <dgm:cxn modelId="{61BF014A-4EA3-4F5F-9B6E-65C5A1C348C2}" type="presParOf" srcId="{C0A1E024-E060-4F63-969C-3754EB2020D4}" destId="{2116C732-51D2-47BE-8C09-023DF75212CA}" srcOrd="0" destOrd="0" presId="urn:microsoft.com/office/officeart/2018/5/layout/IconLeafLabelList"/>
    <dgm:cxn modelId="{A252A02C-0C46-443F-9486-35865E2B81DB}" type="presParOf" srcId="{C0A1E024-E060-4F63-969C-3754EB2020D4}" destId="{AC5338B4-F702-4F28-B38E-074C020FBC48}" srcOrd="1" destOrd="0" presId="urn:microsoft.com/office/officeart/2018/5/layout/IconLeafLabelList"/>
    <dgm:cxn modelId="{3C5E86AB-97B7-4005-A552-950A03A614D6}" type="presParOf" srcId="{C0A1E024-E060-4F63-969C-3754EB2020D4}" destId="{91B22B24-145A-413B-A5F6-D3BF46640911}" srcOrd="2" destOrd="0" presId="urn:microsoft.com/office/officeart/2018/5/layout/IconLeafLabelList"/>
    <dgm:cxn modelId="{90F2212C-C4D8-4290-8820-8ED9BFCE1460}" type="presParOf" srcId="{C0A1E024-E060-4F63-969C-3754EB2020D4}" destId="{6E04CF0C-E783-4E23-84A0-346DF5BF9819}" srcOrd="3" destOrd="0" presId="urn:microsoft.com/office/officeart/2018/5/layout/IconLeafLabelList"/>
    <dgm:cxn modelId="{0AAE359C-979E-42ED-B4AC-909BBC9C8A2D}" type="presParOf" srcId="{FAFEAF7F-4C78-492C-9648-013833476B30}" destId="{73CBEC59-0C06-4689-BDAC-4989AE5F71AC}" srcOrd="5" destOrd="0" presId="urn:microsoft.com/office/officeart/2018/5/layout/IconLeafLabelList"/>
    <dgm:cxn modelId="{589DE984-8999-40CE-B2E5-3BD1F62887F8}" type="presParOf" srcId="{FAFEAF7F-4C78-492C-9648-013833476B30}" destId="{88871564-3097-4F54-83D6-F50E5BD1B8D6}" srcOrd="6" destOrd="0" presId="urn:microsoft.com/office/officeart/2018/5/layout/IconLeafLabelList"/>
    <dgm:cxn modelId="{4FF23C82-3AB2-491F-9183-E0AAE6644CF1}" type="presParOf" srcId="{88871564-3097-4F54-83D6-F50E5BD1B8D6}" destId="{EDD27EED-3BD8-491C-9593-64A4EC353C8E}" srcOrd="0" destOrd="0" presId="urn:microsoft.com/office/officeart/2018/5/layout/IconLeafLabelList"/>
    <dgm:cxn modelId="{593031BC-4E57-475F-8082-E90BF9985A1C}" type="presParOf" srcId="{88871564-3097-4F54-83D6-F50E5BD1B8D6}" destId="{2551C0E3-B0C5-4EA0-A15B-56D36E994886}" srcOrd="1" destOrd="0" presId="urn:microsoft.com/office/officeart/2018/5/layout/IconLeafLabelList"/>
    <dgm:cxn modelId="{962C4F9F-AF5B-46AE-AD2B-521F24BBAC25}" type="presParOf" srcId="{88871564-3097-4F54-83D6-F50E5BD1B8D6}" destId="{55FFACB8-8A15-460B-AFC8-43C2066494B0}" srcOrd="2" destOrd="0" presId="urn:microsoft.com/office/officeart/2018/5/layout/IconLeafLabelList"/>
    <dgm:cxn modelId="{2453ADE8-F92F-4BB0-9E82-41CDC3813F51}" type="presParOf" srcId="{88871564-3097-4F54-83D6-F50E5BD1B8D6}" destId="{A31CF14D-2839-46A4-827D-0945320143FD}" srcOrd="3" destOrd="0" presId="urn:microsoft.com/office/officeart/2018/5/layout/IconLeafLabelList"/>
    <dgm:cxn modelId="{3A5963A0-C3DC-43FA-9E11-D45856B3C736}" type="presParOf" srcId="{FAFEAF7F-4C78-492C-9648-013833476B30}" destId="{67D625EF-C26C-4524-A0DB-DAD264A81577}" srcOrd="7" destOrd="0" presId="urn:microsoft.com/office/officeart/2018/5/layout/IconLeafLabelList"/>
    <dgm:cxn modelId="{5BBE6AE7-23F6-422D-9D1F-29FDBBA89B2C}" type="presParOf" srcId="{FAFEAF7F-4C78-492C-9648-013833476B30}" destId="{14F76F0B-F449-4152-8F64-30C0010BD527}" srcOrd="8" destOrd="0" presId="urn:microsoft.com/office/officeart/2018/5/layout/IconLeafLabelList"/>
    <dgm:cxn modelId="{5AB43F82-E2A9-4378-8602-7D2AA97DA0CC}" type="presParOf" srcId="{14F76F0B-F449-4152-8F64-30C0010BD527}" destId="{972A1C18-9580-461B-BE8C-C12B2025DD8D}" srcOrd="0" destOrd="0" presId="urn:microsoft.com/office/officeart/2018/5/layout/IconLeafLabelList"/>
    <dgm:cxn modelId="{2256FA89-BA26-4548-B028-9D6929C6BF83}" type="presParOf" srcId="{14F76F0B-F449-4152-8F64-30C0010BD527}" destId="{5E993539-06BE-4592-BFB9-36F802339AC2}" srcOrd="1" destOrd="0" presId="urn:microsoft.com/office/officeart/2018/5/layout/IconLeafLabelList"/>
    <dgm:cxn modelId="{CF53CAA8-86C4-4139-A3C5-E23D479647DF}" type="presParOf" srcId="{14F76F0B-F449-4152-8F64-30C0010BD527}" destId="{9EC1A5AD-E27F-453B-9EBE-0ED3BF847BDA}" srcOrd="2" destOrd="0" presId="urn:microsoft.com/office/officeart/2018/5/layout/IconLeafLabelList"/>
    <dgm:cxn modelId="{F84E7CBB-A70F-45F5-ACDE-293AEF45B372}" type="presParOf" srcId="{14F76F0B-F449-4152-8F64-30C0010BD527}" destId="{A4AB56A3-96E8-492A-B511-5F47C818EEB8}"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8ABF87-7CEF-429B-B5F4-47DC0B0C1C26}"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C0987738-ADB5-4EDD-A919-6CA97AE446DD}">
      <dgm:prSet/>
      <dgm:spPr/>
      <dgm:t>
        <a:bodyPr/>
        <a:lstStyle/>
        <a:p>
          <a:pPr algn="l">
            <a:lnSpc>
              <a:spcPct val="100000"/>
            </a:lnSpc>
          </a:pPr>
          <a:r>
            <a:rPr lang="en-US" dirty="0"/>
            <a:t>Go to the problem place</a:t>
          </a:r>
          <a:r>
            <a:rPr lang="ar-AE" dirty="0"/>
            <a:t>.</a:t>
          </a:r>
          <a:endParaRPr lang="en-US" dirty="0"/>
        </a:p>
      </dgm:t>
    </dgm:pt>
    <dgm:pt modelId="{A2512A96-ED83-4CC9-BFC5-AE2F4ED11CA9}" type="parTrans" cxnId="{27711B03-BC3E-450B-AD71-58219E63BC99}">
      <dgm:prSet/>
      <dgm:spPr/>
      <dgm:t>
        <a:bodyPr/>
        <a:lstStyle/>
        <a:p>
          <a:endParaRPr lang="en-US"/>
        </a:p>
      </dgm:t>
    </dgm:pt>
    <dgm:pt modelId="{49A86DBA-438F-449F-8F16-CDD1FE6DCE09}" type="sibTrans" cxnId="{27711B03-BC3E-450B-AD71-58219E63BC99}">
      <dgm:prSet/>
      <dgm:spPr/>
      <dgm:t>
        <a:bodyPr/>
        <a:lstStyle/>
        <a:p>
          <a:pPr>
            <a:lnSpc>
              <a:spcPct val="100000"/>
            </a:lnSpc>
          </a:pPr>
          <a:endParaRPr lang="en-US"/>
        </a:p>
      </dgm:t>
    </dgm:pt>
    <dgm:pt modelId="{047D378D-A1FF-45DA-A993-84A3986AF7B8}">
      <dgm:prSet/>
      <dgm:spPr/>
      <dgm:t>
        <a:bodyPr/>
        <a:lstStyle/>
        <a:p>
          <a:pPr>
            <a:lnSpc>
              <a:spcPct val="100000"/>
            </a:lnSpc>
          </a:pPr>
          <a:r>
            <a:rPr lang="en-US"/>
            <a:t>Evaluate the problem</a:t>
          </a:r>
          <a:r>
            <a:rPr lang="ar-AE"/>
            <a:t>.</a:t>
          </a:r>
          <a:endParaRPr lang="en-US"/>
        </a:p>
      </dgm:t>
    </dgm:pt>
    <dgm:pt modelId="{72FA427B-4353-4144-90B5-6A68DE8058F2}" type="parTrans" cxnId="{FE8958BD-D0E2-4C25-A368-E9CD3A56D003}">
      <dgm:prSet/>
      <dgm:spPr/>
      <dgm:t>
        <a:bodyPr/>
        <a:lstStyle/>
        <a:p>
          <a:endParaRPr lang="en-US"/>
        </a:p>
      </dgm:t>
    </dgm:pt>
    <dgm:pt modelId="{7E5A7C7B-312F-42C7-82F5-92BA2769C327}" type="sibTrans" cxnId="{FE8958BD-D0E2-4C25-A368-E9CD3A56D003}">
      <dgm:prSet/>
      <dgm:spPr/>
      <dgm:t>
        <a:bodyPr/>
        <a:lstStyle/>
        <a:p>
          <a:pPr>
            <a:lnSpc>
              <a:spcPct val="100000"/>
            </a:lnSpc>
          </a:pPr>
          <a:endParaRPr lang="en-US"/>
        </a:p>
      </dgm:t>
    </dgm:pt>
    <dgm:pt modelId="{8533C256-4D4D-4261-A519-7C90A48CE11E}">
      <dgm:prSet/>
      <dgm:spPr/>
      <dgm:t>
        <a:bodyPr/>
        <a:lstStyle/>
        <a:p>
          <a:pPr>
            <a:lnSpc>
              <a:spcPct val="100000"/>
            </a:lnSpc>
          </a:pPr>
          <a:r>
            <a:rPr lang="en-US"/>
            <a:t>Fill out a maintenance request form</a:t>
          </a:r>
          <a:r>
            <a:rPr lang="ar-AE"/>
            <a:t>.</a:t>
          </a:r>
          <a:endParaRPr lang="en-US"/>
        </a:p>
      </dgm:t>
    </dgm:pt>
    <dgm:pt modelId="{B8B1B611-5532-4E07-8E10-0B24E2F67509}" type="parTrans" cxnId="{674F8FEE-CE3E-49B7-A565-BB0B2D8203C0}">
      <dgm:prSet/>
      <dgm:spPr/>
      <dgm:t>
        <a:bodyPr/>
        <a:lstStyle/>
        <a:p>
          <a:endParaRPr lang="en-US"/>
        </a:p>
      </dgm:t>
    </dgm:pt>
    <dgm:pt modelId="{1F2E4266-B5F9-44D8-9D5A-7C4B8CC8DB05}" type="sibTrans" cxnId="{674F8FEE-CE3E-49B7-A565-BB0B2D8203C0}">
      <dgm:prSet/>
      <dgm:spPr/>
      <dgm:t>
        <a:bodyPr/>
        <a:lstStyle/>
        <a:p>
          <a:pPr>
            <a:lnSpc>
              <a:spcPct val="100000"/>
            </a:lnSpc>
          </a:pPr>
          <a:endParaRPr lang="en-US"/>
        </a:p>
      </dgm:t>
    </dgm:pt>
    <dgm:pt modelId="{5A91888E-1FCE-44FA-8312-4B959EA6FE8E}">
      <dgm:prSet/>
      <dgm:spPr/>
      <dgm:t>
        <a:bodyPr/>
        <a:lstStyle/>
        <a:p>
          <a:pPr>
            <a:lnSpc>
              <a:spcPct val="100000"/>
            </a:lnSpc>
          </a:pPr>
          <a:r>
            <a:rPr lang="en-US"/>
            <a:t>Work to fix the problem</a:t>
          </a:r>
        </a:p>
      </dgm:t>
    </dgm:pt>
    <dgm:pt modelId="{64BBA112-630B-4729-AE4E-73BB12FA176D}" type="parTrans" cxnId="{D0B48E23-A50B-46B5-A7CC-661B391CDF81}">
      <dgm:prSet/>
      <dgm:spPr/>
      <dgm:t>
        <a:bodyPr/>
        <a:lstStyle/>
        <a:p>
          <a:endParaRPr lang="en-US"/>
        </a:p>
      </dgm:t>
    </dgm:pt>
    <dgm:pt modelId="{00BC14D6-C71A-42F9-A2AA-92D96DB97F25}" type="sibTrans" cxnId="{D0B48E23-A50B-46B5-A7CC-661B391CDF81}">
      <dgm:prSet/>
      <dgm:spPr/>
      <dgm:t>
        <a:bodyPr/>
        <a:lstStyle/>
        <a:p>
          <a:endParaRPr lang="en-US"/>
        </a:p>
      </dgm:t>
    </dgm:pt>
    <dgm:pt modelId="{87FFB020-2039-480C-81C9-8F6A061B9992}" type="pres">
      <dgm:prSet presAssocID="{848ABF87-7CEF-429B-B5F4-47DC0B0C1C26}" presName="root" presStyleCnt="0">
        <dgm:presLayoutVars>
          <dgm:dir/>
          <dgm:resizeHandles val="exact"/>
        </dgm:presLayoutVars>
      </dgm:prSet>
      <dgm:spPr/>
    </dgm:pt>
    <dgm:pt modelId="{99157B68-F613-44A6-AFA4-774A879528CB}" type="pres">
      <dgm:prSet presAssocID="{848ABF87-7CEF-429B-B5F4-47DC0B0C1C26}" presName="container" presStyleCnt="0">
        <dgm:presLayoutVars>
          <dgm:dir/>
          <dgm:resizeHandles val="exact"/>
        </dgm:presLayoutVars>
      </dgm:prSet>
      <dgm:spPr/>
    </dgm:pt>
    <dgm:pt modelId="{301C59C8-2E58-4B89-8EFA-50AA7C91F9EC}" type="pres">
      <dgm:prSet presAssocID="{C0987738-ADB5-4EDD-A919-6CA97AE446DD}" presName="compNode" presStyleCnt="0"/>
      <dgm:spPr/>
    </dgm:pt>
    <dgm:pt modelId="{B3ADE690-824B-4F2A-8771-E2EA43E9EF85}" type="pres">
      <dgm:prSet presAssocID="{C0987738-ADB5-4EDD-A919-6CA97AE446DD}" presName="iconBgRect" presStyleLbl="bgShp" presStyleIdx="0" presStyleCnt="4"/>
      <dgm:spPr/>
    </dgm:pt>
    <dgm:pt modelId="{9DC9F3C4-3603-4A02-91B1-CC252658BE03}" type="pres">
      <dgm:prSet presAssocID="{C0987738-ADB5-4EDD-A919-6CA97AE446D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Question mark"/>
        </a:ext>
      </dgm:extLst>
    </dgm:pt>
    <dgm:pt modelId="{EC8EEDDA-07F9-4F9D-81B9-537F795FBA13}" type="pres">
      <dgm:prSet presAssocID="{C0987738-ADB5-4EDD-A919-6CA97AE446DD}" presName="spaceRect" presStyleCnt="0"/>
      <dgm:spPr/>
    </dgm:pt>
    <dgm:pt modelId="{F6C26F3B-4059-41B3-A5D8-76A58BF2C6E2}" type="pres">
      <dgm:prSet presAssocID="{C0987738-ADB5-4EDD-A919-6CA97AE446DD}" presName="textRect" presStyleLbl="revTx" presStyleIdx="0" presStyleCnt="4">
        <dgm:presLayoutVars>
          <dgm:chMax val="1"/>
          <dgm:chPref val="1"/>
        </dgm:presLayoutVars>
      </dgm:prSet>
      <dgm:spPr/>
    </dgm:pt>
    <dgm:pt modelId="{06C36372-41CE-4B02-AE0D-A78DB44D7368}" type="pres">
      <dgm:prSet presAssocID="{49A86DBA-438F-449F-8F16-CDD1FE6DCE09}" presName="sibTrans" presStyleLbl="sibTrans2D1" presStyleIdx="0" presStyleCnt="0"/>
      <dgm:spPr/>
    </dgm:pt>
    <dgm:pt modelId="{B6231D0A-6D66-4817-9D54-C391FA9A94A8}" type="pres">
      <dgm:prSet presAssocID="{047D378D-A1FF-45DA-A993-84A3986AF7B8}" presName="compNode" presStyleCnt="0"/>
      <dgm:spPr/>
    </dgm:pt>
    <dgm:pt modelId="{5ADCF061-8483-4ABE-8F05-42D771C0588E}" type="pres">
      <dgm:prSet presAssocID="{047D378D-A1FF-45DA-A993-84A3986AF7B8}" presName="iconBgRect" presStyleLbl="bgShp" presStyleIdx="1" presStyleCnt="4"/>
      <dgm:spPr/>
    </dgm:pt>
    <dgm:pt modelId="{7A1C1BDA-A47D-4725-A676-06664ED7FBF0}" type="pres">
      <dgm:prSet presAssocID="{047D378D-A1FF-45DA-A993-84A3986AF7B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Questions"/>
        </a:ext>
      </dgm:extLst>
    </dgm:pt>
    <dgm:pt modelId="{ABA2A440-9919-4D55-B80A-DD95C7A76BD0}" type="pres">
      <dgm:prSet presAssocID="{047D378D-A1FF-45DA-A993-84A3986AF7B8}" presName="spaceRect" presStyleCnt="0"/>
      <dgm:spPr/>
    </dgm:pt>
    <dgm:pt modelId="{607CAD5F-773A-4CDE-9BC2-F37A353E2C55}" type="pres">
      <dgm:prSet presAssocID="{047D378D-A1FF-45DA-A993-84A3986AF7B8}" presName="textRect" presStyleLbl="revTx" presStyleIdx="1" presStyleCnt="4">
        <dgm:presLayoutVars>
          <dgm:chMax val="1"/>
          <dgm:chPref val="1"/>
        </dgm:presLayoutVars>
      </dgm:prSet>
      <dgm:spPr/>
    </dgm:pt>
    <dgm:pt modelId="{61678650-4904-4D95-A4BC-358758F93BBE}" type="pres">
      <dgm:prSet presAssocID="{7E5A7C7B-312F-42C7-82F5-92BA2769C327}" presName="sibTrans" presStyleLbl="sibTrans2D1" presStyleIdx="0" presStyleCnt="0"/>
      <dgm:spPr/>
    </dgm:pt>
    <dgm:pt modelId="{0FE89EBF-29E1-46E2-BAC1-7B3470266C9E}" type="pres">
      <dgm:prSet presAssocID="{8533C256-4D4D-4261-A519-7C90A48CE11E}" presName="compNode" presStyleCnt="0"/>
      <dgm:spPr/>
    </dgm:pt>
    <dgm:pt modelId="{FCA2334B-EB15-4531-85B7-C7A8E307EEDA}" type="pres">
      <dgm:prSet presAssocID="{8533C256-4D4D-4261-A519-7C90A48CE11E}" presName="iconBgRect" presStyleLbl="bgShp" presStyleIdx="2" presStyleCnt="4"/>
      <dgm:spPr/>
    </dgm:pt>
    <dgm:pt modelId="{AED7F618-8672-4456-A2AF-23ADF95A0F3E}" type="pres">
      <dgm:prSet presAssocID="{8533C256-4D4D-4261-A519-7C90A48CE11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Tools"/>
        </a:ext>
      </dgm:extLst>
    </dgm:pt>
    <dgm:pt modelId="{76ADEE0C-1F91-400C-83A1-C631DE6C9F10}" type="pres">
      <dgm:prSet presAssocID="{8533C256-4D4D-4261-A519-7C90A48CE11E}" presName="spaceRect" presStyleCnt="0"/>
      <dgm:spPr/>
    </dgm:pt>
    <dgm:pt modelId="{49EFD61D-398D-4734-BB0D-C728E9A96A8B}" type="pres">
      <dgm:prSet presAssocID="{8533C256-4D4D-4261-A519-7C90A48CE11E}" presName="textRect" presStyleLbl="revTx" presStyleIdx="2" presStyleCnt="4">
        <dgm:presLayoutVars>
          <dgm:chMax val="1"/>
          <dgm:chPref val="1"/>
        </dgm:presLayoutVars>
      </dgm:prSet>
      <dgm:spPr/>
    </dgm:pt>
    <dgm:pt modelId="{86EEDF23-FB3B-46D7-B8EA-3ADD6D59E60D}" type="pres">
      <dgm:prSet presAssocID="{1F2E4266-B5F9-44D8-9D5A-7C4B8CC8DB05}" presName="sibTrans" presStyleLbl="sibTrans2D1" presStyleIdx="0" presStyleCnt="0"/>
      <dgm:spPr/>
    </dgm:pt>
    <dgm:pt modelId="{687CD16E-6A17-4FF9-9C67-329934314F8E}" type="pres">
      <dgm:prSet presAssocID="{5A91888E-1FCE-44FA-8312-4B959EA6FE8E}" presName="compNode" presStyleCnt="0"/>
      <dgm:spPr/>
    </dgm:pt>
    <dgm:pt modelId="{7E7EF3E2-C3E1-4ADC-8131-7CFBE1D8127F}" type="pres">
      <dgm:prSet presAssocID="{5A91888E-1FCE-44FA-8312-4B959EA6FE8E}" presName="iconBgRect" presStyleLbl="bgShp" presStyleIdx="3" presStyleCnt="4"/>
      <dgm:spPr/>
    </dgm:pt>
    <dgm:pt modelId="{BA9B9D9F-E208-4F29-95D2-EA5A2684FBC6}" type="pres">
      <dgm:prSet presAssocID="{5A91888E-1FCE-44FA-8312-4B959EA6FE8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ammer"/>
        </a:ext>
      </dgm:extLst>
    </dgm:pt>
    <dgm:pt modelId="{EDB26ADB-102F-4FD7-84A0-4FBB779F9131}" type="pres">
      <dgm:prSet presAssocID="{5A91888E-1FCE-44FA-8312-4B959EA6FE8E}" presName="spaceRect" presStyleCnt="0"/>
      <dgm:spPr/>
    </dgm:pt>
    <dgm:pt modelId="{D0AA0B31-B548-4C69-8E0D-2853D24F581D}" type="pres">
      <dgm:prSet presAssocID="{5A91888E-1FCE-44FA-8312-4B959EA6FE8E}" presName="textRect" presStyleLbl="revTx" presStyleIdx="3" presStyleCnt="4">
        <dgm:presLayoutVars>
          <dgm:chMax val="1"/>
          <dgm:chPref val="1"/>
        </dgm:presLayoutVars>
      </dgm:prSet>
      <dgm:spPr/>
    </dgm:pt>
  </dgm:ptLst>
  <dgm:cxnLst>
    <dgm:cxn modelId="{27711B03-BC3E-450B-AD71-58219E63BC99}" srcId="{848ABF87-7CEF-429B-B5F4-47DC0B0C1C26}" destId="{C0987738-ADB5-4EDD-A919-6CA97AE446DD}" srcOrd="0" destOrd="0" parTransId="{A2512A96-ED83-4CC9-BFC5-AE2F4ED11CA9}" sibTransId="{49A86DBA-438F-449F-8F16-CDD1FE6DCE09}"/>
    <dgm:cxn modelId="{D31F1719-A0AE-485E-A2DD-1D06CDA3902C}" type="presOf" srcId="{047D378D-A1FF-45DA-A993-84A3986AF7B8}" destId="{607CAD5F-773A-4CDE-9BC2-F37A353E2C55}" srcOrd="0" destOrd="0" presId="urn:microsoft.com/office/officeart/2018/2/layout/IconCircleList"/>
    <dgm:cxn modelId="{D0B48E23-A50B-46B5-A7CC-661B391CDF81}" srcId="{848ABF87-7CEF-429B-B5F4-47DC0B0C1C26}" destId="{5A91888E-1FCE-44FA-8312-4B959EA6FE8E}" srcOrd="3" destOrd="0" parTransId="{64BBA112-630B-4729-AE4E-73BB12FA176D}" sibTransId="{00BC14D6-C71A-42F9-A2AA-92D96DB97F25}"/>
    <dgm:cxn modelId="{4D8EBF4C-22F8-4A76-8A71-2F1126BE61D3}" type="presOf" srcId="{49A86DBA-438F-449F-8F16-CDD1FE6DCE09}" destId="{06C36372-41CE-4B02-AE0D-A78DB44D7368}" srcOrd="0" destOrd="0" presId="urn:microsoft.com/office/officeart/2018/2/layout/IconCircleList"/>
    <dgm:cxn modelId="{A4D2CE4E-58BB-4405-BFE7-89ABBF18C4F9}" type="presOf" srcId="{8533C256-4D4D-4261-A519-7C90A48CE11E}" destId="{49EFD61D-398D-4734-BB0D-C728E9A96A8B}" srcOrd="0" destOrd="0" presId="urn:microsoft.com/office/officeart/2018/2/layout/IconCircleList"/>
    <dgm:cxn modelId="{40B5CA58-A80C-41EB-8132-650708D43A13}" type="presOf" srcId="{C0987738-ADB5-4EDD-A919-6CA97AE446DD}" destId="{F6C26F3B-4059-41B3-A5D8-76A58BF2C6E2}" srcOrd="0" destOrd="0" presId="urn:microsoft.com/office/officeart/2018/2/layout/IconCircleList"/>
    <dgm:cxn modelId="{056BCF9A-FD14-4799-AC85-9C97D00C4643}" type="presOf" srcId="{848ABF87-7CEF-429B-B5F4-47DC0B0C1C26}" destId="{87FFB020-2039-480C-81C9-8F6A061B9992}" srcOrd="0" destOrd="0" presId="urn:microsoft.com/office/officeart/2018/2/layout/IconCircleList"/>
    <dgm:cxn modelId="{57351AAC-B400-42E8-9CEF-5702EE7028E9}" type="presOf" srcId="{7E5A7C7B-312F-42C7-82F5-92BA2769C327}" destId="{61678650-4904-4D95-A4BC-358758F93BBE}" srcOrd="0" destOrd="0" presId="urn:microsoft.com/office/officeart/2018/2/layout/IconCircleList"/>
    <dgm:cxn modelId="{FE8958BD-D0E2-4C25-A368-E9CD3A56D003}" srcId="{848ABF87-7CEF-429B-B5F4-47DC0B0C1C26}" destId="{047D378D-A1FF-45DA-A993-84A3986AF7B8}" srcOrd="1" destOrd="0" parTransId="{72FA427B-4353-4144-90B5-6A68DE8058F2}" sibTransId="{7E5A7C7B-312F-42C7-82F5-92BA2769C327}"/>
    <dgm:cxn modelId="{4724A3D0-063D-4997-96A3-49DD152C003F}" type="presOf" srcId="{1F2E4266-B5F9-44D8-9D5A-7C4B8CC8DB05}" destId="{86EEDF23-FB3B-46D7-B8EA-3ADD6D59E60D}" srcOrd="0" destOrd="0" presId="urn:microsoft.com/office/officeart/2018/2/layout/IconCircleList"/>
    <dgm:cxn modelId="{674F8FEE-CE3E-49B7-A565-BB0B2D8203C0}" srcId="{848ABF87-7CEF-429B-B5F4-47DC0B0C1C26}" destId="{8533C256-4D4D-4261-A519-7C90A48CE11E}" srcOrd="2" destOrd="0" parTransId="{B8B1B611-5532-4E07-8E10-0B24E2F67509}" sibTransId="{1F2E4266-B5F9-44D8-9D5A-7C4B8CC8DB05}"/>
    <dgm:cxn modelId="{EDCD61F1-D0FA-49DE-90B3-4F3056B76ADA}" type="presOf" srcId="{5A91888E-1FCE-44FA-8312-4B959EA6FE8E}" destId="{D0AA0B31-B548-4C69-8E0D-2853D24F581D}" srcOrd="0" destOrd="0" presId="urn:microsoft.com/office/officeart/2018/2/layout/IconCircleList"/>
    <dgm:cxn modelId="{BA3EE85F-7D8A-42B6-8C2B-14AA48BB4A30}" type="presParOf" srcId="{87FFB020-2039-480C-81C9-8F6A061B9992}" destId="{99157B68-F613-44A6-AFA4-774A879528CB}" srcOrd="0" destOrd="0" presId="urn:microsoft.com/office/officeart/2018/2/layout/IconCircleList"/>
    <dgm:cxn modelId="{72442645-E0C1-4DDB-B96B-FD21AAADDF08}" type="presParOf" srcId="{99157B68-F613-44A6-AFA4-774A879528CB}" destId="{301C59C8-2E58-4B89-8EFA-50AA7C91F9EC}" srcOrd="0" destOrd="0" presId="urn:microsoft.com/office/officeart/2018/2/layout/IconCircleList"/>
    <dgm:cxn modelId="{9E734889-96D7-4FFE-BC44-960D4451784E}" type="presParOf" srcId="{301C59C8-2E58-4B89-8EFA-50AA7C91F9EC}" destId="{B3ADE690-824B-4F2A-8771-E2EA43E9EF85}" srcOrd="0" destOrd="0" presId="urn:microsoft.com/office/officeart/2018/2/layout/IconCircleList"/>
    <dgm:cxn modelId="{5F55E76E-E19C-48E6-8A81-6DBC1F084694}" type="presParOf" srcId="{301C59C8-2E58-4B89-8EFA-50AA7C91F9EC}" destId="{9DC9F3C4-3603-4A02-91B1-CC252658BE03}" srcOrd="1" destOrd="0" presId="urn:microsoft.com/office/officeart/2018/2/layout/IconCircleList"/>
    <dgm:cxn modelId="{2007C223-4A31-418F-BBDF-9D774688A153}" type="presParOf" srcId="{301C59C8-2E58-4B89-8EFA-50AA7C91F9EC}" destId="{EC8EEDDA-07F9-4F9D-81B9-537F795FBA13}" srcOrd="2" destOrd="0" presId="urn:microsoft.com/office/officeart/2018/2/layout/IconCircleList"/>
    <dgm:cxn modelId="{4DFC29F3-9503-4DBD-ACD0-DE5C1EA98C27}" type="presParOf" srcId="{301C59C8-2E58-4B89-8EFA-50AA7C91F9EC}" destId="{F6C26F3B-4059-41B3-A5D8-76A58BF2C6E2}" srcOrd="3" destOrd="0" presId="urn:microsoft.com/office/officeart/2018/2/layout/IconCircleList"/>
    <dgm:cxn modelId="{53BFA179-B6BD-42FC-81AB-B1F76C0F625B}" type="presParOf" srcId="{99157B68-F613-44A6-AFA4-774A879528CB}" destId="{06C36372-41CE-4B02-AE0D-A78DB44D7368}" srcOrd="1" destOrd="0" presId="urn:microsoft.com/office/officeart/2018/2/layout/IconCircleList"/>
    <dgm:cxn modelId="{FB19428B-27C7-4419-962C-F8A961228BEA}" type="presParOf" srcId="{99157B68-F613-44A6-AFA4-774A879528CB}" destId="{B6231D0A-6D66-4817-9D54-C391FA9A94A8}" srcOrd="2" destOrd="0" presId="urn:microsoft.com/office/officeart/2018/2/layout/IconCircleList"/>
    <dgm:cxn modelId="{FAA01479-FC7F-41C1-ABB3-251CD6B943DF}" type="presParOf" srcId="{B6231D0A-6D66-4817-9D54-C391FA9A94A8}" destId="{5ADCF061-8483-4ABE-8F05-42D771C0588E}" srcOrd="0" destOrd="0" presId="urn:microsoft.com/office/officeart/2018/2/layout/IconCircleList"/>
    <dgm:cxn modelId="{6C899FD4-547D-4ADF-BE6C-9033184035F7}" type="presParOf" srcId="{B6231D0A-6D66-4817-9D54-C391FA9A94A8}" destId="{7A1C1BDA-A47D-4725-A676-06664ED7FBF0}" srcOrd="1" destOrd="0" presId="urn:microsoft.com/office/officeart/2018/2/layout/IconCircleList"/>
    <dgm:cxn modelId="{420820E9-2D6C-42C8-8798-974CF446A475}" type="presParOf" srcId="{B6231D0A-6D66-4817-9D54-C391FA9A94A8}" destId="{ABA2A440-9919-4D55-B80A-DD95C7A76BD0}" srcOrd="2" destOrd="0" presId="urn:microsoft.com/office/officeart/2018/2/layout/IconCircleList"/>
    <dgm:cxn modelId="{87E7020F-9FEA-446B-B9A6-BD8564F403B0}" type="presParOf" srcId="{B6231D0A-6D66-4817-9D54-C391FA9A94A8}" destId="{607CAD5F-773A-4CDE-9BC2-F37A353E2C55}" srcOrd="3" destOrd="0" presId="urn:microsoft.com/office/officeart/2018/2/layout/IconCircleList"/>
    <dgm:cxn modelId="{AE4BD16F-7444-4AAF-B050-685D93AAF483}" type="presParOf" srcId="{99157B68-F613-44A6-AFA4-774A879528CB}" destId="{61678650-4904-4D95-A4BC-358758F93BBE}" srcOrd="3" destOrd="0" presId="urn:microsoft.com/office/officeart/2018/2/layout/IconCircleList"/>
    <dgm:cxn modelId="{41F895C6-212C-4494-BB6C-D41374953E59}" type="presParOf" srcId="{99157B68-F613-44A6-AFA4-774A879528CB}" destId="{0FE89EBF-29E1-46E2-BAC1-7B3470266C9E}" srcOrd="4" destOrd="0" presId="urn:microsoft.com/office/officeart/2018/2/layout/IconCircleList"/>
    <dgm:cxn modelId="{07BAF1D1-F30F-41BB-B741-8DDE220954AF}" type="presParOf" srcId="{0FE89EBF-29E1-46E2-BAC1-7B3470266C9E}" destId="{FCA2334B-EB15-4531-85B7-C7A8E307EEDA}" srcOrd="0" destOrd="0" presId="urn:microsoft.com/office/officeart/2018/2/layout/IconCircleList"/>
    <dgm:cxn modelId="{AAA105E8-52D8-4974-9229-14E172B19BD4}" type="presParOf" srcId="{0FE89EBF-29E1-46E2-BAC1-7B3470266C9E}" destId="{AED7F618-8672-4456-A2AF-23ADF95A0F3E}" srcOrd="1" destOrd="0" presId="urn:microsoft.com/office/officeart/2018/2/layout/IconCircleList"/>
    <dgm:cxn modelId="{9B9596D7-0F93-4097-825B-D2CC1C72A778}" type="presParOf" srcId="{0FE89EBF-29E1-46E2-BAC1-7B3470266C9E}" destId="{76ADEE0C-1F91-400C-83A1-C631DE6C9F10}" srcOrd="2" destOrd="0" presId="urn:microsoft.com/office/officeart/2018/2/layout/IconCircleList"/>
    <dgm:cxn modelId="{1A53D6EF-F785-45A4-AA2A-116BE69FF7DF}" type="presParOf" srcId="{0FE89EBF-29E1-46E2-BAC1-7B3470266C9E}" destId="{49EFD61D-398D-4734-BB0D-C728E9A96A8B}" srcOrd="3" destOrd="0" presId="urn:microsoft.com/office/officeart/2018/2/layout/IconCircleList"/>
    <dgm:cxn modelId="{54B4F68C-A433-496A-B641-775CC4FC7A1E}" type="presParOf" srcId="{99157B68-F613-44A6-AFA4-774A879528CB}" destId="{86EEDF23-FB3B-46D7-B8EA-3ADD6D59E60D}" srcOrd="5" destOrd="0" presId="urn:microsoft.com/office/officeart/2018/2/layout/IconCircleList"/>
    <dgm:cxn modelId="{360C3ABB-D7B2-48D2-B9C9-FC7580386532}" type="presParOf" srcId="{99157B68-F613-44A6-AFA4-774A879528CB}" destId="{687CD16E-6A17-4FF9-9C67-329934314F8E}" srcOrd="6" destOrd="0" presId="urn:microsoft.com/office/officeart/2018/2/layout/IconCircleList"/>
    <dgm:cxn modelId="{82FFC96D-07A5-462E-AA9F-FC234E897C9F}" type="presParOf" srcId="{687CD16E-6A17-4FF9-9C67-329934314F8E}" destId="{7E7EF3E2-C3E1-4ADC-8131-7CFBE1D8127F}" srcOrd="0" destOrd="0" presId="urn:microsoft.com/office/officeart/2018/2/layout/IconCircleList"/>
    <dgm:cxn modelId="{274FC9D4-E317-4734-9024-1C3F65C407F4}" type="presParOf" srcId="{687CD16E-6A17-4FF9-9C67-329934314F8E}" destId="{BA9B9D9F-E208-4F29-95D2-EA5A2684FBC6}" srcOrd="1" destOrd="0" presId="urn:microsoft.com/office/officeart/2018/2/layout/IconCircleList"/>
    <dgm:cxn modelId="{6351E233-4013-428A-B875-EBE6B04A73BA}" type="presParOf" srcId="{687CD16E-6A17-4FF9-9C67-329934314F8E}" destId="{EDB26ADB-102F-4FD7-84A0-4FBB779F9131}" srcOrd="2" destOrd="0" presId="urn:microsoft.com/office/officeart/2018/2/layout/IconCircleList"/>
    <dgm:cxn modelId="{4EE47FD5-D8BB-4B49-B88A-49D9E6A2C634}" type="presParOf" srcId="{687CD16E-6A17-4FF9-9C67-329934314F8E}" destId="{D0AA0B31-B548-4C69-8E0D-2853D24F581D}" srcOrd="3" destOrd="0" presId="urn:microsoft.com/office/officeart/2018/2/layout/IconCircle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3CEA606-BD21-4624-AEB6-B94F6B011B68}"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D060940A-E871-437D-B292-B4B231A097E8}">
      <dgm:prSet/>
      <dgm:spPr/>
      <dgm:t>
        <a:bodyPr/>
        <a:lstStyle/>
        <a:p>
          <a:r>
            <a:rPr lang="en-US" dirty="0"/>
            <a:t>Cows are grouped</a:t>
          </a:r>
        </a:p>
      </dgm:t>
    </dgm:pt>
    <dgm:pt modelId="{AB3BF972-0F04-443F-B016-D32EF2D43AF2}" type="parTrans" cxnId="{3E3BF21B-C85E-480A-8076-AE89B0AABF26}">
      <dgm:prSet/>
      <dgm:spPr/>
      <dgm:t>
        <a:bodyPr/>
        <a:lstStyle/>
        <a:p>
          <a:endParaRPr lang="en-US"/>
        </a:p>
      </dgm:t>
    </dgm:pt>
    <dgm:pt modelId="{39BAF293-7B63-4060-BD9A-AD967552DE91}" type="sibTrans" cxnId="{3E3BF21B-C85E-480A-8076-AE89B0AABF26}">
      <dgm:prSet/>
      <dgm:spPr/>
      <dgm:t>
        <a:bodyPr/>
        <a:lstStyle/>
        <a:p>
          <a:endParaRPr lang="en-US"/>
        </a:p>
      </dgm:t>
    </dgm:pt>
    <dgm:pt modelId="{C27F9378-3B12-4CCB-BE6A-FE885760921C}">
      <dgm:prSet/>
      <dgm:spPr/>
      <dgm:t>
        <a:bodyPr/>
        <a:lstStyle/>
        <a:p>
          <a:r>
            <a:rPr lang="en-US"/>
            <a:t>They are taken to the parlour</a:t>
          </a:r>
        </a:p>
      </dgm:t>
    </dgm:pt>
    <dgm:pt modelId="{A16F12AC-AF15-4234-85F0-F054F7BFAA45}" type="parTrans" cxnId="{CB813111-C9F1-4FFC-856D-02BC5A03E0DE}">
      <dgm:prSet/>
      <dgm:spPr/>
      <dgm:t>
        <a:bodyPr/>
        <a:lstStyle/>
        <a:p>
          <a:endParaRPr lang="en-US"/>
        </a:p>
      </dgm:t>
    </dgm:pt>
    <dgm:pt modelId="{DF286B39-0B62-41D0-94DC-42256E382C74}" type="sibTrans" cxnId="{CB813111-C9F1-4FFC-856D-02BC5A03E0DE}">
      <dgm:prSet/>
      <dgm:spPr/>
      <dgm:t>
        <a:bodyPr/>
        <a:lstStyle/>
        <a:p>
          <a:endParaRPr lang="en-US"/>
        </a:p>
      </dgm:t>
    </dgm:pt>
    <dgm:pt modelId="{AFFC3404-CD25-439A-B650-5123A7DE6329}">
      <dgm:prSet/>
      <dgm:spPr/>
      <dgm:t>
        <a:bodyPr/>
        <a:lstStyle/>
        <a:p>
          <a:r>
            <a:rPr lang="en-US"/>
            <a:t>They are cooled before entering the milking parlour</a:t>
          </a:r>
        </a:p>
      </dgm:t>
    </dgm:pt>
    <dgm:pt modelId="{ED3ED2D3-327B-4163-84ED-94999C59718F}" type="parTrans" cxnId="{FBE4541B-A2E3-42F4-93B5-855FC165958E}">
      <dgm:prSet/>
      <dgm:spPr/>
      <dgm:t>
        <a:bodyPr/>
        <a:lstStyle/>
        <a:p>
          <a:endParaRPr lang="en-US"/>
        </a:p>
      </dgm:t>
    </dgm:pt>
    <dgm:pt modelId="{64E00DFA-DD4D-41CD-92D2-D4FCC1995496}" type="sibTrans" cxnId="{FBE4541B-A2E3-42F4-93B5-855FC165958E}">
      <dgm:prSet/>
      <dgm:spPr/>
      <dgm:t>
        <a:bodyPr/>
        <a:lstStyle/>
        <a:p>
          <a:endParaRPr lang="en-US"/>
        </a:p>
      </dgm:t>
    </dgm:pt>
    <dgm:pt modelId="{3C34DA33-E40C-4F32-A1BF-7FD51DAE3F5B}">
      <dgm:prSet/>
      <dgm:spPr/>
      <dgm:t>
        <a:bodyPr/>
        <a:lstStyle/>
        <a:p>
          <a:r>
            <a:rPr lang="en-US"/>
            <a:t>They are sterilized before milking</a:t>
          </a:r>
        </a:p>
      </dgm:t>
    </dgm:pt>
    <dgm:pt modelId="{358D74A6-BDD5-42F1-A799-67FCF62C0915}" type="parTrans" cxnId="{90545ABD-881B-43DC-A5AE-BFC4C02DA3EA}">
      <dgm:prSet/>
      <dgm:spPr/>
      <dgm:t>
        <a:bodyPr/>
        <a:lstStyle/>
        <a:p>
          <a:endParaRPr lang="en-US"/>
        </a:p>
      </dgm:t>
    </dgm:pt>
    <dgm:pt modelId="{10692A3F-3FC9-4790-B1A1-7F3A8D99AD02}" type="sibTrans" cxnId="{90545ABD-881B-43DC-A5AE-BFC4C02DA3EA}">
      <dgm:prSet/>
      <dgm:spPr/>
      <dgm:t>
        <a:bodyPr/>
        <a:lstStyle/>
        <a:p>
          <a:endParaRPr lang="en-US"/>
        </a:p>
      </dgm:t>
    </dgm:pt>
    <dgm:pt modelId="{CE157AB8-8431-421D-9D22-21EC316D084F}">
      <dgm:prSet/>
      <dgm:spPr/>
      <dgm:t>
        <a:bodyPr/>
        <a:lstStyle/>
        <a:p>
          <a:r>
            <a:rPr lang="en-US" dirty="0"/>
            <a:t>Milking them</a:t>
          </a:r>
        </a:p>
      </dgm:t>
    </dgm:pt>
    <dgm:pt modelId="{263DD3D8-5885-444E-8491-6CCCE8AA7EF7}" type="parTrans" cxnId="{735BF930-0875-46D4-A795-A0EE97A6D680}">
      <dgm:prSet/>
      <dgm:spPr/>
      <dgm:t>
        <a:bodyPr/>
        <a:lstStyle/>
        <a:p>
          <a:endParaRPr lang="en-US"/>
        </a:p>
      </dgm:t>
    </dgm:pt>
    <dgm:pt modelId="{00784ABF-EB2A-4F7E-8504-8C45643BCA18}" type="sibTrans" cxnId="{735BF930-0875-46D4-A795-A0EE97A6D680}">
      <dgm:prSet/>
      <dgm:spPr/>
      <dgm:t>
        <a:bodyPr/>
        <a:lstStyle/>
        <a:p>
          <a:endParaRPr lang="en-US"/>
        </a:p>
      </dgm:t>
    </dgm:pt>
    <dgm:pt modelId="{4BE4FA40-1752-44BE-851E-B74038F81630}">
      <dgm:prSet/>
      <dgm:spPr/>
      <dgm:t>
        <a:bodyPr/>
        <a:lstStyle/>
        <a:p>
          <a:r>
            <a:rPr lang="en-US"/>
            <a:t>Sterilize them after milking</a:t>
          </a:r>
        </a:p>
      </dgm:t>
    </dgm:pt>
    <dgm:pt modelId="{073B682F-7F0E-4404-A39F-A9F1A6FFC7BA}" type="parTrans" cxnId="{9DBC40A0-075E-4688-801C-71AF57EC5F2B}">
      <dgm:prSet/>
      <dgm:spPr/>
      <dgm:t>
        <a:bodyPr/>
        <a:lstStyle/>
        <a:p>
          <a:endParaRPr lang="en-US"/>
        </a:p>
      </dgm:t>
    </dgm:pt>
    <dgm:pt modelId="{B0A6F270-0CF0-4F09-B555-30CC295BE88F}" type="sibTrans" cxnId="{9DBC40A0-075E-4688-801C-71AF57EC5F2B}">
      <dgm:prSet/>
      <dgm:spPr/>
      <dgm:t>
        <a:bodyPr/>
        <a:lstStyle/>
        <a:p>
          <a:endParaRPr lang="en-US"/>
        </a:p>
      </dgm:t>
    </dgm:pt>
    <dgm:pt modelId="{B2EE4FB7-BBE0-477B-9E11-B8EB2FC1F297}">
      <dgm:prSet/>
      <dgm:spPr/>
      <dgm:t>
        <a:bodyPr/>
        <a:lstStyle/>
        <a:p>
          <a:r>
            <a:rPr lang="en-US"/>
            <a:t>Bring them back to the barn</a:t>
          </a:r>
        </a:p>
      </dgm:t>
    </dgm:pt>
    <dgm:pt modelId="{A0B93575-74CA-42A8-8F32-681EB63ADDBB}" type="parTrans" cxnId="{895E8989-E6FF-4AB9-AFCF-48581F2581DD}">
      <dgm:prSet/>
      <dgm:spPr/>
      <dgm:t>
        <a:bodyPr/>
        <a:lstStyle/>
        <a:p>
          <a:endParaRPr lang="en-US"/>
        </a:p>
      </dgm:t>
    </dgm:pt>
    <dgm:pt modelId="{2159E734-0945-484C-90CF-653F3B0392A5}" type="sibTrans" cxnId="{895E8989-E6FF-4AB9-AFCF-48581F2581DD}">
      <dgm:prSet/>
      <dgm:spPr/>
      <dgm:t>
        <a:bodyPr/>
        <a:lstStyle/>
        <a:p>
          <a:endParaRPr lang="en-US"/>
        </a:p>
      </dgm:t>
    </dgm:pt>
    <dgm:pt modelId="{3BF8090B-2CB1-4CEF-95CD-64F65BA37B98}" type="pres">
      <dgm:prSet presAssocID="{F3CEA606-BD21-4624-AEB6-B94F6B011B68}" presName="diagram" presStyleCnt="0">
        <dgm:presLayoutVars>
          <dgm:dir/>
          <dgm:resizeHandles val="exact"/>
        </dgm:presLayoutVars>
      </dgm:prSet>
      <dgm:spPr/>
    </dgm:pt>
    <dgm:pt modelId="{E6F90127-AFAA-4115-86A7-1976FAB4E250}" type="pres">
      <dgm:prSet presAssocID="{D060940A-E871-437D-B292-B4B231A097E8}" presName="node" presStyleLbl="node1" presStyleIdx="0" presStyleCnt="7">
        <dgm:presLayoutVars>
          <dgm:bulletEnabled val="1"/>
        </dgm:presLayoutVars>
      </dgm:prSet>
      <dgm:spPr/>
    </dgm:pt>
    <dgm:pt modelId="{F7A8CB50-5505-498D-BF1F-A496A0558CF9}" type="pres">
      <dgm:prSet presAssocID="{39BAF293-7B63-4060-BD9A-AD967552DE91}" presName="sibTrans" presStyleCnt="0"/>
      <dgm:spPr/>
    </dgm:pt>
    <dgm:pt modelId="{236B6F60-1669-467C-836A-91AD15E849FE}" type="pres">
      <dgm:prSet presAssocID="{C27F9378-3B12-4CCB-BE6A-FE885760921C}" presName="node" presStyleLbl="node1" presStyleIdx="1" presStyleCnt="7">
        <dgm:presLayoutVars>
          <dgm:bulletEnabled val="1"/>
        </dgm:presLayoutVars>
      </dgm:prSet>
      <dgm:spPr/>
    </dgm:pt>
    <dgm:pt modelId="{BD294FDF-C7F7-4CD2-8657-371BEAA8B310}" type="pres">
      <dgm:prSet presAssocID="{DF286B39-0B62-41D0-94DC-42256E382C74}" presName="sibTrans" presStyleCnt="0"/>
      <dgm:spPr/>
    </dgm:pt>
    <dgm:pt modelId="{2D702009-2A51-434A-B721-7E428C03DCFB}" type="pres">
      <dgm:prSet presAssocID="{AFFC3404-CD25-439A-B650-5123A7DE6329}" presName="node" presStyleLbl="node1" presStyleIdx="2" presStyleCnt="7">
        <dgm:presLayoutVars>
          <dgm:bulletEnabled val="1"/>
        </dgm:presLayoutVars>
      </dgm:prSet>
      <dgm:spPr/>
    </dgm:pt>
    <dgm:pt modelId="{538566FE-EFAD-4C58-A99A-AF8C67804C50}" type="pres">
      <dgm:prSet presAssocID="{64E00DFA-DD4D-41CD-92D2-D4FCC1995496}" presName="sibTrans" presStyleCnt="0"/>
      <dgm:spPr/>
    </dgm:pt>
    <dgm:pt modelId="{ECEB08DA-F2C6-4E32-B258-32BD64F9B98C}" type="pres">
      <dgm:prSet presAssocID="{3C34DA33-E40C-4F32-A1BF-7FD51DAE3F5B}" presName="node" presStyleLbl="node1" presStyleIdx="3" presStyleCnt="7">
        <dgm:presLayoutVars>
          <dgm:bulletEnabled val="1"/>
        </dgm:presLayoutVars>
      </dgm:prSet>
      <dgm:spPr/>
    </dgm:pt>
    <dgm:pt modelId="{AE977527-00DE-4112-B2D0-C7528DEF6A89}" type="pres">
      <dgm:prSet presAssocID="{10692A3F-3FC9-4790-B1A1-7F3A8D99AD02}" presName="sibTrans" presStyleCnt="0"/>
      <dgm:spPr/>
    </dgm:pt>
    <dgm:pt modelId="{5722FEFB-81BA-49F5-B6EE-5D258B8739AB}" type="pres">
      <dgm:prSet presAssocID="{CE157AB8-8431-421D-9D22-21EC316D084F}" presName="node" presStyleLbl="node1" presStyleIdx="4" presStyleCnt="7">
        <dgm:presLayoutVars>
          <dgm:bulletEnabled val="1"/>
        </dgm:presLayoutVars>
      </dgm:prSet>
      <dgm:spPr/>
    </dgm:pt>
    <dgm:pt modelId="{457ABBF3-1DA9-4A5B-A609-FEADB4285C96}" type="pres">
      <dgm:prSet presAssocID="{00784ABF-EB2A-4F7E-8504-8C45643BCA18}" presName="sibTrans" presStyleCnt="0"/>
      <dgm:spPr/>
    </dgm:pt>
    <dgm:pt modelId="{15A75DDB-2B9F-4762-B978-3F32FD1963A8}" type="pres">
      <dgm:prSet presAssocID="{4BE4FA40-1752-44BE-851E-B74038F81630}" presName="node" presStyleLbl="node1" presStyleIdx="5" presStyleCnt="7">
        <dgm:presLayoutVars>
          <dgm:bulletEnabled val="1"/>
        </dgm:presLayoutVars>
      </dgm:prSet>
      <dgm:spPr/>
    </dgm:pt>
    <dgm:pt modelId="{ED8AB8CB-0D1A-4FA4-8042-940EA8AF4C62}" type="pres">
      <dgm:prSet presAssocID="{B0A6F270-0CF0-4F09-B555-30CC295BE88F}" presName="sibTrans" presStyleCnt="0"/>
      <dgm:spPr/>
    </dgm:pt>
    <dgm:pt modelId="{622ABE84-6E18-4525-9E13-97387A7F388D}" type="pres">
      <dgm:prSet presAssocID="{B2EE4FB7-BBE0-477B-9E11-B8EB2FC1F297}" presName="node" presStyleLbl="node1" presStyleIdx="6" presStyleCnt="7">
        <dgm:presLayoutVars>
          <dgm:bulletEnabled val="1"/>
        </dgm:presLayoutVars>
      </dgm:prSet>
      <dgm:spPr/>
    </dgm:pt>
  </dgm:ptLst>
  <dgm:cxnLst>
    <dgm:cxn modelId="{CB813111-C9F1-4FFC-856D-02BC5A03E0DE}" srcId="{F3CEA606-BD21-4624-AEB6-B94F6B011B68}" destId="{C27F9378-3B12-4CCB-BE6A-FE885760921C}" srcOrd="1" destOrd="0" parTransId="{A16F12AC-AF15-4234-85F0-F054F7BFAA45}" sibTransId="{DF286B39-0B62-41D0-94DC-42256E382C74}"/>
    <dgm:cxn modelId="{FBE4541B-A2E3-42F4-93B5-855FC165958E}" srcId="{F3CEA606-BD21-4624-AEB6-B94F6B011B68}" destId="{AFFC3404-CD25-439A-B650-5123A7DE6329}" srcOrd="2" destOrd="0" parTransId="{ED3ED2D3-327B-4163-84ED-94999C59718F}" sibTransId="{64E00DFA-DD4D-41CD-92D2-D4FCC1995496}"/>
    <dgm:cxn modelId="{3E3BF21B-C85E-480A-8076-AE89B0AABF26}" srcId="{F3CEA606-BD21-4624-AEB6-B94F6B011B68}" destId="{D060940A-E871-437D-B292-B4B231A097E8}" srcOrd="0" destOrd="0" parTransId="{AB3BF972-0F04-443F-B016-D32EF2D43AF2}" sibTransId="{39BAF293-7B63-4060-BD9A-AD967552DE91}"/>
    <dgm:cxn modelId="{735BF930-0875-46D4-A795-A0EE97A6D680}" srcId="{F3CEA606-BD21-4624-AEB6-B94F6B011B68}" destId="{CE157AB8-8431-421D-9D22-21EC316D084F}" srcOrd="4" destOrd="0" parTransId="{263DD3D8-5885-444E-8491-6CCCE8AA7EF7}" sibTransId="{00784ABF-EB2A-4F7E-8504-8C45643BCA18}"/>
    <dgm:cxn modelId="{76B0C73E-9717-43F5-A5AD-CD69B15A2579}" type="presOf" srcId="{CE157AB8-8431-421D-9D22-21EC316D084F}" destId="{5722FEFB-81BA-49F5-B6EE-5D258B8739AB}" srcOrd="0" destOrd="0" presId="urn:microsoft.com/office/officeart/2005/8/layout/default"/>
    <dgm:cxn modelId="{7D53224C-A2C6-49B8-A0ED-6A88A17B1A40}" type="presOf" srcId="{F3CEA606-BD21-4624-AEB6-B94F6B011B68}" destId="{3BF8090B-2CB1-4CEF-95CD-64F65BA37B98}" srcOrd="0" destOrd="0" presId="urn:microsoft.com/office/officeart/2005/8/layout/default"/>
    <dgm:cxn modelId="{8E2E047A-AB44-40C5-9206-81167D73863E}" type="presOf" srcId="{4BE4FA40-1752-44BE-851E-B74038F81630}" destId="{15A75DDB-2B9F-4762-B978-3F32FD1963A8}" srcOrd="0" destOrd="0" presId="urn:microsoft.com/office/officeart/2005/8/layout/default"/>
    <dgm:cxn modelId="{0D73EE7F-77CB-449C-8D2B-834B68D72439}" type="presOf" srcId="{B2EE4FB7-BBE0-477B-9E11-B8EB2FC1F297}" destId="{622ABE84-6E18-4525-9E13-97387A7F388D}" srcOrd="0" destOrd="0" presId="urn:microsoft.com/office/officeart/2005/8/layout/default"/>
    <dgm:cxn modelId="{96EBCD83-833C-4AE9-B33A-F93F8BBF9755}" type="presOf" srcId="{D060940A-E871-437D-B292-B4B231A097E8}" destId="{E6F90127-AFAA-4115-86A7-1976FAB4E250}" srcOrd="0" destOrd="0" presId="urn:microsoft.com/office/officeart/2005/8/layout/default"/>
    <dgm:cxn modelId="{B047C788-7DA3-473F-8AE8-32E07BCF9CA0}" type="presOf" srcId="{AFFC3404-CD25-439A-B650-5123A7DE6329}" destId="{2D702009-2A51-434A-B721-7E428C03DCFB}" srcOrd="0" destOrd="0" presId="urn:microsoft.com/office/officeart/2005/8/layout/default"/>
    <dgm:cxn modelId="{895E8989-E6FF-4AB9-AFCF-48581F2581DD}" srcId="{F3CEA606-BD21-4624-AEB6-B94F6B011B68}" destId="{B2EE4FB7-BBE0-477B-9E11-B8EB2FC1F297}" srcOrd="6" destOrd="0" parTransId="{A0B93575-74CA-42A8-8F32-681EB63ADDBB}" sibTransId="{2159E734-0945-484C-90CF-653F3B0392A5}"/>
    <dgm:cxn modelId="{9DBC40A0-075E-4688-801C-71AF57EC5F2B}" srcId="{F3CEA606-BD21-4624-AEB6-B94F6B011B68}" destId="{4BE4FA40-1752-44BE-851E-B74038F81630}" srcOrd="5" destOrd="0" parTransId="{073B682F-7F0E-4404-A39F-A9F1A6FFC7BA}" sibTransId="{B0A6F270-0CF0-4F09-B555-30CC295BE88F}"/>
    <dgm:cxn modelId="{4312C1AD-4056-409E-A3A0-4D0B88AA2C9A}" type="presOf" srcId="{C27F9378-3B12-4CCB-BE6A-FE885760921C}" destId="{236B6F60-1669-467C-836A-91AD15E849FE}" srcOrd="0" destOrd="0" presId="urn:microsoft.com/office/officeart/2005/8/layout/default"/>
    <dgm:cxn modelId="{90545ABD-881B-43DC-A5AE-BFC4C02DA3EA}" srcId="{F3CEA606-BD21-4624-AEB6-B94F6B011B68}" destId="{3C34DA33-E40C-4F32-A1BF-7FD51DAE3F5B}" srcOrd="3" destOrd="0" parTransId="{358D74A6-BDD5-42F1-A799-67FCF62C0915}" sibTransId="{10692A3F-3FC9-4790-B1A1-7F3A8D99AD02}"/>
    <dgm:cxn modelId="{3B9523C6-B1DC-4657-B590-DC33B2475DA4}" type="presOf" srcId="{3C34DA33-E40C-4F32-A1BF-7FD51DAE3F5B}" destId="{ECEB08DA-F2C6-4E32-B258-32BD64F9B98C}" srcOrd="0" destOrd="0" presId="urn:microsoft.com/office/officeart/2005/8/layout/default"/>
    <dgm:cxn modelId="{38C1FCFC-D90B-438F-83DC-9B1741C0C552}" type="presParOf" srcId="{3BF8090B-2CB1-4CEF-95CD-64F65BA37B98}" destId="{E6F90127-AFAA-4115-86A7-1976FAB4E250}" srcOrd="0" destOrd="0" presId="urn:microsoft.com/office/officeart/2005/8/layout/default"/>
    <dgm:cxn modelId="{A1FE7F18-C467-436A-AE13-04F37721E596}" type="presParOf" srcId="{3BF8090B-2CB1-4CEF-95CD-64F65BA37B98}" destId="{F7A8CB50-5505-498D-BF1F-A496A0558CF9}" srcOrd="1" destOrd="0" presId="urn:microsoft.com/office/officeart/2005/8/layout/default"/>
    <dgm:cxn modelId="{A9E4FC7C-9B95-4257-AF06-81DEB0891408}" type="presParOf" srcId="{3BF8090B-2CB1-4CEF-95CD-64F65BA37B98}" destId="{236B6F60-1669-467C-836A-91AD15E849FE}" srcOrd="2" destOrd="0" presId="urn:microsoft.com/office/officeart/2005/8/layout/default"/>
    <dgm:cxn modelId="{D8BACF44-6AEE-4FF1-905E-E42DAF255011}" type="presParOf" srcId="{3BF8090B-2CB1-4CEF-95CD-64F65BA37B98}" destId="{BD294FDF-C7F7-4CD2-8657-371BEAA8B310}" srcOrd="3" destOrd="0" presId="urn:microsoft.com/office/officeart/2005/8/layout/default"/>
    <dgm:cxn modelId="{503D9820-BA1C-4AA1-BE49-9E6FC8425CDA}" type="presParOf" srcId="{3BF8090B-2CB1-4CEF-95CD-64F65BA37B98}" destId="{2D702009-2A51-434A-B721-7E428C03DCFB}" srcOrd="4" destOrd="0" presId="urn:microsoft.com/office/officeart/2005/8/layout/default"/>
    <dgm:cxn modelId="{5D6FE5B9-690F-4BFD-BF10-09AFDDCF9008}" type="presParOf" srcId="{3BF8090B-2CB1-4CEF-95CD-64F65BA37B98}" destId="{538566FE-EFAD-4C58-A99A-AF8C67804C50}" srcOrd="5" destOrd="0" presId="urn:microsoft.com/office/officeart/2005/8/layout/default"/>
    <dgm:cxn modelId="{0C17CB27-CBE2-4117-BBB1-43410BD27895}" type="presParOf" srcId="{3BF8090B-2CB1-4CEF-95CD-64F65BA37B98}" destId="{ECEB08DA-F2C6-4E32-B258-32BD64F9B98C}" srcOrd="6" destOrd="0" presId="urn:microsoft.com/office/officeart/2005/8/layout/default"/>
    <dgm:cxn modelId="{47BDF81B-F2EC-49B6-9D07-289066A0FFE7}" type="presParOf" srcId="{3BF8090B-2CB1-4CEF-95CD-64F65BA37B98}" destId="{AE977527-00DE-4112-B2D0-C7528DEF6A89}" srcOrd="7" destOrd="0" presId="urn:microsoft.com/office/officeart/2005/8/layout/default"/>
    <dgm:cxn modelId="{C0B5839A-0C68-40CB-9BD6-4F64C602EE34}" type="presParOf" srcId="{3BF8090B-2CB1-4CEF-95CD-64F65BA37B98}" destId="{5722FEFB-81BA-49F5-B6EE-5D258B8739AB}" srcOrd="8" destOrd="0" presId="urn:microsoft.com/office/officeart/2005/8/layout/default"/>
    <dgm:cxn modelId="{F32767AD-D10B-411C-AF30-B762DB7E719C}" type="presParOf" srcId="{3BF8090B-2CB1-4CEF-95CD-64F65BA37B98}" destId="{457ABBF3-1DA9-4A5B-A609-FEADB4285C96}" srcOrd="9" destOrd="0" presId="urn:microsoft.com/office/officeart/2005/8/layout/default"/>
    <dgm:cxn modelId="{7A84083D-5FA3-448C-8065-88B17264526B}" type="presParOf" srcId="{3BF8090B-2CB1-4CEF-95CD-64F65BA37B98}" destId="{15A75DDB-2B9F-4762-B978-3F32FD1963A8}" srcOrd="10" destOrd="0" presId="urn:microsoft.com/office/officeart/2005/8/layout/default"/>
    <dgm:cxn modelId="{2CC85418-9191-4AA7-84C4-B27E0956A529}" type="presParOf" srcId="{3BF8090B-2CB1-4CEF-95CD-64F65BA37B98}" destId="{ED8AB8CB-0D1A-4FA4-8042-940EA8AF4C62}" srcOrd="11" destOrd="0" presId="urn:microsoft.com/office/officeart/2005/8/layout/default"/>
    <dgm:cxn modelId="{B3DC7E6B-30D6-412C-8943-77E29E835CEF}" type="presParOf" srcId="{3BF8090B-2CB1-4CEF-95CD-64F65BA37B98}" destId="{622ABE84-6E18-4525-9E13-97387A7F388D}" srcOrd="12"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5A4D909-25B2-490E-B958-A94F4C7015F1}"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C50E7449-6E15-408E-8168-89772F8E4AFB}">
      <dgm:prSet/>
      <dgm:spPr/>
      <dgm:t>
        <a:bodyPr/>
        <a:lstStyle/>
        <a:p>
          <a:r>
            <a:rPr lang="en-US"/>
            <a:t>Accelerate the sterilization process with better efficiency</a:t>
          </a:r>
          <a:r>
            <a:rPr lang="ar-AE"/>
            <a:t>.</a:t>
          </a:r>
          <a:endParaRPr lang="en-US"/>
        </a:p>
      </dgm:t>
    </dgm:pt>
    <dgm:pt modelId="{E08B08E0-0577-4530-9B2D-7EF5881C5E46}" type="parTrans" cxnId="{C97DB0F5-D0B9-4012-9413-DCE51A2E2795}">
      <dgm:prSet/>
      <dgm:spPr/>
      <dgm:t>
        <a:bodyPr/>
        <a:lstStyle/>
        <a:p>
          <a:endParaRPr lang="en-US"/>
        </a:p>
      </dgm:t>
    </dgm:pt>
    <dgm:pt modelId="{E705A597-76AF-4AA6-9257-C207DE0EC133}" type="sibTrans" cxnId="{C97DB0F5-D0B9-4012-9413-DCE51A2E2795}">
      <dgm:prSet/>
      <dgm:spPr/>
      <dgm:t>
        <a:bodyPr/>
        <a:lstStyle/>
        <a:p>
          <a:endParaRPr lang="en-US"/>
        </a:p>
      </dgm:t>
    </dgm:pt>
    <dgm:pt modelId="{225C4632-2C20-4E61-B2EB-D809458E3F80}">
      <dgm:prSet/>
      <dgm:spPr/>
      <dgm:t>
        <a:bodyPr/>
        <a:lstStyle/>
        <a:p>
          <a:r>
            <a:rPr lang="en-US" dirty="0"/>
            <a:t>Reducing the use of external maintenance.</a:t>
          </a:r>
        </a:p>
      </dgm:t>
    </dgm:pt>
    <dgm:pt modelId="{C3A458A9-A3FC-4D99-9C3F-4309E8EDF784}" type="parTrans" cxnId="{91E70A63-7277-4484-BEA8-D6EF50AA88DE}">
      <dgm:prSet/>
      <dgm:spPr/>
      <dgm:t>
        <a:bodyPr/>
        <a:lstStyle/>
        <a:p>
          <a:endParaRPr lang="en-US"/>
        </a:p>
      </dgm:t>
    </dgm:pt>
    <dgm:pt modelId="{AE251223-DD3E-4FD9-9D33-2AB1EC546B31}" type="sibTrans" cxnId="{91E70A63-7277-4484-BEA8-D6EF50AA88DE}">
      <dgm:prSet/>
      <dgm:spPr/>
      <dgm:t>
        <a:bodyPr/>
        <a:lstStyle/>
        <a:p>
          <a:endParaRPr lang="en-US"/>
        </a:p>
      </dgm:t>
    </dgm:pt>
    <dgm:pt modelId="{B205ECB5-AC80-43D4-A06E-399D8D4B04D3}" type="pres">
      <dgm:prSet presAssocID="{E5A4D909-25B2-490E-B958-A94F4C7015F1}" presName="linear" presStyleCnt="0">
        <dgm:presLayoutVars>
          <dgm:animLvl val="lvl"/>
          <dgm:resizeHandles val="exact"/>
        </dgm:presLayoutVars>
      </dgm:prSet>
      <dgm:spPr/>
    </dgm:pt>
    <dgm:pt modelId="{4CDCE012-FB55-443D-BF78-AD29D691E0AF}" type="pres">
      <dgm:prSet presAssocID="{C50E7449-6E15-408E-8168-89772F8E4AFB}" presName="parentText" presStyleLbl="node1" presStyleIdx="0" presStyleCnt="2">
        <dgm:presLayoutVars>
          <dgm:chMax val="0"/>
          <dgm:bulletEnabled val="1"/>
        </dgm:presLayoutVars>
      </dgm:prSet>
      <dgm:spPr/>
    </dgm:pt>
    <dgm:pt modelId="{B096E209-C68F-45F6-9314-5610A124C2ED}" type="pres">
      <dgm:prSet presAssocID="{E705A597-76AF-4AA6-9257-C207DE0EC133}" presName="spacer" presStyleCnt="0"/>
      <dgm:spPr/>
    </dgm:pt>
    <dgm:pt modelId="{00437536-7B80-4B19-8342-F92D412D9771}" type="pres">
      <dgm:prSet presAssocID="{225C4632-2C20-4E61-B2EB-D809458E3F80}" presName="parentText" presStyleLbl="node1" presStyleIdx="1" presStyleCnt="2">
        <dgm:presLayoutVars>
          <dgm:chMax val="0"/>
          <dgm:bulletEnabled val="1"/>
        </dgm:presLayoutVars>
      </dgm:prSet>
      <dgm:spPr/>
    </dgm:pt>
  </dgm:ptLst>
  <dgm:cxnLst>
    <dgm:cxn modelId="{B31C7920-3BB0-4AF4-BE57-EAEF99365A45}" type="presOf" srcId="{E5A4D909-25B2-490E-B958-A94F4C7015F1}" destId="{B205ECB5-AC80-43D4-A06E-399D8D4B04D3}" srcOrd="0" destOrd="0" presId="urn:microsoft.com/office/officeart/2005/8/layout/vList2"/>
    <dgm:cxn modelId="{91E70A63-7277-4484-BEA8-D6EF50AA88DE}" srcId="{E5A4D909-25B2-490E-B958-A94F4C7015F1}" destId="{225C4632-2C20-4E61-B2EB-D809458E3F80}" srcOrd="1" destOrd="0" parTransId="{C3A458A9-A3FC-4D99-9C3F-4309E8EDF784}" sibTransId="{AE251223-DD3E-4FD9-9D33-2AB1EC546B31}"/>
    <dgm:cxn modelId="{1650E14B-EE99-4BB0-A9F3-083917467D56}" type="presOf" srcId="{225C4632-2C20-4E61-B2EB-D809458E3F80}" destId="{00437536-7B80-4B19-8342-F92D412D9771}" srcOrd="0" destOrd="0" presId="urn:microsoft.com/office/officeart/2005/8/layout/vList2"/>
    <dgm:cxn modelId="{38AB7296-F698-4350-BC8E-E4DE5514BF50}" type="presOf" srcId="{C50E7449-6E15-408E-8168-89772F8E4AFB}" destId="{4CDCE012-FB55-443D-BF78-AD29D691E0AF}" srcOrd="0" destOrd="0" presId="urn:microsoft.com/office/officeart/2005/8/layout/vList2"/>
    <dgm:cxn modelId="{C97DB0F5-D0B9-4012-9413-DCE51A2E2795}" srcId="{E5A4D909-25B2-490E-B958-A94F4C7015F1}" destId="{C50E7449-6E15-408E-8168-89772F8E4AFB}" srcOrd="0" destOrd="0" parTransId="{E08B08E0-0577-4530-9B2D-7EF5881C5E46}" sibTransId="{E705A597-76AF-4AA6-9257-C207DE0EC133}"/>
    <dgm:cxn modelId="{03907019-784F-4919-BF82-DE67D2AD0098}" type="presParOf" srcId="{B205ECB5-AC80-43D4-A06E-399D8D4B04D3}" destId="{4CDCE012-FB55-443D-BF78-AD29D691E0AF}" srcOrd="0" destOrd="0" presId="urn:microsoft.com/office/officeart/2005/8/layout/vList2"/>
    <dgm:cxn modelId="{D32676CE-928E-4681-AFF0-4A619E955A51}" type="presParOf" srcId="{B205ECB5-AC80-43D4-A06E-399D8D4B04D3}" destId="{B096E209-C68F-45F6-9314-5610A124C2ED}" srcOrd="1" destOrd="0" presId="urn:microsoft.com/office/officeart/2005/8/layout/vList2"/>
    <dgm:cxn modelId="{F4193A03-1F63-48CE-9DCB-D38E4ADD9E4A}" type="presParOf" srcId="{B205ECB5-AC80-43D4-A06E-399D8D4B04D3}" destId="{00437536-7B80-4B19-8342-F92D412D9771}"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2BF7183-78DB-4B03-AF77-4F251735D3B3}" type="doc">
      <dgm:prSet loTypeId="urn:microsoft.com/office/officeart/2005/8/layout/list1" loCatId="list" qsTypeId="urn:microsoft.com/office/officeart/2005/8/quickstyle/simple2" qsCatId="simple" csTypeId="urn:microsoft.com/office/officeart/2005/8/colors/accent0_3" csCatId="mainScheme"/>
      <dgm:spPr/>
      <dgm:t>
        <a:bodyPr/>
        <a:lstStyle/>
        <a:p>
          <a:endParaRPr lang="en-US"/>
        </a:p>
      </dgm:t>
    </dgm:pt>
    <dgm:pt modelId="{C786DB27-D84A-4AC5-BE10-B07B19E1C744}">
      <dgm:prSet custT="1"/>
      <dgm:spPr/>
      <dgm:t>
        <a:bodyPr/>
        <a:lstStyle/>
        <a:p>
          <a:r>
            <a:rPr lang="en-US" sz="2400" dirty="0"/>
            <a:t>General Director</a:t>
          </a:r>
        </a:p>
      </dgm:t>
    </dgm:pt>
    <dgm:pt modelId="{C08B9CC0-B367-4E06-9450-ABF333FE2E64}" type="parTrans" cxnId="{A641283C-8B3D-4B57-B3FD-020E2A64ABE8}">
      <dgm:prSet/>
      <dgm:spPr/>
      <dgm:t>
        <a:bodyPr/>
        <a:lstStyle/>
        <a:p>
          <a:endParaRPr lang="en-US"/>
        </a:p>
      </dgm:t>
    </dgm:pt>
    <dgm:pt modelId="{746FEA8D-F799-4544-B195-74B4858DE4CA}" type="sibTrans" cxnId="{A641283C-8B3D-4B57-B3FD-020E2A64ABE8}">
      <dgm:prSet/>
      <dgm:spPr/>
      <dgm:t>
        <a:bodyPr/>
        <a:lstStyle/>
        <a:p>
          <a:endParaRPr lang="en-US"/>
        </a:p>
      </dgm:t>
    </dgm:pt>
    <dgm:pt modelId="{36E2C624-3E32-4B36-BCAD-4234D90B4C84}">
      <dgm:prSet custT="1"/>
      <dgm:spPr/>
      <dgm:t>
        <a:bodyPr/>
        <a:lstStyle/>
        <a:p>
          <a:r>
            <a:rPr lang="en-US" sz="2400" dirty="0"/>
            <a:t>vice president</a:t>
          </a:r>
        </a:p>
      </dgm:t>
    </dgm:pt>
    <dgm:pt modelId="{2F9EC919-3949-46D7-BF9D-2135E0729D09}" type="parTrans" cxnId="{30EDFE75-9EDC-444D-B1AF-C5AA9B3EFC7D}">
      <dgm:prSet/>
      <dgm:spPr/>
      <dgm:t>
        <a:bodyPr/>
        <a:lstStyle/>
        <a:p>
          <a:endParaRPr lang="en-US"/>
        </a:p>
      </dgm:t>
    </dgm:pt>
    <dgm:pt modelId="{9E5A5BCB-23FA-4F1C-BA7A-53A32C0E7144}" type="sibTrans" cxnId="{30EDFE75-9EDC-444D-B1AF-C5AA9B3EFC7D}">
      <dgm:prSet/>
      <dgm:spPr/>
      <dgm:t>
        <a:bodyPr/>
        <a:lstStyle/>
        <a:p>
          <a:endParaRPr lang="en-US"/>
        </a:p>
      </dgm:t>
    </dgm:pt>
    <dgm:pt modelId="{3E3543C1-4D4C-401C-BE37-9ABC94BECD8E}">
      <dgm:prSet custT="1"/>
      <dgm:spPr/>
      <dgm:t>
        <a:bodyPr/>
        <a:lstStyle/>
        <a:p>
          <a:r>
            <a:rPr lang="en-US" sz="2400" dirty="0"/>
            <a:t>Vet</a:t>
          </a:r>
        </a:p>
      </dgm:t>
    </dgm:pt>
    <dgm:pt modelId="{CAEC1E04-15BF-4D22-A9BA-D1105966F117}" type="parTrans" cxnId="{E94CF26D-17FC-4BA3-AF1E-8FB4F16B42ED}">
      <dgm:prSet/>
      <dgm:spPr/>
      <dgm:t>
        <a:bodyPr/>
        <a:lstStyle/>
        <a:p>
          <a:endParaRPr lang="en-US"/>
        </a:p>
      </dgm:t>
    </dgm:pt>
    <dgm:pt modelId="{97F52662-8DA5-4E21-A18D-DCFDD844E8FB}" type="sibTrans" cxnId="{E94CF26D-17FC-4BA3-AF1E-8FB4F16B42ED}">
      <dgm:prSet/>
      <dgm:spPr/>
      <dgm:t>
        <a:bodyPr/>
        <a:lstStyle/>
        <a:p>
          <a:endParaRPr lang="en-US"/>
        </a:p>
      </dgm:t>
    </dgm:pt>
    <dgm:pt modelId="{6955F2F8-9769-4B16-9736-6CF2E77A8664}">
      <dgm:prSet custT="1"/>
      <dgm:spPr/>
      <dgm:t>
        <a:bodyPr/>
        <a:lstStyle/>
        <a:p>
          <a:r>
            <a:rPr lang="en-US" sz="2400" dirty="0"/>
            <a:t>The engineer</a:t>
          </a:r>
        </a:p>
      </dgm:t>
    </dgm:pt>
    <dgm:pt modelId="{A97F6ECA-CB26-4376-8F3F-2609ECCB422A}" type="parTrans" cxnId="{0A7E93CB-74D3-4A62-8F70-4D9058E268FD}">
      <dgm:prSet/>
      <dgm:spPr/>
      <dgm:t>
        <a:bodyPr/>
        <a:lstStyle/>
        <a:p>
          <a:endParaRPr lang="en-US"/>
        </a:p>
      </dgm:t>
    </dgm:pt>
    <dgm:pt modelId="{2F917C46-C93A-45A1-8120-7D6AD7490789}" type="sibTrans" cxnId="{0A7E93CB-74D3-4A62-8F70-4D9058E268FD}">
      <dgm:prSet/>
      <dgm:spPr/>
      <dgm:t>
        <a:bodyPr/>
        <a:lstStyle/>
        <a:p>
          <a:endParaRPr lang="en-US"/>
        </a:p>
      </dgm:t>
    </dgm:pt>
    <dgm:pt modelId="{43202096-437F-4123-9174-4B57885B26EF}">
      <dgm:prSet custT="1"/>
      <dgm:spPr/>
      <dgm:t>
        <a:bodyPr/>
        <a:lstStyle/>
        <a:p>
          <a:r>
            <a:rPr lang="en-US" sz="2400" dirty="0"/>
            <a:t>The Worker</a:t>
          </a:r>
        </a:p>
      </dgm:t>
    </dgm:pt>
    <dgm:pt modelId="{5AA2C66C-F137-4F17-BFD1-055CC786EF19}" type="parTrans" cxnId="{F50AB2B2-22BC-40D5-A4E7-73E4CB0E502E}">
      <dgm:prSet/>
      <dgm:spPr/>
      <dgm:t>
        <a:bodyPr/>
        <a:lstStyle/>
        <a:p>
          <a:endParaRPr lang="en-US"/>
        </a:p>
      </dgm:t>
    </dgm:pt>
    <dgm:pt modelId="{C8705949-1391-4824-8568-080D15FF8AB5}" type="sibTrans" cxnId="{F50AB2B2-22BC-40D5-A4E7-73E4CB0E502E}">
      <dgm:prSet/>
      <dgm:spPr/>
      <dgm:t>
        <a:bodyPr/>
        <a:lstStyle/>
        <a:p>
          <a:endParaRPr lang="en-US"/>
        </a:p>
      </dgm:t>
    </dgm:pt>
    <dgm:pt modelId="{87A6880A-DA27-4AD5-9732-062E13CCED4A}" type="pres">
      <dgm:prSet presAssocID="{D2BF7183-78DB-4B03-AF77-4F251735D3B3}" presName="linear" presStyleCnt="0">
        <dgm:presLayoutVars>
          <dgm:dir/>
          <dgm:animLvl val="lvl"/>
          <dgm:resizeHandles val="exact"/>
        </dgm:presLayoutVars>
      </dgm:prSet>
      <dgm:spPr/>
    </dgm:pt>
    <dgm:pt modelId="{7D62CA5B-3961-4E4F-808C-BE843CE24D88}" type="pres">
      <dgm:prSet presAssocID="{C786DB27-D84A-4AC5-BE10-B07B19E1C744}" presName="parentLin" presStyleCnt="0"/>
      <dgm:spPr/>
    </dgm:pt>
    <dgm:pt modelId="{9C44751D-4A5A-412D-8DD2-49E404B998AF}" type="pres">
      <dgm:prSet presAssocID="{C786DB27-D84A-4AC5-BE10-B07B19E1C744}" presName="parentLeftMargin" presStyleLbl="node1" presStyleIdx="0" presStyleCnt="5"/>
      <dgm:spPr/>
    </dgm:pt>
    <dgm:pt modelId="{98781097-8325-4D46-8D92-DAF09B9892E4}" type="pres">
      <dgm:prSet presAssocID="{C786DB27-D84A-4AC5-BE10-B07B19E1C744}" presName="parentText" presStyleLbl="node1" presStyleIdx="0" presStyleCnt="5">
        <dgm:presLayoutVars>
          <dgm:chMax val="0"/>
          <dgm:bulletEnabled val="1"/>
        </dgm:presLayoutVars>
      </dgm:prSet>
      <dgm:spPr/>
    </dgm:pt>
    <dgm:pt modelId="{E65E44AD-A2AA-4AA7-BFFC-40CC23B96B28}" type="pres">
      <dgm:prSet presAssocID="{C786DB27-D84A-4AC5-BE10-B07B19E1C744}" presName="negativeSpace" presStyleCnt="0"/>
      <dgm:spPr/>
    </dgm:pt>
    <dgm:pt modelId="{58442C42-DE8D-4B1C-BBB1-606A44F3944A}" type="pres">
      <dgm:prSet presAssocID="{C786DB27-D84A-4AC5-BE10-B07B19E1C744}" presName="childText" presStyleLbl="conFgAcc1" presStyleIdx="0" presStyleCnt="5">
        <dgm:presLayoutVars>
          <dgm:bulletEnabled val="1"/>
        </dgm:presLayoutVars>
      </dgm:prSet>
      <dgm:spPr/>
    </dgm:pt>
    <dgm:pt modelId="{E5BD41CC-A636-4A00-98A7-DBB824CDA6B9}" type="pres">
      <dgm:prSet presAssocID="{746FEA8D-F799-4544-B195-74B4858DE4CA}" presName="spaceBetweenRectangles" presStyleCnt="0"/>
      <dgm:spPr/>
    </dgm:pt>
    <dgm:pt modelId="{3C4C7BF1-7457-42C3-8AE5-89F535586E0A}" type="pres">
      <dgm:prSet presAssocID="{36E2C624-3E32-4B36-BCAD-4234D90B4C84}" presName="parentLin" presStyleCnt="0"/>
      <dgm:spPr/>
    </dgm:pt>
    <dgm:pt modelId="{2B851BAE-B229-472F-B84B-8B1A1FB3E1CF}" type="pres">
      <dgm:prSet presAssocID="{36E2C624-3E32-4B36-BCAD-4234D90B4C84}" presName="parentLeftMargin" presStyleLbl="node1" presStyleIdx="0" presStyleCnt="5"/>
      <dgm:spPr/>
    </dgm:pt>
    <dgm:pt modelId="{B081954E-9578-4A01-AA70-93A303BA8E33}" type="pres">
      <dgm:prSet presAssocID="{36E2C624-3E32-4B36-BCAD-4234D90B4C84}" presName="parentText" presStyleLbl="node1" presStyleIdx="1" presStyleCnt="5">
        <dgm:presLayoutVars>
          <dgm:chMax val="0"/>
          <dgm:bulletEnabled val="1"/>
        </dgm:presLayoutVars>
      </dgm:prSet>
      <dgm:spPr/>
    </dgm:pt>
    <dgm:pt modelId="{0634A4DE-EA5A-4333-9108-182FE3714DFB}" type="pres">
      <dgm:prSet presAssocID="{36E2C624-3E32-4B36-BCAD-4234D90B4C84}" presName="negativeSpace" presStyleCnt="0"/>
      <dgm:spPr/>
    </dgm:pt>
    <dgm:pt modelId="{5B29FA00-8573-4642-B769-F52D30AD7E01}" type="pres">
      <dgm:prSet presAssocID="{36E2C624-3E32-4B36-BCAD-4234D90B4C84}" presName="childText" presStyleLbl="conFgAcc1" presStyleIdx="1" presStyleCnt="5">
        <dgm:presLayoutVars>
          <dgm:bulletEnabled val="1"/>
        </dgm:presLayoutVars>
      </dgm:prSet>
      <dgm:spPr/>
    </dgm:pt>
    <dgm:pt modelId="{BB1BD0BE-E83E-4D7C-9FF7-AB2FA134D387}" type="pres">
      <dgm:prSet presAssocID="{9E5A5BCB-23FA-4F1C-BA7A-53A32C0E7144}" presName="spaceBetweenRectangles" presStyleCnt="0"/>
      <dgm:spPr/>
    </dgm:pt>
    <dgm:pt modelId="{4354DC32-6F3F-4942-9BC0-DFEF2B3ED545}" type="pres">
      <dgm:prSet presAssocID="{3E3543C1-4D4C-401C-BE37-9ABC94BECD8E}" presName="parentLin" presStyleCnt="0"/>
      <dgm:spPr/>
    </dgm:pt>
    <dgm:pt modelId="{D341485F-8A6E-4D3D-86F0-EA6E7E7DF0EF}" type="pres">
      <dgm:prSet presAssocID="{3E3543C1-4D4C-401C-BE37-9ABC94BECD8E}" presName="parentLeftMargin" presStyleLbl="node1" presStyleIdx="1" presStyleCnt="5"/>
      <dgm:spPr/>
    </dgm:pt>
    <dgm:pt modelId="{1FE924D1-660C-46E5-A243-4FC4204AF3BB}" type="pres">
      <dgm:prSet presAssocID="{3E3543C1-4D4C-401C-BE37-9ABC94BECD8E}" presName="parentText" presStyleLbl="node1" presStyleIdx="2" presStyleCnt="5">
        <dgm:presLayoutVars>
          <dgm:chMax val="0"/>
          <dgm:bulletEnabled val="1"/>
        </dgm:presLayoutVars>
      </dgm:prSet>
      <dgm:spPr/>
    </dgm:pt>
    <dgm:pt modelId="{0BE30ABC-2E5D-413F-991D-319EE9AB2E9F}" type="pres">
      <dgm:prSet presAssocID="{3E3543C1-4D4C-401C-BE37-9ABC94BECD8E}" presName="negativeSpace" presStyleCnt="0"/>
      <dgm:spPr/>
    </dgm:pt>
    <dgm:pt modelId="{F2FB8034-B052-4119-BF98-A4805AFD1BA8}" type="pres">
      <dgm:prSet presAssocID="{3E3543C1-4D4C-401C-BE37-9ABC94BECD8E}" presName="childText" presStyleLbl="conFgAcc1" presStyleIdx="2" presStyleCnt="5">
        <dgm:presLayoutVars>
          <dgm:bulletEnabled val="1"/>
        </dgm:presLayoutVars>
      </dgm:prSet>
      <dgm:spPr/>
    </dgm:pt>
    <dgm:pt modelId="{258084BA-F82D-4E48-8990-2173524CF1B0}" type="pres">
      <dgm:prSet presAssocID="{97F52662-8DA5-4E21-A18D-DCFDD844E8FB}" presName="spaceBetweenRectangles" presStyleCnt="0"/>
      <dgm:spPr/>
    </dgm:pt>
    <dgm:pt modelId="{DCFAA69A-74E2-4B3C-B9B8-7A3E5AFA2BA9}" type="pres">
      <dgm:prSet presAssocID="{6955F2F8-9769-4B16-9736-6CF2E77A8664}" presName="parentLin" presStyleCnt="0"/>
      <dgm:spPr/>
    </dgm:pt>
    <dgm:pt modelId="{C5F838C0-EE71-4535-9512-5DE83B570AA8}" type="pres">
      <dgm:prSet presAssocID="{6955F2F8-9769-4B16-9736-6CF2E77A8664}" presName="parentLeftMargin" presStyleLbl="node1" presStyleIdx="2" presStyleCnt="5"/>
      <dgm:spPr/>
    </dgm:pt>
    <dgm:pt modelId="{AB1D9FE5-CFD9-4CBE-BBD8-A27302CC019C}" type="pres">
      <dgm:prSet presAssocID="{6955F2F8-9769-4B16-9736-6CF2E77A8664}" presName="parentText" presStyleLbl="node1" presStyleIdx="3" presStyleCnt="5">
        <dgm:presLayoutVars>
          <dgm:chMax val="0"/>
          <dgm:bulletEnabled val="1"/>
        </dgm:presLayoutVars>
      </dgm:prSet>
      <dgm:spPr/>
    </dgm:pt>
    <dgm:pt modelId="{9D161594-A753-4F3C-939B-281D42DA374E}" type="pres">
      <dgm:prSet presAssocID="{6955F2F8-9769-4B16-9736-6CF2E77A8664}" presName="negativeSpace" presStyleCnt="0"/>
      <dgm:spPr/>
    </dgm:pt>
    <dgm:pt modelId="{2370E9DC-BC99-4A76-994B-8605697EC869}" type="pres">
      <dgm:prSet presAssocID="{6955F2F8-9769-4B16-9736-6CF2E77A8664}" presName="childText" presStyleLbl="conFgAcc1" presStyleIdx="3" presStyleCnt="5">
        <dgm:presLayoutVars>
          <dgm:bulletEnabled val="1"/>
        </dgm:presLayoutVars>
      </dgm:prSet>
      <dgm:spPr/>
    </dgm:pt>
    <dgm:pt modelId="{D4E9AA29-B555-4925-8A3F-2CD83B96B943}" type="pres">
      <dgm:prSet presAssocID="{2F917C46-C93A-45A1-8120-7D6AD7490789}" presName="spaceBetweenRectangles" presStyleCnt="0"/>
      <dgm:spPr/>
    </dgm:pt>
    <dgm:pt modelId="{F9DC9FAA-3687-4791-8260-2DD746E7D39C}" type="pres">
      <dgm:prSet presAssocID="{43202096-437F-4123-9174-4B57885B26EF}" presName="parentLin" presStyleCnt="0"/>
      <dgm:spPr/>
    </dgm:pt>
    <dgm:pt modelId="{6DDB8992-F260-48AE-ADF8-D3F5B8B7E951}" type="pres">
      <dgm:prSet presAssocID="{43202096-437F-4123-9174-4B57885B26EF}" presName="parentLeftMargin" presStyleLbl="node1" presStyleIdx="3" presStyleCnt="5"/>
      <dgm:spPr/>
    </dgm:pt>
    <dgm:pt modelId="{6E17DB62-065D-4D25-8129-E55CBD11ABF8}" type="pres">
      <dgm:prSet presAssocID="{43202096-437F-4123-9174-4B57885B26EF}" presName="parentText" presStyleLbl="node1" presStyleIdx="4" presStyleCnt="5">
        <dgm:presLayoutVars>
          <dgm:chMax val="0"/>
          <dgm:bulletEnabled val="1"/>
        </dgm:presLayoutVars>
      </dgm:prSet>
      <dgm:spPr/>
    </dgm:pt>
    <dgm:pt modelId="{09F1114E-5B96-42BB-9859-8DE03A1C722E}" type="pres">
      <dgm:prSet presAssocID="{43202096-437F-4123-9174-4B57885B26EF}" presName="negativeSpace" presStyleCnt="0"/>
      <dgm:spPr/>
    </dgm:pt>
    <dgm:pt modelId="{A19C3900-BF4D-4961-B9E1-64B891061836}" type="pres">
      <dgm:prSet presAssocID="{43202096-437F-4123-9174-4B57885B26EF}" presName="childText" presStyleLbl="conFgAcc1" presStyleIdx="4" presStyleCnt="5">
        <dgm:presLayoutVars>
          <dgm:bulletEnabled val="1"/>
        </dgm:presLayoutVars>
      </dgm:prSet>
      <dgm:spPr/>
    </dgm:pt>
  </dgm:ptLst>
  <dgm:cxnLst>
    <dgm:cxn modelId="{25519909-9AF2-44BD-90C3-FB68A87A89CD}" type="presOf" srcId="{3E3543C1-4D4C-401C-BE37-9ABC94BECD8E}" destId="{1FE924D1-660C-46E5-A243-4FC4204AF3BB}" srcOrd="1" destOrd="0" presId="urn:microsoft.com/office/officeart/2005/8/layout/list1"/>
    <dgm:cxn modelId="{153F500C-1F13-4933-A0E3-E93C25950999}" type="presOf" srcId="{36E2C624-3E32-4B36-BCAD-4234D90B4C84}" destId="{B081954E-9578-4A01-AA70-93A303BA8E33}" srcOrd="1" destOrd="0" presId="urn:microsoft.com/office/officeart/2005/8/layout/list1"/>
    <dgm:cxn modelId="{433D6B1C-F5FE-456F-8264-333D1ABAF462}" type="presOf" srcId="{3E3543C1-4D4C-401C-BE37-9ABC94BECD8E}" destId="{D341485F-8A6E-4D3D-86F0-EA6E7E7DF0EF}" srcOrd="0" destOrd="0" presId="urn:microsoft.com/office/officeart/2005/8/layout/list1"/>
    <dgm:cxn modelId="{87B41432-7182-4EF8-A446-8A6FB9F3D65A}" type="presOf" srcId="{C786DB27-D84A-4AC5-BE10-B07B19E1C744}" destId="{9C44751D-4A5A-412D-8DD2-49E404B998AF}" srcOrd="0" destOrd="0" presId="urn:microsoft.com/office/officeart/2005/8/layout/list1"/>
    <dgm:cxn modelId="{A641283C-8B3D-4B57-B3FD-020E2A64ABE8}" srcId="{D2BF7183-78DB-4B03-AF77-4F251735D3B3}" destId="{C786DB27-D84A-4AC5-BE10-B07B19E1C744}" srcOrd="0" destOrd="0" parTransId="{C08B9CC0-B367-4E06-9450-ABF333FE2E64}" sibTransId="{746FEA8D-F799-4544-B195-74B4858DE4CA}"/>
    <dgm:cxn modelId="{639F4264-E153-4FD2-8B55-51727D357794}" type="presOf" srcId="{36E2C624-3E32-4B36-BCAD-4234D90B4C84}" destId="{2B851BAE-B229-472F-B84B-8B1A1FB3E1CF}" srcOrd="0" destOrd="0" presId="urn:microsoft.com/office/officeart/2005/8/layout/list1"/>
    <dgm:cxn modelId="{E94CF26D-17FC-4BA3-AF1E-8FB4F16B42ED}" srcId="{D2BF7183-78DB-4B03-AF77-4F251735D3B3}" destId="{3E3543C1-4D4C-401C-BE37-9ABC94BECD8E}" srcOrd="2" destOrd="0" parTransId="{CAEC1E04-15BF-4D22-A9BA-D1105966F117}" sibTransId="{97F52662-8DA5-4E21-A18D-DCFDD844E8FB}"/>
    <dgm:cxn modelId="{30EDFE75-9EDC-444D-B1AF-C5AA9B3EFC7D}" srcId="{D2BF7183-78DB-4B03-AF77-4F251735D3B3}" destId="{36E2C624-3E32-4B36-BCAD-4234D90B4C84}" srcOrd="1" destOrd="0" parTransId="{2F9EC919-3949-46D7-BF9D-2135E0729D09}" sibTransId="{9E5A5BCB-23FA-4F1C-BA7A-53A32C0E7144}"/>
    <dgm:cxn modelId="{4FD18685-A2B0-41FA-8844-14B99DFA0371}" type="presOf" srcId="{43202096-437F-4123-9174-4B57885B26EF}" destId="{6E17DB62-065D-4D25-8129-E55CBD11ABF8}" srcOrd="1" destOrd="0" presId="urn:microsoft.com/office/officeart/2005/8/layout/list1"/>
    <dgm:cxn modelId="{B139FB88-E295-4C61-BD49-6F8530C58BC1}" type="presOf" srcId="{6955F2F8-9769-4B16-9736-6CF2E77A8664}" destId="{AB1D9FE5-CFD9-4CBE-BBD8-A27302CC019C}" srcOrd="1" destOrd="0" presId="urn:microsoft.com/office/officeart/2005/8/layout/list1"/>
    <dgm:cxn modelId="{B1E18A8D-97BD-4EE9-8225-EDFF12B73CB8}" type="presOf" srcId="{43202096-437F-4123-9174-4B57885B26EF}" destId="{6DDB8992-F260-48AE-ADF8-D3F5B8B7E951}" srcOrd="0" destOrd="0" presId="urn:microsoft.com/office/officeart/2005/8/layout/list1"/>
    <dgm:cxn modelId="{F50AB2B2-22BC-40D5-A4E7-73E4CB0E502E}" srcId="{D2BF7183-78DB-4B03-AF77-4F251735D3B3}" destId="{43202096-437F-4123-9174-4B57885B26EF}" srcOrd="4" destOrd="0" parTransId="{5AA2C66C-F137-4F17-BFD1-055CC786EF19}" sibTransId="{C8705949-1391-4824-8568-080D15FF8AB5}"/>
    <dgm:cxn modelId="{0A7E93CB-74D3-4A62-8F70-4D9058E268FD}" srcId="{D2BF7183-78DB-4B03-AF77-4F251735D3B3}" destId="{6955F2F8-9769-4B16-9736-6CF2E77A8664}" srcOrd="3" destOrd="0" parTransId="{A97F6ECA-CB26-4376-8F3F-2609ECCB422A}" sibTransId="{2F917C46-C93A-45A1-8120-7D6AD7490789}"/>
    <dgm:cxn modelId="{E2BB36CC-309F-44E9-9FED-237B040B9981}" type="presOf" srcId="{C786DB27-D84A-4AC5-BE10-B07B19E1C744}" destId="{98781097-8325-4D46-8D92-DAF09B9892E4}" srcOrd="1" destOrd="0" presId="urn:microsoft.com/office/officeart/2005/8/layout/list1"/>
    <dgm:cxn modelId="{C481E9F2-CCD5-41AD-9927-B827B7ABAD82}" type="presOf" srcId="{D2BF7183-78DB-4B03-AF77-4F251735D3B3}" destId="{87A6880A-DA27-4AD5-9732-062E13CCED4A}" srcOrd="0" destOrd="0" presId="urn:microsoft.com/office/officeart/2005/8/layout/list1"/>
    <dgm:cxn modelId="{ADDB14FD-59FE-49D0-94E7-2F965FE6B31C}" type="presOf" srcId="{6955F2F8-9769-4B16-9736-6CF2E77A8664}" destId="{C5F838C0-EE71-4535-9512-5DE83B570AA8}" srcOrd="0" destOrd="0" presId="urn:microsoft.com/office/officeart/2005/8/layout/list1"/>
    <dgm:cxn modelId="{6B2FCEDF-B3DA-4A84-BDCB-DE9032292BC6}" type="presParOf" srcId="{87A6880A-DA27-4AD5-9732-062E13CCED4A}" destId="{7D62CA5B-3961-4E4F-808C-BE843CE24D88}" srcOrd="0" destOrd="0" presId="urn:microsoft.com/office/officeart/2005/8/layout/list1"/>
    <dgm:cxn modelId="{7EA780BE-5894-4D6F-8CAE-07A501DC1742}" type="presParOf" srcId="{7D62CA5B-3961-4E4F-808C-BE843CE24D88}" destId="{9C44751D-4A5A-412D-8DD2-49E404B998AF}" srcOrd="0" destOrd="0" presId="urn:microsoft.com/office/officeart/2005/8/layout/list1"/>
    <dgm:cxn modelId="{A734F976-2B53-49A0-A16C-23E0588A9C1C}" type="presParOf" srcId="{7D62CA5B-3961-4E4F-808C-BE843CE24D88}" destId="{98781097-8325-4D46-8D92-DAF09B9892E4}" srcOrd="1" destOrd="0" presId="urn:microsoft.com/office/officeart/2005/8/layout/list1"/>
    <dgm:cxn modelId="{A83C3102-1689-46E1-8E12-339FCBD9A029}" type="presParOf" srcId="{87A6880A-DA27-4AD5-9732-062E13CCED4A}" destId="{E65E44AD-A2AA-4AA7-BFFC-40CC23B96B28}" srcOrd="1" destOrd="0" presId="urn:microsoft.com/office/officeart/2005/8/layout/list1"/>
    <dgm:cxn modelId="{2C326B42-D718-40BB-B529-29455DAAF829}" type="presParOf" srcId="{87A6880A-DA27-4AD5-9732-062E13CCED4A}" destId="{58442C42-DE8D-4B1C-BBB1-606A44F3944A}" srcOrd="2" destOrd="0" presId="urn:microsoft.com/office/officeart/2005/8/layout/list1"/>
    <dgm:cxn modelId="{7E57F17B-33B7-43A1-858E-A09BE5B44375}" type="presParOf" srcId="{87A6880A-DA27-4AD5-9732-062E13CCED4A}" destId="{E5BD41CC-A636-4A00-98A7-DBB824CDA6B9}" srcOrd="3" destOrd="0" presId="urn:microsoft.com/office/officeart/2005/8/layout/list1"/>
    <dgm:cxn modelId="{F46F9158-3115-4BF6-B276-3F984E1ADB7A}" type="presParOf" srcId="{87A6880A-DA27-4AD5-9732-062E13CCED4A}" destId="{3C4C7BF1-7457-42C3-8AE5-89F535586E0A}" srcOrd="4" destOrd="0" presId="urn:microsoft.com/office/officeart/2005/8/layout/list1"/>
    <dgm:cxn modelId="{090EA75C-E89D-4614-8AF6-945FAC600716}" type="presParOf" srcId="{3C4C7BF1-7457-42C3-8AE5-89F535586E0A}" destId="{2B851BAE-B229-472F-B84B-8B1A1FB3E1CF}" srcOrd="0" destOrd="0" presId="urn:microsoft.com/office/officeart/2005/8/layout/list1"/>
    <dgm:cxn modelId="{01F9DFCF-4170-4139-8D0E-87BE4B54CF31}" type="presParOf" srcId="{3C4C7BF1-7457-42C3-8AE5-89F535586E0A}" destId="{B081954E-9578-4A01-AA70-93A303BA8E33}" srcOrd="1" destOrd="0" presId="urn:microsoft.com/office/officeart/2005/8/layout/list1"/>
    <dgm:cxn modelId="{610F68CA-A420-4B71-9A50-BFCFB10B35D1}" type="presParOf" srcId="{87A6880A-DA27-4AD5-9732-062E13CCED4A}" destId="{0634A4DE-EA5A-4333-9108-182FE3714DFB}" srcOrd="5" destOrd="0" presId="urn:microsoft.com/office/officeart/2005/8/layout/list1"/>
    <dgm:cxn modelId="{9AAA67BC-3E74-4B53-AC90-2B1F3D446DEC}" type="presParOf" srcId="{87A6880A-DA27-4AD5-9732-062E13CCED4A}" destId="{5B29FA00-8573-4642-B769-F52D30AD7E01}" srcOrd="6" destOrd="0" presId="urn:microsoft.com/office/officeart/2005/8/layout/list1"/>
    <dgm:cxn modelId="{86387EE7-FD9A-439F-AACF-68A774C9BDF5}" type="presParOf" srcId="{87A6880A-DA27-4AD5-9732-062E13CCED4A}" destId="{BB1BD0BE-E83E-4D7C-9FF7-AB2FA134D387}" srcOrd="7" destOrd="0" presId="urn:microsoft.com/office/officeart/2005/8/layout/list1"/>
    <dgm:cxn modelId="{5FF75EC7-9E3B-421C-A9A9-564F5ABCC6B3}" type="presParOf" srcId="{87A6880A-DA27-4AD5-9732-062E13CCED4A}" destId="{4354DC32-6F3F-4942-9BC0-DFEF2B3ED545}" srcOrd="8" destOrd="0" presId="urn:microsoft.com/office/officeart/2005/8/layout/list1"/>
    <dgm:cxn modelId="{6B68E51A-CAA6-44D0-BB2C-5E7996FFEA60}" type="presParOf" srcId="{4354DC32-6F3F-4942-9BC0-DFEF2B3ED545}" destId="{D341485F-8A6E-4D3D-86F0-EA6E7E7DF0EF}" srcOrd="0" destOrd="0" presId="urn:microsoft.com/office/officeart/2005/8/layout/list1"/>
    <dgm:cxn modelId="{12BDE3D4-BD19-4876-A955-25D7B2CCCBB8}" type="presParOf" srcId="{4354DC32-6F3F-4942-9BC0-DFEF2B3ED545}" destId="{1FE924D1-660C-46E5-A243-4FC4204AF3BB}" srcOrd="1" destOrd="0" presId="urn:microsoft.com/office/officeart/2005/8/layout/list1"/>
    <dgm:cxn modelId="{FE975B3B-3A9B-4566-A181-4DE862AE6287}" type="presParOf" srcId="{87A6880A-DA27-4AD5-9732-062E13CCED4A}" destId="{0BE30ABC-2E5D-413F-991D-319EE9AB2E9F}" srcOrd="9" destOrd="0" presId="urn:microsoft.com/office/officeart/2005/8/layout/list1"/>
    <dgm:cxn modelId="{7908C0F6-E0A3-4AB9-B2C7-1B97C814077B}" type="presParOf" srcId="{87A6880A-DA27-4AD5-9732-062E13CCED4A}" destId="{F2FB8034-B052-4119-BF98-A4805AFD1BA8}" srcOrd="10" destOrd="0" presId="urn:microsoft.com/office/officeart/2005/8/layout/list1"/>
    <dgm:cxn modelId="{CC05595B-C5E5-426B-86EF-F9646BDC1DE9}" type="presParOf" srcId="{87A6880A-DA27-4AD5-9732-062E13CCED4A}" destId="{258084BA-F82D-4E48-8990-2173524CF1B0}" srcOrd="11" destOrd="0" presId="urn:microsoft.com/office/officeart/2005/8/layout/list1"/>
    <dgm:cxn modelId="{7F8A6619-DDE3-4C08-98AC-E3DB7BD50832}" type="presParOf" srcId="{87A6880A-DA27-4AD5-9732-062E13CCED4A}" destId="{DCFAA69A-74E2-4B3C-B9B8-7A3E5AFA2BA9}" srcOrd="12" destOrd="0" presId="urn:microsoft.com/office/officeart/2005/8/layout/list1"/>
    <dgm:cxn modelId="{91F7096D-6D44-4F92-87BB-B97395D7B29B}" type="presParOf" srcId="{DCFAA69A-74E2-4B3C-B9B8-7A3E5AFA2BA9}" destId="{C5F838C0-EE71-4535-9512-5DE83B570AA8}" srcOrd="0" destOrd="0" presId="urn:microsoft.com/office/officeart/2005/8/layout/list1"/>
    <dgm:cxn modelId="{029FB541-CB5F-4B17-AF4F-56A498BCAFD8}" type="presParOf" srcId="{DCFAA69A-74E2-4B3C-B9B8-7A3E5AFA2BA9}" destId="{AB1D9FE5-CFD9-4CBE-BBD8-A27302CC019C}" srcOrd="1" destOrd="0" presId="urn:microsoft.com/office/officeart/2005/8/layout/list1"/>
    <dgm:cxn modelId="{F53FC1C1-227D-4275-868D-2DE92964EF71}" type="presParOf" srcId="{87A6880A-DA27-4AD5-9732-062E13CCED4A}" destId="{9D161594-A753-4F3C-939B-281D42DA374E}" srcOrd="13" destOrd="0" presId="urn:microsoft.com/office/officeart/2005/8/layout/list1"/>
    <dgm:cxn modelId="{20B658B2-CC28-414C-86CD-8518A3D0DB46}" type="presParOf" srcId="{87A6880A-DA27-4AD5-9732-062E13CCED4A}" destId="{2370E9DC-BC99-4A76-994B-8605697EC869}" srcOrd="14" destOrd="0" presId="urn:microsoft.com/office/officeart/2005/8/layout/list1"/>
    <dgm:cxn modelId="{56578546-6BA6-4824-B7C6-D65E5D22DDBC}" type="presParOf" srcId="{87A6880A-DA27-4AD5-9732-062E13CCED4A}" destId="{D4E9AA29-B555-4925-8A3F-2CD83B96B943}" srcOrd="15" destOrd="0" presId="urn:microsoft.com/office/officeart/2005/8/layout/list1"/>
    <dgm:cxn modelId="{9A25D73C-E2BB-4639-888F-167D16AD28D3}" type="presParOf" srcId="{87A6880A-DA27-4AD5-9732-062E13CCED4A}" destId="{F9DC9FAA-3687-4791-8260-2DD746E7D39C}" srcOrd="16" destOrd="0" presId="urn:microsoft.com/office/officeart/2005/8/layout/list1"/>
    <dgm:cxn modelId="{A1B9CF68-6170-4973-94B1-7BB841A7A4FF}" type="presParOf" srcId="{F9DC9FAA-3687-4791-8260-2DD746E7D39C}" destId="{6DDB8992-F260-48AE-ADF8-D3F5B8B7E951}" srcOrd="0" destOrd="0" presId="urn:microsoft.com/office/officeart/2005/8/layout/list1"/>
    <dgm:cxn modelId="{8614824C-220D-4FCF-968E-E12D498915EA}" type="presParOf" srcId="{F9DC9FAA-3687-4791-8260-2DD746E7D39C}" destId="{6E17DB62-065D-4D25-8129-E55CBD11ABF8}" srcOrd="1" destOrd="0" presId="urn:microsoft.com/office/officeart/2005/8/layout/list1"/>
    <dgm:cxn modelId="{992D7767-1C9B-47A8-A5AF-E5A215341BF7}" type="presParOf" srcId="{87A6880A-DA27-4AD5-9732-062E13CCED4A}" destId="{09F1114E-5B96-42BB-9859-8DE03A1C722E}" srcOrd="17" destOrd="0" presId="urn:microsoft.com/office/officeart/2005/8/layout/list1"/>
    <dgm:cxn modelId="{E5490E45-4C13-4173-9F34-0EE2C940BF57}" type="presParOf" srcId="{87A6880A-DA27-4AD5-9732-062E13CCED4A}" destId="{A19C3900-BF4D-4961-B9E1-64B891061836}"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7CE5E59-C173-4A45-9568-5797D85D5150}" type="doc">
      <dgm:prSet loTypeId="urn:microsoft.com/office/officeart/2018/2/layout/IconCircleList" loCatId="icon" qsTypeId="urn:microsoft.com/office/officeart/2005/8/quickstyle/simple1" qsCatId="simple" csTypeId="urn:microsoft.com/office/officeart/2005/8/colors/accent0_3" csCatId="mainScheme" phldr="1"/>
      <dgm:spPr/>
      <dgm:t>
        <a:bodyPr/>
        <a:lstStyle/>
        <a:p>
          <a:endParaRPr lang="en-US"/>
        </a:p>
      </dgm:t>
    </dgm:pt>
    <dgm:pt modelId="{622B86A0-A99E-4D78-95E8-DD77C0458707}">
      <dgm:prSet custT="1"/>
      <dgm:spPr/>
      <dgm:t>
        <a:bodyPr/>
        <a:lstStyle/>
        <a:p>
          <a:pPr>
            <a:lnSpc>
              <a:spcPct val="100000"/>
            </a:lnSpc>
          </a:pPr>
          <a:r>
            <a:rPr lang="en-US" sz="1300" dirty="0"/>
            <a:t>Create the organizational structure proposed in this project with the specified job description.</a:t>
          </a:r>
        </a:p>
      </dgm:t>
    </dgm:pt>
    <dgm:pt modelId="{78C2683E-0D01-4A67-954D-ACF3C76C2F05}" type="parTrans" cxnId="{532BC352-F135-4717-9128-8ACB3ED0D943}">
      <dgm:prSet/>
      <dgm:spPr/>
      <dgm:t>
        <a:bodyPr/>
        <a:lstStyle/>
        <a:p>
          <a:endParaRPr lang="en-US"/>
        </a:p>
      </dgm:t>
    </dgm:pt>
    <dgm:pt modelId="{C5F90015-EAB4-4A5D-8159-5BAF1A3BCD5D}" type="sibTrans" cxnId="{532BC352-F135-4717-9128-8ACB3ED0D943}">
      <dgm:prSet/>
      <dgm:spPr/>
      <dgm:t>
        <a:bodyPr/>
        <a:lstStyle/>
        <a:p>
          <a:pPr>
            <a:lnSpc>
              <a:spcPct val="100000"/>
            </a:lnSpc>
          </a:pPr>
          <a:endParaRPr lang="en-US"/>
        </a:p>
      </dgm:t>
    </dgm:pt>
    <dgm:pt modelId="{7754D368-A65B-474C-A6A5-39DF2C3403DD}">
      <dgm:prSet custT="1"/>
      <dgm:spPr/>
      <dgm:t>
        <a:bodyPr/>
        <a:lstStyle/>
        <a:p>
          <a:pPr>
            <a:lnSpc>
              <a:spcPct val="100000"/>
            </a:lnSpc>
          </a:pPr>
          <a:r>
            <a:rPr lang="en-US" sz="1300" dirty="0"/>
            <a:t>Applying the proposed scheme in this project, which will increase the efficiency of the farm.</a:t>
          </a:r>
        </a:p>
      </dgm:t>
    </dgm:pt>
    <dgm:pt modelId="{0FDED66F-B926-4EC4-BC4B-82EAE008BC12}" type="parTrans" cxnId="{AFEED97A-C52B-4C38-B9A9-596C794BB451}">
      <dgm:prSet/>
      <dgm:spPr/>
      <dgm:t>
        <a:bodyPr/>
        <a:lstStyle/>
        <a:p>
          <a:endParaRPr lang="en-US"/>
        </a:p>
      </dgm:t>
    </dgm:pt>
    <dgm:pt modelId="{D5066B49-19FF-4A01-A3ED-77F45F972D80}" type="sibTrans" cxnId="{AFEED97A-C52B-4C38-B9A9-596C794BB451}">
      <dgm:prSet/>
      <dgm:spPr/>
      <dgm:t>
        <a:bodyPr/>
        <a:lstStyle/>
        <a:p>
          <a:pPr>
            <a:lnSpc>
              <a:spcPct val="100000"/>
            </a:lnSpc>
          </a:pPr>
          <a:endParaRPr lang="en-US"/>
        </a:p>
      </dgm:t>
    </dgm:pt>
    <dgm:pt modelId="{E2C8CC6A-44BF-40F3-AE94-2863C8809A1D}">
      <dgm:prSet custT="1"/>
      <dgm:spPr/>
      <dgm:t>
        <a:bodyPr/>
        <a:lstStyle/>
        <a:p>
          <a:pPr>
            <a:lnSpc>
              <a:spcPct val="100000"/>
            </a:lnSpc>
          </a:pPr>
          <a:r>
            <a:rPr lang="en-US" sz="1300" dirty="0"/>
            <a:t>Approval of the procedures manual that was carried out in this project, and the commitment of all employees to it.</a:t>
          </a:r>
        </a:p>
      </dgm:t>
    </dgm:pt>
    <dgm:pt modelId="{0FF72E87-F499-4306-9DAA-6F766AE35F1A}" type="parTrans" cxnId="{578D9ABF-CE49-460B-A78A-30CFAB57EC1E}">
      <dgm:prSet/>
      <dgm:spPr/>
      <dgm:t>
        <a:bodyPr/>
        <a:lstStyle/>
        <a:p>
          <a:endParaRPr lang="en-US"/>
        </a:p>
      </dgm:t>
    </dgm:pt>
    <dgm:pt modelId="{C2F9ED56-FE61-4811-A498-281D9815E384}" type="sibTrans" cxnId="{578D9ABF-CE49-460B-A78A-30CFAB57EC1E}">
      <dgm:prSet/>
      <dgm:spPr/>
      <dgm:t>
        <a:bodyPr/>
        <a:lstStyle/>
        <a:p>
          <a:pPr>
            <a:lnSpc>
              <a:spcPct val="100000"/>
            </a:lnSpc>
          </a:pPr>
          <a:endParaRPr lang="en-US"/>
        </a:p>
      </dgm:t>
    </dgm:pt>
    <dgm:pt modelId="{1AD158D0-B475-465A-B719-F5235475E812}">
      <dgm:prSet custT="1"/>
      <dgm:spPr/>
      <dgm:t>
        <a:bodyPr/>
        <a:lstStyle/>
        <a:p>
          <a:pPr>
            <a:lnSpc>
              <a:spcPct val="100000"/>
            </a:lnSpc>
          </a:pPr>
          <a:r>
            <a:rPr lang="en-US" sz="1300" dirty="0"/>
            <a:t>Equipping sprinklers in the barns to help the cows cool down and reduce humidity.</a:t>
          </a:r>
        </a:p>
      </dgm:t>
    </dgm:pt>
    <dgm:pt modelId="{B5B3CF54-2DCB-4D34-B05F-87BF7B11A2B2}" type="parTrans" cxnId="{BBC029E4-04E5-48A6-B7BE-476D41224B12}">
      <dgm:prSet/>
      <dgm:spPr/>
      <dgm:t>
        <a:bodyPr/>
        <a:lstStyle/>
        <a:p>
          <a:endParaRPr lang="en-US"/>
        </a:p>
      </dgm:t>
    </dgm:pt>
    <dgm:pt modelId="{5F8E4C21-9DDD-40AA-96DA-73F48DEB5AA8}" type="sibTrans" cxnId="{BBC029E4-04E5-48A6-B7BE-476D41224B12}">
      <dgm:prSet/>
      <dgm:spPr/>
      <dgm:t>
        <a:bodyPr/>
        <a:lstStyle/>
        <a:p>
          <a:pPr>
            <a:lnSpc>
              <a:spcPct val="100000"/>
            </a:lnSpc>
          </a:pPr>
          <a:endParaRPr lang="en-US"/>
        </a:p>
      </dgm:t>
    </dgm:pt>
    <dgm:pt modelId="{78D27A68-2E7B-4BD5-B5DD-552009AAE344}">
      <dgm:prSet custT="1"/>
      <dgm:spPr/>
      <dgm:t>
        <a:bodyPr/>
        <a:lstStyle/>
        <a:p>
          <a:pPr>
            <a:lnSpc>
              <a:spcPct val="100000"/>
            </a:lnSpc>
          </a:pPr>
          <a:r>
            <a:rPr lang="en-US" sz="1300" dirty="0"/>
            <a:t>Giving bonuses to employees and motivating them to stay and work harder.</a:t>
          </a:r>
        </a:p>
      </dgm:t>
    </dgm:pt>
    <dgm:pt modelId="{EC0BD6E7-1014-4DB2-AF06-7B0F6C0019D7}" type="parTrans" cxnId="{4BF3A3B5-9A9B-4422-A772-9C2CE5F5C214}">
      <dgm:prSet/>
      <dgm:spPr/>
      <dgm:t>
        <a:bodyPr/>
        <a:lstStyle/>
        <a:p>
          <a:endParaRPr lang="en-US"/>
        </a:p>
      </dgm:t>
    </dgm:pt>
    <dgm:pt modelId="{015C73F1-AA43-43B4-96D2-280A3B670F41}" type="sibTrans" cxnId="{4BF3A3B5-9A9B-4422-A772-9C2CE5F5C214}">
      <dgm:prSet/>
      <dgm:spPr/>
      <dgm:t>
        <a:bodyPr/>
        <a:lstStyle/>
        <a:p>
          <a:pPr>
            <a:lnSpc>
              <a:spcPct val="100000"/>
            </a:lnSpc>
          </a:pPr>
          <a:endParaRPr lang="en-US"/>
        </a:p>
      </dgm:t>
    </dgm:pt>
    <dgm:pt modelId="{382FF144-724F-49F8-BC50-33738D696C17}">
      <dgm:prSet custT="1"/>
      <dgm:spPr/>
      <dgm:t>
        <a:bodyPr/>
        <a:lstStyle/>
        <a:p>
          <a:pPr>
            <a:lnSpc>
              <a:spcPct val="100000"/>
            </a:lnSpc>
          </a:pPr>
          <a:r>
            <a:rPr lang="en-US" sz="1300" dirty="0"/>
            <a:t>Obtaining better tools and more experienced maintenance personnel to reduce external maintenance expenses.</a:t>
          </a:r>
        </a:p>
      </dgm:t>
    </dgm:pt>
    <dgm:pt modelId="{EC8AF23E-549E-44FF-81DC-ECE16C22D7C9}" type="parTrans" cxnId="{F7AB1BCC-663C-418D-A7A9-0390D889F888}">
      <dgm:prSet/>
      <dgm:spPr/>
      <dgm:t>
        <a:bodyPr/>
        <a:lstStyle/>
        <a:p>
          <a:endParaRPr lang="en-US"/>
        </a:p>
      </dgm:t>
    </dgm:pt>
    <dgm:pt modelId="{4E0E88BD-9AB6-4418-8357-341327855B87}" type="sibTrans" cxnId="{F7AB1BCC-663C-418D-A7A9-0390D889F888}">
      <dgm:prSet/>
      <dgm:spPr/>
      <dgm:t>
        <a:bodyPr/>
        <a:lstStyle/>
        <a:p>
          <a:endParaRPr lang="en-US"/>
        </a:p>
      </dgm:t>
    </dgm:pt>
    <dgm:pt modelId="{83E33C80-A25E-4F4D-98C5-09785AD8B88B}" type="pres">
      <dgm:prSet presAssocID="{47CE5E59-C173-4A45-9568-5797D85D5150}" presName="root" presStyleCnt="0">
        <dgm:presLayoutVars>
          <dgm:dir/>
          <dgm:resizeHandles val="exact"/>
        </dgm:presLayoutVars>
      </dgm:prSet>
      <dgm:spPr/>
    </dgm:pt>
    <dgm:pt modelId="{DBD3A613-9030-453F-8A96-EE93A8E60CC9}" type="pres">
      <dgm:prSet presAssocID="{47CE5E59-C173-4A45-9568-5797D85D5150}" presName="container" presStyleCnt="0">
        <dgm:presLayoutVars>
          <dgm:dir/>
          <dgm:resizeHandles val="exact"/>
        </dgm:presLayoutVars>
      </dgm:prSet>
      <dgm:spPr/>
    </dgm:pt>
    <dgm:pt modelId="{15619103-E02B-42E6-83F5-3CD0ED1FBC0C}" type="pres">
      <dgm:prSet presAssocID="{622B86A0-A99E-4D78-95E8-DD77C0458707}" presName="compNode" presStyleCnt="0"/>
      <dgm:spPr/>
    </dgm:pt>
    <dgm:pt modelId="{7360166F-105A-4F27-B2B2-8EB77CF55343}" type="pres">
      <dgm:prSet presAssocID="{622B86A0-A99E-4D78-95E8-DD77C0458707}" presName="iconBgRect" presStyleLbl="bgShp" presStyleIdx="0" presStyleCnt="6"/>
      <dgm:spPr/>
    </dgm:pt>
    <dgm:pt modelId="{9CB619E7-FAB5-4244-9D4A-97011EFAF2AC}" type="pres">
      <dgm:prSet presAssocID="{622B86A0-A99E-4D78-95E8-DD77C0458707}"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ierarchy"/>
        </a:ext>
      </dgm:extLst>
    </dgm:pt>
    <dgm:pt modelId="{BD0C7E46-57F3-40F5-BE05-017E35EB5B87}" type="pres">
      <dgm:prSet presAssocID="{622B86A0-A99E-4D78-95E8-DD77C0458707}" presName="spaceRect" presStyleCnt="0"/>
      <dgm:spPr/>
    </dgm:pt>
    <dgm:pt modelId="{0A190544-9634-4865-94AF-3BF84438FD1C}" type="pres">
      <dgm:prSet presAssocID="{622B86A0-A99E-4D78-95E8-DD77C0458707}" presName="textRect" presStyleLbl="revTx" presStyleIdx="0" presStyleCnt="6">
        <dgm:presLayoutVars>
          <dgm:chMax val="1"/>
          <dgm:chPref val="1"/>
        </dgm:presLayoutVars>
      </dgm:prSet>
      <dgm:spPr/>
    </dgm:pt>
    <dgm:pt modelId="{4B9318E8-0982-488A-A642-F1AD441E2285}" type="pres">
      <dgm:prSet presAssocID="{C5F90015-EAB4-4A5D-8159-5BAF1A3BCD5D}" presName="sibTrans" presStyleLbl="sibTrans2D1" presStyleIdx="0" presStyleCnt="0"/>
      <dgm:spPr/>
    </dgm:pt>
    <dgm:pt modelId="{F50790EF-D3DC-4A0E-A012-2484901F7B3F}" type="pres">
      <dgm:prSet presAssocID="{7754D368-A65B-474C-A6A5-39DF2C3403DD}" presName="compNode" presStyleCnt="0"/>
      <dgm:spPr/>
    </dgm:pt>
    <dgm:pt modelId="{C0A2D937-A2B3-4548-86CC-CD4FEED11839}" type="pres">
      <dgm:prSet presAssocID="{7754D368-A65B-474C-A6A5-39DF2C3403DD}" presName="iconBgRect" presStyleLbl="bgShp" presStyleIdx="1" presStyleCnt="6"/>
      <dgm:spPr/>
    </dgm:pt>
    <dgm:pt modelId="{9C47377B-A7B7-4BA7-86F9-EC48B0509E38}" type="pres">
      <dgm:prSet presAssocID="{7754D368-A65B-474C-A6A5-39DF2C3403DD}"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arn"/>
        </a:ext>
      </dgm:extLst>
    </dgm:pt>
    <dgm:pt modelId="{7070E788-AD1E-477F-9F7E-D176C4597431}" type="pres">
      <dgm:prSet presAssocID="{7754D368-A65B-474C-A6A5-39DF2C3403DD}" presName="spaceRect" presStyleCnt="0"/>
      <dgm:spPr/>
    </dgm:pt>
    <dgm:pt modelId="{D315CDAB-2EFA-4D46-BA8C-5E76CFB78EF9}" type="pres">
      <dgm:prSet presAssocID="{7754D368-A65B-474C-A6A5-39DF2C3403DD}" presName="textRect" presStyleLbl="revTx" presStyleIdx="1" presStyleCnt="6">
        <dgm:presLayoutVars>
          <dgm:chMax val="1"/>
          <dgm:chPref val="1"/>
        </dgm:presLayoutVars>
      </dgm:prSet>
      <dgm:spPr/>
    </dgm:pt>
    <dgm:pt modelId="{EF067CB4-9C18-4CB7-9BF4-1F20E48BFA31}" type="pres">
      <dgm:prSet presAssocID="{D5066B49-19FF-4A01-A3ED-77F45F972D80}" presName="sibTrans" presStyleLbl="sibTrans2D1" presStyleIdx="0" presStyleCnt="0"/>
      <dgm:spPr/>
    </dgm:pt>
    <dgm:pt modelId="{33EC58E4-10A1-457D-9D32-1571B9AF0596}" type="pres">
      <dgm:prSet presAssocID="{E2C8CC6A-44BF-40F3-AE94-2863C8809A1D}" presName="compNode" presStyleCnt="0"/>
      <dgm:spPr/>
    </dgm:pt>
    <dgm:pt modelId="{3A099799-5114-4F38-AD12-4492282046C9}" type="pres">
      <dgm:prSet presAssocID="{E2C8CC6A-44BF-40F3-AE94-2863C8809A1D}" presName="iconBgRect" presStyleLbl="bgShp" presStyleIdx="2" presStyleCnt="6"/>
      <dgm:spPr/>
    </dgm:pt>
    <dgm:pt modelId="{005C8A0A-80B1-4A15-B2D5-4CCB264B52FD}" type="pres">
      <dgm:prSet presAssocID="{E2C8CC6A-44BF-40F3-AE94-2863C8809A1D}"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ocument"/>
        </a:ext>
      </dgm:extLst>
    </dgm:pt>
    <dgm:pt modelId="{E18A3B4B-8D7F-4CE1-B7A4-FDC0CF76D59D}" type="pres">
      <dgm:prSet presAssocID="{E2C8CC6A-44BF-40F3-AE94-2863C8809A1D}" presName="spaceRect" presStyleCnt="0"/>
      <dgm:spPr/>
    </dgm:pt>
    <dgm:pt modelId="{18F66C41-0A5F-4295-AD5A-62F4CAA99CA4}" type="pres">
      <dgm:prSet presAssocID="{E2C8CC6A-44BF-40F3-AE94-2863C8809A1D}" presName="textRect" presStyleLbl="revTx" presStyleIdx="2" presStyleCnt="6">
        <dgm:presLayoutVars>
          <dgm:chMax val="1"/>
          <dgm:chPref val="1"/>
        </dgm:presLayoutVars>
      </dgm:prSet>
      <dgm:spPr/>
    </dgm:pt>
    <dgm:pt modelId="{5A6C4388-7BCE-494D-931F-773A8B284217}" type="pres">
      <dgm:prSet presAssocID="{C2F9ED56-FE61-4811-A498-281D9815E384}" presName="sibTrans" presStyleLbl="sibTrans2D1" presStyleIdx="0" presStyleCnt="0"/>
      <dgm:spPr/>
    </dgm:pt>
    <dgm:pt modelId="{E8D86E01-D489-4C87-AF98-EEFC80880CC6}" type="pres">
      <dgm:prSet presAssocID="{1AD158D0-B475-465A-B719-F5235475E812}" presName="compNode" presStyleCnt="0"/>
      <dgm:spPr/>
    </dgm:pt>
    <dgm:pt modelId="{24DD2675-7D10-4519-9EDF-42BF45FCFC50}" type="pres">
      <dgm:prSet presAssocID="{1AD158D0-B475-465A-B719-F5235475E812}" presName="iconBgRect" presStyleLbl="bgShp" presStyleIdx="3" presStyleCnt="6"/>
      <dgm:spPr/>
    </dgm:pt>
    <dgm:pt modelId="{1F375049-7060-479F-ABE1-E7D809573F1C}" type="pres">
      <dgm:prSet presAssocID="{1AD158D0-B475-465A-B719-F5235475E812}"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Cow"/>
        </a:ext>
      </dgm:extLst>
    </dgm:pt>
    <dgm:pt modelId="{AED2BC30-88C4-407D-9989-D4AB9F9FAEE8}" type="pres">
      <dgm:prSet presAssocID="{1AD158D0-B475-465A-B719-F5235475E812}" presName="spaceRect" presStyleCnt="0"/>
      <dgm:spPr/>
    </dgm:pt>
    <dgm:pt modelId="{6D9A9410-093C-40C9-BE2A-2CB0B2861CF7}" type="pres">
      <dgm:prSet presAssocID="{1AD158D0-B475-465A-B719-F5235475E812}" presName="textRect" presStyleLbl="revTx" presStyleIdx="3" presStyleCnt="6">
        <dgm:presLayoutVars>
          <dgm:chMax val="1"/>
          <dgm:chPref val="1"/>
        </dgm:presLayoutVars>
      </dgm:prSet>
      <dgm:spPr/>
    </dgm:pt>
    <dgm:pt modelId="{8E01B52B-6054-4FD7-AB5E-91F32FD35EAD}" type="pres">
      <dgm:prSet presAssocID="{5F8E4C21-9DDD-40AA-96DA-73F48DEB5AA8}" presName="sibTrans" presStyleLbl="sibTrans2D1" presStyleIdx="0" presStyleCnt="0"/>
      <dgm:spPr/>
    </dgm:pt>
    <dgm:pt modelId="{F87A4F40-AA4A-4861-91B1-959F55F4F8EA}" type="pres">
      <dgm:prSet presAssocID="{78D27A68-2E7B-4BD5-B5DD-552009AAE344}" presName="compNode" presStyleCnt="0"/>
      <dgm:spPr/>
    </dgm:pt>
    <dgm:pt modelId="{DE12309A-648A-4781-BF59-F58A44FCCA86}" type="pres">
      <dgm:prSet presAssocID="{78D27A68-2E7B-4BD5-B5DD-552009AAE344}" presName="iconBgRect" presStyleLbl="bgShp" presStyleIdx="4" presStyleCnt="6"/>
      <dgm:spPr/>
    </dgm:pt>
    <dgm:pt modelId="{C06C1617-7F2B-4E21-BF76-028DBCDAEBBD}" type="pres">
      <dgm:prSet presAssocID="{78D27A68-2E7B-4BD5-B5DD-552009AAE344}"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Money"/>
        </a:ext>
      </dgm:extLst>
    </dgm:pt>
    <dgm:pt modelId="{0C629463-034B-43C2-953F-22517C5AAF1A}" type="pres">
      <dgm:prSet presAssocID="{78D27A68-2E7B-4BD5-B5DD-552009AAE344}" presName="spaceRect" presStyleCnt="0"/>
      <dgm:spPr/>
    </dgm:pt>
    <dgm:pt modelId="{D0E16CEB-CAA0-4262-B143-AEEA09518D2F}" type="pres">
      <dgm:prSet presAssocID="{78D27A68-2E7B-4BD5-B5DD-552009AAE344}" presName="textRect" presStyleLbl="revTx" presStyleIdx="4" presStyleCnt="6">
        <dgm:presLayoutVars>
          <dgm:chMax val="1"/>
          <dgm:chPref val="1"/>
        </dgm:presLayoutVars>
      </dgm:prSet>
      <dgm:spPr/>
    </dgm:pt>
    <dgm:pt modelId="{5629EF9E-12E3-4C58-B28A-ED320F5C3B4A}" type="pres">
      <dgm:prSet presAssocID="{015C73F1-AA43-43B4-96D2-280A3B670F41}" presName="sibTrans" presStyleLbl="sibTrans2D1" presStyleIdx="0" presStyleCnt="0"/>
      <dgm:spPr/>
    </dgm:pt>
    <dgm:pt modelId="{C4BBCD53-6486-484C-82B0-A9FC4F269B4F}" type="pres">
      <dgm:prSet presAssocID="{382FF144-724F-49F8-BC50-33738D696C17}" presName="compNode" presStyleCnt="0"/>
      <dgm:spPr/>
    </dgm:pt>
    <dgm:pt modelId="{DA38C4EA-0F30-4596-97BC-48207BEA89DE}" type="pres">
      <dgm:prSet presAssocID="{382FF144-724F-49F8-BC50-33738D696C17}" presName="iconBgRect" presStyleLbl="bgShp" presStyleIdx="5" presStyleCnt="6"/>
      <dgm:spPr/>
    </dgm:pt>
    <dgm:pt modelId="{985CA635-AC6F-4C2E-B5DF-4E5301671892}" type="pres">
      <dgm:prSet presAssocID="{382FF144-724F-49F8-BC50-33738D696C17}"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Tools"/>
        </a:ext>
      </dgm:extLst>
    </dgm:pt>
    <dgm:pt modelId="{B488896C-3D0A-4965-9A7E-1253035F42A0}" type="pres">
      <dgm:prSet presAssocID="{382FF144-724F-49F8-BC50-33738D696C17}" presName="spaceRect" presStyleCnt="0"/>
      <dgm:spPr/>
    </dgm:pt>
    <dgm:pt modelId="{0BD6DDF8-06C5-4DB9-9276-E0D89A762535}" type="pres">
      <dgm:prSet presAssocID="{382FF144-724F-49F8-BC50-33738D696C17}" presName="textRect" presStyleLbl="revTx" presStyleIdx="5" presStyleCnt="6">
        <dgm:presLayoutVars>
          <dgm:chMax val="1"/>
          <dgm:chPref val="1"/>
        </dgm:presLayoutVars>
      </dgm:prSet>
      <dgm:spPr/>
    </dgm:pt>
  </dgm:ptLst>
  <dgm:cxnLst>
    <dgm:cxn modelId="{B2F0BF06-091D-4A25-8653-2AC568968E0A}" type="presOf" srcId="{47CE5E59-C173-4A45-9568-5797D85D5150}" destId="{83E33C80-A25E-4F4D-98C5-09785AD8B88B}" srcOrd="0" destOrd="0" presId="urn:microsoft.com/office/officeart/2018/2/layout/IconCircleList"/>
    <dgm:cxn modelId="{968F990F-5272-419F-834E-954D9C1A7616}" type="presOf" srcId="{7754D368-A65B-474C-A6A5-39DF2C3403DD}" destId="{D315CDAB-2EFA-4D46-BA8C-5E76CFB78EF9}" srcOrd="0" destOrd="0" presId="urn:microsoft.com/office/officeart/2018/2/layout/IconCircleList"/>
    <dgm:cxn modelId="{8067C311-0FF5-45D4-A823-ADA112604FE0}" type="presOf" srcId="{5F8E4C21-9DDD-40AA-96DA-73F48DEB5AA8}" destId="{8E01B52B-6054-4FD7-AB5E-91F32FD35EAD}" srcOrd="0" destOrd="0" presId="urn:microsoft.com/office/officeart/2018/2/layout/IconCircleList"/>
    <dgm:cxn modelId="{48E35C1F-D31E-4423-BE15-6CDFCD3592E7}" type="presOf" srcId="{622B86A0-A99E-4D78-95E8-DD77C0458707}" destId="{0A190544-9634-4865-94AF-3BF84438FD1C}" srcOrd="0" destOrd="0" presId="urn:microsoft.com/office/officeart/2018/2/layout/IconCircleList"/>
    <dgm:cxn modelId="{E3183D28-8355-4872-B58D-B24C14B96869}" type="presOf" srcId="{015C73F1-AA43-43B4-96D2-280A3B670F41}" destId="{5629EF9E-12E3-4C58-B28A-ED320F5C3B4A}" srcOrd="0" destOrd="0" presId="urn:microsoft.com/office/officeart/2018/2/layout/IconCircleList"/>
    <dgm:cxn modelId="{28BCE043-B59D-4205-8EFC-2320FF62CAB1}" type="presOf" srcId="{78D27A68-2E7B-4BD5-B5DD-552009AAE344}" destId="{D0E16CEB-CAA0-4262-B143-AEEA09518D2F}" srcOrd="0" destOrd="0" presId="urn:microsoft.com/office/officeart/2018/2/layout/IconCircleList"/>
    <dgm:cxn modelId="{532BC352-F135-4717-9128-8ACB3ED0D943}" srcId="{47CE5E59-C173-4A45-9568-5797D85D5150}" destId="{622B86A0-A99E-4D78-95E8-DD77C0458707}" srcOrd="0" destOrd="0" parTransId="{78C2683E-0D01-4A67-954D-ACF3C76C2F05}" sibTransId="{C5F90015-EAB4-4A5D-8159-5BAF1A3BCD5D}"/>
    <dgm:cxn modelId="{B2CC0173-2E6F-4AB7-BAB7-EED165399597}" type="presOf" srcId="{1AD158D0-B475-465A-B719-F5235475E812}" destId="{6D9A9410-093C-40C9-BE2A-2CB0B2861CF7}" srcOrd="0" destOrd="0" presId="urn:microsoft.com/office/officeart/2018/2/layout/IconCircleList"/>
    <dgm:cxn modelId="{AFEED97A-C52B-4C38-B9A9-596C794BB451}" srcId="{47CE5E59-C173-4A45-9568-5797D85D5150}" destId="{7754D368-A65B-474C-A6A5-39DF2C3403DD}" srcOrd="1" destOrd="0" parTransId="{0FDED66F-B926-4EC4-BC4B-82EAE008BC12}" sibTransId="{D5066B49-19FF-4A01-A3ED-77F45F972D80}"/>
    <dgm:cxn modelId="{320A7091-B9F2-4863-A318-A6E57C815D13}" type="presOf" srcId="{382FF144-724F-49F8-BC50-33738D696C17}" destId="{0BD6DDF8-06C5-4DB9-9276-E0D89A762535}" srcOrd="0" destOrd="0" presId="urn:microsoft.com/office/officeart/2018/2/layout/IconCircleList"/>
    <dgm:cxn modelId="{4BF3A3B5-9A9B-4422-A772-9C2CE5F5C214}" srcId="{47CE5E59-C173-4A45-9568-5797D85D5150}" destId="{78D27A68-2E7B-4BD5-B5DD-552009AAE344}" srcOrd="4" destOrd="0" parTransId="{EC0BD6E7-1014-4DB2-AF06-7B0F6C0019D7}" sibTransId="{015C73F1-AA43-43B4-96D2-280A3B670F41}"/>
    <dgm:cxn modelId="{578D9ABF-CE49-460B-A78A-30CFAB57EC1E}" srcId="{47CE5E59-C173-4A45-9568-5797D85D5150}" destId="{E2C8CC6A-44BF-40F3-AE94-2863C8809A1D}" srcOrd="2" destOrd="0" parTransId="{0FF72E87-F499-4306-9DAA-6F766AE35F1A}" sibTransId="{C2F9ED56-FE61-4811-A498-281D9815E384}"/>
    <dgm:cxn modelId="{8CBD16C2-9A27-4598-B41E-98B77131FC5E}" type="presOf" srcId="{E2C8CC6A-44BF-40F3-AE94-2863C8809A1D}" destId="{18F66C41-0A5F-4295-AD5A-62F4CAA99CA4}" srcOrd="0" destOrd="0" presId="urn:microsoft.com/office/officeart/2018/2/layout/IconCircleList"/>
    <dgm:cxn modelId="{05A635C9-39E1-4B3A-8BB8-BA74B9B414BB}" type="presOf" srcId="{D5066B49-19FF-4A01-A3ED-77F45F972D80}" destId="{EF067CB4-9C18-4CB7-9BF4-1F20E48BFA31}" srcOrd="0" destOrd="0" presId="urn:microsoft.com/office/officeart/2018/2/layout/IconCircleList"/>
    <dgm:cxn modelId="{F7AB1BCC-663C-418D-A7A9-0390D889F888}" srcId="{47CE5E59-C173-4A45-9568-5797D85D5150}" destId="{382FF144-724F-49F8-BC50-33738D696C17}" srcOrd="5" destOrd="0" parTransId="{EC8AF23E-549E-44FF-81DC-ECE16C22D7C9}" sibTransId="{4E0E88BD-9AB6-4418-8357-341327855B87}"/>
    <dgm:cxn modelId="{BBC029E4-04E5-48A6-B7BE-476D41224B12}" srcId="{47CE5E59-C173-4A45-9568-5797D85D5150}" destId="{1AD158D0-B475-465A-B719-F5235475E812}" srcOrd="3" destOrd="0" parTransId="{B5B3CF54-2DCB-4D34-B05F-87BF7B11A2B2}" sibTransId="{5F8E4C21-9DDD-40AA-96DA-73F48DEB5AA8}"/>
    <dgm:cxn modelId="{73C654F1-6144-43E3-BE7D-8414505154BB}" type="presOf" srcId="{C5F90015-EAB4-4A5D-8159-5BAF1A3BCD5D}" destId="{4B9318E8-0982-488A-A642-F1AD441E2285}" srcOrd="0" destOrd="0" presId="urn:microsoft.com/office/officeart/2018/2/layout/IconCircleList"/>
    <dgm:cxn modelId="{A90CCDFA-9C7C-44B4-9743-81030173DE4B}" type="presOf" srcId="{C2F9ED56-FE61-4811-A498-281D9815E384}" destId="{5A6C4388-7BCE-494D-931F-773A8B284217}" srcOrd="0" destOrd="0" presId="urn:microsoft.com/office/officeart/2018/2/layout/IconCircleList"/>
    <dgm:cxn modelId="{4813CB3D-2581-4655-94DD-5BF8C28E831E}" type="presParOf" srcId="{83E33C80-A25E-4F4D-98C5-09785AD8B88B}" destId="{DBD3A613-9030-453F-8A96-EE93A8E60CC9}" srcOrd="0" destOrd="0" presId="urn:microsoft.com/office/officeart/2018/2/layout/IconCircleList"/>
    <dgm:cxn modelId="{512F52DE-6A7D-4B3C-AFC2-E1F18CC495F0}" type="presParOf" srcId="{DBD3A613-9030-453F-8A96-EE93A8E60CC9}" destId="{15619103-E02B-42E6-83F5-3CD0ED1FBC0C}" srcOrd="0" destOrd="0" presId="urn:microsoft.com/office/officeart/2018/2/layout/IconCircleList"/>
    <dgm:cxn modelId="{6635B493-67FE-4DCD-B987-6ABCFD1ABF23}" type="presParOf" srcId="{15619103-E02B-42E6-83F5-3CD0ED1FBC0C}" destId="{7360166F-105A-4F27-B2B2-8EB77CF55343}" srcOrd="0" destOrd="0" presId="urn:microsoft.com/office/officeart/2018/2/layout/IconCircleList"/>
    <dgm:cxn modelId="{3804A7C7-F161-4D10-80B5-4387CF36EAFF}" type="presParOf" srcId="{15619103-E02B-42E6-83F5-3CD0ED1FBC0C}" destId="{9CB619E7-FAB5-4244-9D4A-97011EFAF2AC}" srcOrd="1" destOrd="0" presId="urn:microsoft.com/office/officeart/2018/2/layout/IconCircleList"/>
    <dgm:cxn modelId="{37B7116D-9ED3-4F72-B422-279A068B5790}" type="presParOf" srcId="{15619103-E02B-42E6-83F5-3CD0ED1FBC0C}" destId="{BD0C7E46-57F3-40F5-BE05-017E35EB5B87}" srcOrd="2" destOrd="0" presId="urn:microsoft.com/office/officeart/2018/2/layout/IconCircleList"/>
    <dgm:cxn modelId="{F3074D0E-8EDE-4B33-A9D4-A4D79EC50766}" type="presParOf" srcId="{15619103-E02B-42E6-83F5-3CD0ED1FBC0C}" destId="{0A190544-9634-4865-94AF-3BF84438FD1C}" srcOrd="3" destOrd="0" presId="urn:microsoft.com/office/officeart/2018/2/layout/IconCircleList"/>
    <dgm:cxn modelId="{DBD80521-D79D-4D69-B661-BE8EE0D95A36}" type="presParOf" srcId="{DBD3A613-9030-453F-8A96-EE93A8E60CC9}" destId="{4B9318E8-0982-488A-A642-F1AD441E2285}" srcOrd="1" destOrd="0" presId="urn:microsoft.com/office/officeart/2018/2/layout/IconCircleList"/>
    <dgm:cxn modelId="{C1BEC45F-F0FA-45E1-8056-E904F122E32A}" type="presParOf" srcId="{DBD3A613-9030-453F-8A96-EE93A8E60CC9}" destId="{F50790EF-D3DC-4A0E-A012-2484901F7B3F}" srcOrd="2" destOrd="0" presId="urn:microsoft.com/office/officeart/2018/2/layout/IconCircleList"/>
    <dgm:cxn modelId="{7177F503-6F9A-4F38-8237-FEE89E7EE7E8}" type="presParOf" srcId="{F50790EF-D3DC-4A0E-A012-2484901F7B3F}" destId="{C0A2D937-A2B3-4548-86CC-CD4FEED11839}" srcOrd="0" destOrd="0" presId="urn:microsoft.com/office/officeart/2018/2/layout/IconCircleList"/>
    <dgm:cxn modelId="{139BE471-6EEA-4455-AC5D-58D1655F3A75}" type="presParOf" srcId="{F50790EF-D3DC-4A0E-A012-2484901F7B3F}" destId="{9C47377B-A7B7-4BA7-86F9-EC48B0509E38}" srcOrd="1" destOrd="0" presId="urn:microsoft.com/office/officeart/2018/2/layout/IconCircleList"/>
    <dgm:cxn modelId="{30B502E4-4F68-4FDA-96A0-23126600348D}" type="presParOf" srcId="{F50790EF-D3DC-4A0E-A012-2484901F7B3F}" destId="{7070E788-AD1E-477F-9F7E-D176C4597431}" srcOrd="2" destOrd="0" presId="urn:microsoft.com/office/officeart/2018/2/layout/IconCircleList"/>
    <dgm:cxn modelId="{3AF257A3-DF1B-4BBD-A4F6-E56E5A38BB8C}" type="presParOf" srcId="{F50790EF-D3DC-4A0E-A012-2484901F7B3F}" destId="{D315CDAB-2EFA-4D46-BA8C-5E76CFB78EF9}" srcOrd="3" destOrd="0" presId="urn:microsoft.com/office/officeart/2018/2/layout/IconCircleList"/>
    <dgm:cxn modelId="{9ED6C7A3-B532-4C8A-B704-020E78B5613F}" type="presParOf" srcId="{DBD3A613-9030-453F-8A96-EE93A8E60CC9}" destId="{EF067CB4-9C18-4CB7-9BF4-1F20E48BFA31}" srcOrd="3" destOrd="0" presId="urn:microsoft.com/office/officeart/2018/2/layout/IconCircleList"/>
    <dgm:cxn modelId="{0077AF1D-0ECB-4B64-8D4C-3382AE6348BE}" type="presParOf" srcId="{DBD3A613-9030-453F-8A96-EE93A8E60CC9}" destId="{33EC58E4-10A1-457D-9D32-1571B9AF0596}" srcOrd="4" destOrd="0" presId="urn:microsoft.com/office/officeart/2018/2/layout/IconCircleList"/>
    <dgm:cxn modelId="{1C85E123-CE2D-47D9-B859-0E553B65E30C}" type="presParOf" srcId="{33EC58E4-10A1-457D-9D32-1571B9AF0596}" destId="{3A099799-5114-4F38-AD12-4492282046C9}" srcOrd="0" destOrd="0" presId="urn:microsoft.com/office/officeart/2018/2/layout/IconCircleList"/>
    <dgm:cxn modelId="{2E8E7C61-CABB-4CB7-839F-51016CDCF544}" type="presParOf" srcId="{33EC58E4-10A1-457D-9D32-1571B9AF0596}" destId="{005C8A0A-80B1-4A15-B2D5-4CCB264B52FD}" srcOrd="1" destOrd="0" presId="urn:microsoft.com/office/officeart/2018/2/layout/IconCircleList"/>
    <dgm:cxn modelId="{46D82A84-9922-4BE3-B221-D6F47632EA90}" type="presParOf" srcId="{33EC58E4-10A1-457D-9D32-1571B9AF0596}" destId="{E18A3B4B-8D7F-4CE1-B7A4-FDC0CF76D59D}" srcOrd="2" destOrd="0" presId="urn:microsoft.com/office/officeart/2018/2/layout/IconCircleList"/>
    <dgm:cxn modelId="{57503068-9ACD-484E-B97B-98D45652BC9A}" type="presParOf" srcId="{33EC58E4-10A1-457D-9D32-1571B9AF0596}" destId="{18F66C41-0A5F-4295-AD5A-62F4CAA99CA4}" srcOrd="3" destOrd="0" presId="urn:microsoft.com/office/officeart/2018/2/layout/IconCircleList"/>
    <dgm:cxn modelId="{E764AD45-D1FA-4EF6-A43B-7E66A3AE53B8}" type="presParOf" srcId="{DBD3A613-9030-453F-8A96-EE93A8E60CC9}" destId="{5A6C4388-7BCE-494D-931F-773A8B284217}" srcOrd="5" destOrd="0" presId="urn:microsoft.com/office/officeart/2018/2/layout/IconCircleList"/>
    <dgm:cxn modelId="{D6E5870D-0193-4B9F-82E4-5C2F4969624E}" type="presParOf" srcId="{DBD3A613-9030-453F-8A96-EE93A8E60CC9}" destId="{E8D86E01-D489-4C87-AF98-EEFC80880CC6}" srcOrd="6" destOrd="0" presId="urn:microsoft.com/office/officeart/2018/2/layout/IconCircleList"/>
    <dgm:cxn modelId="{177D8FF6-A615-4173-A4DB-0A2170529D84}" type="presParOf" srcId="{E8D86E01-D489-4C87-AF98-EEFC80880CC6}" destId="{24DD2675-7D10-4519-9EDF-42BF45FCFC50}" srcOrd="0" destOrd="0" presId="urn:microsoft.com/office/officeart/2018/2/layout/IconCircleList"/>
    <dgm:cxn modelId="{C094CCE3-AF40-4978-81CF-D2C01427BCF4}" type="presParOf" srcId="{E8D86E01-D489-4C87-AF98-EEFC80880CC6}" destId="{1F375049-7060-479F-ABE1-E7D809573F1C}" srcOrd="1" destOrd="0" presId="urn:microsoft.com/office/officeart/2018/2/layout/IconCircleList"/>
    <dgm:cxn modelId="{57B4ED10-C6AB-4EC3-B1E5-361272E112C7}" type="presParOf" srcId="{E8D86E01-D489-4C87-AF98-EEFC80880CC6}" destId="{AED2BC30-88C4-407D-9989-D4AB9F9FAEE8}" srcOrd="2" destOrd="0" presId="urn:microsoft.com/office/officeart/2018/2/layout/IconCircleList"/>
    <dgm:cxn modelId="{11F55809-715B-4A60-8D9E-EEDF40724F73}" type="presParOf" srcId="{E8D86E01-D489-4C87-AF98-EEFC80880CC6}" destId="{6D9A9410-093C-40C9-BE2A-2CB0B2861CF7}" srcOrd="3" destOrd="0" presId="urn:microsoft.com/office/officeart/2018/2/layout/IconCircleList"/>
    <dgm:cxn modelId="{D6753C4B-300B-4D6D-93AF-B0A4C3B7D370}" type="presParOf" srcId="{DBD3A613-9030-453F-8A96-EE93A8E60CC9}" destId="{8E01B52B-6054-4FD7-AB5E-91F32FD35EAD}" srcOrd="7" destOrd="0" presId="urn:microsoft.com/office/officeart/2018/2/layout/IconCircleList"/>
    <dgm:cxn modelId="{B141A51F-1563-4690-9FF3-84215362F89F}" type="presParOf" srcId="{DBD3A613-9030-453F-8A96-EE93A8E60CC9}" destId="{F87A4F40-AA4A-4861-91B1-959F55F4F8EA}" srcOrd="8" destOrd="0" presId="urn:microsoft.com/office/officeart/2018/2/layout/IconCircleList"/>
    <dgm:cxn modelId="{5037E32B-FB8C-4BBB-BBBA-D6928879E228}" type="presParOf" srcId="{F87A4F40-AA4A-4861-91B1-959F55F4F8EA}" destId="{DE12309A-648A-4781-BF59-F58A44FCCA86}" srcOrd="0" destOrd="0" presId="urn:microsoft.com/office/officeart/2018/2/layout/IconCircleList"/>
    <dgm:cxn modelId="{428F2415-1B26-4493-970D-2A2A1CCE379E}" type="presParOf" srcId="{F87A4F40-AA4A-4861-91B1-959F55F4F8EA}" destId="{C06C1617-7F2B-4E21-BF76-028DBCDAEBBD}" srcOrd="1" destOrd="0" presId="urn:microsoft.com/office/officeart/2018/2/layout/IconCircleList"/>
    <dgm:cxn modelId="{3AB43083-90B6-40B1-8A29-6E617A984D5B}" type="presParOf" srcId="{F87A4F40-AA4A-4861-91B1-959F55F4F8EA}" destId="{0C629463-034B-43C2-953F-22517C5AAF1A}" srcOrd="2" destOrd="0" presId="urn:microsoft.com/office/officeart/2018/2/layout/IconCircleList"/>
    <dgm:cxn modelId="{3C3C7590-F400-4F63-85E5-969F438D050F}" type="presParOf" srcId="{F87A4F40-AA4A-4861-91B1-959F55F4F8EA}" destId="{D0E16CEB-CAA0-4262-B143-AEEA09518D2F}" srcOrd="3" destOrd="0" presId="urn:microsoft.com/office/officeart/2018/2/layout/IconCircleList"/>
    <dgm:cxn modelId="{D0AF469A-45D6-4DBD-8A2E-48F9E8F375D9}" type="presParOf" srcId="{DBD3A613-9030-453F-8A96-EE93A8E60CC9}" destId="{5629EF9E-12E3-4C58-B28A-ED320F5C3B4A}" srcOrd="9" destOrd="0" presId="urn:microsoft.com/office/officeart/2018/2/layout/IconCircleList"/>
    <dgm:cxn modelId="{B4C2E293-CE21-4ED6-AFD4-375774EBD444}" type="presParOf" srcId="{DBD3A613-9030-453F-8A96-EE93A8E60CC9}" destId="{C4BBCD53-6486-484C-82B0-A9FC4F269B4F}" srcOrd="10" destOrd="0" presId="urn:microsoft.com/office/officeart/2018/2/layout/IconCircleList"/>
    <dgm:cxn modelId="{F292DE0A-B800-4C83-88C8-4C1188861F5D}" type="presParOf" srcId="{C4BBCD53-6486-484C-82B0-A9FC4F269B4F}" destId="{DA38C4EA-0F30-4596-97BC-48207BEA89DE}" srcOrd="0" destOrd="0" presId="urn:microsoft.com/office/officeart/2018/2/layout/IconCircleList"/>
    <dgm:cxn modelId="{66353501-9CA6-4B2C-82EC-99AF9E1F7163}" type="presParOf" srcId="{C4BBCD53-6486-484C-82B0-A9FC4F269B4F}" destId="{985CA635-AC6F-4C2E-B5DF-4E5301671892}" srcOrd="1" destOrd="0" presId="urn:microsoft.com/office/officeart/2018/2/layout/IconCircleList"/>
    <dgm:cxn modelId="{E9A24278-F79A-4094-B506-E44563D95644}" type="presParOf" srcId="{C4BBCD53-6486-484C-82B0-A9FC4F269B4F}" destId="{B488896C-3D0A-4965-9A7E-1253035F42A0}" srcOrd="2" destOrd="0" presId="urn:microsoft.com/office/officeart/2018/2/layout/IconCircleList"/>
    <dgm:cxn modelId="{16125789-C4ED-4D2B-8612-20461C284178}" type="presParOf" srcId="{C4BBCD53-6486-484C-82B0-A9FC4F269B4F}" destId="{0BD6DDF8-06C5-4DB9-9276-E0D89A762535}" srcOrd="3" destOrd="0" presId="urn:microsoft.com/office/officeart/2018/2/layout/IconCircle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49C004-B395-451B-84EE-D3FDE3D93053}">
      <dsp:nvSpPr>
        <dsp:cNvPr id="0" name=""/>
        <dsp:cNvSpPr/>
      </dsp:nvSpPr>
      <dsp:spPr>
        <a:xfrm>
          <a:off x="0" y="432"/>
          <a:ext cx="6078452" cy="0"/>
        </a:xfrm>
        <a:prstGeom prst="line">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w="9525" cap="flat" cmpd="sng" algn="ctr">
          <a:solidFill>
            <a:schemeClr val="accent6">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C511F63B-C51D-4030-9D83-B12DD9435FEB}">
      <dsp:nvSpPr>
        <dsp:cNvPr id="0" name=""/>
        <dsp:cNvSpPr/>
      </dsp:nvSpPr>
      <dsp:spPr>
        <a:xfrm>
          <a:off x="0" y="432"/>
          <a:ext cx="6078452" cy="505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Review of the first graduation project</a:t>
          </a:r>
          <a:endParaRPr lang="en-US" sz="2800" kern="1200" dirty="0"/>
        </a:p>
      </dsp:txBody>
      <dsp:txXfrm>
        <a:off x="0" y="432"/>
        <a:ext cx="6078452" cy="505835"/>
      </dsp:txXfrm>
    </dsp:sp>
    <dsp:sp modelId="{BEC9936B-8B2B-4103-BE53-DB27810153E8}">
      <dsp:nvSpPr>
        <dsp:cNvPr id="0" name=""/>
        <dsp:cNvSpPr/>
      </dsp:nvSpPr>
      <dsp:spPr>
        <a:xfrm>
          <a:off x="0" y="506267"/>
          <a:ext cx="6078452" cy="0"/>
        </a:xfrm>
        <a:prstGeom prst="line">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w="9525" cap="flat" cmpd="sng" algn="ctr">
          <a:solidFill>
            <a:schemeClr val="accent6">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06DA5368-5820-4437-96B0-ADBB75D99AE0}">
      <dsp:nvSpPr>
        <dsp:cNvPr id="0" name=""/>
        <dsp:cNvSpPr/>
      </dsp:nvSpPr>
      <dsp:spPr>
        <a:xfrm>
          <a:off x="0" y="506267"/>
          <a:ext cx="6078452" cy="505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t>Documentation of procedures</a:t>
          </a:r>
          <a:endParaRPr lang="en-US" sz="3200" kern="1200" dirty="0"/>
        </a:p>
      </dsp:txBody>
      <dsp:txXfrm>
        <a:off x="0" y="506267"/>
        <a:ext cx="6078452" cy="505835"/>
      </dsp:txXfrm>
    </dsp:sp>
    <dsp:sp modelId="{1DC92A77-1EFF-4265-945F-A10CC92E88AC}">
      <dsp:nvSpPr>
        <dsp:cNvPr id="0" name=""/>
        <dsp:cNvSpPr/>
      </dsp:nvSpPr>
      <dsp:spPr>
        <a:xfrm>
          <a:off x="0" y="1012103"/>
          <a:ext cx="6078452" cy="0"/>
        </a:xfrm>
        <a:prstGeom prst="line">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w="9525" cap="flat" cmpd="sng" algn="ctr">
          <a:solidFill>
            <a:schemeClr val="accent6">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5C1E45B8-346C-49A5-A517-3783609A69D6}">
      <dsp:nvSpPr>
        <dsp:cNvPr id="0" name=""/>
        <dsp:cNvSpPr/>
      </dsp:nvSpPr>
      <dsp:spPr>
        <a:xfrm>
          <a:off x="0" y="1012103"/>
          <a:ext cx="6078452" cy="505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t>Development</a:t>
          </a:r>
          <a:r>
            <a:rPr lang="en-US" sz="2500" b="1" kern="1200" dirty="0"/>
            <a:t> </a:t>
          </a:r>
          <a:endParaRPr lang="en-US" sz="2500" kern="1200" dirty="0"/>
        </a:p>
      </dsp:txBody>
      <dsp:txXfrm>
        <a:off x="0" y="1012103"/>
        <a:ext cx="6078452" cy="505835"/>
      </dsp:txXfrm>
    </dsp:sp>
    <dsp:sp modelId="{457FDAA3-6E08-414A-B7B7-E34A7438AEF0}">
      <dsp:nvSpPr>
        <dsp:cNvPr id="0" name=""/>
        <dsp:cNvSpPr/>
      </dsp:nvSpPr>
      <dsp:spPr>
        <a:xfrm>
          <a:off x="0" y="1517939"/>
          <a:ext cx="6078452" cy="0"/>
        </a:xfrm>
        <a:prstGeom prst="line">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w="9525" cap="flat" cmpd="sng" algn="ctr">
          <a:solidFill>
            <a:schemeClr val="accent6">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C214AAD5-70E4-4D3D-9456-50C415853397}">
      <dsp:nvSpPr>
        <dsp:cNvPr id="0" name=""/>
        <dsp:cNvSpPr/>
      </dsp:nvSpPr>
      <dsp:spPr>
        <a:xfrm>
          <a:off x="0" y="1517939"/>
          <a:ext cx="6078452" cy="505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t>Organizational structure</a:t>
          </a:r>
          <a:endParaRPr lang="en-US" sz="3200" kern="1200" dirty="0"/>
        </a:p>
      </dsp:txBody>
      <dsp:txXfrm>
        <a:off x="0" y="1517939"/>
        <a:ext cx="6078452" cy="505835"/>
      </dsp:txXfrm>
    </dsp:sp>
    <dsp:sp modelId="{F225EE04-E3B0-4C49-8BDF-B53908D3DDDA}">
      <dsp:nvSpPr>
        <dsp:cNvPr id="0" name=""/>
        <dsp:cNvSpPr/>
      </dsp:nvSpPr>
      <dsp:spPr>
        <a:xfrm>
          <a:off x="0" y="2023774"/>
          <a:ext cx="6078452" cy="0"/>
        </a:xfrm>
        <a:prstGeom prst="line">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w="9525" cap="flat" cmpd="sng" algn="ctr">
          <a:solidFill>
            <a:schemeClr val="accent6">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F2795146-06E7-4BD0-8AA5-B83A1EDCFEE9}">
      <dsp:nvSpPr>
        <dsp:cNvPr id="0" name=""/>
        <dsp:cNvSpPr/>
      </dsp:nvSpPr>
      <dsp:spPr>
        <a:xfrm>
          <a:off x="0" y="2023774"/>
          <a:ext cx="6078452" cy="505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t>Job descriptions </a:t>
          </a:r>
          <a:endParaRPr lang="en-US" sz="3200" kern="1200" dirty="0"/>
        </a:p>
      </dsp:txBody>
      <dsp:txXfrm>
        <a:off x="0" y="2023774"/>
        <a:ext cx="6078452" cy="505835"/>
      </dsp:txXfrm>
    </dsp:sp>
    <dsp:sp modelId="{22546AEB-367D-40C4-A0E5-DE0A2813D845}">
      <dsp:nvSpPr>
        <dsp:cNvPr id="0" name=""/>
        <dsp:cNvSpPr/>
      </dsp:nvSpPr>
      <dsp:spPr>
        <a:xfrm>
          <a:off x="0" y="2529610"/>
          <a:ext cx="6078452" cy="0"/>
        </a:xfrm>
        <a:prstGeom prst="line">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w="9525" cap="flat" cmpd="sng" algn="ctr">
          <a:solidFill>
            <a:schemeClr val="accent6">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08A37A3B-7962-40F3-9277-FDA1DC93AF7C}">
      <dsp:nvSpPr>
        <dsp:cNvPr id="0" name=""/>
        <dsp:cNvSpPr/>
      </dsp:nvSpPr>
      <dsp:spPr>
        <a:xfrm>
          <a:off x="0" y="2529610"/>
          <a:ext cx="6078452" cy="505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t>Conclusion </a:t>
          </a:r>
          <a:endParaRPr lang="en-US" sz="3200" kern="1200" dirty="0"/>
        </a:p>
      </dsp:txBody>
      <dsp:txXfrm>
        <a:off x="0" y="2529610"/>
        <a:ext cx="6078452" cy="505835"/>
      </dsp:txXfrm>
    </dsp:sp>
    <dsp:sp modelId="{F7161A38-D6F8-48FE-B0BB-C245DC9987AC}">
      <dsp:nvSpPr>
        <dsp:cNvPr id="0" name=""/>
        <dsp:cNvSpPr/>
      </dsp:nvSpPr>
      <dsp:spPr>
        <a:xfrm>
          <a:off x="0" y="3035446"/>
          <a:ext cx="6078452" cy="0"/>
        </a:xfrm>
        <a:prstGeom prst="line">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w="9525" cap="flat" cmpd="sng" algn="ctr">
          <a:solidFill>
            <a:schemeClr val="accent6">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4D020834-BA8C-4C89-BF7F-152197ABF385}">
      <dsp:nvSpPr>
        <dsp:cNvPr id="0" name=""/>
        <dsp:cNvSpPr/>
      </dsp:nvSpPr>
      <dsp:spPr>
        <a:xfrm>
          <a:off x="0" y="3035446"/>
          <a:ext cx="6078452" cy="505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t>Recommendation</a:t>
          </a:r>
          <a:r>
            <a:rPr lang="en-US" sz="2500" b="1" kern="1200" dirty="0"/>
            <a:t> </a:t>
          </a:r>
          <a:endParaRPr lang="en-US" sz="2500" kern="1200" dirty="0"/>
        </a:p>
      </dsp:txBody>
      <dsp:txXfrm>
        <a:off x="0" y="3035446"/>
        <a:ext cx="6078452" cy="5058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465D9-C578-42B9-8349-7E2696A5EE4D}">
      <dsp:nvSpPr>
        <dsp:cNvPr id="0" name=""/>
        <dsp:cNvSpPr/>
      </dsp:nvSpPr>
      <dsp:spPr>
        <a:xfrm>
          <a:off x="1442999" y="226367"/>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9BB6C1-DC59-4DBB-8537-831D8593FDC3}">
      <dsp:nvSpPr>
        <dsp:cNvPr id="0" name=""/>
        <dsp:cNvSpPr/>
      </dsp:nvSpPr>
      <dsp:spPr>
        <a:xfrm>
          <a:off x="254999" y="2688352"/>
          <a:ext cx="4320000" cy="99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just" defTabSz="622300">
            <a:lnSpc>
              <a:spcPct val="100000"/>
            </a:lnSpc>
            <a:spcBef>
              <a:spcPct val="0"/>
            </a:spcBef>
            <a:spcAft>
              <a:spcPct val="35000"/>
            </a:spcAft>
            <a:buNone/>
          </a:pPr>
          <a:r>
            <a:rPr lang="en-US" sz="1400" kern="1200" dirty="0"/>
            <a:t>The main problem is Confronting farm procedures and traditional practices that prevented them from increasing the productivity of cows' milk and which found problems in engineering methods for managing work and dealing with cows,</a:t>
          </a:r>
        </a:p>
      </dsp:txBody>
      <dsp:txXfrm>
        <a:off x="254999" y="2688352"/>
        <a:ext cx="4320000" cy="990000"/>
      </dsp:txXfrm>
    </dsp:sp>
    <dsp:sp modelId="{04A77CA6-EEAD-4EAA-935E-1197FFE5A343}">
      <dsp:nvSpPr>
        <dsp:cNvPr id="0" name=""/>
        <dsp:cNvSpPr/>
      </dsp:nvSpPr>
      <dsp:spPr>
        <a:xfrm>
          <a:off x="6518999" y="226367"/>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D1F1BC-F8DF-492F-898F-91357F19C093}">
      <dsp:nvSpPr>
        <dsp:cNvPr id="0" name=""/>
        <dsp:cNvSpPr/>
      </dsp:nvSpPr>
      <dsp:spPr>
        <a:xfrm>
          <a:off x="5330999" y="2688352"/>
          <a:ext cx="4320000" cy="99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just" defTabSz="755650">
            <a:lnSpc>
              <a:spcPct val="100000"/>
            </a:lnSpc>
            <a:spcBef>
              <a:spcPct val="0"/>
            </a:spcBef>
            <a:spcAft>
              <a:spcPct val="35000"/>
            </a:spcAft>
            <a:buNone/>
          </a:pPr>
          <a:r>
            <a:rPr lang="en-US" sz="1700" kern="1200" dirty="0"/>
            <a:t>Wrong planning and implementation of work procedures and cows exposed to many diseases that affect their production and lack of safety.</a:t>
          </a:r>
        </a:p>
      </dsp:txBody>
      <dsp:txXfrm>
        <a:off x="5330999" y="2688352"/>
        <a:ext cx="4320000" cy="99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ABC687-2A94-423E-8C93-39898EBC8323}">
      <dsp:nvSpPr>
        <dsp:cNvPr id="0" name=""/>
        <dsp:cNvSpPr/>
      </dsp:nvSpPr>
      <dsp:spPr>
        <a:xfrm>
          <a:off x="0" y="4493"/>
          <a:ext cx="6078452" cy="538320"/>
        </a:xfrm>
        <a:prstGeom prst="roundRect">
          <a:avLst>
            <a:gd name="adj" fmla="val 10000"/>
          </a:avLst>
        </a:prstGeom>
        <a:gradFill rotWithShape="0">
          <a:gsLst>
            <a:gs pos="0">
              <a:schemeClr val="dk2">
                <a:tint val="40000"/>
                <a:hueOff val="0"/>
                <a:satOff val="0"/>
                <a:lumOff val="0"/>
                <a:alphaOff val="0"/>
                <a:tint val="94000"/>
                <a:satMod val="105000"/>
                <a:lumMod val="102000"/>
              </a:schemeClr>
            </a:gs>
            <a:gs pos="100000">
              <a:schemeClr val="dk2">
                <a:tint val="40000"/>
                <a:hueOff val="0"/>
                <a:satOff val="0"/>
                <a:lumOff val="0"/>
                <a:alphaOff val="0"/>
                <a:shade val="74000"/>
                <a:satMod val="128000"/>
                <a:lumMod val="10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EB3174AE-4DFD-4559-B956-667A4EF88A04}">
      <dsp:nvSpPr>
        <dsp:cNvPr id="0" name=""/>
        <dsp:cNvSpPr/>
      </dsp:nvSpPr>
      <dsp:spPr>
        <a:xfrm>
          <a:off x="162841" y="125615"/>
          <a:ext cx="296365" cy="29607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C17B609-25FC-4918-A64B-88AF0A4ACF48}">
      <dsp:nvSpPr>
        <dsp:cNvPr id="0" name=""/>
        <dsp:cNvSpPr/>
      </dsp:nvSpPr>
      <dsp:spPr>
        <a:xfrm>
          <a:off x="622049" y="4493"/>
          <a:ext cx="5428301" cy="5887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313" tIns="62313" rIns="62313" bIns="62313" numCol="1" spcCol="1270" anchor="ctr" anchorCtr="0">
          <a:noAutofit/>
        </a:bodyPr>
        <a:lstStyle/>
        <a:p>
          <a:pPr marL="0" lvl="0" indent="0" algn="l" defTabSz="889000">
            <a:lnSpc>
              <a:spcPct val="100000"/>
            </a:lnSpc>
            <a:spcBef>
              <a:spcPct val="0"/>
            </a:spcBef>
            <a:spcAft>
              <a:spcPct val="35000"/>
            </a:spcAft>
            <a:buNone/>
          </a:pPr>
          <a:r>
            <a:rPr lang="en-US" sz="2000" kern="1200" dirty="0">
              <a:solidFill>
                <a:schemeClr val="bg1"/>
              </a:solidFill>
            </a:rPr>
            <a:t>Raising the level of productivity on the farm</a:t>
          </a:r>
        </a:p>
      </dsp:txBody>
      <dsp:txXfrm>
        <a:off x="622049" y="4493"/>
        <a:ext cx="5428301" cy="588787"/>
      </dsp:txXfrm>
    </dsp:sp>
    <dsp:sp modelId="{4344B13B-3855-4645-8ED1-A027CEF19360}">
      <dsp:nvSpPr>
        <dsp:cNvPr id="0" name=""/>
        <dsp:cNvSpPr/>
      </dsp:nvSpPr>
      <dsp:spPr>
        <a:xfrm>
          <a:off x="0" y="740478"/>
          <a:ext cx="6078452" cy="538320"/>
        </a:xfrm>
        <a:prstGeom prst="roundRect">
          <a:avLst>
            <a:gd name="adj" fmla="val 10000"/>
          </a:avLst>
        </a:prstGeom>
        <a:gradFill rotWithShape="0">
          <a:gsLst>
            <a:gs pos="0">
              <a:schemeClr val="dk2">
                <a:tint val="40000"/>
                <a:hueOff val="0"/>
                <a:satOff val="0"/>
                <a:lumOff val="0"/>
                <a:alphaOff val="0"/>
                <a:tint val="94000"/>
                <a:satMod val="105000"/>
                <a:lumMod val="102000"/>
              </a:schemeClr>
            </a:gs>
            <a:gs pos="100000">
              <a:schemeClr val="dk2">
                <a:tint val="40000"/>
                <a:hueOff val="0"/>
                <a:satOff val="0"/>
                <a:lumOff val="0"/>
                <a:alphaOff val="0"/>
                <a:shade val="74000"/>
                <a:satMod val="128000"/>
                <a:lumMod val="10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B2D56054-DD83-4C44-BFB8-19593A00E867}">
      <dsp:nvSpPr>
        <dsp:cNvPr id="0" name=""/>
        <dsp:cNvSpPr/>
      </dsp:nvSpPr>
      <dsp:spPr>
        <a:xfrm>
          <a:off x="162841" y="861600"/>
          <a:ext cx="296365" cy="29607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88A6315-8EA6-4DFB-9ADA-30852B9E2DE4}">
      <dsp:nvSpPr>
        <dsp:cNvPr id="0" name=""/>
        <dsp:cNvSpPr/>
      </dsp:nvSpPr>
      <dsp:spPr>
        <a:xfrm>
          <a:off x="622049" y="740478"/>
          <a:ext cx="5428301" cy="5887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313" tIns="62313" rIns="62313" bIns="62313" numCol="1" spcCol="1270" anchor="ctr" anchorCtr="0">
          <a:noAutofit/>
        </a:bodyPr>
        <a:lstStyle/>
        <a:p>
          <a:pPr marL="0" lvl="0" indent="0" algn="l" defTabSz="889000">
            <a:lnSpc>
              <a:spcPct val="100000"/>
            </a:lnSpc>
            <a:spcBef>
              <a:spcPct val="0"/>
            </a:spcBef>
            <a:spcAft>
              <a:spcPct val="35000"/>
            </a:spcAft>
            <a:buNone/>
          </a:pPr>
          <a:r>
            <a:rPr lang="en-US" sz="2000" kern="1200" dirty="0">
              <a:solidFill>
                <a:schemeClr val="bg1"/>
              </a:solidFill>
            </a:rPr>
            <a:t>Developing a farm organizing system</a:t>
          </a:r>
        </a:p>
      </dsp:txBody>
      <dsp:txXfrm>
        <a:off x="622049" y="740478"/>
        <a:ext cx="5428301" cy="588787"/>
      </dsp:txXfrm>
    </dsp:sp>
    <dsp:sp modelId="{3DB77452-8CE1-49D4-B1CC-5B9DC05F2DFF}">
      <dsp:nvSpPr>
        <dsp:cNvPr id="0" name=""/>
        <dsp:cNvSpPr/>
      </dsp:nvSpPr>
      <dsp:spPr>
        <a:xfrm>
          <a:off x="0" y="1476463"/>
          <a:ext cx="6078452" cy="538320"/>
        </a:xfrm>
        <a:prstGeom prst="roundRect">
          <a:avLst>
            <a:gd name="adj" fmla="val 10000"/>
          </a:avLst>
        </a:prstGeom>
        <a:gradFill rotWithShape="0">
          <a:gsLst>
            <a:gs pos="0">
              <a:schemeClr val="dk2">
                <a:tint val="40000"/>
                <a:hueOff val="0"/>
                <a:satOff val="0"/>
                <a:lumOff val="0"/>
                <a:alphaOff val="0"/>
                <a:tint val="94000"/>
                <a:satMod val="105000"/>
                <a:lumMod val="102000"/>
              </a:schemeClr>
            </a:gs>
            <a:gs pos="100000">
              <a:schemeClr val="dk2">
                <a:tint val="40000"/>
                <a:hueOff val="0"/>
                <a:satOff val="0"/>
                <a:lumOff val="0"/>
                <a:alphaOff val="0"/>
                <a:shade val="74000"/>
                <a:satMod val="128000"/>
                <a:lumMod val="10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FB25079D-2270-4616-94A6-0B5BA361F6B7}">
      <dsp:nvSpPr>
        <dsp:cNvPr id="0" name=""/>
        <dsp:cNvSpPr/>
      </dsp:nvSpPr>
      <dsp:spPr>
        <a:xfrm>
          <a:off x="162841" y="1597585"/>
          <a:ext cx="296365" cy="29607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90C638C-4719-4303-AD2C-2053968C3AAD}">
      <dsp:nvSpPr>
        <dsp:cNvPr id="0" name=""/>
        <dsp:cNvSpPr/>
      </dsp:nvSpPr>
      <dsp:spPr>
        <a:xfrm>
          <a:off x="622049" y="1476463"/>
          <a:ext cx="5428301" cy="5887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313" tIns="62313" rIns="62313" bIns="62313" numCol="1" spcCol="1270" anchor="ctr" anchorCtr="0">
          <a:noAutofit/>
        </a:bodyPr>
        <a:lstStyle/>
        <a:p>
          <a:pPr marL="0" lvl="0" indent="0" algn="l" defTabSz="800100">
            <a:lnSpc>
              <a:spcPct val="100000"/>
            </a:lnSpc>
            <a:spcBef>
              <a:spcPct val="0"/>
            </a:spcBef>
            <a:spcAft>
              <a:spcPct val="35000"/>
            </a:spcAft>
            <a:buNone/>
          </a:pPr>
          <a:r>
            <a:rPr lang="en-US" sz="1800" kern="1200" dirty="0">
              <a:solidFill>
                <a:schemeClr val="bg1"/>
              </a:solidFill>
            </a:rPr>
            <a:t>Developing farm-specific technological and engineering solutions</a:t>
          </a:r>
        </a:p>
      </dsp:txBody>
      <dsp:txXfrm>
        <a:off x="622049" y="1476463"/>
        <a:ext cx="5428301" cy="588787"/>
      </dsp:txXfrm>
    </dsp:sp>
    <dsp:sp modelId="{E4728FCE-C9B5-419D-96F7-D8300C839DC4}">
      <dsp:nvSpPr>
        <dsp:cNvPr id="0" name=""/>
        <dsp:cNvSpPr/>
      </dsp:nvSpPr>
      <dsp:spPr>
        <a:xfrm>
          <a:off x="0" y="2212447"/>
          <a:ext cx="6078452" cy="538320"/>
        </a:xfrm>
        <a:prstGeom prst="roundRect">
          <a:avLst>
            <a:gd name="adj" fmla="val 10000"/>
          </a:avLst>
        </a:prstGeom>
        <a:gradFill rotWithShape="0">
          <a:gsLst>
            <a:gs pos="0">
              <a:schemeClr val="dk2">
                <a:tint val="40000"/>
                <a:hueOff val="0"/>
                <a:satOff val="0"/>
                <a:lumOff val="0"/>
                <a:alphaOff val="0"/>
                <a:tint val="94000"/>
                <a:satMod val="105000"/>
                <a:lumMod val="102000"/>
              </a:schemeClr>
            </a:gs>
            <a:gs pos="100000">
              <a:schemeClr val="dk2">
                <a:tint val="40000"/>
                <a:hueOff val="0"/>
                <a:satOff val="0"/>
                <a:lumOff val="0"/>
                <a:alphaOff val="0"/>
                <a:shade val="74000"/>
                <a:satMod val="128000"/>
                <a:lumMod val="10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286EC806-6399-4D76-B7FA-FEBA7328F69C}">
      <dsp:nvSpPr>
        <dsp:cNvPr id="0" name=""/>
        <dsp:cNvSpPr/>
      </dsp:nvSpPr>
      <dsp:spPr>
        <a:xfrm>
          <a:off x="162841" y="2333569"/>
          <a:ext cx="296365" cy="29607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8B1FBB4-B653-4545-85B6-D15307453C76}">
      <dsp:nvSpPr>
        <dsp:cNvPr id="0" name=""/>
        <dsp:cNvSpPr/>
      </dsp:nvSpPr>
      <dsp:spPr>
        <a:xfrm>
          <a:off x="622049" y="2212447"/>
          <a:ext cx="5428301" cy="5887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313" tIns="62313" rIns="62313" bIns="62313" numCol="1" spcCol="1270" anchor="ctr" anchorCtr="0">
          <a:noAutofit/>
        </a:bodyPr>
        <a:lstStyle/>
        <a:p>
          <a:pPr marL="0" lvl="0" indent="0" algn="l" defTabSz="800100">
            <a:lnSpc>
              <a:spcPct val="100000"/>
            </a:lnSpc>
            <a:spcBef>
              <a:spcPct val="0"/>
            </a:spcBef>
            <a:spcAft>
              <a:spcPct val="35000"/>
            </a:spcAft>
            <a:buNone/>
          </a:pPr>
          <a:r>
            <a:rPr lang="en-US" sz="1800" kern="1200" dirty="0">
              <a:solidFill>
                <a:schemeClr val="bg1"/>
              </a:solidFill>
            </a:rPr>
            <a:t>Creating a farm management system from an administrative and technical standpoint</a:t>
          </a:r>
        </a:p>
      </dsp:txBody>
      <dsp:txXfrm>
        <a:off x="622049" y="2212447"/>
        <a:ext cx="5428301" cy="588787"/>
      </dsp:txXfrm>
    </dsp:sp>
    <dsp:sp modelId="{BCAB08BB-8BF1-4D51-B07F-8C2AD5631ADA}">
      <dsp:nvSpPr>
        <dsp:cNvPr id="0" name=""/>
        <dsp:cNvSpPr/>
      </dsp:nvSpPr>
      <dsp:spPr>
        <a:xfrm>
          <a:off x="0" y="2948432"/>
          <a:ext cx="6078452" cy="538320"/>
        </a:xfrm>
        <a:prstGeom prst="roundRect">
          <a:avLst>
            <a:gd name="adj" fmla="val 10000"/>
          </a:avLst>
        </a:prstGeom>
        <a:gradFill rotWithShape="0">
          <a:gsLst>
            <a:gs pos="0">
              <a:schemeClr val="dk2">
                <a:tint val="40000"/>
                <a:hueOff val="0"/>
                <a:satOff val="0"/>
                <a:lumOff val="0"/>
                <a:alphaOff val="0"/>
                <a:tint val="94000"/>
                <a:satMod val="105000"/>
                <a:lumMod val="102000"/>
              </a:schemeClr>
            </a:gs>
            <a:gs pos="100000">
              <a:schemeClr val="dk2">
                <a:tint val="40000"/>
                <a:hueOff val="0"/>
                <a:satOff val="0"/>
                <a:lumOff val="0"/>
                <a:alphaOff val="0"/>
                <a:shade val="74000"/>
                <a:satMod val="128000"/>
                <a:lumMod val="10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0F7F6425-5B76-474B-A4F5-3ECFCFBEF495}">
      <dsp:nvSpPr>
        <dsp:cNvPr id="0" name=""/>
        <dsp:cNvSpPr/>
      </dsp:nvSpPr>
      <dsp:spPr>
        <a:xfrm>
          <a:off x="162841" y="3069554"/>
          <a:ext cx="296365" cy="29607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57890B5-713A-4E6D-96BE-5EA6D9D95DC0}">
      <dsp:nvSpPr>
        <dsp:cNvPr id="0" name=""/>
        <dsp:cNvSpPr/>
      </dsp:nvSpPr>
      <dsp:spPr>
        <a:xfrm>
          <a:off x="622049" y="2948432"/>
          <a:ext cx="5428301" cy="5887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313" tIns="62313" rIns="62313" bIns="62313" numCol="1" spcCol="1270" anchor="ctr" anchorCtr="0">
          <a:noAutofit/>
        </a:bodyPr>
        <a:lstStyle/>
        <a:p>
          <a:pPr marL="0" lvl="0" indent="0" algn="l" defTabSz="889000">
            <a:lnSpc>
              <a:spcPct val="100000"/>
            </a:lnSpc>
            <a:spcBef>
              <a:spcPct val="0"/>
            </a:spcBef>
            <a:spcAft>
              <a:spcPct val="35000"/>
            </a:spcAft>
            <a:buNone/>
          </a:pPr>
          <a:r>
            <a:rPr lang="en-US" sz="2000" kern="1200" dirty="0">
              <a:solidFill>
                <a:schemeClr val="bg1"/>
              </a:solidFill>
            </a:rPr>
            <a:t>Attention to maintenance operations on the farm</a:t>
          </a:r>
        </a:p>
      </dsp:txBody>
      <dsp:txXfrm>
        <a:off x="622049" y="2948432"/>
        <a:ext cx="5428301" cy="5887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116A02-4D58-401E-ABEC-ECB46726F421}">
      <dsp:nvSpPr>
        <dsp:cNvPr id="0" name=""/>
        <dsp:cNvSpPr/>
      </dsp:nvSpPr>
      <dsp:spPr>
        <a:xfrm>
          <a:off x="749602" y="745047"/>
          <a:ext cx="1098000" cy="1098000"/>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DDB825-6049-43E0-8858-2A4DF3B6F79B}">
      <dsp:nvSpPr>
        <dsp:cNvPr id="0" name=""/>
        <dsp:cNvSpPr/>
      </dsp:nvSpPr>
      <dsp:spPr>
        <a:xfrm>
          <a:off x="983602" y="979047"/>
          <a:ext cx="630000" cy="63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6EB2C8-3561-43DE-862F-688F98292B18}">
      <dsp:nvSpPr>
        <dsp:cNvPr id="0" name=""/>
        <dsp:cNvSpPr/>
      </dsp:nvSpPr>
      <dsp:spPr>
        <a:xfrm>
          <a:off x="398602" y="2185047"/>
          <a:ext cx="1800000" cy="998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b="0" kern="1200" dirty="0"/>
            <a:t>Data collection and studying the current situation   </a:t>
          </a:r>
          <a:endParaRPr lang="en-US" sz="1800" kern="1200" dirty="0"/>
        </a:p>
      </dsp:txBody>
      <dsp:txXfrm>
        <a:off x="398602" y="2185047"/>
        <a:ext cx="1800000" cy="998437"/>
      </dsp:txXfrm>
    </dsp:sp>
    <dsp:sp modelId="{CF17F120-07D7-479D-93D9-E57D6F166BB6}">
      <dsp:nvSpPr>
        <dsp:cNvPr id="0" name=""/>
        <dsp:cNvSpPr/>
      </dsp:nvSpPr>
      <dsp:spPr>
        <a:xfrm>
          <a:off x="2864602" y="745047"/>
          <a:ext cx="1098000" cy="1098000"/>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804F8A-FB35-41BE-BE3D-6F2B7C910518}">
      <dsp:nvSpPr>
        <dsp:cNvPr id="0" name=""/>
        <dsp:cNvSpPr/>
      </dsp:nvSpPr>
      <dsp:spPr>
        <a:xfrm>
          <a:off x="3098602" y="979047"/>
          <a:ext cx="630000" cy="63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C1E7C77-A6DD-48E2-8362-2924521DBCC7}">
      <dsp:nvSpPr>
        <dsp:cNvPr id="0" name=""/>
        <dsp:cNvSpPr/>
      </dsp:nvSpPr>
      <dsp:spPr>
        <a:xfrm>
          <a:off x="2513602" y="2185047"/>
          <a:ext cx="1800000" cy="998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b="0" kern="1200" dirty="0"/>
            <a:t>Identify the  main problem</a:t>
          </a:r>
          <a:endParaRPr lang="en-US" sz="1800" kern="1200" dirty="0"/>
        </a:p>
      </dsp:txBody>
      <dsp:txXfrm>
        <a:off x="2513602" y="2185047"/>
        <a:ext cx="1800000" cy="998437"/>
      </dsp:txXfrm>
    </dsp:sp>
    <dsp:sp modelId="{2116C732-51D2-47BE-8C09-023DF75212CA}">
      <dsp:nvSpPr>
        <dsp:cNvPr id="0" name=""/>
        <dsp:cNvSpPr/>
      </dsp:nvSpPr>
      <dsp:spPr>
        <a:xfrm>
          <a:off x="4979602" y="745047"/>
          <a:ext cx="1098000" cy="1098000"/>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5338B4-F702-4F28-B38E-074C020FBC48}">
      <dsp:nvSpPr>
        <dsp:cNvPr id="0" name=""/>
        <dsp:cNvSpPr/>
      </dsp:nvSpPr>
      <dsp:spPr>
        <a:xfrm>
          <a:off x="5213602" y="979047"/>
          <a:ext cx="630000" cy="63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04CF0C-E783-4E23-84A0-346DF5BF9819}">
      <dsp:nvSpPr>
        <dsp:cNvPr id="0" name=""/>
        <dsp:cNvSpPr/>
      </dsp:nvSpPr>
      <dsp:spPr>
        <a:xfrm>
          <a:off x="4628602" y="2185047"/>
          <a:ext cx="1800000" cy="998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b="0" kern="1200" dirty="0"/>
            <a:t>Search on theoretical back &amp; Previous work</a:t>
          </a:r>
          <a:endParaRPr lang="en-US" sz="1800" kern="1200" dirty="0"/>
        </a:p>
      </dsp:txBody>
      <dsp:txXfrm>
        <a:off x="4628602" y="2185047"/>
        <a:ext cx="1800000" cy="998437"/>
      </dsp:txXfrm>
    </dsp:sp>
    <dsp:sp modelId="{EDD27EED-3BD8-491C-9593-64A4EC353C8E}">
      <dsp:nvSpPr>
        <dsp:cNvPr id="0" name=""/>
        <dsp:cNvSpPr/>
      </dsp:nvSpPr>
      <dsp:spPr>
        <a:xfrm>
          <a:off x="7094603" y="745047"/>
          <a:ext cx="1098000" cy="1098000"/>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51C0E3-B0C5-4EA0-A15B-56D36E994886}">
      <dsp:nvSpPr>
        <dsp:cNvPr id="0" name=""/>
        <dsp:cNvSpPr/>
      </dsp:nvSpPr>
      <dsp:spPr>
        <a:xfrm>
          <a:off x="7328603" y="979047"/>
          <a:ext cx="630000" cy="63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1CF14D-2839-46A4-827D-0945320143FD}">
      <dsp:nvSpPr>
        <dsp:cNvPr id="0" name=""/>
        <dsp:cNvSpPr/>
      </dsp:nvSpPr>
      <dsp:spPr>
        <a:xfrm>
          <a:off x="6743603" y="2185047"/>
          <a:ext cx="1800000" cy="998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b="0" kern="1200" dirty="0"/>
            <a:t>Identify Constrains </a:t>
          </a:r>
          <a:endParaRPr lang="en-US" sz="1800" kern="1200" dirty="0"/>
        </a:p>
      </dsp:txBody>
      <dsp:txXfrm>
        <a:off x="6743603" y="2185047"/>
        <a:ext cx="1800000" cy="998437"/>
      </dsp:txXfrm>
    </dsp:sp>
    <dsp:sp modelId="{972A1C18-9580-461B-BE8C-C12B2025DD8D}">
      <dsp:nvSpPr>
        <dsp:cNvPr id="0" name=""/>
        <dsp:cNvSpPr/>
      </dsp:nvSpPr>
      <dsp:spPr>
        <a:xfrm>
          <a:off x="9209603" y="745047"/>
          <a:ext cx="1098000" cy="1098000"/>
        </a:xfrm>
        <a:prstGeom prst="round2DiagRect">
          <a:avLst>
            <a:gd name="adj1" fmla="val 29727"/>
            <a:gd name="adj2" fmla="val 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993539-06BE-4592-BFB9-36F802339AC2}">
      <dsp:nvSpPr>
        <dsp:cNvPr id="0" name=""/>
        <dsp:cNvSpPr/>
      </dsp:nvSpPr>
      <dsp:spPr>
        <a:xfrm>
          <a:off x="9443603" y="979047"/>
          <a:ext cx="630000" cy="63000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AB56A3-96E8-492A-B511-5F47C818EEB8}">
      <dsp:nvSpPr>
        <dsp:cNvPr id="0" name=""/>
        <dsp:cNvSpPr/>
      </dsp:nvSpPr>
      <dsp:spPr>
        <a:xfrm>
          <a:off x="8858603" y="2185047"/>
          <a:ext cx="1800000" cy="998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defRPr cap="all"/>
          </a:pPr>
          <a:r>
            <a:rPr lang="en-US" sz="1600" b="0" kern="1200" dirty="0"/>
            <a:t>Apply what we have studied in previous courses to solve AZIZA farm problems </a:t>
          </a:r>
          <a:endParaRPr lang="en-US" sz="1600" kern="1200" dirty="0"/>
        </a:p>
      </dsp:txBody>
      <dsp:txXfrm>
        <a:off x="8858603" y="2185047"/>
        <a:ext cx="1800000" cy="99843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ADE690-824B-4F2A-8771-E2EA43E9EF85}">
      <dsp:nvSpPr>
        <dsp:cNvPr id="0" name=""/>
        <dsp:cNvSpPr/>
      </dsp:nvSpPr>
      <dsp:spPr>
        <a:xfrm>
          <a:off x="107563" y="693578"/>
          <a:ext cx="776232" cy="77623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C9F3C4-3603-4A02-91B1-CC252658BE03}">
      <dsp:nvSpPr>
        <dsp:cNvPr id="0" name=""/>
        <dsp:cNvSpPr/>
      </dsp:nvSpPr>
      <dsp:spPr>
        <a:xfrm>
          <a:off x="270572" y="856587"/>
          <a:ext cx="450214" cy="4502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C26F3B-4059-41B3-A5D8-76A58BF2C6E2}">
      <dsp:nvSpPr>
        <dsp:cNvPr id="0" name=""/>
        <dsp:cNvSpPr/>
      </dsp:nvSpPr>
      <dsp:spPr>
        <a:xfrm>
          <a:off x="1050131" y="693578"/>
          <a:ext cx="1829690" cy="776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dirty="0"/>
            <a:t>Go to the problem place</a:t>
          </a:r>
          <a:r>
            <a:rPr lang="ar-AE" sz="1800" kern="1200" dirty="0"/>
            <a:t>.</a:t>
          </a:r>
          <a:endParaRPr lang="en-US" sz="1800" kern="1200" dirty="0"/>
        </a:p>
      </dsp:txBody>
      <dsp:txXfrm>
        <a:off x="1050131" y="693578"/>
        <a:ext cx="1829690" cy="776232"/>
      </dsp:txXfrm>
    </dsp:sp>
    <dsp:sp modelId="{5ADCF061-8483-4ABE-8F05-42D771C0588E}">
      <dsp:nvSpPr>
        <dsp:cNvPr id="0" name=""/>
        <dsp:cNvSpPr/>
      </dsp:nvSpPr>
      <dsp:spPr>
        <a:xfrm>
          <a:off x="3198631" y="693578"/>
          <a:ext cx="776232" cy="77623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1C1BDA-A47D-4725-A676-06664ED7FBF0}">
      <dsp:nvSpPr>
        <dsp:cNvPr id="0" name=""/>
        <dsp:cNvSpPr/>
      </dsp:nvSpPr>
      <dsp:spPr>
        <a:xfrm>
          <a:off x="3361640" y="856587"/>
          <a:ext cx="450214" cy="4502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7CAD5F-773A-4CDE-9BC2-F37A353E2C55}">
      <dsp:nvSpPr>
        <dsp:cNvPr id="0" name=""/>
        <dsp:cNvSpPr/>
      </dsp:nvSpPr>
      <dsp:spPr>
        <a:xfrm>
          <a:off x="4141199" y="693578"/>
          <a:ext cx="1829690" cy="776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a:t>Evaluate the problem</a:t>
          </a:r>
          <a:r>
            <a:rPr lang="ar-AE" sz="1800" kern="1200"/>
            <a:t>.</a:t>
          </a:r>
          <a:endParaRPr lang="en-US" sz="1800" kern="1200"/>
        </a:p>
      </dsp:txBody>
      <dsp:txXfrm>
        <a:off x="4141199" y="693578"/>
        <a:ext cx="1829690" cy="776232"/>
      </dsp:txXfrm>
    </dsp:sp>
    <dsp:sp modelId="{FCA2334B-EB15-4531-85B7-C7A8E307EEDA}">
      <dsp:nvSpPr>
        <dsp:cNvPr id="0" name=""/>
        <dsp:cNvSpPr/>
      </dsp:nvSpPr>
      <dsp:spPr>
        <a:xfrm>
          <a:off x="107563" y="2071902"/>
          <a:ext cx="776232" cy="77623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D7F618-8672-4456-A2AF-23ADF95A0F3E}">
      <dsp:nvSpPr>
        <dsp:cNvPr id="0" name=""/>
        <dsp:cNvSpPr/>
      </dsp:nvSpPr>
      <dsp:spPr>
        <a:xfrm>
          <a:off x="270572" y="2234911"/>
          <a:ext cx="450214" cy="4502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EFD61D-398D-4734-BB0D-C728E9A96A8B}">
      <dsp:nvSpPr>
        <dsp:cNvPr id="0" name=""/>
        <dsp:cNvSpPr/>
      </dsp:nvSpPr>
      <dsp:spPr>
        <a:xfrm>
          <a:off x="1050131" y="2071902"/>
          <a:ext cx="1829690" cy="776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a:t>Fill out a maintenance request form</a:t>
          </a:r>
          <a:r>
            <a:rPr lang="ar-AE" sz="1800" kern="1200"/>
            <a:t>.</a:t>
          </a:r>
          <a:endParaRPr lang="en-US" sz="1800" kern="1200"/>
        </a:p>
      </dsp:txBody>
      <dsp:txXfrm>
        <a:off x="1050131" y="2071902"/>
        <a:ext cx="1829690" cy="776232"/>
      </dsp:txXfrm>
    </dsp:sp>
    <dsp:sp modelId="{7E7EF3E2-C3E1-4ADC-8131-7CFBE1D8127F}">
      <dsp:nvSpPr>
        <dsp:cNvPr id="0" name=""/>
        <dsp:cNvSpPr/>
      </dsp:nvSpPr>
      <dsp:spPr>
        <a:xfrm>
          <a:off x="3198631" y="2071902"/>
          <a:ext cx="776232" cy="77623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9B9D9F-E208-4F29-95D2-EA5A2684FBC6}">
      <dsp:nvSpPr>
        <dsp:cNvPr id="0" name=""/>
        <dsp:cNvSpPr/>
      </dsp:nvSpPr>
      <dsp:spPr>
        <a:xfrm>
          <a:off x="3361640" y="2234911"/>
          <a:ext cx="450214" cy="45021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AA0B31-B548-4C69-8E0D-2853D24F581D}">
      <dsp:nvSpPr>
        <dsp:cNvPr id="0" name=""/>
        <dsp:cNvSpPr/>
      </dsp:nvSpPr>
      <dsp:spPr>
        <a:xfrm>
          <a:off x="4141199" y="2071902"/>
          <a:ext cx="1829690" cy="776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a:t>Work to fix the problem</a:t>
          </a:r>
        </a:p>
      </dsp:txBody>
      <dsp:txXfrm>
        <a:off x="4141199" y="2071902"/>
        <a:ext cx="1829690" cy="7762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F90127-AFAA-4115-86A7-1976FAB4E250}">
      <dsp:nvSpPr>
        <dsp:cNvPr id="0" name=""/>
        <dsp:cNvSpPr/>
      </dsp:nvSpPr>
      <dsp:spPr>
        <a:xfrm>
          <a:off x="2902" y="230658"/>
          <a:ext cx="2302370" cy="13814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Cows are grouped</a:t>
          </a:r>
        </a:p>
      </dsp:txBody>
      <dsp:txXfrm>
        <a:off x="2902" y="230658"/>
        <a:ext cx="2302370" cy="1381422"/>
      </dsp:txXfrm>
    </dsp:sp>
    <dsp:sp modelId="{236B6F60-1669-467C-836A-91AD15E849FE}">
      <dsp:nvSpPr>
        <dsp:cNvPr id="0" name=""/>
        <dsp:cNvSpPr/>
      </dsp:nvSpPr>
      <dsp:spPr>
        <a:xfrm>
          <a:off x="2535510" y="230658"/>
          <a:ext cx="2302370" cy="13814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They are taken to the parlour</a:t>
          </a:r>
        </a:p>
      </dsp:txBody>
      <dsp:txXfrm>
        <a:off x="2535510" y="230658"/>
        <a:ext cx="2302370" cy="1381422"/>
      </dsp:txXfrm>
    </dsp:sp>
    <dsp:sp modelId="{2D702009-2A51-434A-B721-7E428C03DCFB}">
      <dsp:nvSpPr>
        <dsp:cNvPr id="0" name=""/>
        <dsp:cNvSpPr/>
      </dsp:nvSpPr>
      <dsp:spPr>
        <a:xfrm>
          <a:off x="5068118" y="230658"/>
          <a:ext cx="2302370" cy="13814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They are cooled before entering the milking parlour</a:t>
          </a:r>
        </a:p>
      </dsp:txBody>
      <dsp:txXfrm>
        <a:off x="5068118" y="230658"/>
        <a:ext cx="2302370" cy="1381422"/>
      </dsp:txXfrm>
    </dsp:sp>
    <dsp:sp modelId="{ECEB08DA-F2C6-4E32-B258-32BD64F9B98C}">
      <dsp:nvSpPr>
        <dsp:cNvPr id="0" name=""/>
        <dsp:cNvSpPr/>
      </dsp:nvSpPr>
      <dsp:spPr>
        <a:xfrm>
          <a:off x="7600725" y="230658"/>
          <a:ext cx="2302370" cy="13814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They are sterilized before milking</a:t>
          </a:r>
        </a:p>
      </dsp:txBody>
      <dsp:txXfrm>
        <a:off x="7600725" y="230658"/>
        <a:ext cx="2302370" cy="1381422"/>
      </dsp:txXfrm>
    </dsp:sp>
    <dsp:sp modelId="{5722FEFB-81BA-49F5-B6EE-5D258B8739AB}">
      <dsp:nvSpPr>
        <dsp:cNvPr id="0" name=""/>
        <dsp:cNvSpPr/>
      </dsp:nvSpPr>
      <dsp:spPr>
        <a:xfrm>
          <a:off x="1269206" y="1842318"/>
          <a:ext cx="2302370" cy="13814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Milking them</a:t>
          </a:r>
        </a:p>
      </dsp:txBody>
      <dsp:txXfrm>
        <a:off x="1269206" y="1842318"/>
        <a:ext cx="2302370" cy="1381422"/>
      </dsp:txXfrm>
    </dsp:sp>
    <dsp:sp modelId="{15A75DDB-2B9F-4762-B978-3F32FD1963A8}">
      <dsp:nvSpPr>
        <dsp:cNvPr id="0" name=""/>
        <dsp:cNvSpPr/>
      </dsp:nvSpPr>
      <dsp:spPr>
        <a:xfrm>
          <a:off x="3801814" y="1842318"/>
          <a:ext cx="2302370" cy="13814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Sterilize them after milking</a:t>
          </a:r>
        </a:p>
      </dsp:txBody>
      <dsp:txXfrm>
        <a:off x="3801814" y="1842318"/>
        <a:ext cx="2302370" cy="1381422"/>
      </dsp:txXfrm>
    </dsp:sp>
    <dsp:sp modelId="{622ABE84-6E18-4525-9E13-97387A7F388D}">
      <dsp:nvSpPr>
        <dsp:cNvPr id="0" name=""/>
        <dsp:cNvSpPr/>
      </dsp:nvSpPr>
      <dsp:spPr>
        <a:xfrm>
          <a:off x="6334422" y="1842318"/>
          <a:ext cx="2302370" cy="138142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Bring them back to the barn</a:t>
          </a:r>
        </a:p>
      </dsp:txBody>
      <dsp:txXfrm>
        <a:off x="6334422" y="1842318"/>
        <a:ext cx="2302370" cy="138142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DCE012-FB55-443D-BF78-AD29D691E0AF}">
      <dsp:nvSpPr>
        <dsp:cNvPr id="0" name=""/>
        <dsp:cNvSpPr/>
      </dsp:nvSpPr>
      <dsp:spPr>
        <a:xfrm>
          <a:off x="0" y="371177"/>
          <a:ext cx="5894388" cy="1347840"/>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kern="1200"/>
            <a:t>Accelerate the sterilization process with better efficiency</a:t>
          </a:r>
          <a:r>
            <a:rPr lang="ar-AE" sz="3600" kern="1200"/>
            <a:t>.</a:t>
          </a:r>
          <a:endParaRPr lang="en-US" sz="3600" kern="1200"/>
        </a:p>
      </dsp:txBody>
      <dsp:txXfrm>
        <a:off x="65796" y="436973"/>
        <a:ext cx="5762796" cy="1216248"/>
      </dsp:txXfrm>
    </dsp:sp>
    <dsp:sp modelId="{00437536-7B80-4B19-8342-F92D412D9771}">
      <dsp:nvSpPr>
        <dsp:cNvPr id="0" name=""/>
        <dsp:cNvSpPr/>
      </dsp:nvSpPr>
      <dsp:spPr>
        <a:xfrm>
          <a:off x="0" y="1822697"/>
          <a:ext cx="5894388" cy="1347840"/>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kern="1200" dirty="0"/>
            <a:t>Reducing the use of external maintenance.</a:t>
          </a:r>
        </a:p>
      </dsp:txBody>
      <dsp:txXfrm>
        <a:off x="65796" y="1888493"/>
        <a:ext cx="5762796" cy="121624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442C42-DE8D-4B1C-BBB1-606A44F3944A}">
      <dsp:nvSpPr>
        <dsp:cNvPr id="0" name=""/>
        <dsp:cNvSpPr/>
      </dsp:nvSpPr>
      <dsp:spPr>
        <a:xfrm>
          <a:off x="0" y="354345"/>
          <a:ext cx="9906000" cy="478800"/>
        </a:xfrm>
        <a:prstGeom prst="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8781097-8325-4D46-8D92-DAF09B9892E4}">
      <dsp:nvSpPr>
        <dsp:cNvPr id="0" name=""/>
        <dsp:cNvSpPr/>
      </dsp:nvSpPr>
      <dsp:spPr>
        <a:xfrm>
          <a:off x="495300" y="73905"/>
          <a:ext cx="6934200" cy="560880"/>
        </a:xfrm>
        <a:prstGeom prst="round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2096" tIns="0" rIns="262096" bIns="0" numCol="1" spcCol="1270" anchor="ctr" anchorCtr="0">
          <a:noAutofit/>
        </a:bodyPr>
        <a:lstStyle/>
        <a:p>
          <a:pPr marL="0" lvl="0" indent="0" algn="l" defTabSz="1066800">
            <a:lnSpc>
              <a:spcPct val="90000"/>
            </a:lnSpc>
            <a:spcBef>
              <a:spcPct val="0"/>
            </a:spcBef>
            <a:spcAft>
              <a:spcPct val="35000"/>
            </a:spcAft>
            <a:buNone/>
          </a:pPr>
          <a:r>
            <a:rPr lang="en-US" sz="2400" kern="1200" dirty="0"/>
            <a:t>General Director</a:t>
          </a:r>
        </a:p>
      </dsp:txBody>
      <dsp:txXfrm>
        <a:off x="522680" y="101285"/>
        <a:ext cx="6879440" cy="506120"/>
      </dsp:txXfrm>
    </dsp:sp>
    <dsp:sp modelId="{5B29FA00-8573-4642-B769-F52D30AD7E01}">
      <dsp:nvSpPr>
        <dsp:cNvPr id="0" name=""/>
        <dsp:cNvSpPr/>
      </dsp:nvSpPr>
      <dsp:spPr>
        <a:xfrm>
          <a:off x="0" y="1216185"/>
          <a:ext cx="9906000" cy="478800"/>
        </a:xfrm>
        <a:prstGeom prst="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81954E-9578-4A01-AA70-93A303BA8E33}">
      <dsp:nvSpPr>
        <dsp:cNvPr id="0" name=""/>
        <dsp:cNvSpPr/>
      </dsp:nvSpPr>
      <dsp:spPr>
        <a:xfrm>
          <a:off x="495300" y="935745"/>
          <a:ext cx="6934200" cy="560880"/>
        </a:xfrm>
        <a:prstGeom prst="round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2096" tIns="0" rIns="262096" bIns="0" numCol="1" spcCol="1270" anchor="ctr" anchorCtr="0">
          <a:noAutofit/>
        </a:bodyPr>
        <a:lstStyle/>
        <a:p>
          <a:pPr marL="0" lvl="0" indent="0" algn="l" defTabSz="1066800">
            <a:lnSpc>
              <a:spcPct val="90000"/>
            </a:lnSpc>
            <a:spcBef>
              <a:spcPct val="0"/>
            </a:spcBef>
            <a:spcAft>
              <a:spcPct val="35000"/>
            </a:spcAft>
            <a:buNone/>
          </a:pPr>
          <a:r>
            <a:rPr lang="en-US" sz="2400" kern="1200" dirty="0"/>
            <a:t>vice president</a:t>
          </a:r>
        </a:p>
      </dsp:txBody>
      <dsp:txXfrm>
        <a:off x="522680" y="963125"/>
        <a:ext cx="6879440" cy="506120"/>
      </dsp:txXfrm>
    </dsp:sp>
    <dsp:sp modelId="{F2FB8034-B052-4119-BF98-A4805AFD1BA8}">
      <dsp:nvSpPr>
        <dsp:cNvPr id="0" name=""/>
        <dsp:cNvSpPr/>
      </dsp:nvSpPr>
      <dsp:spPr>
        <a:xfrm>
          <a:off x="0" y="2078025"/>
          <a:ext cx="9906000" cy="478800"/>
        </a:xfrm>
        <a:prstGeom prst="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FE924D1-660C-46E5-A243-4FC4204AF3BB}">
      <dsp:nvSpPr>
        <dsp:cNvPr id="0" name=""/>
        <dsp:cNvSpPr/>
      </dsp:nvSpPr>
      <dsp:spPr>
        <a:xfrm>
          <a:off x="495300" y="1797585"/>
          <a:ext cx="6934200" cy="560880"/>
        </a:xfrm>
        <a:prstGeom prst="round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2096" tIns="0" rIns="262096" bIns="0" numCol="1" spcCol="1270" anchor="ctr" anchorCtr="0">
          <a:noAutofit/>
        </a:bodyPr>
        <a:lstStyle/>
        <a:p>
          <a:pPr marL="0" lvl="0" indent="0" algn="l" defTabSz="1066800">
            <a:lnSpc>
              <a:spcPct val="90000"/>
            </a:lnSpc>
            <a:spcBef>
              <a:spcPct val="0"/>
            </a:spcBef>
            <a:spcAft>
              <a:spcPct val="35000"/>
            </a:spcAft>
            <a:buNone/>
          </a:pPr>
          <a:r>
            <a:rPr lang="en-US" sz="2400" kern="1200" dirty="0"/>
            <a:t>Vet</a:t>
          </a:r>
        </a:p>
      </dsp:txBody>
      <dsp:txXfrm>
        <a:off x="522680" y="1824965"/>
        <a:ext cx="6879440" cy="506120"/>
      </dsp:txXfrm>
    </dsp:sp>
    <dsp:sp modelId="{2370E9DC-BC99-4A76-994B-8605697EC869}">
      <dsp:nvSpPr>
        <dsp:cNvPr id="0" name=""/>
        <dsp:cNvSpPr/>
      </dsp:nvSpPr>
      <dsp:spPr>
        <a:xfrm>
          <a:off x="0" y="2939865"/>
          <a:ext cx="9906000" cy="478800"/>
        </a:xfrm>
        <a:prstGeom prst="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1D9FE5-CFD9-4CBE-BBD8-A27302CC019C}">
      <dsp:nvSpPr>
        <dsp:cNvPr id="0" name=""/>
        <dsp:cNvSpPr/>
      </dsp:nvSpPr>
      <dsp:spPr>
        <a:xfrm>
          <a:off x="495300" y="2659425"/>
          <a:ext cx="6934200" cy="560880"/>
        </a:xfrm>
        <a:prstGeom prst="round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2096" tIns="0" rIns="262096" bIns="0" numCol="1" spcCol="1270" anchor="ctr" anchorCtr="0">
          <a:noAutofit/>
        </a:bodyPr>
        <a:lstStyle/>
        <a:p>
          <a:pPr marL="0" lvl="0" indent="0" algn="l" defTabSz="1066800">
            <a:lnSpc>
              <a:spcPct val="90000"/>
            </a:lnSpc>
            <a:spcBef>
              <a:spcPct val="0"/>
            </a:spcBef>
            <a:spcAft>
              <a:spcPct val="35000"/>
            </a:spcAft>
            <a:buNone/>
          </a:pPr>
          <a:r>
            <a:rPr lang="en-US" sz="2400" kern="1200" dirty="0"/>
            <a:t>The engineer</a:t>
          </a:r>
        </a:p>
      </dsp:txBody>
      <dsp:txXfrm>
        <a:off x="522680" y="2686805"/>
        <a:ext cx="6879440" cy="506120"/>
      </dsp:txXfrm>
    </dsp:sp>
    <dsp:sp modelId="{A19C3900-BF4D-4961-B9E1-64B891061836}">
      <dsp:nvSpPr>
        <dsp:cNvPr id="0" name=""/>
        <dsp:cNvSpPr/>
      </dsp:nvSpPr>
      <dsp:spPr>
        <a:xfrm>
          <a:off x="0" y="3801705"/>
          <a:ext cx="9906000" cy="478800"/>
        </a:xfrm>
        <a:prstGeom prst="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17DB62-065D-4D25-8129-E55CBD11ABF8}">
      <dsp:nvSpPr>
        <dsp:cNvPr id="0" name=""/>
        <dsp:cNvSpPr/>
      </dsp:nvSpPr>
      <dsp:spPr>
        <a:xfrm>
          <a:off x="495300" y="3521265"/>
          <a:ext cx="6934200" cy="560880"/>
        </a:xfrm>
        <a:prstGeom prst="round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2096" tIns="0" rIns="262096" bIns="0" numCol="1" spcCol="1270" anchor="ctr" anchorCtr="0">
          <a:noAutofit/>
        </a:bodyPr>
        <a:lstStyle/>
        <a:p>
          <a:pPr marL="0" lvl="0" indent="0" algn="l" defTabSz="1066800">
            <a:lnSpc>
              <a:spcPct val="90000"/>
            </a:lnSpc>
            <a:spcBef>
              <a:spcPct val="0"/>
            </a:spcBef>
            <a:spcAft>
              <a:spcPct val="35000"/>
            </a:spcAft>
            <a:buNone/>
          </a:pPr>
          <a:r>
            <a:rPr lang="en-US" sz="2400" kern="1200" dirty="0"/>
            <a:t>The Worker</a:t>
          </a:r>
        </a:p>
      </dsp:txBody>
      <dsp:txXfrm>
        <a:off x="522680" y="3548645"/>
        <a:ext cx="6879440" cy="5061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60166F-105A-4F27-B2B2-8EB77CF55343}">
      <dsp:nvSpPr>
        <dsp:cNvPr id="0" name=""/>
        <dsp:cNvSpPr/>
      </dsp:nvSpPr>
      <dsp:spPr>
        <a:xfrm>
          <a:off x="291806" y="625443"/>
          <a:ext cx="808132" cy="808132"/>
        </a:xfrm>
        <a:prstGeom prst="ellipse">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B619E7-FAB5-4244-9D4A-97011EFAF2AC}">
      <dsp:nvSpPr>
        <dsp:cNvPr id="0" name=""/>
        <dsp:cNvSpPr/>
      </dsp:nvSpPr>
      <dsp:spPr>
        <a:xfrm>
          <a:off x="461514" y="795150"/>
          <a:ext cx="468716" cy="4687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190544-9634-4865-94AF-3BF84438FD1C}">
      <dsp:nvSpPr>
        <dsp:cNvPr id="0" name=""/>
        <dsp:cNvSpPr/>
      </dsp:nvSpPr>
      <dsp:spPr>
        <a:xfrm>
          <a:off x="1273110" y="625443"/>
          <a:ext cx="1904883" cy="808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77850">
            <a:lnSpc>
              <a:spcPct val="100000"/>
            </a:lnSpc>
            <a:spcBef>
              <a:spcPct val="0"/>
            </a:spcBef>
            <a:spcAft>
              <a:spcPct val="35000"/>
            </a:spcAft>
            <a:buNone/>
          </a:pPr>
          <a:r>
            <a:rPr lang="en-US" sz="1300" kern="1200" dirty="0"/>
            <a:t>Create the organizational structure proposed in this project with the specified job description.</a:t>
          </a:r>
        </a:p>
      </dsp:txBody>
      <dsp:txXfrm>
        <a:off x="1273110" y="625443"/>
        <a:ext cx="1904883" cy="808132"/>
      </dsp:txXfrm>
    </dsp:sp>
    <dsp:sp modelId="{C0A2D937-A2B3-4548-86CC-CD4FEED11839}">
      <dsp:nvSpPr>
        <dsp:cNvPr id="0" name=""/>
        <dsp:cNvSpPr/>
      </dsp:nvSpPr>
      <dsp:spPr>
        <a:xfrm>
          <a:off x="3509905" y="625443"/>
          <a:ext cx="808132" cy="808132"/>
        </a:xfrm>
        <a:prstGeom prst="ellipse">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47377B-A7B7-4BA7-86F9-EC48B0509E38}">
      <dsp:nvSpPr>
        <dsp:cNvPr id="0" name=""/>
        <dsp:cNvSpPr/>
      </dsp:nvSpPr>
      <dsp:spPr>
        <a:xfrm>
          <a:off x="3679613" y="795150"/>
          <a:ext cx="468716" cy="4687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15CDAB-2EFA-4D46-BA8C-5E76CFB78EF9}">
      <dsp:nvSpPr>
        <dsp:cNvPr id="0" name=""/>
        <dsp:cNvSpPr/>
      </dsp:nvSpPr>
      <dsp:spPr>
        <a:xfrm>
          <a:off x="4491209" y="625443"/>
          <a:ext cx="1904883" cy="808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77850">
            <a:lnSpc>
              <a:spcPct val="100000"/>
            </a:lnSpc>
            <a:spcBef>
              <a:spcPct val="0"/>
            </a:spcBef>
            <a:spcAft>
              <a:spcPct val="35000"/>
            </a:spcAft>
            <a:buNone/>
          </a:pPr>
          <a:r>
            <a:rPr lang="en-US" sz="1300" kern="1200" dirty="0"/>
            <a:t>Applying the proposed scheme in this project, which will increase the efficiency of the farm.</a:t>
          </a:r>
        </a:p>
      </dsp:txBody>
      <dsp:txXfrm>
        <a:off x="4491209" y="625443"/>
        <a:ext cx="1904883" cy="808132"/>
      </dsp:txXfrm>
    </dsp:sp>
    <dsp:sp modelId="{3A099799-5114-4F38-AD12-4492282046C9}">
      <dsp:nvSpPr>
        <dsp:cNvPr id="0" name=""/>
        <dsp:cNvSpPr/>
      </dsp:nvSpPr>
      <dsp:spPr>
        <a:xfrm>
          <a:off x="6728004" y="625443"/>
          <a:ext cx="808132" cy="808132"/>
        </a:xfrm>
        <a:prstGeom prst="ellipse">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5C8A0A-80B1-4A15-B2D5-4CCB264B52FD}">
      <dsp:nvSpPr>
        <dsp:cNvPr id="0" name=""/>
        <dsp:cNvSpPr/>
      </dsp:nvSpPr>
      <dsp:spPr>
        <a:xfrm>
          <a:off x="6897712" y="795150"/>
          <a:ext cx="468716" cy="46871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F66C41-0A5F-4295-AD5A-62F4CAA99CA4}">
      <dsp:nvSpPr>
        <dsp:cNvPr id="0" name=""/>
        <dsp:cNvSpPr/>
      </dsp:nvSpPr>
      <dsp:spPr>
        <a:xfrm>
          <a:off x="7709308" y="625443"/>
          <a:ext cx="1904883" cy="808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77850">
            <a:lnSpc>
              <a:spcPct val="100000"/>
            </a:lnSpc>
            <a:spcBef>
              <a:spcPct val="0"/>
            </a:spcBef>
            <a:spcAft>
              <a:spcPct val="35000"/>
            </a:spcAft>
            <a:buNone/>
          </a:pPr>
          <a:r>
            <a:rPr lang="en-US" sz="1300" kern="1200" dirty="0"/>
            <a:t>Approval of the procedures manual that was carried out in this project, and the commitment of all employees to it.</a:t>
          </a:r>
        </a:p>
      </dsp:txBody>
      <dsp:txXfrm>
        <a:off x="7709308" y="625443"/>
        <a:ext cx="1904883" cy="808132"/>
      </dsp:txXfrm>
    </dsp:sp>
    <dsp:sp modelId="{24DD2675-7D10-4519-9EDF-42BF45FCFC50}">
      <dsp:nvSpPr>
        <dsp:cNvPr id="0" name=""/>
        <dsp:cNvSpPr/>
      </dsp:nvSpPr>
      <dsp:spPr>
        <a:xfrm>
          <a:off x="291806" y="2020823"/>
          <a:ext cx="808132" cy="808132"/>
        </a:xfrm>
        <a:prstGeom prst="ellipse">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375049-7060-479F-ABE1-E7D809573F1C}">
      <dsp:nvSpPr>
        <dsp:cNvPr id="0" name=""/>
        <dsp:cNvSpPr/>
      </dsp:nvSpPr>
      <dsp:spPr>
        <a:xfrm>
          <a:off x="461514" y="2190531"/>
          <a:ext cx="468716" cy="46871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9A9410-093C-40C9-BE2A-2CB0B2861CF7}">
      <dsp:nvSpPr>
        <dsp:cNvPr id="0" name=""/>
        <dsp:cNvSpPr/>
      </dsp:nvSpPr>
      <dsp:spPr>
        <a:xfrm>
          <a:off x="1273110" y="2020823"/>
          <a:ext cx="1904883" cy="808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77850">
            <a:lnSpc>
              <a:spcPct val="100000"/>
            </a:lnSpc>
            <a:spcBef>
              <a:spcPct val="0"/>
            </a:spcBef>
            <a:spcAft>
              <a:spcPct val="35000"/>
            </a:spcAft>
            <a:buNone/>
          </a:pPr>
          <a:r>
            <a:rPr lang="en-US" sz="1300" kern="1200" dirty="0"/>
            <a:t>Equipping sprinklers in the barns to help the cows cool down and reduce humidity.</a:t>
          </a:r>
        </a:p>
      </dsp:txBody>
      <dsp:txXfrm>
        <a:off x="1273110" y="2020823"/>
        <a:ext cx="1904883" cy="808132"/>
      </dsp:txXfrm>
    </dsp:sp>
    <dsp:sp modelId="{DE12309A-648A-4781-BF59-F58A44FCCA86}">
      <dsp:nvSpPr>
        <dsp:cNvPr id="0" name=""/>
        <dsp:cNvSpPr/>
      </dsp:nvSpPr>
      <dsp:spPr>
        <a:xfrm>
          <a:off x="3509905" y="2020823"/>
          <a:ext cx="808132" cy="808132"/>
        </a:xfrm>
        <a:prstGeom prst="ellipse">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6C1617-7F2B-4E21-BF76-028DBCDAEBBD}">
      <dsp:nvSpPr>
        <dsp:cNvPr id="0" name=""/>
        <dsp:cNvSpPr/>
      </dsp:nvSpPr>
      <dsp:spPr>
        <a:xfrm>
          <a:off x="3679613" y="2190531"/>
          <a:ext cx="468716" cy="46871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E16CEB-CAA0-4262-B143-AEEA09518D2F}">
      <dsp:nvSpPr>
        <dsp:cNvPr id="0" name=""/>
        <dsp:cNvSpPr/>
      </dsp:nvSpPr>
      <dsp:spPr>
        <a:xfrm>
          <a:off x="4491209" y="2020823"/>
          <a:ext cx="1904883" cy="808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77850">
            <a:lnSpc>
              <a:spcPct val="100000"/>
            </a:lnSpc>
            <a:spcBef>
              <a:spcPct val="0"/>
            </a:spcBef>
            <a:spcAft>
              <a:spcPct val="35000"/>
            </a:spcAft>
            <a:buNone/>
          </a:pPr>
          <a:r>
            <a:rPr lang="en-US" sz="1300" kern="1200" dirty="0"/>
            <a:t>Giving bonuses to employees and motivating them to stay and work harder.</a:t>
          </a:r>
        </a:p>
      </dsp:txBody>
      <dsp:txXfrm>
        <a:off x="4491209" y="2020823"/>
        <a:ext cx="1904883" cy="808132"/>
      </dsp:txXfrm>
    </dsp:sp>
    <dsp:sp modelId="{DA38C4EA-0F30-4596-97BC-48207BEA89DE}">
      <dsp:nvSpPr>
        <dsp:cNvPr id="0" name=""/>
        <dsp:cNvSpPr/>
      </dsp:nvSpPr>
      <dsp:spPr>
        <a:xfrm>
          <a:off x="6728004" y="2020823"/>
          <a:ext cx="808132" cy="808132"/>
        </a:xfrm>
        <a:prstGeom prst="ellipse">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5CA635-AC6F-4C2E-B5DF-4E5301671892}">
      <dsp:nvSpPr>
        <dsp:cNvPr id="0" name=""/>
        <dsp:cNvSpPr/>
      </dsp:nvSpPr>
      <dsp:spPr>
        <a:xfrm>
          <a:off x="6897712" y="2190531"/>
          <a:ext cx="468716" cy="468716"/>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D6DDF8-06C5-4DB9-9276-E0D89A762535}">
      <dsp:nvSpPr>
        <dsp:cNvPr id="0" name=""/>
        <dsp:cNvSpPr/>
      </dsp:nvSpPr>
      <dsp:spPr>
        <a:xfrm>
          <a:off x="7709308" y="2020823"/>
          <a:ext cx="1904883" cy="808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77850">
            <a:lnSpc>
              <a:spcPct val="100000"/>
            </a:lnSpc>
            <a:spcBef>
              <a:spcPct val="0"/>
            </a:spcBef>
            <a:spcAft>
              <a:spcPct val="35000"/>
            </a:spcAft>
            <a:buNone/>
          </a:pPr>
          <a:r>
            <a:rPr lang="en-US" sz="1300" kern="1200" dirty="0"/>
            <a:t>Obtaining better tools and more experienced maintenance personnel to reduce external maintenance expenses.</a:t>
          </a:r>
        </a:p>
      </dsp:txBody>
      <dsp:txXfrm>
        <a:off x="7709308" y="2020823"/>
        <a:ext cx="1904883" cy="80813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11A6662E-FAF4-44BC-88B5-85A7CBFB6D30}" type="datetime1">
              <a:rPr lang="en-US" smtClean="0"/>
              <a:pPr/>
              <a:t>6/3/2023</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a:solidFill>
                <a:schemeClr val="tx1">
                  <a:alpha val="60000"/>
                </a:schemeClr>
              </a:solidFill>
            </a:endParaRPr>
          </a:p>
        </p:txBody>
      </p:sp>
      <p:sp>
        <p:nvSpPr>
          <p:cNvPr id="6" name="Slide Number Placeholder 5"/>
          <p:cNvSpPr>
            <a:spLocks noGrp="1"/>
          </p:cNvSpPr>
          <p:nvPr>
            <p:ph type="sldNum" sz="quarter" idx="12"/>
          </p:nvPr>
        </p:nvSpPr>
        <p:spPr>
          <a:xfrm>
            <a:off x="9896911" y="5410199"/>
            <a:ext cx="771089" cy="365125"/>
          </a:xfrm>
        </p:spPr>
        <p:txBody>
          <a:bodyPr/>
          <a:lstStyle/>
          <a:p>
            <a:fld id="{73B850FF-6169-4056-8077-06FFA93A5366}" type="slidenum">
              <a:rPr lang="en-US" smtClean="0"/>
              <a:pPr/>
              <a:t>‹#›</a:t>
            </a:fld>
            <a:endParaRPr lang="en-US"/>
          </a:p>
        </p:txBody>
      </p:sp>
    </p:spTree>
    <p:extLst>
      <p:ext uri="{BB962C8B-B14F-4D97-AF65-F5344CB8AC3E}">
        <p14:creationId xmlns:p14="http://schemas.microsoft.com/office/powerpoint/2010/main" val="3081605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E0CF6C-748E-4B7A-BC8B-3011EF78ED13}" type="datetime1">
              <a:rPr lang="en-US" smtClean="0"/>
              <a:pPr/>
              <a:t>6/3/2023</a:t>
            </a:fld>
            <a:endParaRPr lang="en-US" dirty="0"/>
          </a:p>
        </p:txBody>
      </p:sp>
      <p:sp>
        <p:nvSpPr>
          <p:cNvPr id="6" name="Footer Placeholder 5"/>
          <p:cNvSpPr>
            <a:spLocks noGrp="1"/>
          </p:cNvSpPr>
          <p:nvPr>
            <p:ph type="ftr" sz="quarter" idx="11"/>
          </p:nvPr>
        </p:nvSpPr>
        <p:spPr/>
        <p:txBody>
          <a:bodyPr/>
          <a:lstStyle/>
          <a:p>
            <a:endParaRPr lang="en-US" dirty="0">
              <a:solidFill>
                <a:schemeClr val="tx1">
                  <a:alpha val="60000"/>
                </a:schemeClr>
              </a:solidFill>
            </a:endParaRPr>
          </a:p>
        </p:txBody>
      </p:sp>
      <p:sp>
        <p:nvSpPr>
          <p:cNvPr id="7" name="Slide Number Placeholder 6"/>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22998133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E0CF6C-748E-4B7A-BC8B-3011EF78ED13}" type="datetime1">
              <a:rPr lang="en-US" smtClean="0"/>
              <a:pPr/>
              <a:t>6/3/2023</a:t>
            </a:fld>
            <a:endParaRPr lang="en-US" dirty="0"/>
          </a:p>
        </p:txBody>
      </p:sp>
      <p:sp>
        <p:nvSpPr>
          <p:cNvPr id="6" name="Footer Placeholder 5"/>
          <p:cNvSpPr>
            <a:spLocks noGrp="1"/>
          </p:cNvSpPr>
          <p:nvPr>
            <p:ph type="ftr" sz="quarter" idx="11"/>
          </p:nvPr>
        </p:nvSpPr>
        <p:spPr/>
        <p:txBody>
          <a:bodyPr/>
          <a:lstStyle/>
          <a:p>
            <a:endParaRPr lang="en-US" dirty="0">
              <a:solidFill>
                <a:schemeClr val="tx1">
                  <a:alpha val="60000"/>
                </a:schemeClr>
              </a:solidFill>
            </a:endParaRPr>
          </a:p>
        </p:txBody>
      </p:sp>
      <p:sp>
        <p:nvSpPr>
          <p:cNvPr id="7" name="Slide Number Placeholder 6"/>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96388991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E0CF6C-748E-4B7A-BC8B-3011EF78ED13}" type="datetime1">
              <a:rPr lang="en-US" smtClean="0"/>
              <a:pPr/>
              <a:t>6/3/2023</a:t>
            </a:fld>
            <a:endParaRPr lang="en-US" dirty="0"/>
          </a:p>
        </p:txBody>
      </p:sp>
      <p:sp>
        <p:nvSpPr>
          <p:cNvPr id="6" name="Footer Placeholder 5"/>
          <p:cNvSpPr>
            <a:spLocks noGrp="1"/>
          </p:cNvSpPr>
          <p:nvPr>
            <p:ph type="ftr" sz="quarter" idx="11"/>
          </p:nvPr>
        </p:nvSpPr>
        <p:spPr/>
        <p:txBody>
          <a:bodyPr/>
          <a:lstStyle/>
          <a:p>
            <a:endParaRPr lang="en-US" dirty="0">
              <a:solidFill>
                <a:schemeClr val="tx1">
                  <a:alpha val="60000"/>
                </a:schemeClr>
              </a:solidFill>
            </a:endParaRPr>
          </a:p>
        </p:txBody>
      </p:sp>
      <p:sp>
        <p:nvSpPr>
          <p:cNvPr id="7" name="Slide Number Placeholder 6"/>
          <p:cNvSpPr>
            <a:spLocks noGrp="1"/>
          </p:cNvSpPr>
          <p:nvPr>
            <p:ph type="sldNum" sz="quarter" idx="12"/>
          </p:nvPr>
        </p:nvSpPr>
        <p:spPr/>
        <p:txBody>
          <a:bodyPr/>
          <a:lstStyle/>
          <a:p>
            <a:fld id="{73B850FF-6169-4056-8077-06FFA93A5366}" type="slidenum">
              <a:rPr lang="en-US" smtClean="0"/>
              <a:pPr/>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1413021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E0CF6C-748E-4B7A-BC8B-3011EF78ED13}" type="datetime1">
              <a:rPr lang="en-US" smtClean="0"/>
              <a:pPr/>
              <a:t>6/3/2023</a:t>
            </a:fld>
            <a:endParaRPr lang="en-US" dirty="0"/>
          </a:p>
        </p:txBody>
      </p:sp>
      <p:sp>
        <p:nvSpPr>
          <p:cNvPr id="6" name="Footer Placeholder 5"/>
          <p:cNvSpPr>
            <a:spLocks noGrp="1"/>
          </p:cNvSpPr>
          <p:nvPr>
            <p:ph type="ftr" sz="quarter" idx="11"/>
          </p:nvPr>
        </p:nvSpPr>
        <p:spPr/>
        <p:txBody>
          <a:bodyPr/>
          <a:lstStyle/>
          <a:p>
            <a:endParaRPr lang="en-US" dirty="0">
              <a:solidFill>
                <a:schemeClr val="tx1">
                  <a:alpha val="60000"/>
                </a:schemeClr>
              </a:solidFill>
            </a:endParaRPr>
          </a:p>
        </p:txBody>
      </p:sp>
      <p:sp>
        <p:nvSpPr>
          <p:cNvPr id="7" name="Slide Number Placeholder 6"/>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319661856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7E0CF6C-748E-4B7A-BC8B-3011EF78ED13}" type="datetime1">
              <a:rPr lang="en-US" smtClean="0"/>
              <a:pPr/>
              <a:t>6/3/2023</a:t>
            </a:fld>
            <a:endParaRPr lang="en-US" dirty="0"/>
          </a:p>
        </p:txBody>
      </p:sp>
      <p:sp>
        <p:nvSpPr>
          <p:cNvPr id="4" name="Footer Placeholder 3"/>
          <p:cNvSpPr>
            <a:spLocks noGrp="1"/>
          </p:cNvSpPr>
          <p:nvPr>
            <p:ph type="ftr" sz="quarter" idx="11"/>
          </p:nvPr>
        </p:nvSpPr>
        <p:spPr/>
        <p:txBody>
          <a:bodyPr/>
          <a:lstStyle/>
          <a:p>
            <a:endParaRPr lang="en-US" dirty="0">
              <a:solidFill>
                <a:schemeClr val="tx1">
                  <a:alpha val="60000"/>
                </a:schemeClr>
              </a:solidFill>
            </a:endParaRPr>
          </a:p>
        </p:txBody>
      </p:sp>
      <p:sp>
        <p:nvSpPr>
          <p:cNvPr id="5" name="Slide Number Placeholder 4"/>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361603568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7E0CF6C-748E-4B7A-BC8B-3011EF78ED13}" type="datetime1">
              <a:rPr lang="en-US" smtClean="0"/>
              <a:pPr/>
              <a:t>6/3/2023</a:t>
            </a:fld>
            <a:endParaRPr lang="en-US" dirty="0"/>
          </a:p>
        </p:txBody>
      </p:sp>
      <p:sp>
        <p:nvSpPr>
          <p:cNvPr id="4" name="Footer Placeholder 3"/>
          <p:cNvSpPr>
            <a:spLocks noGrp="1"/>
          </p:cNvSpPr>
          <p:nvPr>
            <p:ph type="ftr" sz="quarter" idx="11"/>
          </p:nvPr>
        </p:nvSpPr>
        <p:spPr/>
        <p:txBody>
          <a:bodyPr/>
          <a:lstStyle/>
          <a:p>
            <a:endParaRPr lang="en-US" dirty="0">
              <a:solidFill>
                <a:schemeClr val="tx1">
                  <a:alpha val="60000"/>
                </a:schemeClr>
              </a:solidFill>
            </a:endParaRPr>
          </a:p>
        </p:txBody>
      </p:sp>
      <p:sp>
        <p:nvSpPr>
          <p:cNvPr id="5" name="Slide Number Placeholder 4"/>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59752045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559632-1575-4E14-B53B-3DC3D5ED3947}" type="datetime1">
              <a:rPr lang="en-US" smtClean="0"/>
              <a:t>6/3/2023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9007478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4A6868-2568-4CC9-B302-F37117B01A6E}" type="datetime1">
              <a:rPr lang="en-US" smtClean="0"/>
              <a:t>6/3/2023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473178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55F08A-1E71-4B2B-BB49-E743F2903911}" type="datetime1">
              <a:rPr lang="en-US" smtClean="0"/>
              <a:t>6/3/2023</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580556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5417D9E-721A-44BB-8863-9873FE64DA75}" type="datetime1">
              <a:rPr lang="en-US" smtClean="0"/>
              <a:t>6/3/2023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99031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F31DA2F-80B8-49CF-99FB-5ABCA53A607A}" type="datetime1">
              <a:rPr lang="en-US" smtClean="0"/>
              <a:t>6/3/2023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4238490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8852172-E6C9-4B6C-929A-A9DE3837BBF1}" type="datetime1">
              <a:rPr lang="en-US" smtClean="0"/>
              <a:t>6/3/2023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550507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AB41CFF-90C9-47B3-9DA1-F2BF8D839F7E}" type="datetime1">
              <a:rPr lang="en-US" smtClean="0"/>
              <a:t>6/3/2023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870280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6048FA-06AB-4884-A69B-986B96E68A24}" type="datetime1">
              <a:rPr lang="en-US" smtClean="0"/>
              <a:t>6/3/2023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095590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0DB7ABA-0172-4F9C-889D-567164F66BCD}" type="datetime1">
              <a:rPr lang="en-US" smtClean="0"/>
              <a:t>6/3/2023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506052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8AC6A5B-8AE7-4A41-B5A7-9ADC6686DC18}" type="datetime1">
              <a:rPr lang="en-US" smtClean="0"/>
              <a:t>6/3/2023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175682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7E0CF6C-748E-4B7A-BC8B-3011EF78ED13}" type="datetime1">
              <a:rPr lang="en-US" smtClean="0"/>
              <a:pPr/>
              <a:t>6/3/2023</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solidFill>
                <a:schemeClr val="tx1">
                  <a:alpha val="60000"/>
                </a:schemeClr>
              </a:solidFill>
            </a:endParaRPr>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291987295"/>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hf sldNum="0" hdr="0" ftr="0" dt="0"/>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0.emf"/></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2.png"/><Relationship Id="rId7" Type="http://schemas.openxmlformats.org/officeDocument/2006/relationships/diagramQuickStyle" Target="../diagrams/quickStyle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41.jpeg"/><Relationship Id="rId9" Type="http://schemas.microsoft.com/office/2007/relationships/diagramDrawing" Target="../diagrams/drawing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1.emf"/></Relationships>
</file>

<file path=ppt/slides/_rels/slide15.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2.png"/><Relationship Id="rId7" Type="http://schemas.openxmlformats.org/officeDocument/2006/relationships/diagramQuickStyle" Target="../diagrams/quickStyle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52.jpeg"/><Relationship Id="rId9" Type="http://schemas.microsoft.com/office/2007/relationships/diagramDrawing" Target="../diagrams/drawing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55.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9.emf"/></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25.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2.png"/><Relationship Id="rId7" Type="http://schemas.openxmlformats.org/officeDocument/2006/relationships/diagramQuickStyle" Target="../diagrams/quickStyle9.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61.jpeg"/><Relationship Id="rId9" Type="http://schemas.microsoft.com/office/2007/relationships/diagramDrawing" Target="../diagrams/drawing9.xml"/></Relationships>
</file>

<file path=ppt/slides/_rels/slide26.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png"/><Relationship Id="rId7" Type="http://schemas.openxmlformats.org/officeDocument/2006/relationships/diagramQuickStyle" Target="../diagrams/quickStyle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2.png"/><Relationship Id="rId7" Type="http://schemas.openxmlformats.org/officeDocument/2006/relationships/diagramQuickStyle" Target="../diagrams/quickStyle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1.jpe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2.png"/><Relationship Id="rId7" Type="http://schemas.openxmlformats.org/officeDocument/2006/relationships/diagramQuickStyle" Target="../diagrams/quickStyle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6.jpeg"/><Relationship Id="rId9" Type="http://schemas.microsoft.com/office/2007/relationships/diagramDrawing" Target="../diagrams/drawing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00608-442F-EC44-7BB4-5FB4F0A133D3}"/>
              </a:ext>
            </a:extLst>
          </p:cNvPr>
          <p:cNvSpPr>
            <a:spLocks noGrp="1"/>
          </p:cNvSpPr>
          <p:nvPr>
            <p:ph type="ctrTitle"/>
          </p:nvPr>
        </p:nvSpPr>
        <p:spPr>
          <a:xfrm>
            <a:off x="1977684" y="717076"/>
            <a:ext cx="5562600" cy="2607891"/>
          </a:xfrm>
        </p:spPr>
        <p:txBody>
          <a:bodyPr anchor="b">
            <a:normAutofit fontScale="90000"/>
          </a:bodyPr>
          <a:lstStyle/>
          <a:p>
            <a:pPr algn="l">
              <a:lnSpc>
                <a:spcPct val="90000"/>
              </a:lnSpc>
            </a:pPr>
            <a:r>
              <a:rPr lang="en-US" b="1" dirty="0"/>
              <a:t>Operations Improvement At Aziza Company – Cows</a:t>
            </a:r>
          </a:p>
        </p:txBody>
      </p:sp>
      <p:sp>
        <p:nvSpPr>
          <p:cNvPr id="3" name="Subtitle 2">
            <a:extLst>
              <a:ext uri="{FF2B5EF4-FFF2-40B4-BE49-F238E27FC236}">
                <a16:creationId xmlns:a16="http://schemas.microsoft.com/office/drawing/2014/main" id="{F70A9BDB-E0BC-43E7-053E-65350469D697}"/>
              </a:ext>
            </a:extLst>
          </p:cNvPr>
          <p:cNvSpPr>
            <a:spLocks noGrp="1"/>
          </p:cNvSpPr>
          <p:nvPr>
            <p:ph type="subTitle" idx="1"/>
          </p:nvPr>
        </p:nvSpPr>
        <p:spPr>
          <a:xfrm>
            <a:off x="1977684" y="3442916"/>
            <a:ext cx="5562599" cy="2670175"/>
          </a:xfrm>
        </p:spPr>
        <p:txBody>
          <a:bodyPr anchor="t">
            <a:normAutofit/>
          </a:bodyPr>
          <a:lstStyle/>
          <a:p>
            <a:pPr marL="342900" indent="-342900" algn="l">
              <a:lnSpc>
                <a:spcPct val="100000"/>
              </a:lnSpc>
              <a:buFont typeface="Arial" panose="020B0604020202020204" pitchFamily="34" charset="0"/>
              <a:buChar char="•"/>
            </a:pPr>
            <a:r>
              <a:rPr lang="en-US" sz="2200" dirty="0"/>
              <a:t>An-Najah National University</a:t>
            </a:r>
          </a:p>
          <a:p>
            <a:pPr marL="342900" indent="-342900" algn="l">
              <a:lnSpc>
                <a:spcPct val="100000"/>
              </a:lnSpc>
              <a:buFont typeface="Arial" panose="020B0604020202020204" pitchFamily="34" charset="0"/>
              <a:buChar char="•"/>
            </a:pPr>
            <a:r>
              <a:rPr lang="en-US" sz="2200" dirty="0"/>
              <a:t>Faculty of Engineering and Information Technology</a:t>
            </a:r>
          </a:p>
          <a:p>
            <a:pPr marL="342900" indent="-342900" algn="l">
              <a:lnSpc>
                <a:spcPct val="100000"/>
              </a:lnSpc>
              <a:buFont typeface="Arial" panose="020B0604020202020204" pitchFamily="34" charset="0"/>
              <a:buChar char="•"/>
            </a:pPr>
            <a:r>
              <a:rPr lang="en-US" sz="2200" dirty="0"/>
              <a:t>Industrial Engineering Department</a:t>
            </a:r>
          </a:p>
          <a:p>
            <a:pPr marL="342900" indent="-342900" algn="l">
              <a:lnSpc>
                <a:spcPct val="100000"/>
              </a:lnSpc>
              <a:buFont typeface="Arial" panose="020B0604020202020204" pitchFamily="34" charset="0"/>
              <a:buChar char="•"/>
            </a:pPr>
            <a:r>
              <a:rPr lang="en-US" sz="2200" dirty="0"/>
              <a:t>Graduation Project ( 2 )</a:t>
            </a:r>
          </a:p>
          <a:p>
            <a:pPr marL="342900" indent="-342900" algn="l">
              <a:lnSpc>
                <a:spcPct val="100000"/>
              </a:lnSpc>
              <a:buFont typeface="Arial" panose="020B0604020202020204" pitchFamily="34" charset="0"/>
              <a:buChar char="•"/>
            </a:pPr>
            <a:r>
              <a:rPr lang="en-US" sz="2200" dirty="0"/>
              <a:t>Supervisor Name: Eng. Suleiman </a:t>
            </a:r>
            <a:r>
              <a:rPr lang="en-US" sz="2200" dirty="0" err="1"/>
              <a:t>Dafi</a:t>
            </a:r>
            <a:endParaRPr lang="en-US" sz="2200" dirty="0"/>
          </a:p>
          <a:p>
            <a:pPr algn="l">
              <a:lnSpc>
                <a:spcPct val="100000"/>
              </a:lnSpc>
            </a:pPr>
            <a:endParaRPr lang="en-US" sz="2200" dirty="0"/>
          </a:p>
        </p:txBody>
      </p:sp>
      <p:pic>
        <p:nvPicPr>
          <p:cNvPr id="4" name="Picture 3">
            <a:extLst>
              <a:ext uri="{FF2B5EF4-FFF2-40B4-BE49-F238E27FC236}">
                <a16:creationId xmlns:a16="http://schemas.microsoft.com/office/drawing/2014/main" id="{92168FB0-3FB1-7471-64A3-DC6661FCE4D7}"/>
              </a:ext>
            </a:extLst>
          </p:cNvPr>
          <p:cNvPicPr/>
          <p:nvPr/>
        </p:nvPicPr>
        <p:blipFill rotWithShape="1">
          <a:blip r:embed="rId2">
            <a:alphaModFix/>
            <a:extLst>
              <a:ext uri="{28A0092B-C50C-407E-A947-70E740481C1C}">
                <a14:useLocalDpi xmlns:a14="http://schemas.microsoft.com/office/drawing/2010/main" val="0"/>
              </a:ext>
            </a:extLst>
          </a:blip>
          <a:srcRect/>
          <a:stretch/>
        </p:blipFill>
        <p:spPr>
          <a:xfrm>
            <a:off x="8947051" y="58259"/>
            <a:ext cx="3175841" cy="3022565"/>
          </a:xfrm>
          <a:custGeom>
            <a:avLst/>
            <a:gdLst/>
            <a:ahLst/>
            <a:cxnLst/>
            <a:rect l="l" t="t" r="r" b="b"/>
            <a:pathLst>
              <a:path w="4800600" h="4800600">
                <a:moveTo>
                  <a:pt x="2400300" y="0"/>
                </a:moveTo>
                <a:cubicBezTo>
                  <a:pt x="3725949" y="0"/>
                  <a:pt x="4800600" y="1074651"/>
                  <a:pt x="4800600" y="2400300"/>
                </a:cubicBezTo>
                <a:cubicBezTo>
                  <a:pt x="4800600" y="3725949"/>
                  <a:pt x="3725949" y="4800600"/>
                  <a:pt x="2400300" y="4800600"/>
                </a:cubicBezTo>
                <a:cubicBezTo>
                  <a:pt x="1074651" y="4800600"/>
                  <a:pt x="0" y="3725949"/>
                  <a:pt x="0" y="2400300"/>
                </a:cubicBezTo>
                <a:cubicBezTo>
                  <a:pt x="0" y="1074651"/>
                  <a:pt x="1074651" y="0"/>
                  <a:pt x="2400300" y="0"/>
                </a:cubicBezTo>
                <a:close/>
              </a:path>
            </a:pathLst>
          </a:custGeom>
        </p:spPr>
      </p:pic>
      <p:pic>
        <p:nvPicPr>
          <p:cNvPr id="6" name="Picture 5" descr="A picture containing bird, text, fruit&#10;&#10;Description automatically generated">
            <a:extLst>
              <a:ext uri="{FF2B5EF4-FFF2-40B4-BE49-F238E27FC236}">
                <a16:creationId xmlns:a16="http://schemas.microsoft.com/office/drawing/2014/main" id="{6C6061F4-B646-432F-8C6A-2CF6F26B93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1531" y="2863440"/>
            <a:ext cx="3393100" cy="3524669"/>
          </a:xfrm>
          <a:prstGeom prst="rect">
            <a:avLst/>
          </a:prstGeom>
        </p:spPr>
      </p:pic>
    </p:spTree>
    <p:extLst>
      <p:ext uri="{BB962C8B-B14F-4D97-AF65-F5344CB8AC3E}">
        <p14:creationId xmlns:p14="http://schemas.microsoft.com/office/powerpoint/2010/main" val="29475870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Canvas 264790341">
            <a:extLst>
              <a:ext uri="{FF2B5EF4-FFF2-40B4-BE49-F238E27FC236}">
                <a16:creationId xmlns:a16="http://schemas.microsoft.com/office/drawing/2014/main" id="{03AD3F9D-2517-44ED-3014-1D6E399E3D89}"/>
              </a:ext>
            </a:extLst>
          </p:cNvPr>
          <p:cNvGrpSpPr/>
          <p:nvPr/>
        </p:nvGrpSpPr>
        <p:grpSpPr>
          <a:xfrm>
            <a:off x="1510748" y="106018"/>
            <a:ext cx="9144000" cy="6626086"/>
            <a:chOff x="828675" y="0"/>
            <a:chExt cx="5962015" cy="8426745"/>
          </a:xfrm>
        </p:grpSpPr>
        <p:sp>
          <p:nvSpPr>
            <p:cNvPr id="4" name="Flowchart: Data 3">
              <a:extLst>
                <a:ext uri="{FF2B5EF4-FFF2-40B4-BE49-F238E27FC236}">
                  <a16:creationId xmlns:a16="http://schemas.microsoft.com/office/drawing/2014/main" id="{D9BCC257-51C7-B5F3-B657-362D8FA688E3}"/>
                </a:ext>
              </a:extLst>
            </p:cNvPr>
            <p:cNvSpPr/>
            <p:nvPr/>
          </p:nvSpPr>
          <p:spPr>
            <a:xfrm>
              <a:off x="2355342" y="1467285"/>
              <a:ext cx="2177864" cy="504390"/>
            </a:xfrm>
            <a:prstGeom prst="flowChartInputOutput">
              <a:avLst/>
            </a:prstGeom>
            <a:solidFill>
              <a:schemeClr val="accent4"/>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5000"/>
                </a:lnSpc>
                <a:spcBef>
                  <a:spcPts val="0"/>
                </a:spcBef>
                <a:spcAft>
                  <a:spcPts val="800"/>
                </a:spcAft>
              </a:pPr>
              <a:r>
                <a:rPr lang="ar-JO" sz="1100">
                  <a:effectLst/>
                  <a:ea typeface="Times New Roman" panose="02020603050405020304" pitchFamily="18" charset="0"/>
                </a:rPr>
                <a:t>تطعيم العجول (كلاستريدم)</a:t>
              </a:r>
              <a:endParaRPr lang="en-US" sz="1100">
                <a:effectLst/>
                <a:ea typeface="Calibri" panose="020F0502020204030204" pitchFamily="34" charset="0"/>
              </a:endParaRPr>
            </a:p>
          </p:txBody>
        </p:sp>
        <p:sp>
          <p:nvSpPr>
            <p:cNvPr id="5" name="Flowchart: Process 4">
              <a:extLst>
                <a:ext uri="{FF2B5EF4-FFF2-40B4-BE49-F238E27FC236}">
                  <a16:creationId xmlns:a16="http://schemas.microsoft.com/office/drawing/2014/main" id="{A17BA5BD-F725-2C2E-8C50-A4AEECC1A67A}"/>
                </a:ext>
              </a:extLst>
            </p:cNvPr>
            <p:cNvSpPr/>
            <p:nvPr/>
          </p:nvSpPr>
          <p:spPr>
            <a:xfrm>
              <a:off x="2368613" y="2189734"/>
              <a:ext cx="2143508" cy="372326"/>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AE" sz="1100" dirty="0">
                  <a:effectLst/>
                  <a:ea typeface="Times New Roman" panose="02020603050405020304" pitchFamily="18" charset="0"/>
                </a:rPr>
                <a:t>تسجيل بيانات الابقار</a:t>
              </a:r>
              <a:endParaRPr lang="en-US" sz="1100" dirty="0">
                <a:effectLst/>
                <a:ea typeface="Calibri" panose="020F0502020204030204" pitchFamily="34" charset="0"/>
              </a:endParaRPr>
            </a:p>
          </p:txBody>
        </p:sp>
        <p:sp>
          <p:nvSpPr>
            <p:cNvPr id="6" name="Flowchart: Process 5">
              <a:extLst>
                <a:ext uri="{FF2B5EF4-FFF2-40B4-BE49-F238E27FC236}">
                  <a16:creationId xmlns:a16="http://schemas.microsoft.com/office/drawing/2014/main" id="{60DE5708-3F37-6B71-04DD-17A23C3E3EEE}"/>
                </a:ext>
              </a:extLst>
            </p:cNvPr>
            <p:cNvSpPr/>
            <p:nvPr/>
          </p:nvSpPr>
          <p:spPr>
            <a:xfrm>
              <a:off x="2371890" y="2799770"/>
              <a:ext cx="2143508" cy="396923"/>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AE" sz="1100" dirty="0">
                  <a:effectLst/>
                  <a:ea typeface="Times New Roman" panose="02020603050405020304" pitchFamily="18" charset="0"/>
                </a:rPr>
                <a:t>اختيار الطعومات المناسبة لحالة الابقار</a:t>
              </a:r>
              <a:endParaRPr lang="en-US" sz="1100" dirty="0">
                <a:effectLst/>
                <a:ea typeface="Calibri" panose="020F0502020204030204" pitchFamily="34" charset="0"/>
              </a:endParaRPr>
            </a:p>
          </p:txBody>
        </p:sp>
        <p:sp>
          <p:nvSpPr>
            <p:cNvPr id="7" name="Flowchart: Process 6">
              <a:extLst>
                <a:ext uri="{FF2B5EF4-FFF2-40B4-BE49-F238E27FC236}">
                  <a16:creationId xmlns:a16="http://schemas.microsoft.com/office/drawing/2014/main" id="{27560F17-3D9D-BF0D-F488-62AA8189511D}"/>
                </a:ext>
              </a:extLst>
            </p:cNvPr>
            <p:cNvSpPr/>
            <p:nvPr/>
          </p:nvSpPr>
          <p:spPr>
            <a:xfrm>
              <a:off x="2371890" y="3404308"/>
              <a:ext cx="2143508" cy="396924"/>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AE" sz="1100" dirty="0">
                  <a:effectLst/>
                  <a:ea typeface="Times New Roman" panose="02020603050405020304" pitchFamily="18" charset="0"/>
                </a:rPr>
                <a:t>تحديد مواعيد الطعومات </a:t>
              </a:r>
              <a:endParaRPr lang="en-US" sz="1100" dirty="0">
                <a:effectLst/>
                <a:ea typeface="Calibri" panose="020F0502020204030204" pitchFamily="34" charset="0"/>
              </a:endParaRPr>
            </a:p>
          </p:txBody>
        </p:sp>
        <p:sp>
          <p:nvSpPr>
            <p:cNvPr id="8" name="Flowchart: Process 7">
              <a:extLst>
                <a:ext uri="{FF2B5EF4-FFF2-40B4-BE49-F238E27FC236}">
                  <a16:creationId xmlns:a16="http://schemas.microsoft.com/office/drawing/2014/main" id="{8450838A-7B82-E1CC-344D-A0D64010F9DC}"/>
                </a:ext>
              </a:extLst>
            </p:cNvPr>
            <p:cNvSpPr/>
            <p:nvPr/>
          </p:nvSpPr>
          <p:spPr>
            <a:xfrm>
              <a:off x="2368612" y="4043913"/>
              <a:ext cx="2143508" cy="396923"/>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AE" sz="1100" dirty="0">
                  <a:effectLst/>
                  <a:ea typeface="Times New Roman" panose="02020603050405020304" pitchFamily="18" charset="0"/>
                </a:rPr>
                <a:t>التوجه للمزرعة </a:t>
              </a:r>
              <a:endParaRPr lang="en-US" sz="1100" dirty="0">
                <a:effectLst/>
                <a:ea typeface="Calibri" panose="020F0502020204030204" pitchFamily="34" charset="0"/>
              </a:endParaRPr>
            </a:p>
          </p:txBody>
        </p:sp>
        <p:sp>
          <p:nvSpPr>
            <p:cNvPr id="9" name="Flowchart: Process 8">
              <a:extLst>
                <a:ext uri="{FF2B5EF4-FFF2-40B4-BE49-F238E27FC236}">
                  <a16:creationId xmlns:a16="http://schemas.microsoft.com/office/drawing/2014/main" id="{501EE2B9-1ABF-AB19-E704-DCA465FFCA9D}"/>
                </a:ext>
              </a:extLst>
            </p:cNvPr>
            <p:cNvSpPr/>
            <p:nvPr/>
          </p:nvSpPr>
          <p:spPr>
            <a:xfrm>
              <a:off x="2371890" y="4644544"/>
              <a:ext cx="2143508" cy="396923"/>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AE" sz="1100">
                  <a:effectLst/>
                  <a:ea typeface="Times New Roman" panose="02020603050405020304" pitchFamily="18" charset="0"/>
                </a:rPr>
                <a:t>تنظيف المشارب </a:t>
              </a:r>
              <a:endParaRPr lang="en-US" sz="1100">
                <a:effectLst/>
                <a:ea typeface="Calibri" panose="020F0502020204030204" pitchFamily="34" charset="0"/>
              </a:endParaRPr>
            </a:p>
          </p:txBody>
        </p:sp>
        <p:sp>
          <p:nvSpPr>
            <p:cNvPr id="10" name="Flowchart: Decision 9">
              <a:extLst>
                <a:ext uri="{FF2B5EF4-FFF2-40B4-BE49-F238E27FC236}">
                  <a16:creationId xmlns:a16="http://schemas.microsoft.com/office/drawing/2014/main" id="{5AC6AEEB-BE8B-2E9A-8870-9AD7963273D3}"/>
                </a:ext>
              </a:extLst>
            </p:cNvPr>
            <p:cNvSpPr/>
            <p:nvPr/>
          </p:nvSpPr>
          <p:spPr>
            <a:xfrm>
              <a:off x="2521532" y="5840643"/>
              <a:ext cx="1847196" cy="893844"/>
            </a:xfrm>
            <a:prstGeom prst="flowChartDecision">
              <a:avLst/>
            </a:prstGeom>
            <a:solidFill>
              <a:schemeClr val="accent1"/>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5000"/>
                </a:lnSpc>
                <a:spcBef>
                  <a:spcPts val="0"/>
                </a:spcBef>
                <a:spcAft>
                  <a:spcPts val="800"/>
                </a:spcAft>
              </a:pPr>
              <a:r>
                <a:rPr lang="ar-AE" sz="1100">
                  <a:effectLst/>
                  <a:ea typeface="Calibri" panose="020F0502020204030204" pitchFamily="34" charset="0"/>
                  <a:cs typeface="Arial" panose="020B0604020202020204" pitchFamily="34" charset="0"/>
                </a:rPr>
                <a:t>تثبيت الابقار </a:t>
              </a:r>
              <a:endParaRPr lang="en-US" sz="1100">
                <a:effectLst/>
                <a:ea typeface="Calibri" panose="020F0502020204030204" pitchFamily="34" charset="0"/>
              </a:endParaRPr>
            </a:p>
          </p:txBody>
        </p:sp>
        <p:sp>
          <p:nvSpPr>
            <p:cNvPr id="11" name="Flowchart: Process 10">
              <a:extLst>
                <a:ext uri="{FF2B5EF4-FFF2-40B4-BE49-F238E27FC236}">
                  <a16:creationId xmlns:a16="http://schemas.microsoft.com/office/drawing/2014/main" id="{D3EFB5BB-1CB0-4D69-AAF4-F4382BBD2722}"/>
                </a:ext>
              </a:extLst>
            </p:cNvPr>
            <p:cNvSpPr/>
            <p:nvPr/>
          </p:nvSpPr>
          <p:spPr>
            <a:xfrm>
              <a:off x="2371890" y="5252505"/>
              <a:ext cx="2143508" cy="396923"/>
            </a:xfrm>
            <a:prstGeom prst="flowChartProcess">
              <a:avLst/>
            </a:prstGeom>
            <a:solidFill>
              <a:srgbClr val="92D050"/>
            </a:solidFill>
            <a:ln w="28575" cap="flat" cmpd="sng" algn="ctr">
              <a:solidFill>
                <a:sysClr val="windowText" lastClr="000000"/>
              </a:solidFill>
              <a:prstDash val="solid"/>
              <a:miter lim="800000"/>
            </a:ln>
            <a:effectLst/>
          </p:spPr>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AE" sz="1100" dirty="0">
                  <a:solidFill>
                    <a:schemeClr val="bg1">
                      <a:lumMod val="95000"/>
                      <a:lumOff val="5000"/>
                    </a:schemeClr>
                  </a:solidFill>
                  <a:effectLst/>
                  <a:latin typeface="Calibri" panose="020F0502020204030204" pitchFamily="34" charset="0"/>
                  <a:ea typeface="Times New Roman" panose="02020603050405020304" pitchFamily="18" charset="0"/>
                </a:rPr>
                <a:t>تجميع الابقار </a:t>
              </a:r>
              <a:endParaRPr lang="en-US" sz="1100" dirty="0">
                <a:solidFill>
                  <a:schemeClr val="bg1">
                    <a:lumMod val="95000"/>
                    <a:lumOff val="5000"/>
                  </a:schemeClr>
                </a:solidFill>
                <a:effectLst/>
                <a:latin typeface="Calibri" panose="020F0502020204030204" pitchFamily="34" charset="0"/>
                <a:ea typeface="Calibri" panose="020F0502020204030204" pitchFamily="34" charset="0"/>
              </a:endParaRPr>
            </a:p>
          </p:txBody>
        </p:sp>
        <p:cxnSp>
          <p:nvCxnSpPr>
            <p:cNvPr id="12" name="Connector: Elbow 11">
              <a:extLst>
                <a:ext uri="{FF2B5EF4-FFF2-40B4-BE49-F238E27FC236}">
                  <a16:creationId xmlns:a16="http://schemas.microsoft.com/office/drawing/2014/main" id="{07FA30E0-12D5-E695-697F-1872F5236A3D}"/>
                </a:ext>
              </a:extLst>
            </p:cNvPr>
            <p:cNvCxnSpPr/>
            <p:nvPr/>
          </p:nvCxnSpPr>
          <p:spPr>
            <a:xfrm>
              <a:off x="4368728" y="6287565"/>
              <a:ext cx="1097892" cy="528262"/>
            </a:xfrm>
            <a:prstGeom prst="bentConnector2">
              <a:avLst/>
            </a:prstGeom>
            <a:ln>
              <a:tailEnd type="triangle"/>
            </a:ln>
          </p:spPr>
          <p:style>
            <a:lnRef idx="1">
              <a:schemeClr val="dk1"/>
            </a:lnRef>
            <a:fillRef idx="0">
              <a:schemeClr val="dk1"/>
            </a:fillRef>
            <a:effectRef idx="0">
              <a:schemeClr val="dk1"/>
            </a:effectRef>
            <a:fontRef idx="minor">
              <a:schemeClr val="tx1"/>
            </a:fontRef>
          </p:style>
        </p:cxnSp>
        <p:cxnSp>
          <p:nvCxnSpPr>
            <p:cNvPr id="13" name="Connector: Elbow 12">
              <a:extLst>
                <a:ext uri="{FF2B5EF4-FFF2-40B4-BE49-F238E27FC236}">
                  <a16:creationId xmlns:a16="http://schemas.microsoft.com/office/drawing/2014/main" id="{3EE8BB17-CEE1-F06D-6A12-1497D7D71E2B}"/>
                </a:ext>
              </a:extLst>
            </p:cNvPr>
            <p:cNvCxnSpPr/>
            <p:nvPr/>
          </p:nvCxnSpPr>
          <p:spPr>
            <a:xfrm rot="10800000" flipV="1">
              <a:off x="1762090" y="6287564"/>
              <a:ext cx="759443" cy="528261"/>
            </a:xfrm>
            <a:prstGeom prst="bentConnector2">
              <a:avLst/>
            </a:prstGeom>
            <a:ln w="28575">
              <a:tailEnd type="triangle"/>
            </a:ln>
          </p:spPr>
          <p:style>
            <a:lnRef idx="1">
              <a:schemeClr val="dk1"/>
            </a:lnRef>
            <a:fillRef idx="0">
              <a:schemeClr val="dk1"/>
            </a:fillRef>
            <a:effectRef idx="0">
              <a:schemeClr val="dk1"/>
            </a:effectRef>
            <a:fontRef idx="minor">
              <a:schemeClr val="tx1"/>
            </a:fontRef>
          </p:style>
        </p:cxnSp>
        <p:sp>
          <p:nvSpPr>
            <p:cNvPr id="14" name="Flowchart: Process 13">
              <a:extLst>
                <a:ext uri="{FF2B5EF4-FFF2-40B4-BE49-F238E27FC236}">
                  <a16:creationId xmlns:a16="http://schemas.microsoft.com/office/drawing/2014/main" id="{64325F48-1BE3-5E76-47B3-620F06C57596}"/>
                </a:ext>
              </a:extLst>
            </p:cNvPr>
            <p:cNvSpPr/>
            <p:nvPr/>
          </p:nvSpPr>
          <p:spPr>
            <a:xfrm>
              <a:off x="828675" y="6888009"/>
              <a:ext cx="1866828" cy="390524"/>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5000"/>
                </a:lnSpc>
                <a:spcBef>
                  <a:spcPts val="0"/>
                </a:spcBef>
                <a:spcAft>
                  <a:spcPts val="800"/>
                </a:spcAft>
              </a:pPr>
              <a:r>
                <a:rPr lang="ar-AE" sz="1100" dirty="0">
                  <a:effectLst/>
                  <a:ea typeface="Times New Roman" panose="02020603050405020304" pitchFamily="18" charset="0"/>
                </a:rPr>
                <a:t>تثبيته بالممر الاوتامتيكي</a:t>
              </a:r>
              <a:r>
                <a:rPr lang="en-US" sz="1100" dirty="0">
                  <a:effectLst/>
                  <a:ea typeface="Calibri" panose="020F0502020204030204" pitchFamily="34" charset="0"/>
                  <a:cs typeface="Arial" panose="020B0604020202020204" pitchFamily="34" charset="0"/>
                </a:rPr>
                <a:t> </a:t>
              </a:r>
              <a:endParaRPr lang="en-US" sz="1100" dirty="0">
                <a:effectLst/>
                <a:ea typeface="Calibri" panose="020F0502020204030204" pitchFamily="34" charset="0"/>
              </a:endParaRPr>
            </a:p>
          </p:txBody>
        </p:sp>
        <p:sp>
          <p:nvSpPr>
            <p:cNvPr id="15" name="Flowchart: Process 14">
              <a:extLst>
                <a:ext uri="{FF2B5EF4-FFF2-40B4-BE49-F238E27FC236}">
                  <a16:creationId xmlns:a16="http://schemas.microsoft.com/office/drawing/2014/main" id="{AE0371A3-0413-4D8F-8653-0D510D69CDB5}"/>
                </a:ext>
              </a:extLst>
            </p:cNvPr>
            <p:cNvSpPr/>
            <p:nvPr/>
          </p:nvSpPr>
          <p:spPr>
            <a:xfrm>
              <a:off x="4533206" y="6815827"/>
              <a:ext cx="1866827" cy="446922"/>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5000"/>
                </a:lnSpc>
                <a:spcBef>
                  <a:spcPts val="0"/>
                </a:spcBef>
                <a:spcAft>
                  <a:spcPts val="800"/>
                </a:spcAft>
              </a:pPr>
              <a:r>
                <a:rPr lang="ar-AE" sz="1100" dirty="0">
                  <a:effectLst/>
                  <a:ea typeface="Times New Roman" panose="02020603050405020304" pitchFamily="18" charset="0"/>
                </a:rPr>
                <a:t>تثبيته بالحبال </a:t>
              </a:r>
              <a:endParaRPr lang="en-US" sz="1100" dirty="0">
                <a:effectLst/>
                <a:ea typeface="Calibri" panose="020F0502020204030204" pitchFamily="34" charset="0"/>
              </a:endParaRPr>
            </a:p>
          </p:txBody>
        </p:sp>
        <p:sp>
          <p:nvSpPr>
            <p:cNvPr id="16" name="Flowchart: Data 15">
              <a:extLst>
                <a:ext uri="{FF2B5EF4-FFF2-40B4-BE49-F238E27FC236}">
                  <a16:creationId xmlns:a16="http://schemas.microsoft.com/office/drawing/2014/main" id="{25F3E9A7-E9DC-8AF0-9FC1-39120006C289}"/>
                </a:ext>
              </a:extLst>
            </p:cNvPr>
            <p:cNvSpPr/>
            <p:nvPr/>
          </p:nvSpPr>
          <p:spPr>
            <a:xfrm>
              <a:off x="2422890" y="7344522"/>
              <a:ext cx="2177863" cy="455818"/>
            </a:xfrm>
            <a:prstGeom prst="flowChartInputOutput">
              <a:avLst/>
            </a:prstGeom>
            <a:solidFill>
              <a:srgbClr val="FFC000"/>
            </a:solidFill>
            <a:ln w="28575" cap="flat" cmpd="sng" algn="ctr">
              <a:solidFill>
                <a:sysClr val="windowText" lastClr="000000"/>
              </a:solidFill>
              <a:prstDash val="solid"/>
              <a:miter lim="800000"/>
            </a:ln>
            <a:effectLst/>
          </p:spPr>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5000"/>
                </a:lnSpc>
                <a:spcBef>
                  <a:spcPts val="0"/>
                </a:spcBef>
                <a:spcAft>
                  <a:spcPts val="800"/>
                </a:spcAft>
              </a:pPr>
              <a:r>
                <a:rPr lang="ar-JO" sz="1100">
                  <a:effectLst/>
                  <a:latin typeface="Calibri" panose="020F0502020204030204" pitchFamily="34" charset="0"/>
                  <a:ea typeface="Times New Roman" panose="02020603050405020304" pitchFamily="18" charset="0"/>
                </a:rPr>
                <a:t>تطعيم البقرة </a:t>
              </a:r>
              <a:endParaRPr lang="en-US" sz="1100">
                <a:effectLst/>
                <a:latin typeface="Calibri" panose="020F0502020204030204" pitchFamily="34" charset="0"/>
                <a:ea typeface="Calibri" panose="020F0502020204030204" pitchFamily="34" charset="0"/>
              </a:endParaRPr>
            </a:p>
          </p:txBody>
        </p:sp>
        <p:cxnSp>
          <p:nvCxnSpPr>
            <p:cNvPr id="17" name="Straight Arrow Connector 16">
              <a:extLst>
                <a:ext uri="{FF2B5EF4-FFF2-40B4-BE49-F238E27FC236}">
                  <a16:creationId xmlns:a16="http://schemas.microsoft.com/office/drawing/2014/main" id="{62470D57-6325-0DD0-448A-6B6A745C832A}"/>
                </a:ext>
              </a:extLst>
            </p:cNvPr>
            <p:cNvCxnSpPr/>
            <p:nvPr/>
          </p:nvCxnSpPr>
          <p:spPr>
            <a:xfrm>
              <a:off x="3443644" y="5649428"/>
              <a:ext cx="1486" cy="19121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A71665A-2E8A-661C-687D-63779218E936}"/>
                </a:ext>
              </a:extLst>
            </p:cNvPr>
            <p:cNvCxnSpPr/>
            <p:nvPr/>
          </p:nvCxnSpPr>
          <p:spPr>
            <a:xfrm>
              <a:off x="3440366" y="1261123"/>
              <a:ext cx="3908" cy="20616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38F16FF-D93F-2719-27AB-A941294FC0C9}"/>
                </a:ext>
              </a:extLst>
            </p:cNvPr>
            <p:cNvCxnSpPr/>
            <p:nvPr/>
          </p:nvCxnSpPr>
          <p:spPr>
            <a:xfrm flipH="1">
              <a:off x="3440367" y="1971675"/>
              <a:ext cx="3907" cy="19346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2667862-966D-2A73-A8AB-6B5ADF3459C8}"/>
                </a:ext>
              </a:extLst>
            </p:cNvPr>
            <p:cNvCxnSpPr/>
            <p:nvPr/>
          </p:nvCxnSpPr>
          <p:spPr>
            <a:xfrm>
              <a:off x="3440367" y="2562061"/>
              <a:ext cx="3277" cy="23770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31BDE1E-C9DE-0CDF-C18B-2B6E063C4ABE}"/>
                </a:ext>
              </a:extLst>
            </p:cNvPr>
            <p:cNvCxnSpPr/>
            <p:nvPr/>
          </p:nvCxnSpPr>
          <p:spPr>
            <a:xfrm>
              <a:off x="3443644" y="3196693"/>
              <a:ext cx="0" cy="20761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4249C0F-C7A6-C4DE-9A2E-CB4CF704D60B}"/>
                </a:ext>
              </a:extLst>
            </p:cNvPr>
            <p:cNvCxnSpPr/>
            <p:nvPr/>
          </p:nvCxnSpPr>
          <p:spPr>
            <a:xfrm flipH="1">
              <a:off x="3440366" y="3801232"/>
              <a:ext cx="3278" cy="24268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A7D61D6-4391-3996-72F5-F4DA8C4A3E7A}"/>
                </a:ext>
              </a:extLst>
            </p:cNvPr>
            <p:cNvCxnSpPr/>
            <p:nvPr/>
          </p:nvCxnSpPr>
          <p:spPr>
            <a:xfrm>
              <a:off x="3440366" y="4440836"/>
              <a:ext cx="3278" cy="203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349115A8-2F83-1AA4-1C64-4278A01B10BD}"/>
                </a:ext>
              </a:extLst>
            </p:cNvPr>
            <p:cNvCxnSpPr/>
            <p:nvPr/>
          </p:nvCxnSpPr>
          <p:spPr>
            <a:xfrm>
              <a:off x="3443644" y="5041467"/>
              <a:ext cx="0" cy="21103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Flowchart: Terminator 24">
              <a:extLst>
                <a:ext uri="{FF2B5EF4-FFF2-40B4-BE49-F238E27FC236}">
                  <a16:creationId xmlns:a16="http://schemas.microsoft.com/office/drawing/2014/main" id="{78767401-F803-789D-DB6B-4520A8599436}"/>
                </a:ext>
              </a:extLst>
            </p:cNvPr>
            <p:cNvSpPr/>
            <p:nvPr/>
          </p:nvSpPr>
          <p:spPr>
            <a:xfrm>
              <a:off x="2607257" y="266700"/>
              <a:ext cx="1661311" cy="379132"/>
            </a:xfrm>
            <a:prstGeom prst="flowChartTerminator">
              <a:avLst/>
            </a:prstGeom>
            <a:solidFill>
              <a:srgbClr val="FF000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JO" sz="1100">
                  <a:effectLst/>
                  <a:ea typeface="Calibri" panose="020F0502020204030204" pitchFamily="34" charset="0"/>
                  <a:cs typeface="Arial" panose="020B0604020202020204" pitchFamily="34" charset="0"/>
                </a:rPr>
                <a:t>البداية</a:t>
              </a:r>
              <a:endParaRPr lang="en-US" sz="1100">
                <a:effectLst/>
                <a:ea typeface="Calibri" panose="020F0502020204030204" pitchFamily="34" charset="0"/>
              </a:endParaRPr>
            </a:p>
          </p:txBody>
        </p:sp>
        <p:sp>
          <p:nvSpPr>
            <p:cNvPr id="26" name="Flowchart: Process 25">
              <a:extLst>
                <a:ext uri="{FF2B5EF4-FFF2-40B4-BE49-F238E27FC236}">
                  <a16:creationId xmlns:a16="http://schemas.microsoft.com/office/drawing/2014/main" id="{4FCE1FC4-F616-10B7-D4E8-6FABCC45A3CE}"/>
                </a:ext>
              </a:extLst>
            </p:cNvPr>
            <p:cNvSpPr/>
            <p:nvPr/>
          </p:nvSpPr>
          <p:spPr>
            <a:xfrm>
              <a:off x="2368612" y="864200"/>
              <a:ext cx="2143508" cy="396923"/>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JO" sz="1100" dirty="0">
                  <a:effectLst/>
                  <a:ea typeface="Calibri" panose="020F0502020204030204" pitchFamily="34" charset="0"/>
                  <a:cs typeface="Arial" panose="020B0604020202020204" pitchFamily="34" charset="0"/>
                </a:rPr>
                <a:t>الدخول للمبنى الاداري</a:t>
              </a:r>
              <a:endParaRPr lang="en-US" sz="1100" dirty="0">
                <a:effectLst/>
                <a:ea typeface="Calibri" panose="020F0502020204030204" pitchFamily="34" charset="0"/>
              </a:endParaRPr>
            </a:p>
          </p:txBody>
        </p:sp>
        <p:cxnSp>
          <p:nvCxnSpPr>
            <p:cNvPr id="27" name="Straight Arrow Connector 26">
              <a:extLst>
                <a:ext uri="{FF2B5EF4-FFF2-40B4-BE49-F238E27FC236}">
                  <a16:creationId xmlns:a16="http://schemas.microsoft.com/office/drawing/2014/main" id="{641738B9-1554-0B09-E5A8-8550677D0F98}"/>
                </a:ext>
              </a:extLst>
            </p:cNvPr>
            <p:cNvCxnSpPr/>
            <p:nvPr/>
          </p:nvCxnSpPr>
          <p:spPr>
            <a:xfrm>
              <a:off x="3437913" y="645832"/>
              <a:ext cx="2453" cy="21836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Flowchart: Terminator 27">
              <a:extLst>
                <a:ext uri="{FF2B5EF4-FFF2-40B4-BE49-F238E27FC236}">
                  <a16:creationId xmlns:a16="http://schemas.microsoft.com/office/drawing/2014/main" id="{DB38A3E5-4E1E-F03A-DF77-E298821419BB}"/>
                </a:ext>
              </a:extLst>
            </p:cNvPr>
            <p:cNvSpPr/>
            <p:nvPr/>
          </p:nvSpPr>
          <p:spPr>
            <a:xfrm>
              <a:off x="2681605" y="8047650"/>
              <a:ext cx="1661160" cy="379095"/>
            </a:xfrm>
            <a:prstGeom prst="flowChartTerminator">
              <a:avLst/>
            </a:prstGeom>
            <a:solidFill>
              <a:srgbClr val="FF000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5000"/>
                </a:lnSpc>
                <a:spcBef>
                  <a:spcPts val="0"/>
                </a:spcBef>
                <a:spcAft>
                  <a:spcPts val="800"/>
                </a:spcAft>
              </a:pPr>
              <a:r>
                <a:rPr lang="ar-JO" sz="1100">
                  <a:effectLst/>
                  <a:ea typeface="Calibri" panose="020F0502020204030204" pitchFamily="34" charset="0"/>
                  <a:cs typeface="Arial" panose="020B0604020202020204" pitchFamily="34" charset="0"/>
                </a:rPr>
                <a:t>النهاية</a:t>
              </a:r>
              <a:endParaRPr lang="en-US" sz="1100">
                <a:effectLst/>
                <a:ea typeface="Calibri" panose="020F0502020204030204" pitchFamily="34" charset="0"/>
              </a:endParaRPr>
            </a:p>
          </p:txBody>
        </p:sp>
        <p:sp>
          <p:nvSpPr>
            <p:cNvPr id="29" name="Oval 28">
              <a:extLst>
                <a:ext uri="{FF2B5EF4-FFF2-40B4-BE49-F238E27FC236}">
                  <a16:creationId xmlns:a16="http://schemas.microsoft.com/office/drawing/2014/main" id="{B3717488-A5B8-42B0-AAB2-164940FA425B}"/>
                </a:ext>
              </a:extLst>
            </p:cNvPr>
            <p:cNvSpPr/>
            <p:nvPr/>
          </p:nvSpPr>
          <p:spPr>
            <a:xfrm>
              <a:off x="4600753" y="5867400"/>
              <a:ext cx="866775" cy="390525"/>
            </a:xfrm>
            <a:prstGeom prst="ellipse">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AE" sz="1100" b="1">
                  <a:effectLst/>
                  <a:ea typeface="Calibri" panose="020F0502020204030204" pitchFamily="34" charset="0"/>
                  <a:cs typeface="Arial" panose="020B0604020202020204" pitchFamily="34" charset="0"/>
                </a:rPr>
                <a:t>يدويا</a:t>
              </a:r>
              <a:endParaRPr lang="en-US" sz="1100">
                <a:effectLst/>
                <a:ea typeface="Calibri" panose="020F0502020204030204" pitchFamily="34" charset="0"/>
              </a:endParaRPr>
            </a:p>
          </p:txBody>
        </p:sp>
        <p:sp>
          <p:nvSpPr>
            <p:cNvPr id="30" name="Oval 29">
              <a:extLst>
                <a:ext uri="{FF2B5EF4-FFF2-40B4-BE49-F238E27FC236}">
                  <a16:creationId xmlns:a16="http://schemas.microsoft.com/office/drawing/2014/main" id="{FD652313-20F1-ECDE-3BA8-810A2EE70E30}"/>
                </a:ext>
              </a:extLst>
            </p:cNvPr>
            <p:cNvSpPr/>
            <p:nvPr/>
          </p:nvSpPr>
          <p:spPr>
            <a:xfrm>
              <a:off x="1303655" y="5824855"/>
              <a:ext cx="866775" cy="390525"/>
            </a:xfrm>
            <a:prstGeom prst="ellipse">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AE" sz="1100" b="1">
                  <a:effectLst/>
                  <a:ea typeface="Calibri" panose="020F0502020204030204" pitchFamily="34" charset="0"/>
                  <a:cs typeface="Arial" panose="020B0604020202020204" pitchFamily="34" charset="0"/>
                </a:rPr>
                <a:t>ميكانيكيا </a:t>
              </a:r>
              <a:endParaRPr lang="en-US" sz="1100">
                <a:effectLst/>
                <a:ea typeface="Calibri" panose="020F0502020204030204" pitchFamily="34" charset="0"/>
              </a:endParaRPr>
            </a:p>
          </p:txBody>
        </p:sp>
        <p:cxnSp>
          <p:nvCxnSpPr>
            <p:cNvPr id="31" name="Connector: Elbow 30">
              <a:extLst>
                <a:ext uri="{FF2B5EF4-FFF2-40B4-BE49-F238E27FC236}">
                  <a16:creationId xmlns:a16="http://schemas.microsoft.com/office/drawing/2014/main" id="{AAF1A472-ADAD-3BB4-24CF-4AD5F50D0C9C}"/>
                </a:ext>
              </a:extLst>
            </p:cNvPr>
            <p:cNvCxnSpPr>
              <a:cxnSpLocks/>
              <a:stCxn id="14" idx="2"/>
            </p:cNvCxnSpPr>
            <p:nvPr/>
          </p:nvCxnSpPr>
          <p:spPr>
            <a:xfrm rot="16200000" flipH="1">
              <a:off x="2054434" y="6986188"/>
              <a:ext cx="293896" cy="878586"/>
            </a:xfrm>
            <a:prstGeom prst="bentConnector2">
              <a:avLst/>
            </a:prstGeom>
            <a:ln>
              <a:tailEnd type="triangle"/>
            </a:ln>
          </p:spPr>
          <p:style>
            <a:lnRef idx="1">
              <a:schemeClr val="dk1"/>
            </a:lnRef>
            <a:fillRef idx="0">
              <a:schemeClr val="dk1"/>
            </a:fillRef>
            <a:effectRef idx="0">
              <a:schemeClr val="dk1"/>
            </a:effectRef>
            <a:fontRef idx="minor">
              <a:schemeClr val="tx1"/>
            </a:fontRef>
          </p:style>
        </p:cxnSp>
        <p:cxnSp>
          <p:nvCxnSpPr>
            <p:cNvPr id="32" name="Connector: Elbow 31">
              <a:extLst>
                <a:ext uri="{FF2B5EF4-FFF2-40B4-BE49-F238E27FC236}">
                  <a16:creationId xmlns:a16="http://schemas.microsoft.com/office/drawing/2014/main" id="{A6B83EC1-7234-7E1C-8ABF-8F5492EF3076}"/>
                </a:ext>
              </a:extLst>
            </p:cNvPr>
            <p:cNvCxnSpPr>
              <a:cxnSpLocks/>
              <a:stCxn id="15" idx="2"/>
            </p:cNvCxnSpPr>
            <p:nvPr/>
          </p:nvCxnSpPr>
          <p:spPr>
            <a:xfrm rot="5400000">
              <a:off x="4769953" y="6875764"/>
              <a:ext cx="309682" cy="1083652"/>
            </a:xfrm>
            <a:prstGeom prst="bentConnector2">
              <a:avLst/>
            </a:prstGeom>
            <a:ln>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6442693D-DDFE-1FA6-21D4-E075A6DF41AA}"/>
                </a:ext>
              </a:extLst>
            </p:cNvPr>
            <p:cNvCxnSpPr/>
            <p:nvPr/>
          </p:nvCxnSpPr>
          <p:spPr>
            <a:xfrm>
              <a:off x="3511822" y="7800340"/>
              <a:ext cx="363" cy="2473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Flowchart: Process 33">
              <a:extLst>
                <a:ext uri="{FF2B5EF4-FFF2-40B4-BE49-F238E27FC236}">
                  <a16:creationId xmlns:a16="http://schemas.microsoft.com/office/drawing/2014/main" id="{0D986C77-1A16-1CC0-2F59-0A5F4776EBDE}"/>
                </a:ext>
              </a:extLst>
            </p:cNvPr>
            <p:cNvSpPr/>
            <p:nvPr/>
          </p:nvSpPr>
          <p:spPr>
            <a:xfrm>
              <a:off x="4791710" y="0"/>
              <a:ext cx="1998980" cy="628015"/>
            </a:xfrm>
            <a:prstGeom prst="flowChartProcess">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r">
                <a:lnSpc>
                  <a:spcPct val="105000"/>
                </a:lnSpc>
                <a:spcBef>
                  <a:spcPts val="0"/>
                </a:spcBef>
                <a:spcAft>
                  <a:spcPts val="800"/>
                </a:spcAft>
              </a:pPr>
              <a:r>
                <a:rPr lang="ar-AE" sz="2000" b="1">
                  <a:effectLst/>
                  <a:ea typeface="Calibri" panose="020F0502020204030204" pitchFamily="34" charset="0"/>
                  <a:cs typeface="Arial" panose="020B0604020202020204" pitchFamily="34" charset="0"/>
                </a:rPr>
                <a:t>تطعيم الأبقار</a:t>
              </a:r>
              <a:endParaRPr lang="en-US" sz="1100">
                <a:effectLst/>
                <a:ea typeface="Calibri" panose="020F0502020204030204" pitchFamily="34" charset="0"/>
              </a:endParaRPr>
            </a:p>
          </p:txBody>
        </p:sp>
      </p:grpSp>
    </p:spTree>
    <p:extLst>
      <p:ext uri="{BB962C8B-B14F-4D97-AF65-F5344CB8AC3E}">
        <p14:creationId xmlns:p14="http://schemas.microsoft.com/office/powerpoint/2010/main" val="2311432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30" name="Rectangle 21">
            <a:extLst>
              <a:ext uri="{FF2B5EF4-FFF2-40B4-BE49-F238E27FC236}">
                <a16:creationId xmlns:a16="http://schemas.microsoft.com/office/drawing/2014/main" id="{086696B0-DC42-487B-A75C-9323FE410E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23">
            <a:extLst>
              <a:ext uri="{FF2B5EF4-FFF2-40B4-BE49-F238E27FC236}">
                <a16:creationId xmlns:a16="http://schemas.microsoft.com/office/drawing/2014/main" id="{8C852927-7A85-41C3-91E9-2F6992E34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538554" cy="5897880"/>
          </a:xfrm>
          <a:prstGeom prst="rect">
            <a:avLst/>
          </a:prstGeom>
          <a:solidFill>
            <a:srgbClr val="FFFFFF"/>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F9E13D1C-BD9F-6B57-8E37-4A97534D32B4}"/>
              </a:ext>
            </a:extLst>
          </p:cNvPr>
          <p:cNvPicPr>
            <a:picLocks noChangeAspect="1"/>
          </p:cNvPicPr>
          <p:nvPr/>
        </p:nvPicPr>
        <p:blipFill>
          <a:blip r:embed="rId3"/>
          <a:stretch>
            <a:fillRect/>
          </a:stretch>
        </p:blipFill>
        <p:spPr>
          <a:xfrm>
            <a:off x="815927" y="643467"/>
            <a:ext cx="4883494" cy="5571066"/>
          </a:xfrm>
          <a:prstGeom prst="rect">
            <a:avLst/>
          </a:prstGeom>
        </p:spPr>
      </p:pic>
      <p:sp>
        <p:nvSpPr>
          <p:cNvPr id="32" name="Rectangle 25">
            <a:extLst>
              <a:ext uri="{FF2B5EF4-FFF2-40B4-BE49-F238E27FC236}">
                <a16:creationId xmlns:a16="http://schemas.microsoft.com/office/drawing/2014/main" id="{0E4670F0-2634-43A1-A1DE-4011D22097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3" y="480057"/>
            <a:ext cx="5538554" cy="5897880"/>
          </a:xfrm>
          <a:prstGeom prst="rect">
            <a:avLst/>
          </a:prstGeom>
          <a:solidFill>
            <a:srgbClr val="FFFFFF"/>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4E3EEE3-7C3F-C457-1D7F-22420E47C00E}"/>
              </a:ext>
            </a:extLst>
          </p:cNvPr>
          <p:cNvPicPr>
            <a:picLocks noChangeAspect="1"/>
          </p:cNvPicPr>
          <p:nvPr/>
        </p:nvPicPr>
        <p:blipFill>
          <a:blip r:embed="rId4"/>
          <a:stretch>
            <a:fillRect/>
          </a:stretch>
        </p:blipFill>
        <p:spPr>
          <a:xfrm>
            <a:off x="6358597" y="640924"/>
            <a:ext cx="5148775" cy="5571066"/>
          </a:xfrm>
          <a:prstGeom prst="rect">
            <a:avLst/>
          </a:prstGeom>
        </p:spPr>
      </p:pic>
    </p:spTree>
    <p:extLst>
      <p:ext uri="{BB962C8B-B14F-4D97-AF65-F5344CB8AC3E}">
        <p14:creationId xmlns:p14="http://schemas.microsoft.com/office/powerpoint/2010/main" val="2781448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AE4726C-1831-4FE3-9A11-227F0DC2F0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10" name="Rectangle 9">
              <a:extLst>
                <a:ext uri="{FF2B5EF4-FFF2-40B4-BE49-F238E27FC236}">
                  <a16:creationId xmlns:a16="http://schemas.microsoft.com/office/drawing/2014/main" id="{B651D7F7-8C54-448E-A268-1CBFAD87D4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E3B56E94-40E1-489A-98B2-A3238D66A064}"/>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p14="http://schemas.microsoft.com/office/powerpoint/2010/main" xmlns:a14="http://schemas.microsoft.com/office/drawing/2010/main" xmlns:a16="http://schemas.microsoft.com/office/drawing/2014/main" xmlns="">
                  <a:solidFill>
                    <a:srgbClr val="FFFFFF"/>
                  </a:solidFill>
                </a14:hiddenFill>
              </a:ext>
            </a:extLst>
          </p:spPr>
        </p:pic>
      </p:grpSp>
      <p:sp>
        <p:nvSpPr>
          <p:cNvPr id="2" name="Title 1">
            <a:extLst>
              <a:ext uri="{FF2B5EF4-FFF2-40B4-BE49-F238E27FC236}">
                <a16:creationId xmlns:a16="http://schemas.microsoft.com/office/drawing/2014/main" id="{DC1D2A94-1105-A44D-17B6-617732FC60AB}"/>
              </a:ext>
            </a:extLst>
          </p:cNvPr>
          <p:cNvSpPr>
            <a:spLocks noGrp="1"/>
          </p:cNvSpPr>
          <p:nvPr>
            <p:ph type="title"/>
          </p:nvPr>
        </p:nvSpPr>
        <p:spPr>
          <a:xfrm>
            <a:off x="4996697" y="618518"/>
            <a:ext cx="6050713" cy="1478570"/>
          </a:xfrm>
        </p:spPr>
        <p:txBody>
          <a:bodyPr>
            <a:normAutofit/>
          </a:bodyPr>
          <a:lstStyle/>
          <a:p>
            <a:r>
              <a:rPr lang="en-US" b="1" dirty="0">
                <a:solidFill>
                  <a:schemeClr val="bg1">
                    <a:lumMod val="95000"/>
                    <a:lumOff val="5000"/>
                  </a:schemeClr>
                </a:solidFill>
              </a:rPr>
              <a:t>Maintenance operations management</a:t>
            </a:r>
            <a:r>
              <a:rPr lang="ar-AE" b="1" dirty="0">
                <a:solidFill>
                  <a:schemeClr val="bg1">
                    <a:lumMod val="95000"/>
                    <a:lumOff val="5000"/>
                  </a:schemeClr>
                </a:solidFill>
              </a:rPr>
              <a:t>  </a:t>
            </a:r>
            <a:endParaRPr lang="en-US" b="1" dirty="0">
              <a:solidFill>
                <a:schemeClr val="bg1">
                  <a:lumMod val="95000"/>
                  <a:lumOff val="5000"/>
                </a:schemeClr>
              </a:solidFill>
            </a:endParaRPr>
          </a:p>
        </p:txBody>
      </p:sp>
      <p:pic>
        <p:nvPicPr>
          <p:cNvPr id="5" name="Picture 4" descr="Gear with compass turning gears without">
            <a:extLst>
              <a:ext uri="{FF2B5EF4-FFF2-40B4-BE49-F238E27FC236}">
                <a16:creationId xmlns:a16="http://schemas.microsoft.com/office/drawing/2014/main" id="{52A9D869-6A27-ACF6-70E3-3E16182A4F8D}"/>
              </a:ext>
            </a:extLst>
          </p:cNvPr>
          <p:cNvPicPr>
            <a:picLocks noChangeAspect="1"/>
          </p:cNvPicPr>
          <p:nvPr/>
        </p:nvPicPr>
        <p:blipFill rotWithShape="1">
          <a:blip r:embed="rId4"/>
          <a:srcRect l="32321" r="22559" b="-1"/>
          <a:stretch/>
        </p:blipFill>
        <p:spPr>
          <a:xfrm>
            <a:off x="-5597" y="10"/>
            <a:ext cx="4635583" cy="6857990"/>
          </a:xfrm>
          <a:prstGeom prst="rect">
            <a:avLst/>
          </a:prstGeom>
        </p:spPr>
      </p:pic>
      <p:grpSp>
        <p:nvGrpSpPr>
          <p:cNvPr id="13" name="Group 12">
            <a:extLst>
              <a:ext uri="{FF2B5EF4-FFF2-40B4-BE49-F238E27FC236}">
                <a16:creationId xmlns:a16="http://schemas.microsoft.com/office/drawing/2014/main" id="{E916825F-759B-4F1A-BA80-AF7137691E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solidFill>
            <a:schemeClr val="tx1">
              <a:alpha val="70000"/>
            </a:schemeClr>
          </a:solidFill>
          <a:effectLst/>
        </p:grpSpPr>
        <p:sp>
          <p:nvSpPr>
            <p:cNvPr id="14" name="Rectangle 13">
              <a:extLst>
                <a:ext uri="{FF2B5EF4-FFF2-40B4-BE49-F238E27FC236}">
                  <a16:creationId xmlns:a16="http://schemas.microsoft.com/office/drawing/2014/main" id="{0AF64541-DE3B-4DBB-84E1-907956469E52}"/>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15" name="Freeform 6">
              <a:extLst>
                <a:ext uri="{FF2B5EF4-FFF2-40B4-BE49-F238E27FC236}">
                  <a16:creationId xmlns:a16="http://schemas.microsoft.com/office/drawing/2014/main" id="{9175DCC0-514A-4CA1-AD9A-1BB0FFF1B4F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6" name="Freeform 7">
              <a:extLst>
                <a:ext uri="{FF2B5EF4-FFF2-40B4-BE49-F238E27FC236}">
                  <a16:creationId xmlns:a16="http://schemas.microsoft.com/office/drawing/2014/main" id="{10371924-94D9-48AF-9D5B-6471775BE81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7" name="Rectangle 16">
              <a:extLst>
                <a:ext uri="{FF2B5EF4-FFF2-40B4-BE49-F238E27FC236}">
                  <a16:creationId xmlns:a16="http://schemas.microsoft.com/office/drawing/2014/main" id="{7C964FF9-A41A-438C-A22B-62690C98F1A7}"/>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18" name="Freeform 9">
              <a:extLst>
                <a:ext uri="{FF2B5EF4-FFF2-40B4-BE49-F238E27FC236}">
                  <a16:creationId xmlns:a16="http://schemas.microsoft.com/office/drawing/2014/main" id="{61716CD6-1875-4567-B3E2-364CD0960D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9" name="Freeform 10">
              <a:extLst>
                <a:ext uri="{FF2B5EF4-FFF2-40B4-BE49-F238E27FC236}">
                  <a16:creationId xmlns:a16="http://schemas.microsoft.com/office/drawing/2014/main" id="{31A293D3-7189-453D-AB91-1291AAFF3D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0" name="Freeform 11">
              <a:extLst>
                <a:ext uri="{FF2B5EF4-FFF2-40B4-BE49-F238E27FC236}">
                  <a16:creationId xmlns:a16="http://schemas.microsoft.com/office/drawing/2014/main" id="{87CB4EFE-58B3-4326-9CFB-A2AFADDFA5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1" name="Freeform 12">
              <a:extLst>
                <a:ext uri="{FF2B5EF4-FFF2-40B4-BE49-F238E27FC236}">
                  <a16:creationId xmlns:a16="http://schemas.microsoft.com/office/drawing/2014/main" id="{249CF4D3-B5A3-4287-BC9D-E9BB8FA6EBB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2" name="Freeform 13">
              <a:extLst>
                <a:ext uri="{FF2B5EF4-FFF2-40B4-BE49-F238E27FC236}">
                  <a16:creationId xmlns:a16="http://schemas.microsoft.com/office/drawing/2014/main" id="{4D2515F2-4D11-41AF-A6B1-7D084BEA98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3" name="Freeform 14">
              <a:extLst>
                <a:ext uri="{FF2B5EF4-FFF2-40B4-BE49-F238E27FC236}">
                  <a16:creationId xmlns:a16="http://schemas.microsoft.com/office/drawing/2014/main" id="{331BCBF4-0DC2-426E-84B3-AE38E403C9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4" name="Freeform 15">
              <a:extLst>
                <a:ext uri="{FF2B5EF4-FFF2-40B4-BE49-F238E27FC236}">
                  <a16:creationId xmlns:a16="http://schemas.microsoft.com/office/drawing/2014/main" id="{EC8AF156-0BE9-437D-A83B-87364146D07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5" name="Freeform 16">
              <a:extLst>
                <a:ext uri="{FF2B5EF4-FFF2-40B4-BE49-F238E27FC236}">
                  <a16:creationId xmlns:a16="http://schemas.microsoft.com/office/drawing/2014/main" id="{AC8CB256-3F62-4406-88F5-CE2421FF25E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6" name="Freeform 17">
              <a:extLst>
                <a:ext uri="{FF2B5EF4-FFF2-40B4-BE49-F238E27FC236}">
                  <a16:creationId xmlns:a16="http://schemas.microsoft.com/office/drawing/2014/main" id="{F3E812EB-415E-4B60-B0FB-65386882CE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7" name="Freeform 18">
              <a:extLst>
                <a:ext uri="{FF2B5EF4-FFF2-40B4-BE49-F238E27FC236}">
                  <a16:creationId xmlns:a16="http://schemas.microsoft.com/office/drawing/2014/main" id="{EB4C95D7-8E6D-45EC-8CA1-9123D718E3B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8" name="Freeform 19">
              <a:extLst>
                <a:ext uri="{FF2B5EF4-FFF2-40B4-BE49-F238E27FC236}">
                  <a16:creationId xmlns:a16="http://schemas.microsoft.com/office/drawing/2014/main" id="{83F62FD2-2F62-4495-997C-8BD7F95AB8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9" name="Freeform 20">
              <a:extLst>
                <a:ext uri="{FF2B5EF4-FFF2-40B4-BE49-F238E27FC236}">
                  <a16:creationId xmlns:a16="http://schemas.microsoft.com/office/drawing/2014/main" id="{B7DFE0F9-22A3-4846-8D4E-0D193BD3288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0" name="Freeform 21">
              <a:extLst>
                <a:ext uri="{FF2B5EF4-FFF2-40B4-BE49-F238E27FC236}">
                  <a16:creationId xmlns:a16="http://schemas.microsoft.com/office/drawing/2014/main" id="{244DAF25-7415-491A-9FF6-E04BC2DC2EA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1" name="Freeform 22">
              <a:extLst>
                <a:ext uri="{FF2B5EF4-FFF2-40B4-BE49-F238E27FC236}">
                  <a16:creationId xmlns:a16="http://schemas.microsoft.com/office/drawing/2014/main" id="{7ACA3646-863C-4D00-A58A-62C7FE71CE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2" name="Freeform 23">
              <a:extLst>
                <a:ext uri="{FF2B5EF4-FFF2-40B4-BE49-F238E27FC236}">
                  <a16:creationId xmlns:a16="http://schemas.microsoft.com/office/drawing/2014/main" id="{0EA18B38-BD42-45ED-8458-FB205DBC76D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3" name="Freeform 24">
              <a:extLst>
                <a:ext uri="{FF2B5EF4-FFF2-40B4-BE49-F238E27FC236}">
                  <a16:creationId xmlns:a16="http://schemas.microsoft.com/office/drawing/2014/main" id="{45302917-5DBE-4CF2-B52F-478F93FDDE7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4" name="Freeform 25">
              <a:extLst>
                <a:ext uri="{FF2B5EF4-FFF2-40B4-BE49-F238E27FC236}">
                  <a16:creationId xmlns:a16="http://schemas.microsoft.com/office/drawing/2014/main" id="{8E61E6FD-D40E-479C-ABE9-2B69AE20D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5" name="Freeform 26">
              <a:extLst>
                <a:ext uri="{FF2B5EF4-FFF2-40B4-BE49-F238E27FC236}">
                  <a16:creationId xmlns:a16="http://schemas.microsoft.com/office/drawing/2014/main" id="{2F4DEB4F-F824-48D7-AF9B-B5D905DCD1B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6" name="Freeform 27">
              <a:extLst>
                <a:ext uri="{FF2B5EF4-FFF2-40B4-BE49-F238E27FC236}">
                  <a16:creationId xmlns:a16="http://schemas.microsoft.com/office/drawing/2014/main" id="{F76CFA02-6090-4464-B573-BCA350C901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7" name="Freeform 28">
              <a:extLst>
                <a:ext uri="{FF2B5EF4-FFF2-40B4-BE49-F238E27FC236}">
                  <a16:creationId xmlns:a16="http://schemas.microsoft.com/office/drawing/2014/main" id="{51BE8BEC-76C7-41FE-AB76-35194C2442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8" name="Freeform 29">
              <a:extLst>
                <a:ext uri="{FF2B5EF4-FFF2-40B4-BE49-F238E27FC236}">
                  <a16:creationId xmlns:a16="http://schemas.microsoft.com/office/drawing/2014/main" id="{710F61D4-3B34-45A9-B9B7-CE0373AB49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9" name="Freeform 30">
              <a:extLst>
                <a:ext uri="{FF2B5EF4-FFF2-40B4-BE49-F238E27FC236}">
                  <a16:creationId xmlns:a16="http://schemas.microsoft.com/office/drawing/2014/main" id="{451F080F-4CFB-4626-87CA-BB4CACA1C6F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0" name="Freeform 31">
              <a:extLst>
                <a:ext uri="{FF2B5EF4-FFF2-40B4-BE49-F238E27FC236}">
                  <a16:creationId xmlns:a16="http://schemas.microsoft.com/office/drawing/2014/main" id="{667BBD71-2295-4A66-B76C-F82175C2B0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1" name="Freeform 32">
              <a:extLst>
                <a:ext uri="{FF2B5EF4-FFF2-40B4-BE49-F238E27FC236}">
                  <a16:creationId xmlns:a16="http://schemas.microsoft.com/office/drawing/2014/main" id="{B6644DE8-5BD1-4D5F-B245-0D3A21BCE13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2" name="Rectangle 41">
              <a:extLst>
                <a:ext uri="{FF2B5EF4-FFF2-40B4-BE49-F238E27FC236}">
                  <a16:creationId xmlns:a16="http://schemas.microsoft.com/office/drawing/2014/main" id="{A4DE8FD0-E681-4D9C-85C2-BEA4C2B3A06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43" name="Freeform 34">
              <a:extLst>
                <a:ext uri="{FF2B5EF4-FFF2-40B4-BE49-F238E27FC236}">
                  <a16:creationId xmlns:a16="http://schemas.microsoft.com/office/drawing/2014/main" id="{D46033BD-1026-4388-B926-9D11E1D7C42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4" name="Freeform 35">
              <a:extLst>
                <a:ext uri="{FF2B5EF4-FFF2-40B4-BE49-F238E27FC236}">
                  <a16:creationId xmlns:a16="http://schemas.microsoft.com/office/drawing/2014/main" id="{1FA74D4C-2E28-42C5-A7FA-3C7D6BD8B7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5" name="Freeform 36">
              <a:extLst>
                <a:ext uri="{FF2B5EF4-FFF2-40B4-BE49-F238E27FC236}">
                  <a16:creationId xmlns:a16="http://schemas.microsoft.com/office/drawing/2014/main" id="{FADF7B3F-903C-456C-983E-C9868DDAB9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6" name="Freeform 37">
              <a:extLst>
                <a:ext uri="{FF2B5EF4-FFF2-40B4-BE49-F238E27FC236}">
                  <a16:creationId xmlns:a16="http://schemas.microsoft.com/office/drawing/2014/main" id="{033F8698-1549-44AD-8DAD-0055D7B8077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7" name="Freeform 38">
              <a:extLst>
                <a:ext uri="{FF2B5EF4-FFF2-40B4-BE49-F238E27FC236}">
                  <a16:creationId xmlns:a16="http://schemas.microsoft.com/office/drawing/2014/main" id="{F1BDD4B6-46FD-4048-ADF1-32EADD9E5A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8" name="Freeform 39">
              <a:extLst>
                <a:ext uri="{FF2B5EF4-FFF2-40B4-BE49-F238E27FC236}">
                  <a16:creationId xmlns:a16="http://schemas.microsoft.com/office/drawing/2014/main" id="{E7F387A7-B3BF-4B1A-BFCA-2D21AD3DF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9" name="Freeform 40">
              <a:extLst>
                <a:ext uri="{FF2B5EF4-FFF2-40B4-BE49-F238E27FC236}">
                  <a16:creationId xmlns:a16="http://schemas.microsoft.com/office/drawing/2014/main" id="{7A1B6BC8-EA82-459D-A0E0-4EBE394E71F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0" name="Freeform 41">
              <a:extLst>
                <a:ext uri="{FF2B5EF4-FFF2-40B4-BE49-F238E27FC236}">
                  <a16:creationId xmlns:a16="http://schemas.microsoft.com/office/drawing/2014/main" id="{8B94E190-DDC2-4545-906F-A1699BD73D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1" name="Freeform 42">
              <a:extLst>
                <a:ext uri="{FF2B5EF4-FFF2-40B4-BE49-F238E27FC236}">
                  <a16:creationId xmlns:a16="http://schemas.microsoft.com/office/drawing/2014/main" id="{D9807239-A5BA-4BB3-9194-BCE3B2F21CE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2" name="Freeform 43">
              <a:extLst>
                <a:ext uri="{FF2B5EF4-FFF2-40B4-BE49-F238E27FC236}">
                  <a16:creationId xmlns:a16="http://schemas.microsoft.com/office/drawing/2014/main" id="{04D300FD-DC53-4375-8981-09EA63BCF1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3" name="Freeform 44">
              <a:extLst>
                <a:ext uri="{FF2B5EF4-FFF2-40B4-BE49-F238E27FC236}">
                  <a16:creationId xmlns:a16="http://schemas.microsoft.com/office/drawing/2014/main" id="{1DF83FFD-4C16-41FD-928F-6E88AFC451C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4" name="Rectangle 53">
              <a:extLst>
                <a:ext uri="{FF2B5EF4-FFF2-40B4-BE49-F238E27FC236}">
                  <a16:creationId xmlns:a16="http://schemas.microsoft.com/office/drawing/2014/main" id="{A5B4BC2F-B667-462B-99D8-0C433124ABD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55" name="Freeform 46">
              <a:extLst>
                <a:ext uri="{FF2B5EF4-FFF2-40B4-BE49-F238E27FC236}">
                  <a16:creationId xmlns:a16="http://schemas.microsoft.com/office/drawing/2014/main" id="{0CBD9EFB-AC61-4674-B75A-56449003CC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6" name="Freeform 47">
              <a:extLst>
                <a:ext uri="{FF2B5EF4-FFF2-40B4-BE49-F238E27FC236}">
                  <a16:creationId xmlns:a16="http://schemas.microsoft.com/office/drawing/2014/main" id="{1AD4BBB0-F6A7-451F-BE09-DF619F38EB7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7" name="Freeform 48">
              <a:extLst>
                <a:ext uri="{FF2B5EF4-FFF2-40B4-BE49-F238E27FC236}">
                  <a16:creationId xmlns:a16="http://schemas.microsoft.com/office/drawing/2014/main" id="{A258B285-AE5E-473A-AA72-3C95E1D83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8" name="Freeform 49">
              <a:extLst>
                <a:ext uri="{FF2B5EF4-FFF2-40B4-BE49-F238E27FC236}">
                  <a16:creationId xmlns:a16="http://schemas.microsoft.com/office/drawing/2014/main" id="{7BEEDDE5-CB8A-4DF9-858F-4D9462D955A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9" name="Freeform 50">
              <a:extLst>
                <a:ext uri="{FF2B5EF4-FFF2-40B4-BE49-F238E27FC236}">
                  <a16:creationId xmlns:a16="http://schemas.microsoft.com/office/drawing/2014/main" id="{DA1C731B-9B66-4D65-BF47-04B118107B0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0" name="Freeform 51">
              <a:extLst>
                <a:ext uri="{FF2B5EF4-FFF2-40B4-BE49-F238E27FC236}">
                  <a16:creationId xmlns:a16="http://schemas.microsoft.com/office/drawing/2014/main" id="{58DBFEC6-C6DC-4B7A-934F-5A79EC3280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1" name="Freeform 52">
              <a:extLst>
                <a:ext uri="{FF2B5EF4-FFF2-40B4-BE49-F238E27FC236}">
                  <a16:creationId xmlns:a16="http://schemas.microsoft.com/office/drawing/2014/main" id="{9948D8CB-2DBE-4E48-98EA-DF9E2666A2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2" name="Freeform 53">
              <a:extLst>
                <a:ext uri="{FF2B5EF4-FFF2-40B4-BE49-F238E27FC236}">
                  <a16:creationId xmlns:a16="http://schemas.microsoft.com/office/drawing/2014/main" id="{56AB69F6-9F0B-4AB6-BCA8-AA2FD69E99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3" name="Freeform 54">
              <a:extLst>
                <a:ext uri="{FF2B5EF4-FFF2-40B4-BE49-F238E27FC236}">
                  <a16:creationId xmlns:a16="http://schemas.microsoft.com/office/drawing/2014/main" id="{0E7FB426-288D-4B0B-B73B-10CCC0EF41E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4" name="Freeform 55">
              <a:extLst>
                <a:ext uri="{FF2B5EF4-FFF2-40B4-BE49-F238E27FC236}">
                  <a16:creationId xmlns:a16="http://schemas.microsoft.com/office/drawing/2014/main" id="{A5C59C6B-46C9-48C9-9F57-2EE738B53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5" name="Freeform 56">
              <a:extLst>
                <a:ext uri="{FF2B5EF4-FFF2-40B4-BE49-F238E27FC236}">
                  <a16:creationId xmlns:a16="http://schemas.microsoft.com/office/drawing/2014/main" id="{7CE85F33-17DC-4273-B06F-D171094449D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6" name="Freeform 57">
              <a:extLst>
                <a:ext uri="{FF2B5EF4-FFF2-40B4-BE49-F238E27FC236}">
                  <a16:creationId xmlns:a16="http://schemas.microsoft.com/office/drawing/2014/main" id="{5CD001CF-F2C4-4810-A8D9-679F9F89E5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7" name="Freeform 58">
              <a:extLst>
                <a:ext uri="{FF2B5EF4-FFF2-40B4-BE49-F238E27FC236}">
                  <a16:creationId xmlns:a16="http://schemas.microsoft.com/office/drawing/2014/main" id="{69F4BCDD-D153-40D2-8DD1-2509EE0CE4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grpSp>
      <p:graphicFrame>
        <p:nvGraphicFramePr>
          <p:cNvPr id="69" name="Content Placeholder 2">
            <a:extLst>
              <a:ext uri="{FF2B5EF4-FFF2-40B4-BE49-F238E27FC236}">
                <a16:creationId xmlns:a16="http://schemas.microsoft.com/office/drawing/2014/main" id="{D7E9295D-DA55-957E-E7EE-57AEFD963802}"/>
              </a:ext>
            </a:extLst>
          </p:cNvPr>
          <p:cNvGraphicFramePr>
            <a:graphicFrameLocks noGrp="1"/>
          </p:cNvGraphicFramePr>
          <p:nvPr>
            <p:ph idx="1"/>
            <p:extLst>
              <p:ext uri="{D42A27DB-BD31-4B8C-83A1-F6EECF244321}">
                <p14:modId xmlns:p14="http://schemas.microsoft.com/office/powerpoint/2010/main" val="2847039840"/>
              </p:ext>
            </p:extLst>
          </p:nvPr>
        </p:nvGraphicFramePr>
        <p:xfrm>
          <a:off x="4968958" y="2249487"/>
          <a:ext cx="6078453" cy="354171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485612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Canvas 231">
            <a:extLst>
              <a:ext uri="{FF2B5EF4-FFF2-40B4-BE49-F238E27FC236}">
                <a16:creationId xmlns:a16="http://schemas.microsoft.com/office/drawing/2014/main" id="{29958DCD-F792-59BB-0B75-E88468D3FDB8}"/>
              </a:ext>
            </a:extLst>
          </p:cNvPr>
          <p:cNvGrpSpPr/>
          <p:nvPr/>
        </p:nvGrpSpPr>
        <p:grpSpPr>
          <a:xfrm>
            <a:off x="1505243" y="0"/>
            <a:ext cx="8778240" cy="6758609"/>
            <a:chOff x="447676" y="28571"/>
            <a:chExt cx="6330314" cy="8474622"/>
          </a:xfrm>
        </p:grpSpPr>
        <p:sp>
          <p:nvSpPr>
            <p:cNvPr id="42" name="Flowchart: Terminator 41">
              <a:extLst>
                <a:ext uri="{FF2B5EF4-FFF2-40B4-BE49-F238E27FC236}">
                  <a16:creationId xmlns:a16="http://schemas.microsoft.com/office/drawing/2014/main" id="{B64F7ED9-176D-0460-FC30-AE508CFDD426}"/>
                </a:ext>
              </a:extLst>
            </p:cNvPr>
            <p:cNvSpPr/>
            <p:nvPr/>
          </p:nvSpPr>
          <p:spPr>
            <a:xfrm>
              <a:off x="2343150" y="150444"/>
              <a:ext cx="1777013" cy="392553"/>
            </a:xfrm>
            <a:prstGeom prst="flowChartTerminator">
              <a:avLst/>
            </a:prstGeom>
            <a:solidFill>
              <a:srgbClr val="FF000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r-AE" sz="1100">
                  <a:effectLst/>
                  <a:ea typeface="Calibri" panose="020F0502020204030204" pitchFamily="34" charset="0"/>
                </a:rPr>
                <a:t>البداية</a:t>
              </a:r>
              <a:endParaRPr lang="en-US" sz="1100">
                <a:effectLst/>
                <a:ea typeface="Calibri" panose="020F0502020204030204" pitchFamily="34" charset="0"/>
              </a:endParaRPr>
            </a:p>
          </p:txBody>
        </p:sp>
        <p:sp>
          <p:nvSpPr>
            <p:cNvPr id="43" name="Flowchart: Process 42">
              <a:extLst>
                <a:ext uri="{FF2B5EF4-FFF2-40B4-BE49-F238E27FC236}">
                  <a16:creationId xmlns:a16="http://schemas.microsoft.com/office/drawing/2014/main" id="{E43BF77B-6A97-E43B-AF66-1863AE50797B}"/>
                </a:ext>
              </a:extLst>
            </p:cNvPr>
            <p:cNvSpPr/>
            <p:nvPr/>
          </p:nvSpPr>
          <p:spPr>
            <a:xfrm>
              <a:off x="1943100" y="807854"/>
              <a:ext cx="2571750" cy="497072"/>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AE" sz="1100" dirty="0">
                  <a:effectLst/>
                  <a:ea typeface="Times New Roman" panose="02020603050405020304" pitchFamily="18" charset="0"/>
                </a:rPr>
                <a:t>الذهاب الى موقع المشكلة</a:t>
              </a:r>
              <a:endParaRPr lang="en-US" sz="1100" dirty="0">
                <a:effectLst/>
                <a:ea typeface="Calibri" panose="020F0502020204030204" pitchFamily="34" charset="0"/>
              </a:endParaRPr>
            </a:p>
          </p:txBody>
        </p:sp>
        <p:sp>
          <p:nvSpPr>
            <p:cNvPr id="44" name="Flowchart: Process 43">
              <a:extLst>
                <a:ext uri="{FF2B5EF4-FFF2-40B4-BE49-F238E27FC236}">
                  <a16:creationId xmlns:a16="http://schemas.microsoft.com/office/drawing/2014/main" id="{675B3ED9-EAC0-A4C7-3EDF-20CF80A39D15}"/>
                </a:ext>
              </a:extLst>
            </p:cNvPr>
            <p:cNvSpPr/>
            <p:nvPr/>
          </p:nvSpPr>
          <p:spPr>
            <a:xfrm>
              <a:off x="447676" y="4419358"/>
              <a:ext cx="1968596" cy="620648"/>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SA" sz="1100" dirty="0">
                  <a:effectLst/>
                  <a:ea typeface="Times New Roman" panose="02020603050405020304" pitchFamily="18" charset="0"/>
                </a:rPr>
                <a:t>يتم إرسال الموافقة و إجراء الطلب</a:t>
              </a:r>
              <a:endParaRPr lang="en-US" sz="1100" dirty="0">
                <a:effectLst/>
                <a:ea typeface="Calibri" panose="020F0502020204030204" pitchFamily="34" charset="0"/>
              </a:endParaRPr>
            </a:p>
          </p:txBody>
        </p:sp>
        <p:sp>
          <p:nvSpPr>
            <p:cNvPr id="45" name="Flowchart: Process 44">
              <a:extLst>
                <a:ext uri="{FF2B5EF4-FFF2-40B4-BE49-F238E27FC236}">
                  <a16:creationId xmlns:a16="http://schemas.microsoft.com/office/drawing/2014/main" id="{2F6F3CF0-1471-7866-8DF3-1B3EF80039D3}"/>
                </a:ext>
              </a:extLst>
            </p:cNvPr>
            <p:cNvSpPr/>
            <p:nvPr/>
          </p:nvSpPr>
          <p:spPr>
            <a:xfrm>
              <a:off x="1861479" y="1647791"/>
              <a:ext cx="2727963" cy="522817"/>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AE" sz="1100" dirty="0">
                  <a:effectLst/>
                  <a:ea typeface="Times New Roman" panose="02020603050405020304" pitchFamily="18" charset="0"/>
                </a:rPr>
                <a:t>يتم فحص المشكلة  </a:t>
              </a:r>
              <a:endParaRPr lang="en-US" sz="1100" dirty="0">
                <a:effectLst/>
                <a:ea typeface="Calibri" panose="020F0502020204030204" pitchFamily="34" charset="0"/>
              </a:endParaRPr>
            </a:p>
          </p:txBody>
        </p:sp>
        <p:cxnSp>
          <p:nvCxnSpPr>
            <p:cNvPr id="46" name="Straight Arrow Connector 45">
              <a:extLst>
                <a:ext uri="{FF2B5EF4-FFF2-40B4-BE49-F238E27FC236}">
                  <a16:creationId xmlns:a16="http://schemas.microsoft.com/office/drawing/2014/main" id="{F6E27DD1-75F3-A181-976A-C29DC37A0B03}"/>
                </a:ext>
              </a:extLst>
            </p:cNvPr>
            <p:cNvCxnSpPr>
              <a:cxnSpLocks/>
              <a:stCxn id="42" idx="2"/>
              <a:endCxn id="43" idx="0"/>
            </p:cNvCxnSpPr>
            <p:nvPr/>
          </p:nvCxnSpPr>
          <p:spPr>
            <a:xfrm flipH="1">
              <a:off x="3228975" y="542996"/>
              <a:ext cx="2681" cy="264859"/>
            </a:xfrm>
            <a:prstGeom prst="straightConnector1">
              <a:avLst/>
            </a:prstGeom>
            <a:ln w="28575">
              <a:solidFill>
                <a:schemeClr val="tx1"/>
              </a:solidFill>
              <a:tailEnd type="triangle"/>
            </a:ln>
          </p:spPr>
          <p:style>
            <a:lnRef idx="2">
              <a:schemeClr val="dk1"/>
            </a:lnRef>
            <a:fillRef idx="1">
              <a:schemeClr val="lt1"/>
            </a:fillRef>
            <a:effectRef idx="0">
              <a:schemeClr val="dk1"/>
            </a:effectRef>
            <a:fontRef idx="minor">
              <a:schemeClr val="dk1"/>
            </a:fontRef>
          </p:style>
        </p:cxnSp>
        <p:cxnSp>
          <p:nvCxnSpPr>
            <p:cNvPr id="47" name="Straight Arrow Connector 46">
              <a:extLst>
                <a:ext uri="{FF2B5EF4-FFF2-40B4-BE49-F238E27FC236}">
                  <a16:creationId xmlns:a16="http://schemas.microsoft.com/office/drawing/2014/main" id="{4FF6799A-D4B3-7B87-23ED-12A14958A928}"/>
                </a:ext>
              </a:extLst>
            </p:cNvPr>
            <p:cNvCxnSpPr>
              <a:cxnSpLocks/>
              <a:stCxn id="43" idx="2"/>
              <a:endCxn id="45" idx="0"/>
            </p:cNvCxnSpPr>
            <p:nvPr/>
          </p:nvCxnSpPr>
          <p:spPr>
            <a:xfrm flipH="1">
              <a:off x="3225461" y="1304926"/>
              <a:ext cx="3515" cy="342865"/>
            </a:xfrm>
            <a:prstGeom prst="straightConnector1">
              <a:avLst/>
            </a:prstGeom>
            <a:ln w="28575">
              <a:solidFill>
                <a:schemeClr val="tx1"/>
              </a:solidFill>
              <a:tailEnd type="triangle"/>
            </a:ln>
          </p:spPr>
          <p:style>
            <a:lnRef idx="2">
              <a:schemeClr val="dk1"/>
            </a:lnRef>
            <a:fillRef idx="1">
              <a:schemeClr val="lt1"/>
            </a:fillRef>
            <a:effectRef idx="0">
              <a:schemeClr val="dk1"/>
            </a:effectRef>
            <a:fontRef idx="minor">
              <a:schemeClr val="dk1"/>
            </a:fontRef>
          </p:style>
        </p:cxnSp>
        <p:sp>
          <p:nvSpPr>
            <p:cNvPr id="48" name="Flowchart: Process 47">
              <a:extLst>
                <a:ext uri="{FF2B5EF4-FFF2-40B4-BE49-F238E27FC236}">
                  <a16:creationId xmlns:a16="http://schemas.microsoft.com/office/drawing/2014/main" id="{E9674105-9462-7483-8F57-31B2723B377B}"/>
                </a:ext>
              </a:extLst>
            </p:cNvPr>
            <p:cNvSpPr/>
            <p:nvPr/>
          </p:nvSpPr>
          <p:spPr>
            <a:xfrm>
              <a:off x="474239" y="5370191"/>
              <a:ext cx="1921296" cy="568738"/>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SA" sz="1100" dirty="0">
                  <a:effectLst/>
                  <a:ea typeface="Times New Roman" panose="02020603050405020304" pitchFamily="18" charset="0"/>
                </a:rPr>
                <a:t>يتم حل المشكلة</a:t>
              </a:r>
              <a:endParaRPr lang="en-US" sz="1100" dirty="0">
                <a:effectLst/>
                <a:ea typeface="Calibri" panose="020F0502020204030204" pitchFamily="34" charset="0"/>
              </a:endParaRPr>
            </a:p>
          </p:txBody>
        </p:sp>
        <p:sp>
          <p:nvSpPr>
            <p:cNvPr id="49" name="Flowchart: Process 48">
              <a:extLst>
                <a:ext uri="{FF2B5EF4-FFF2-40B4-BE49-F238E27FC236}">
                  <a16:creationId xmlns:a16="http://schemas.microsoft.com/office/drawing/2014/main" id="{0F2D6577-81DB-8147-7911-AE0BD961F0FC}"/>
                </a:ext>
              </a:extLst>
            </p:cNvPr>
            <p:cNvSpPr/>
            <p:nvPr/>
          </p:nvSpPr>
          <p:spPr>
            <a:xfrm>
              <a:off x="4765338" y="5551953"/>
              <a:ext cx="1882249" cy="697618"/>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AE" sz="1100">
                  <a:effectLst/>
                  <a:ea typeface="Times New Roman" panose="02020603050405020304" pitchFamily="18" charset="0"/>
                </a:rPr>
                <a:t>يتم تعبئة استمارة طلب للمواد المطلوبة لحل المشكلة</a:t>
              </a:r>
              <a:endParaRPr lang="en-US" sz="1100">
                <a:effectLst/>
                <a:ea typeface="Calibri" panose="020F0502020204030204" pitchFamily="34" charset="0"/>
              </a:endParaRPr>
            </a:p>
          </p:txBody>
        </p:sp>
        <p:sp>
          <p:nvSpPr>
            <p:cNvPr id="50" name="Flowchart: Process 49">
              <a:extLst>
                <a:ext uri="{FF2B5EF4-FFF2-40B4-BE49-F238E27FC236}">
                  <a16:creationId xmlns:a16="http://schemas.microsoft.com/office/drawing/2014/main" id="{CA41E009-546A-EC63-5D52-C54FDAAD64E7}"/>
                </a:ext>
              </a:extLst>
            </p:cNvPr>
            <p:cNvSpPr/>
            <p:nvPr/>
          </p:nvSpPr>
          <p:spPr>
            <a:xfrm>
              <a:off x="2655464" y="6112103"/>
              <a:ext cx="1882249" cy="599758"/>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AE" sz="1100" dirty="0">
                  <a:effectLst/>
                  <a:ea typeface="Times New Roman" panose="02020603050405020304" pitchFamily="18" charset="0"/>
                </a:rPr>
                <a:t>يتم ملئ نموذج صيانة بجميع التفاصيل</a:t>
              </a:r>
              <a:endParaRPr lang="en-US" sz="1100" dirty="0">
                <a:effectLst/>
                <a:ea typeface="Calibri" panose="020F0502020204030204" pitchFamily="34" charset="0"/>
              </a:endParaRPr>
            </a:p>
          </p:txBody>
        </p:sp>
        <p:cxnSp>
          <p:nvCxnSpPr>
            <p:cNvPr id="51" name="Straight Arrow Connector 50">
              <a:extLst>
                <a:ext uri="{FF2B5EF4-FFF2-40B4-BE49-F238E27FC236}">
                  <a16:creationId xmlns:a16="http://schemas.microsoft.com/office/drawing/2014/main" id="{D17E543B-A1D9-E4A1-9842-0A0B58B7024E}"/>
                </a:ext>
              </a:extLst>
            </p:cNvPr>
            <p:cNvCxnSpPr>
              <a:cxnSpLocks/>
              <a:stCxn id="44" idx="2"/>
              <a:endCxn id="48" idx="0"/>
            </p:cNvCxnSpPr>
            <p:nvPr/>
          </p:nvCxnSpPr>
          <p:spPr>
            <a:xfrm>
              <a:off x="1431974" y="5040006"/>
              <a:ext cx="2913" cy="33018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72D97FF5-119D-E30D-5CD9-33DAF4DE5205}"/>
                </a:ext>
              </a:extLst>
            </p:cNvPr>
            <p:cNvCxnSpPr>
              <a:cxnSpLocks/>
              <a:stCxn id="49" idx="2"/>
              <a:endCxn id="72" idx="0"/>
            </p:cNvCxnSpPr>
            <p:nvPr/>
          </p:nvCxnSpPr>
          <p:spPr>
            <a:xfrm flipH="1">
              <a:off x="5699780" y="6249571"/>
              <a:ext cx="6683" cy="52063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581C27B1-F744-6613-A203-C60401BAAC6D}"/>
                </a:ext>
              </a:extLst>
            </p:cNvPr>
            <p:cNvCxnSpPr>
              <a:cxnSpLocks/>
              <a:stCxn id="72" idx="2"/>
              <a:endCxn id="71" idx="0"/>
            </p:cNvCxnSpPr>
            <p:nvPr/>
          </p:nvCxnSpPr>
          <p:spPr>
            <a:xfrm flipH="1">
              <a:off x="5694360" y="7182323"/>
              <a:ext cx="5419" cy="30958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Oval 53">
              <a:extLst>
                <a:ext uri="{FF2B5EF4-FFF2-40B4-BE49-F238E27FC236}">
                  <a16:creationId xmlns:a16="http://schemas.microsoft.com/office/drawing/2014/main" id="{173B7A0E-43BD-CC4B-CC75-65174C85600F}"/>
                </a:ext>
              </a:extLst>
            </p:cNvPr>
            <p:cNvSpPr/>
            <p:nvPr/>
          </p:nvSpPr>
          <p:spPr>
            <a:xfrm>
              <a:off x="5706463" y="3436108"/>
              <a:ext cx="981075" cy="538755"/>
            </a:xfrm>
            <a:prstGeom prst="ellipse">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AE" sz="1100" b="1">
                  <a:effectLst/>
                  <a:ea typeface="Calibri" panose="020F0502020204030204" pitchFamily="34" charset="0"/>
                  <a:cs typeface="Arial" panose="020B0604020202020204" pitchFamily="34" charset="0"/>
                </a:rPr>
                <a:t>غير عاجلة</a:t>
              </a:r>
              <a:endParaRPr lang="en-US" sz="1100">
                <a:effectLst/>
                <a:ea typeface="Calibri" panose="020F0502020204030204" pitchFamily="34" charset="0"/>
              </a:endParaRPr>
            </a:p>
          </p:txBody>
        </p:sp>
        <p:sp>
          <p:nvSpPr>
            <p:cNvPr id="55" name="Oval 54">
              <a:extLst>
                <a:ext uri="{FF2B5EF4-FFF2-40B4-BE49-F238E27FC236}">
                  <a16:creationId xmlns:a16="http://schemas.microsoft.com/office/drawing/2014/main" id="{108854C9-2C44-1EB6-B360-A5F8336116CC}"/>
                </a:ext>
              </a:extLst>
            </p:cNvPr>
            <p:cNvSpPr/>
            <p:nvPr/>
          </p:nvSpPr>
          <p:spPr>
            <a:xfrm>
              <a:off x="3994452" y="3579232"/>
              <a:ext cx="672466" cy="360401"/>
            </a:xfrm>
            <a:prstGeom prst="ellipse">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AE" sz="1100" b="1">
                  <a:effectLst/>
                  <a:ea typeface="Calibri" panose="020F0502020204030204" pitchFamily="34" charset="0"/>
                  <a:cs typeface="Arial" panose="020B0604020202020204" pitchFamily="34" charset="0"/>
                </a:rPr>
                <a:t>عاجلة</a:t>
              </a:r>
              <a:endParaRPr lang="en-US" sz="1100">
                <a:effectLst/>
                <a:ea typeface="Calibri" panose="020F0502020204030204" pitchFamily="34" charset="0"/>
              </a:endParaRPr>
            </a:p>
          </p:txBody>
        </p:sp>
        <p:sp>
          <p:nvSpPr>
            <p:cNvPr id="56" name="Flowchart: Process 55">
              <a:extLst>
                <a:ext uri="{FF2B5EF4-FFF2-40B4-BE49-F238E27FC236}">
                  <a16:creationId xmlns:a16="http://schemas.microsoft.com/office/drawing/2014/main" id="{DEB065A0-7560-B867-A07B-8D27D8E0A9CB}"/>
                </a:ext>
              </a:extLst>
            </p:cNvPr>
            <p:cNvSpPr/>
            <p:nvPr/>
          </p:nvSpPr>
          <p:spPr>
            <a:xfrm>
              <a:off x="5137687" y="28571"/>
              <a:ext cx="1640303" cy="628650"/>
            </a:xfrm>
            <a:prstGeom prst="flowChartProcess">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r">
                <a:lnSpc>
                  <a:spcPct val="107000"/>
                </a:lnSpc>
                <a:spcBef>
                  <a:spcPts val="0"/>
                </a:spcBef>
                <a:spcAft>
                  <a:spcPts val="800"/>
                </a:spcAft>
              </a:pPr>
              <a:r>
                <a:rPr lang="ar-AE" sz="2000" b="1">
                  <a:effectLst/>
                  <a:ea typeface="Calibri" panose="020F0502020204030204" pitchFamily="34" charset="0"/>
                </a:rPr>
                <a:t>الصيانة :</a:t>
              </a:r>
              <a:endParaRPr lang="en-US" sz="1100">
                <a:effectLst/>
                <a:ea typeface="Calibri" panose="020F0502020204030204" pitchFamily="34" charset="0"/>
              </a:endParaRPr>
            </a:p>
          </p:txBody>
        </p:sp>
        <p:sp>
          <p:nvSpPr>
            <p:cNvPr id="57" name="Flowchart: Decision 56">
              <a:extLst>
                <a:ext uri="{FF2B5EF4-FFF2-40B4-BE49-F238E27FC236}">
                  <a16:creationId xmlns:a16="http://schemas.microsoft.com/office/drawing/2014/main" id="{9FBF1068-B260-BA92-C62A-2B010CD9337E}"/>
                </a:ext>
              </a:extLst>
            </p:cNvPr>
            <p:cNvSpPr/>
            <p:nvPr/>
          </p:nvSpPr>
          <p:spPr>
            <a:xfrm>
              <a:off x="2074564" y="2506270"/>
              <a:ext cx="2292351" cy="1340738"/>
            </a:xfrm>
            <a:prstGeom prst="flowChartDecision">
              <a:avLst/>
            </a:prstGeom>
            <a:solidFill>
              <a:schemeClr val="accent1"/>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SA" sz="1200">
                  <a:effectLst/>
                  <a:latin typeface="Times New Roman" panose="02020603050405020304" pitchFamily="18" charset="0"/>
                  <a:ea typeface="Times New Roman" panose="02020603050405020304" pitchFamily="18" charset="0"/>
                </a:rPr>
                <a:t>تقييم ما إذا كان يمكن حل المشكلة داخليًا</a:t>
              </a:r>
              <a:endParaRPr lang="en-US" sz="1200">
                <a:effectLst/>
                <a:latin typeface="Times New Roman" panose="02020603050405020304" pitchFamily="18" charset="0"/>
                <a:ea typeface="Times New Roman" panose="02020603050405020304" pitchFamily="18" charset="0"/>
              </a:endParaRPr>
            </a:p>
          </p:txBody>
        </p:sp>
        <p:sp>
          <p:nvSpPr>
            <p:cNvPr id="58" name="Flowchart: Process 57">
              <a:extLst>
                <a:ext uri="{FF2B5EF4-FFF2-40B4-BE49-F238E27FC236}">
                  <a16:creationId xmlns:a16="http://schemas.microsoft.com/office/drawing/2014/main" id="{30E4C396-E9E2-3E7C-4D28-656498CA1E34}"/>
                </a:ext>
              </a:extLst>
            </p:cNvPr>
            <p:cNvSpPr/>
            <p:nvPr/>
          </p:nvSpPr>
          <p:spPr>
            <a:xfrm>
              <a:off x="463229" y="3547471"/>
              <a:ext cx="1932305" cy="528137"/>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0"/>
                </a:spcAft>
              </a:pPr>
              <a:r>
                <a:rPr lang="ar-AE" sz="1100" dirty="0">
                  <a:effectLst/>
                  <a:latin typeface="Times New Roman" panose="02020603050405020304" pitchFamily="18" charset="0"/>
                  <a:ea typeface="Times New Roman" panose="02020603050405020304" pitchFamily="18" charset="0"/>
                  <a:cs typeface="Calibri" panose="020F0502020204030204" pitchFamily="34" charset="0"/>
                </a:rPr>
                <a:t>يتم إرسال نموذج طلب طاقم خارجي إلى المدير مع التفاصيل</a:t>
              </a:r>
              <a:endParaRPr lang="en-US" sz="1200" dirty="0">
                <a:effectLst/>
                <a:latin typeface="Times New Roman" panose="02020603050405020304" pitchFamily="18" charset="0"/>
                <a:ea typeface="Times New Roman" panose="02020603050405020304" pitchFamily="18" charset="0"/>
              </a:endParaRPr>
            </a:p>
          </p:txBody>
        </p:sp>
        <p:sp>
          <p:nvSpPr>
            <p:cNvPr id="59" name="Flowchart: Terminator 58">
              <a:extLst>
                <a:ext uri="{FF2B5EF4-FFF2-40B4-BE49-F238E27FC236}">
                  <a16:creationId xmlns:a16="http://schemas.microsoft.com/office/drawing/2014/main" id="{729A4692-7E1D-D607-D8AA-640FF5DE4707}"/>
                </a:ext>
              </a:extLst>
            </p:cNvPr>
            <p:cNvSpPr/>
            <p:nvPr/>
          </p:nvSpPr>
          <p:spPr>
            <a:xfrm>
              <a:off x="2265975" y="8111398"/>
              <a:ext cx="1933575" cy="391795"/>
            </a:xfrm>
            <a:prstGeom prst="flowChartTerminator">
              <a:avLst/>
            </a:prstGeom>
            <a:solidFill>
              <a:srgbClr val="FF000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5000"/>
                </a:lnSpc>
                <a:spcBef>
                  <a:spcPts val="0"/>
                </a:spcBef>
                <a:spcAft>
                  <a:spcPts val="800"/>
                </a:spcAft>
              </a:pPr>
              <a:r>
                <a:rPr lang="ar-AE" sz="1100">
                  <a:effectLst/>
                  <a:latin typeface="Times New Roman" panose="02020603050405020304" pitchFamily="18" charset="0"/>
                  <a:ea typeface="Calibri" panose="020F0502020204030204" pitchFamily="34" charset="0"/>
                  <a:cs typeface="Arial" panose="020B0604020202020204" pitchFamily="34" charset="0"/>
                </a:rPr>
                <a:t>النهاية </a:t>
              </a:r>
              <a:endParaRPr lang="en-US" sz="1200">
                <a:effectLst/>
                <a:latin typeface="Times New Roman" panose="02020603050405020304" pitchFamily="18" charset="0"/>
                <a:ea typeface="Times New Roman" panose="02020603050405020304" pitchFamily="18" charset="0"/>
              </a:endParaRPr>
            </a:p>
          </p:txBody>
        </p:sp>
        <p:cxnSp>
          <p:nvCxnSpPr>
            <p:cNvPr id="60" name="Connector: Elbow 59">
              <a:extLst>
                <a:ext uri="{FF2B5EF4-FFF2-40B4-BE49-F238E27FC236}">
                  <a16:creationId xmlns:a16="http://schemas.microsoft.com/office/drawing/2014/main" id="{F2B25D4B-8FFB-1951-7FE4-72BF49C05B37}"/>
                </a:ext>
              </a:extLst>
            </p:cNvPr>
            <p:cNvCxnSpPr>
              <a:cxnSpLocks/>
              <a:stCxn id="65" idx="1"/>
              <a:endCxn id="62" idx="0"/>
            </p:cNvCxnSpPr>
            <p:nvPr/>
          </p:nvCxnSpPr>
          <p:spPr>
            <a:xfrm rot="10800000" flipV="1">
              <a:off x="3601717" y="4309621"/>
              <a:ext cx="765199" cy="437653"/>
            </a:xfrm>
            <a:prstGeom prst="bentConnector2">
              <a:avLst/>
            </a:prstGeom>
            <a:ln w="28575">
              <a:tailEnd type="triangle"/>
            </a:ln>
          </p:spPr>
          <p:style>
            <a:lnRef idx="1">
              <a:schemeClr val="dk1"/>
            </a:lnRef>
            <a:fillRef idx="0">
              <a:schemeClr val="dk1"/>
            </a:fillRef>
            <a:effectRef idx="0">
              <a:schemeClr val="dk1"/>
            </a:effectRef>
            <a:fontRef idx="minor">
              <a:schemeClr val="tx1"/>
            </a:fontRef>
          </p:style>
        </p:cxnSp>
        <p:cxnSp>
          <p:nvCxnSpPr>
            <p:cNvPr id="61" name="Connector: Elbow 60">
              <a:extLst>
                <a:ext uri="{FF2B5EF4-FFF2-40B4-BE49-F238E27FC236}">
                  <a16:creationId xmlns:a16="http://schemas.microsoft.com/office/drawing/2014/main" id="{07B753E9-A278-5F1E-1361-1D44481DB488}"/>
                </a:ext>
              </a:extLst>
            </p:cNvPr>
            <p:cNvCxnSpPr>
              <a:cxnSpLocks/>
              <a:stCxn id="48" idx="2"/>
              <a:endCxn id="59" idx="1"/>
            </p:cNvCxnSpPr>
            <p:nvPr/>
          </p:nvCxnSpPr>
          <p:spPr>
            <a:xfrm rot="16200000" flipH="1">
              <a:off x="666248" y="6707569"/>
              <a:ext cx="2368366" cy="831087"/>
            </a:xfrm>
            <a:prstGeom prst="bentConnector2">
              <a:avLst/>
            </a:prstGeom>
            <a:ln w="28575">
              <a:tailEnd type="triangle"/>
            </a:ln>
          </p:spPr>
          <p:style>
            <a:lnRef idx="1">
              <a:schemeClr val="dk1"/>
            </a:lnRef>
            <a:fillRef idx="0">
              <a:schemeClr val="dk1"/>
            </a:fillRef>
            <a:effectRef idx="0">
              <a:schemeClr val="dk1"/>
            </a:effectRef>
            <a:fontRef idx="minor">
              <a:schemeClr val="tx1"/>
            </a:fontRef>
          </p:style>
        </p:cxnSp>
        <p:sp>
          <p:nvSpPr>
            <p:cNvPr id="62" name="Flowchart: Process 61">
              <a:extLst>
                <a:ext uri="{FF2B5EF4-FFF2-40B4-BE49-F238E27FC236}">
                  <a16:creationId xmlns:a16="http://schemas.microsoft.com/office/drawing/2014/main" id="{FE78DF75-68BD-F53C-C837-A04B20EC7634}"/>
                </a:ext>
              </a:extLst>
            </p:cNvPr>
            <p:cNvSpPr/>
            <p:nvPr/>
          </p:nvSpPr>
          <p:spPr>
            <a:xfrm>
              <a:off x="2635564" y="4747273"/>
              <a:ext cx="1932305" cy="667212"/>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5000"/>
                </a:lnSpc>
                <a:spcBef>
                  <a:spcPts val="0"/>
                </a:spcBef>
                <a:spcAft>
                  <a:spcPts val="800"/>
                </a:spcAft>
              </a:pPr>
              <a:r>
                <a:rPr lang="ar-AE" sz="1100" dirty="0">
                  <a:effectLst/>
                  <a:ea typeface="Times New Roman" panose="02020603050405020304" pitchFamily="18" charset="0"/>
                </a:rPr>
                <a:t>يتم حل المشكلة بسرعة</a:t>
              </a:r>
              <a:endParaRPr lang="en-US" sz="1100" dirty="0">
                <a:effectLst/>
                <a:ea typeface="Calibri" panose="020F0502020204030204" pitchFamily="34" charset="0"/>
              </a:endParaRPr>
            </a:p>
          </p:txBody>
        </p:sp>
        <p:cxnSp>
          <p:nvCxnSpPr>
            <p:cNvPr id="63" name="Straight Arrow Connector 62">
              <a:extLst>
                <a:ext uri="{FF2B5EF4-FFF2-40B4-BE49-F238E27FC236}">
                  <a16:creationId xmlns:a16="http://schemas.microsoft.com/office/drawing/2014/main" id="{134DF957-750C-AC65-E950-5AE352987ED0}"/>
                </a:ext>
              </a:extLst>
            </p:cNvPr>
            <p:cNvCxnSpPr>
              <a:cxnSpLocks/>
              <a:stCxn id="62" idx="2"/>
              <a:endCxn id="50" idx="0"/>
            </p:cNvCxnSpPr>
            <p:nvPr/>
          </p:nvCxnSpPr>
          <p:spPr>
            <a:xfrm flipH="1">
              <a:off x="3596589" y="5414485"/>
              <a:ext cx="5128" cy="697618"/>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64" name="Connector: Elbow 63">
              <a:extLst>
                <a:ext uri="{FF2B5EF4-FFF2-40B4-BE49-F238E27FC236}">
                  <a16:creationId xmlns:a16="http://schemas.microsoft.com/office/drawing/2014/main" id="{F075BFF1-DAA2-FE97-DA1E-5D7B1169252C}"/>
                </a:ext>
              </a:extLst>
            </p:cNvPr>
            <p:cNvCxnSpPr>
              <a:cxnSpLocks/>
              <a:stCxn id="65" idx="3"/>
              <a:endCxn id="49" idx="0"/>
            </p:cNvCxnSpPr>
            <p:nvPr/>
          </p:nvCxnSpPr>
          <p:spPr>
            <a:xfrm flipH="1">
              <a:off x="5706463" y="4309621"/>
              <a:ext cx="488276" cy="1242333"/>
            </a:xfrm>
            <a:prstGeom prst="bentConnector4">
              <a:avLst>
                <a:gd name="adj1" fmla="val -33762"/>
                <a:gd name="adj2" fmla="val 79396"/>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65" name="Flowchart: Decision 64">
              <a:extLst>
                <a:ext uri="{FF2B5EF4-FFF2-40B4-BE49-F238E27FC236}">
                  <a16:creationId xmlns:a16="http://schemas.microsoft.com/office/drawing/2014/main" id="{1BDBE772-2660-EB91-DB73-D109601FCCA0}"/>
                </a:ext>
              </a:extLst>
            </p:cNvPr>
            <p:cNvSpPr/>
            <p:nvPr/>
          </p:nvSpPr>
          <p:spPr>
            <a:xfrm>
              <a:off x="4366915" y="3579234"/>
              <a:ext cx="1827824" cy="1460772"/>
            </a:xfrm>
            <a:prstGeom prst="flowChartDecision">
              <a:avLst/>
            </a:prstGeom>
            <a:solidFill>
              <a:schemeClr val="accent1"/>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5000"/>
                </a:lnSpc>
                <a:spcBef>
                  <a:spcPts val="0"/>
                </a:spcBef>
                <a:spcAft>
                  <a:spcPts val="800"/>
                </a:spcAft>
              </a:pPr>
              <a:r>
                <a:rPr lang="ar-SA" sz="1100">
                  <a:effectLst/>
                  <a:ea typeface="Times New Roman" panose="02020603050405020304" pitchFamily="18" charset="0"/>
                </a:rPr>
                <a:t>تقييم ما إذا كانت المشكلة عاجلة</a:t>
              </a:r>
              <a:endParaRPr lang="en-US" sz="1100">
                <a:effectLst/>
                <a:ea typeface="Calibri" panose="020F0502020204030204" pitchFamily="34" charset="0"/>
              </a:endParaRPr>
            </a:p>
          </p:txBody>
        </p:sp>
        <p:cxnSp>
          <p:nvCxnSpPr>
            <p:cNvPr id="66" name="Connector: Elbow 65">
              <a:extLst>
                <a:ext uri="{FF2B5EF4-FFF2-40B4-BE49-F238E27FC236}">
                  <a16:creationId xmlns:a16="http://schemas.microsoft.com/office/drawing/2014/main" id="{0DF49A91-6208-2379-1629-362BED731C27}"/>
                </a:ext>
              </a:extLst>
            </p:cNvPr>
            <p:cNvCxnSpPr>
              <a:cxnSpLocks/>
              <a:stCxn id="57" idx="3"/>
              <a:endCxn id="65" idx="0"/>
            </p:cNvCxnSpPr>
            <p:nvPr/>
          </p:nvCxnSpPr>
          <p:spPr>
            <a:xfrm>
              <a:off x="4366915" y="3176639"/>
              <a:ext cx="913912" cy="402595"/>
            </a:xfrm>
            <a:prstGeom prst="bentConnector2">
              <a:avLst/>
            </a:prstGeom>
            <a:ln w="28575">
              <a:tailEnd type="triangle"/>
            </a:ln>
          </p:spPr>
          <p:style>
            <a:lnRef idx="1">
              <a:schemeClr val="dk1"/>
            </a:lnRef>
            <a:fillRef idx="0">
              <a:schemeClr val="dk1"/>
            </a:fillRef>
            <a:effectRef idx="0">
              <a:schemeClr val="dk1"/>
            </a:effectRef>
            <a:fontRef idx="minor">
              <a:schemeClr val="tx1"/>
            </a:fontRef>
          </p:style>
        </p:cxnSp>
        <p:sp>
          <p:nvSpPr>
            <p:cNvPr id="67" name="Oval 66">
              <a:extLst>
                <a:ext uri="{FF2B5EF4-FFF2-40B4-BE49-F238E27FC236}">
                  <a16:creationId xmlns:a16="http://schemas.microsoft.com/office/drawing/2014/main" id="{D137C8F1-76A7-BC73-931F-FEC1BFD46A87}"/>
                </a:ext>
              </a:extLst>
            </p:cNvPr>
            <p:cNvSpPr/>
            <p:nvPr/>
          </p:nvSpPr>
          <p:spPr>
            <a:xfrm>
              <a:off x="4391118" y="2667841"/>
              <a:ext cx="824230" cy="428625"/>
            </a:xfrm>
            <a:prstGeom prst="ellipse">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AE" sz="1100" b="1">
                  <a:effectLst/>
                  <a:ea typeface="Calibri" panose="020F0502020204030204" pitchFamily="34" charset="0"/>
                  <a:cs typeface="Arial" panose="020B0604020202020204" pitchFamily="34" charset="0"/>
                </a:rPr>
                <a:t>نعم </a:t>
              </a:r>
              <a:endParaRPr lang="en-US" sz="1100">
                <a:effectLst/>
                <a:ea typeface="Calibri" panose="020F0502020204030204" pitchFamily="34" charset="0"/>
              </a:endParaRPr>
            </a:p>
          </p:txBody>
        </p:sp>
        <p:sp>
          <p:nvSpPr>
            <p:cNvPr id="68" name="Oval 67">
              <a:extLst>
                <a:ext uri="{FF2B5EF4-FFF2-40B4-BE49-F238E27FC236}">
                  <a16:creationId xmlns:a16="http://schemas.microsoft.com/office/drawing/2014/main" id="{9E55B5F6-D08B-C0DD-BCF7-B0CC984F8178}"/>
                </a:ext>
              </a:extLst>
            </p:cNvPr>
            <p:cNvSpPr/>
            <p:nvPr/>
          </p:nvSpPr>
          <p:spPr>
            <a:xfrm>
              <a:off x="1486758" y="2591196"/>
              <a:ext cx="575605" cy="428625"/>
            </a:xfrm>
            <a:prstGeom prst="ellipse">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AE" sz="1100" b="1">
                  <a:effectLst/>
                  <a:ea typeface="Calibri" panose="020F0502020204030204" pitchFamily="34" charset="0"/>
                  <a:cs typeface="Arial" panose="020B0604020202020204" pitchFamily="34" charset="0"/>
                </a:rPr>
                <a:t>لا</a:t>
              </a:r>
              <a:endParaRPr lang="en-US" sz="1100">
                <a:effectLst/>
                <a:ea typeface="Calibri" panose="020F0502020204030204" pitchFamily="34" charset="0"/>
              </a:endParaRPr>
            </a:p>
          </p:txBody>
        </p:sp>
        <p:cxnSp>
          <p:nvCxnSpPr>
            <p:cNvPr id="69" name="Connector: Elbow 68">
              <a:extLst>
                <a:ext uri="{FF2B5EF4-FFF2-40B4-BE49-F238E27FC236}">
                  <a16:creationId xmlns:a16="http://schemas.microsoft.com/office/drawing/2014/main" id="{3B16DFF7-655F-4318-6717-F9BF3AB7CF96}"/>
                </a:ext>
              </a:extLst>
            </p:cNvPr>
            <p:cNvCxnSpPr>
              <a:stCxn id="57" idx="1"/>
              <a:endCxn id="58" idx="0"/>
            </p:cNvCxnSpPr>
            <p:nvPr/>
          </p:nvCxnSpPr>
          <p:spPr>
            <a:xfrm rot="10800000" flipV="1">
              <a:off x="1429382" y="3176639"/>
              <a:ext cx="645182" cy="370832"/>
            </a:xfrm>
            <a:prstGeom prst="bentConnector2">
              <a:avLst/>
            </a:prstGeom>
            <a:ln w="28575">
              <a:tailEnd type="triangle"/>
            </a:ln>
          </p:spPr>
          <p:style>
            <a:lnRef idx="1">
              <a:schemeClr val="dk1"/>
            </a:lnRef>
            <a:fillRef idx="0">
              <a:schemeClr val="dk1"/>
            </a:fillRef>
            <a:effectRef idx="0">
              <a:schemeClr val="dk1"/>
            </a:effectRef>
            <a:fontRef idx="minor">
              <a:schemeClr val="tx1"/>
            </a:fontRef>
          </p:style>
        </p:cxnSp>
        <p:cxnSp>
          <p:nvCxnSpPr>
            <p:cNvPr id="70" name="Straight Arrow Connector 69">
              <a:extLst>
                <a:ext uri="{FF2B5EF4-FFF2-40B4-BE49-F238E27FC236}">
                  <a16:creationId xmlns:a16="http://schemas.microsoft.com/office/drawing/2014/main" id="{5A6A31B2-5754-2183-5B7F-D01A5868417C}"/>
                </a:ext>
              </a:extLst>
            </p:cNvPr>
            <p:cNvCxnSpPr>
              <a:cxnSpLocks/>
              <a:endCxn id="44" idx="0"/>
            </p:cNvCxnSpPr>
            <p:nvPr/>
          </p:nvCxnSpPr>
          <p:spPr>
            <a:xfrm>
              <a:off x="1429381" y="4104161"/>
              <a:ext cx="2593" cy="31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71" name="Flowchart: Process 70">
              <a:extLst>
                <a:ext uri="{FF2B5EF4-FFF2-40B4-BE49-F238E27FC236}">
                  <a16:creationId xmlns:a16="http://schemas.microsoft.com/office/drawing/2014/main" id="{6498B86D-054A-5208-5D74-ECBFCBDDEAFC}"/>
                </a:ext>
              </a:extLst>
            </p:cNvPr>
            <p:cNvSpPr/>
            <p:nvPr/>
          </p:nvSpPr>
          <p:spPr>
            <a:xfrm>
              <a:off x="4723445" y="7491904"/>
              <a:ext cx="1941830" cy="601856"/>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SA" sz="1100" dirty="0">
                  <a:effectLst/>
                  <a:ea typeface="Times New Roman" panose="02020603050405020304" pitchFamily="18" charset="0"/>
                </a:rPr>
                <a:t>يتم حل المشكلة</a:t>
              </a:r>
              <a:endParaRPr lang="en-US" sz="1100" dirty="0">
                <a:effectLst/>
                <a:ea typeface="Calibri" panose="020F0502020204030204" pitchFamily="34" charset="0"/>
              </a:endParaRPr>
            </a:p>
          </p:txBody>
        </p:sp>
        <p:sp>
          <p:nvSpPr>
            <p:cNvPr id="72" name="Flowchart: Process 71">
              <a:extLst>
                <a:ext uri="{FF2B5EF4-FFF2-40B4-BE49-F238E27FC236}">
                  <a16:creationId xmlns:a16="http://schemas.microsoft.com/office/drawing/2014/main" id="{50897A01-49F9-8846-4A05-E69C4FB23FEA}"/>
                </a:ext>
              </a:extLst>
            </p:cNvPr>
            <p:cNvSpPr/>
            <p:nvPr/>
          </p:nvSpPr>
          <p:spPr>
            <a:xfrm>
              <a:off x="4728865" y="6770208"/>
              <a:ext cx="1941830" cy="412115"/>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SA" sz="1100" dirty="0">
                  <a:effectLst/>
                  <a:ea typeface="Times New Roman" panose="02020603050405020304" pitchFamily="18" charset="0"/>
                </a:rPr>
                <a:t>الانتظار على الموافقة على الطلب </a:t>
              </a:r>
              <a:endParaRPr lang="en-US" sz="1100" dirty="0">
                <a:effectLst/>
                <a:ea typeface="Calibri" panose="020F0502020204030204" pitchFamily="34" charset="0"/>
              </a:endParaRPr>
            </a:p>
          </p:txBody>
        </p:sp>
        <p:cxnSp>
          <p:nvCxnSpPr>
            <p:cNvPr id="73" name="Straight Arrow Connector 72">
              <a:extLst>
                <a:ext uri="{FF2B5EF4-FFF2-40B4-BE49-F238E27FC236}">
                  <a16:creationId xmlns:a16="http://schemas.microsoft.com/office/drawing/2014/main" id="{7EBA74F7-5557-D2BD-6C3D-E3BACF0FE368}"/>
                </a:ext>
              </a:extLst>
            </p:cNvPr>
            <p:cNvCxnSpPr>
              <a:cxnSpLocks/>
              <a:stCxn id="45" idx="2"/>
              <a:endCxn id="57" idx="0"/>
            </p:cNvCxnSpPr>
            <p:nvPr/>
          </p:nvCxnSpPr>
          <p:spPr>
            <a:xfrm flipH="1">
              <a:off x="3220740" y="2170608"/>
              <a:ext cx="4721" cy="335662"/>
            </a:xfrm>
            <a:prstGeom prst="straightConnector1">
              <a:avLst/>
            </a:prstGeom>
            <a:ln w="28575">
              <a:solidFill>
                <a:schemeClr val="tx1"/>
              </a:solidFill>
              <a:tailEnd type="triangle"/>
            </a:ln>
          </p:spPr>
          <p:style>
            <a:lnRef idx="2">
              <a:schemeClr val="dk1"/>
            </a:lnRef>
            <a:fillRef idx="1">
              <a:schemeClr val="lt1"/>
            </a:fillRef>
            <a:effectRef idx="0">
              <a:schemeClr val="dk1"/>
            </a:effectRef>
            <a:fontRef idx="minor">
              <a:schemeClr val="dk1"/>
            </a:fontRef>
          </p:style>
        </p:cxnSp>
        <p:cxnSp>
          <p:nvCxnSpPr>
            <p:cNvPr id="74" name="Connector: Elbow 73">
              <a:extLst>
                <a:ext uri="{FF2B5EF4-FFF2-40B4-BE49-F238E27FC236}">
                  <a16:creationId xmlns:a16="http://schemas.microsoft.com/office/drawing/2014/main" id="{01A68339-2B5D-0031-5185-09D15E835693}"/>
                </a:ext>
              </a:extLst>
            </p:cNvPr>
            <p:cNvCxnSpPr>
              <a:cxnSpLocks/>
              <a:stCxn id="71" idx="2"/>
              <a:endCxn id="59" idx="3"/>
            </p:cNvCxnSpPr>
            <p:nvPr/>
          </p:nvCxnSpPr>
          <p:spPr>
            <a:xfrm rot="5400000">
              <a:off x="4840188" y="7453122"/>
              <a:ext cx="213535" cy="1494811"/>
            </a:xfrm>
            <a:prstGeom prst="bentConnector2">
              <a:avLst/>
            </a:prstGeom>
            <a:ln w="28575">
              <a:tailEnd type="triangle"/>
            </a:ln>
          </p:spPr>
          <p:style>
            <a:lnRef idx="1">
              <a:schemeClr val="dk1"/>
            </a:lnRef>
            <a:fillRef idx="0">
              <a:schemeClr val="dk1"/>
            </a:fillRef>
            <a:effectRef idx="0">
              <a:schemeClr val="dk1"/>
            </a:effectRef>
            <a:fontRef idx="minor">
              <a:schemeClr val="tx1"/>
            </a:fontRef>
          </p:style>
        </p:cxnSp>
        <p:cxnSp>
          <p:nvCxnSpPr>
            <p:cNvPr id="75" name="Connector: Elbow 74">
              <a:extLst>
                <a:ext uri="{FF2B5EF4-FFF2-40B4-BE49-F238E27FC236}">
                  <a16:creationId xmlns:a16="http://schemas.microsoft.com/office/drawing/2014/main" id="{142E439F-717F-503F-923C-AAE5B232DBE1}"/>
                </a:ext>
              </a:extLst>
            </p:cNvPr>
            <p:cNvCxnSpPr>
              <a:cxnSpLocks/>
              <a:stCxn id="50" idx="2"/>
              <a:endCxn id="59" idx="0"/>
            </p:cNvCxnSpPr>
            <p:nvPr/>
          </p:nvCxnSpPr>
          <p:spPr>
            <a:xfrm rot="5400000">
              <a:off x="2714907" y="7229716"/>
              <a:ext cx="1399537" cy="363827"/>
            </a:xfrm>
            <a:prstGeom prst="bentConnector3">
              <a:avLst>
                <a:gd name="adj1" fmla="val 50000"/>
              </a:avLst>
            </a:prstGeom>
            <a:ln w="28575">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995213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086696B0-DC42-487B-A75C-9323FE410E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C852927-7A85-41C3-91E9-2F6992E34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538554" cy="5897880"/>
          </a:xfrm>
          <a:prstGeom prst="rect">
            <a:avLst/>
          </a:prstGeom>
          <a:solidFill>
            <a:srgbClr val="FFFFFF"/>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0F0966A8-8FD3-C8A0-6050-D0973D516E28}"/>
              </a:ext>
            </a:extLst>
          </p:cNvPr>
          <p:cNvPicPr>
            <a:picLocks noChangeAspect="1"/>
          </p:cNvPicPr>
          <p:nvPr/>
        </p:nvPicPr>
        <p:blipFill>
          <a:blip r:embed="rId3"/>
          <a:stretch>
            <a:fillRect/>
          </a:stretch>
        </p:blipFill>
        <p:spPr>
          <a:xfrm>
            <a:off x="745588" y="643467"/>
            <a:ext cx="4953832" cy="5571066"/>
          </a:xfrm>
          <a:prstGeom prst="rect">
            <a:avLst/>
          </a:prstGeom>
        </p:spPr>
      </p:pic>
      <p:sp>
        <p:nvSpPr>
          <p:cNvPr id="32" name="Rectangle 31">
            <a:extLst>
              <a:ext uri="{FF2B5EF4-FFF2-40B4-BE49-F238E27FC236}">
                <a16:creationId xmlns:a16="http://schemas.microsoft.com/office/drawing/2014/main" id="{0E4670F0-2634-43A1-A1DE-4011D22097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3" y="480057"/>
            <a:ext cx="5538554" cy="5897880"/>
          </a:xfrm>
          <a:prstGeom prst="rect">
            <a:avLst/>
          </a:prstGeom>
          <a:solidFill>
            <a:srgbClr val="FFFFFF"/>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468B7DD-F8FF-C9F0-E747-BD258BC26D86}"/>
              </a:ext>
            </a:extLst>
          </p:cNvPr>
          <p:cNvPicPr>
            <a:picLocks noChangeAspect="1"/>
          </p:cNvPicPr>
          <p:nvPr/>
        </p:nvPicPr>
        <p:blipFill>
          <a:blip r:embed="rId4"/>
          <a:stretch>
            <a:fillRect/>
          </a:stretch>
        </p:blipFill>
        <p:spPr>
          <a:xfrm>
            <a:off x="6492577" y="640924"/>
            <a:ext cx="4817847" cy="5571066"/>
          </a:xfrm>
          <a:prstGeom prst="rect">
            <a:avLst/>
          </a:prstGeom>
        </p:spPr>
      </p:pic>
    </p:spTree>
    <p:extLst>
      <p:ext uri="{BB962C8B-B14F-4D97-AF65-F5344CB8AC3E}">
        <p14:creationId xmlns:p14="http://schemas.microsoft.com/office/powerpoint/2010/main" val="204332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A0B38558-5389-4817-936F-FD62560CAC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73" name="Rectangle 72">
              <a:extLst>
                <a:ext uri="{FF2B5EF4-FFF2-40B4-BE49-F238E27FC236}">
                  <a16:creationId xmlns:a16="http://schemas.microsoft.com/office/drawing/2014/main" id="{CCB252B9-42EF-4414-AA22-2A95C18197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2">
              <a:extLst>
                <a:ext uri="{FF2B5EF4-FFF2-40B4-BE49-F238E27FC236}">
                  <a16:creationId xmlns:a16="http://schemas.microsoft.com/office/drawing/2014/main" id="{F9C2C800-C3E3-4317-A3CC-1558D71F14BC}"/>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p14="http://schemas.microsoft.com/office/powerpoint/2010/main" xmlns:a14="http://schemas.microsoft.com/office/drawing/2010/main" xmlns:a16="http://schemas.microsoft.com/office/drawing/2014/main" xmlns="">
                  <a:solidFill>
                    <a:srgbClr val="FFFFFF"/>
                  </a:solidFill>
                </a14:hiddenFill>
              </a:ext>
            </a:extLst>
          </p:spPr>
        </p:pic>
      </p:grpSp>
      <p:pic>
        <p:nvPicPr>
          <p:cNvPr id="5" name="Picture 4" descr="Cows looking at the camera">
            <a:extLst>
              <a:ext uri="{FF2B5EF4-FFF2-40B4-BE49-F238E27FC236}">
                <a16:creationId xmlns:a16="http://schemas.microsoft.com/office/drawing/2014/main" id="{18C0950F-9C67-1A2A-DBE0-C0E784FD4BE8}"/>
              </a:ext>
            </a:extLst>
          </p:cNvPr>
          <p:cNvPicPr>
            <a:picLocks noChangeAspect="1"/>
          </p:cNvPicPr>
          <p:nvPr/>
        </p:nvPicPr>
        <p:blipFill rotWithShape="1">
          <a:blip r:embed="rId4">
            <a:alphaModFix/>
          </a:blip>
          <a:srcRect t="5870" b="5521"/>
          <a:stretch/>
        </p:blipFill>
        <p:spPr>
          <a:xfrm>
            <a:off x="3611" y="10"/>
            <a:ext cx="12188389" cy="6857990"/>
          </a:xfrm>
          <a:prstGeom prst="rect">
            <a:avLst/>
          </a:prstGeom>
        </p:spPr>
      </p:pic>
      <p:grpSp>
        <p:nvGrpSpPr>
          <p:cNvPr id="76" name="Group 75">
            <a:extLst>
              <a:ext uri="{FF2B5EF4-FFF2-40B4-BE49-F238E27FC236}">
                <a16:creationId xmlns:a16="http://schemas.microsoft.com/office/drawing/2014/main" id="{15502586-682B-4EDF-9515-674BB4E1CD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72533" y="0"/>
            <a:ext cx="11455400" cy="6848476"/>
            <a:chOff x="372533" y="0"/>
            <a:chExt cx="11455400" cy="6848476"/>
          </a:xfrm>
        </p:grpSpPr>
        <p:sp>
          <p:nvSpPr>
            <p:cNvPr id="77" name="Round Diagonal Corner Rectangle 7">
              <a:extLst>
                <a:ext uri="{FF2B5EF4-FFF2-40B4-BE49-F238E27FC236}">
                  <a16:creationId xmlns:a16="http://schemas.microsoft.com/office/drawing/2014/main" id="{C4491F87-B86B-413A-ACCD-56525E533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22867" y="766234"/>
              <a:ext cx="10346266" cy="5325532"/>
            </a:xfrm>
            <a:prstGeom prst="round2DiagRect">
              <a:avLst>
                <a:gd name="adj1" fmla="val 4147"/>
                <a:gd name="adj2" fmla="val 0"/>
              </a:avLst>
            </a:prstGeom>
            <a:solidFill>
              <a:schemeClr val="bg1">
                <a:alpha val="80000"/>
              </a:schemeClr>
            </a:solidFill>
            <a:ln w="19050" cap="sq">
              <a:solidFill>
                <a:schemeClr val="tx2">
                  <a:alpha val="60000"/>
                </a:schemeClr>
              </a:solidFill>
              <a:miter lim="800000"/>
            </a:ln>
            <a:effectLst>
              <a:outerShdw blurRad="889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8" name="Group 77">
              <a:extLst>
                <a:ext uri="{FF2B5EF4-FFF2-40B4-BE49-F238E27FC236}">
                  <a16:creationId xmlns:a16="http://schemas.microsoft.com/office/drawing/2014/main" id="{04A25545-7FDA-465A-8546-9D927F8286FD}"/>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1085512" y="0"/>
              <a:ext cx="650875" cy="1730375"/>
              <a:chOff x="11347978" y="0"/>
              <a:chExt cx="650875" cy="1730375"/>
            </a:xfrm>
          </p:grpSpPr>
          <p:sp>
            <p:nvSpPr>
              <p:cNvPr id="98" name="Freeform 32">
                <a:extLst>
                  <a:ext uri="{FF2B5EF4-FFF2-40B4-BE49-F238E27FC236}">
                    <a16:creationId xmlns:a16="http://schemas.microsoft.com/office/drawing/2014/main" id="{0AC67F09-E0D9-410A-A4DE-72D31697EB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67041"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80000"/>
                </a:schemeClr>
              </a:solidFill>
              <a:ln>
                <a:noFill/>
              </a:ln>
            </p:spPr>
          </p:sp>
          <p:sp>
            <p:nvSpPr>
              <p:cNvPr id="99" name="Freeform 33">
                <a:extLst>
                  <a:ext uri="{FF2B5EF4-FFF2-40B4-BE49-F238E27FC236}">
                    <a16:creationId xmlns:a16="http://schemas.microsoft.com/office/drawing/2014/main" id="{B78F2FDE-85C9-4650-919F-C35464007D7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47978"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80000"/>
                </a:schemeClr>
              </a:solidFill>
              <a:ln>
                <a:noFill/>
              </a:ln>
            </p:spPr>
          </p:sp>
          <p:sp>
            <p:nvSpPr>
              <p:cNvPr id="100" name="Freeform 34">
                <a:extLst>
                  <a:ext uri="{FF2B5EF4-FFF2-40B4-BE49-F238E27FC236}">
                    <a16:creationId xmlns:a16="http://schemas.microsoft.com/office/drawing/2014/main" id="{57DD2F8B-5242-455C-B03F-E2F6B6732E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14678"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101" name="Freeform 37">
                <a:extLst>
                  <a:ext uri="{FF2B5EF4-FFF2-40B4-BE49-F238E27FC236}">
                    <a16:creationId xmlns:a16="http://schemas.microsoft.com/office/drawing/2014/main" id="{B8CE3E90-8A76-4CD5-B28C-D71FF37185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694053"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80000"/>
                </a:schemeClr>
              </a:solidFill>
              <a:ln>
                <a:noFill/>
              </a:ln>
            </p:spPr>
          </p:sp>
        </p:grpSp>
        <p:grpSp>
          <p:nvGrpSpPr>
            <p:cNvPr id="79" name="Group 78">
              <a:extLst>
                <a:ext uri="{FF2B5EF4-FFF2-40B4-BE49-F238E27FC236}">
                  <a16:creationId xmlns:a16="http://schemas.microsoft.com/office/drawing/2014/main" id="{4C374541-D033-4B72-A232-5461EEAD4DF2}"/>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flipH="1">
              <a:off x="11229445" y="4867275"/>
              <a:ext cx="598488" cy="1981201"/>
              <a:chOff x="11424178" y="4867275"/>
              <a:chExt cx="598488" cy="1981201"/>
            </a:xfrm>
          </p:grpSpPr>
          <p:sp>
            <p:nvSpPr>
              <p:cNvPr id="92" name="Freeform 35">
                <a:extLst>
                  <a:ext uri="{FF2B5EF4-FFF2-40B4-BE49-F238E27FC236}">
                    <a16:creationId xmlns:a16="http://schemas.microsoft.com/office/drawing/2014/main" id="{94766BAB-FE6E-4247-886B-736F831FEB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14666"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80000"/>
                </a:schemeClr>
              </a:solidFill>
              <a:ln>
                <a:noFill/>
              </a:ln>
            </p:spPr>
          </p:sp>
          <p:sp>
            <p:nvSpPr>
              <p:cNvPr id="93" name="Freeform 36">
                <a:extLst>
                  <a:ext uri="{FF2B5EF4-FFF2-40B4-BE49-F238E27FC236}">
                    <a16:creationId xmlns:a16="http://schemas.microsoft.com/office/drawing/2014/main" id="{3C954FB2-C7A0-468C-8AD2-C278DCA6421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55966"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80000"/>
                </a:schemeClr>
              </a:solidFill>
              <a:ln>
                <a:noFill/>
              </a:ln>
            </p:spPr>
          </p:sp>
          <p:sp>
            <p:nvSpPr>
              <p:cNvPr id="94" name="Freeform 38">
                <a:extLst>
                  <a:ext uri="{FF2B5EF4-FFF2-40B4-BE49-F238E27FC236}">
                    <a16:creationId xmlns:a16="http://schemas.microsoft.com/office/drawing/2014/main" id="{F52FBFD5-A528-4DB8-A802-814A7E421D6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19441"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95" name="Freeform 39">
                <a:extLst>
                  <a:ext uri="{FF2B5EF4-FFF2-40B4-BE49-F238E27FC236}">
                    <a16:creationId xmlns:a16="http://schemas.microsoft.com/office/drawing/2014/main" id="{E57CCB6D-72AF-4D41-8C6C-9750D43DC6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24178"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80000"/>
                </a:schemeClr>
              </a:solidFill>
              <a:ln>
                <a:noFill/>
              </a:ln>
            </p:spPr>
          </p:sp>
          <p:sp>
            <p:nvSpPr>
              <p:cNvPr id="96" name="Freeform 40">
                <a:extLst>
                  <a:ext uri="{FF2B5EF4-FFF2-40B4-BE49-F238E27FC236}">
                    <a16:creationId xmlns:a16="http://schemas.microsoft.com/office/drawing/2014/main" id="{19D203AA-CF94-405B-800C-0C798552188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32166"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97" name="Rectangle 41">
                <a:extLst>
                  <a:ext uri="{FF2B5EF4-FFF2-40B4-BE49-F238E27FC236}">
                    <a16:creationId xmlns:a16="http://schemas.microsoft.com/office/drawing/2014/main" id="{7D053665-E810-419F-9D63-2A54CB47738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22653" y="6596063"/>
                <a:ext cx="23813" cy="252413"/>
              </a:xfrm>
              <a:prstGeom prst="rect">
                <a:avLst/>
              </a:prstGeom>
              <a:solidFill>
                <a:schemeClr val="tx2">
                  <a:alpha val="80000"/>
                </a:schemeClr>
              </a:solidFill>
              <a:ln>
                <a:noFill/>
              </a:ln>
            </p:spPr>
          </p:sp>
        </p:grpSp>
        <p:grpSp>
          <p:nvGrpSpPr>
            <p:cNvPr id="80" name="Group 79">
              <a:extLst>
                <a:ext uri="{FF2B5EF4-FFF2-40B4-BE49-F238E27FC236}">
                  <a16:creationId xmlns:a16="http://schemas.microsoft.com/office/drawing/2014/main" id="{DEAF6153-6BF6-448C-81C1-2817B0F7800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flipH="1">
              <a:off x="440267" y="5118101"/>
              <a:ext cx="650875" cy="1730375"/>
              <a:chOff x="118533" y="5118101"/>
              <a:chExt cx="650875" cy="1730375"/>
            </a:xfrm>
          </p:grpSpPr>
          <p:sp>
            <p:nvSpPr>
              <p:cNvPr id="88" name="Freeform 32">
                <a:extLst>
                  <a:ext uri="{FF2B5EF4-FFF2-40B4-BE49-F238E27FC236}">
                    <a16:creationId xmlns:a16="http://schemas.microsoft.com/office/drawing/2014/main" id="{A7E0D3C0-552C-4741-AFBE-E665CEA068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237596" y="6335713"/>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80000"/>
                </a:schemeClr>
              </a:solidFill>
              <a:ln>
                <a:noFill/>
              </a:ln>
            </p:spPr>
          </p:sp>
          <p:sp>
            <p:nvSpPr>
              <p:cNvPr id="89" name="Freeform 33">
                <a:extLst>
                  <a:ext uri="{FF2B5EF4-FFF2-40B4-BE49-F238E27FC236}">
                    <a16:creationId xmlns:a16="http://schemas.microsoft.com/office/drawing/2014/main" id="{CAF96EBF-4E74-4F88-BD05-A4AE1694A45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118533" y="622141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80000"/>
                </a:schemeClr>
              </a:solidFill>
              <a:ln>
                <a:noFill/>
              </a:ln>
            </p:spPr>
          </p:sp>
          <p:sp>
            <p:nvSpPr>
              <p:cNvPr id="90" name="Freeform 34">
                <a:extLst>
                  <a:ext uri="{FF2B5EF4-FFF2-40B4-BE49-F238E27FC236}">
                    <a16:creationId xmlns:a16="http://schemas.microsoft.com/office/drawing/2014/main" id="{D49C51B9-E4E4-410D-8AAB-7E308A1D452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385233" y="5118101"/>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91" name="Freeform 37">
                <a:extLst>
                  <a:ext uri="{FF2B5EF4-FFF2-40B4-BE49-F238E27FC236}">
                    <a16:creationId xmlns:a16="http://schemas.microsoft.com/office/drawing/2014/main" id="{354F0627-1BD6-4455-967A-32DB31C82C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464608" y="5299075"/>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80000"/>
                </a:schemeClr>
              </a:solidFill>
              <a:ln>
                <a:noFill/>
              </a:ln>
            </p:spPr>
          </p:sp>
        </p:grpSp>
        <p:grpSp>
          <p:nvGrpSpPr>
            <p:cNvPr id="81" name="Group 80">
              <a:extLst>
                <a:ext uri="{FF2B5EF4-FFF2-40B4-BE49-F238E27FC236}">
                  <a16:creationId xmlns:a16="http://schemas.microsoft.com/office/drawing/2014/main" id="{BC21AED9-0CB5-426C-A1C4-6EEB548050D5}"/>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72533" y="0"/>
              <a:ext cx="598488" cy="1981201"/>
              <a:chOff x="194733" y="0"/>
              <a:chExt cx="598488" cy="1981201"/>
            </a:xfrm>
          </p:grpSpPr>
          <p:sp>
            <p:nvSpPr>
              <p:cNvPr id="82" name="Freeform 35">
                <a:extLst>
                  <a:ext uri="{FF2B5EF4-FFF2-40B4-BE49-F238E27FC236}">
                    <a16:creationId xmlns:a16="http://schemas.microsoft.com/office/drawing/2014/main" id="{8D8A778B-9916-47AC-A28A-07F01A83F4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285221" y="0"/>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80000"/>
                </a:schemeClr>
              </a:solidFill>
              <a:ln>
                <a:noFill/>
              </a:ln>
            </p:spPr>
          </p:sp>
          <p:sp>
            <p:nvSpPr>
              <p:cNvPr id="83" name="Freeform 36">
                <a:extLst>
                  <a:ext uri="{FF2B5EF4-FFF2-40B4-BE49-F238E27FC236}">
                    <a16:creationId xmlns:a16="http://schemas.microsoft.com/office/drawing/2014/main" id="{65323B96-DF0E-463C-B290-C22D3C55324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526521" y="1141413"/>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80000"/>
                </a:schemeClr>
              </a:solidFill>
              <a:ln>
                <a:noFill/>
              </a:ln>
            </p:spPr>
          </p:sp>
          <p:sp>
            <p:nvSpPr>
              <p:cNvPr id="84" name="Freeform 38">
                <a:extLst>
                  <a:ext uri="{FF2B5EF4-FFF2-40B4-BE49-F238E27FC236}">
                    <a16:creationId xmlns:a16="http://schemas.microsoft.com/office/drawing/2014/main" id="{65A0E255-1142-422E-A62A-5044177C5AE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389996" y="1792288"/>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85" name="Freeform 39">
                <a:extLst>
                  <a:ext uri="{FF2B5EF4-FFF2-40B4-BE49-F238E27FC236}">
                    <a16:creationId xmlns:a16="http://schemas.microsoft.com/office/drawing/2014/main" id="{233A955D-DB0D-42F8-B490-E01FB9C45C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194733" y="0"/>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80000"/>
                </a:schemeClr>
              </a:solidFill>
              <a:ln>
                <a:noFill/>
              </a:ln>
            </p:spPr>
          </p:sp>
          <p:sp>
            <p:nvSpPr>
              <p:cNvPr id="86" name="Freeform 40">
                <a:extLst>
                  <a:ext uri="{FF2B5EF4-FFF2-40B4-BE49-F238E27FC236}">
                    <a16:creationId xmlns:a16="http://schemas.microsoft.com/office/drawing/2014/main" id="{F0F0C29B-EB52-470C-AF64-FC54F5C250F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602721" y="24288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87" name="Rectangle 41">
                <a:extLst>
                  <a:ext uri="{FF2B5EF4-FFF2-40B4-BE49-F238E27FC236}">
                    <a16:creationId xmlns:a16="http://schemas.microsoft.com/office/drawing/2014/main" id="{A6C0E942-454D-483D-84FB-89308C8F15B7}"/>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flipV="1">
                <a:off x="693208" y="0"/>
                <a:ext cx="23813" cy="252413"/>
              </a:xfrm>
              <a:prstGeom prst="rect">
                <a:avLst/>
              </a:prstGeom>
              <a:solidFill>
                <a:schemeClr val="tx2">
                  <a:alpha val="80000"/>
                </a:schemeClr>
              </a:solidFill>
              <a:ln>
                <a:noFill/>
              </a:ln>
            </p:spPr>
          </p:sp>
        </p:grpSp>
      </p:grpSp>
      <p:sp>
        <p:nvSpPr>
          <p:cNvPr id="2" name="Title 1">
            <a:extLst>
              <a:ext uri="{FF2B5EF4-FFF2-40B4-BE49-F238E27FC236}">
                <a16:creationId xmlns:a16="http://schemas.microsoft.com/office/drawing/2014/main" id="{FB3D6DE2-D3E6-CF55-D46C-A053DAE9E6AD}"/>
              </a:ext>
            </a:extLst>
          </p:cNvPr>
          <p:cNvSpPr>
            <a:spLocks noGrp="1"/>
          </p:cNvSpPr>
          <p:nvPr>
            <p:ph type="title"/>
          </p:nvPr>
        </p:nvSpPr>
        <p:spPr>
          <a:xfrm>
            <a:off x="1143001" y="1007533"/>
            <a:ext cx="9905998" cy="1092200"/>
          </a:xfrm>
        </p:spPr>
        <p:txBody>
          <a:bodyPr>
            <a:normAutofit/>
          </a:bodyPr>
          <a:lstStyle/>
          <a:p>
            <a:pPr algn="ctr"/>
            <a:r>
              <a:rPr lang="en-US" dirty="0"/>
              <a:t>Milking operations management</a:t>
            </a:r>
            <a:endParaRPr lang="en-US"/>
          </a:p>
        </p:txBody>
      </p:sp>
      <p:graphicFrame>
        <p:nvGraphicFramePr>
          <p:cNvPr id="105" name="Content Placeholder 2">
            <a:extLst>
              <a:ext uri="{FF2B5EF4-FFF2-40B4-BE49-F238E27FC236}">
                <a16:creationId xmlns:a16="http://schemas.microsoft.com/office/drawing/2014/main" id="{B5463EAA-3894-5DC1-7BD8-C257124D4E30}"/>
              </a:ext>
            </a:extLst>
          </p:cNvPr>
          <p:cNvGraphicFramePr>
            <a:graphicFrameLocks noGrp="1"/>
          </p:cNvGraphicFramePr>
          <p:nvPr>
            <p:ph idx="1"/>
          </p:nvPr>
        </p:nvGraphicFramePr>
        <p:xfrm>
          <a:off x="1143001" y="2252134"/>
          <a:ext cx="9905999" cy="345439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338527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Canvas 1917114279">
            <a:extLst>
              <a:ext uri="{FF2B5EF4-FFF2-40B4-BE49-F238E27FC236}">
                <a16:creationId xmlns:a16="http://schemas.microsoft.com/office/drawing/2014/main" id="{7CDCEB40-3CFC-57D9-DCE4-CCE977A87A6C}"/>
              </a:ext>
            </a:extLst>
          </p:cNvPr>
          <p:cNvGrpSpPr/>
          <p:nvPr/>
        </p:nvGrpSpPr>
        <p:grpSpPr>
          <a:xfrm>
            <a:off x="914400" y="0"/>
            <a:ext cx="10164417" cy="6732104"/>
            <a:chOff x="219076" y="28571"/>
            <a:chExt cx="6273164" cy="8639132"/>
          </a:xfrm>
        </p:grpSpPr>
        <p:sp>
          <p:nvSpPr>
            <p:cNvPr id="6" name="Flowchart: Terminator 5">
              <a:extLst>
                <a:ext uri="{FF2B5EF4-FFF2-40B4-BE49-F238E27FC236}">
                  <a16:creationId xmlns:a16="http://schemas.microsoft.com/office/drawing/2014/main" id="{688B7FAB-3D1A-F55C-D83D-D9A53693AA58}"/>
                </a:ext>
              </a:extLst>
            </p:cNvPr>
            <p:cNvSpPr/>
            <p:nvPr/>
          </p:nvSpPr>
          <p:spPr>
            <a:xfrm>
              <a:off x="2085975" y="121870"/>
              <a:ext cx="1757963" cy="392553"/>
            </a:xfrm>
            <a:prstGeom prst="flowChartTerminator">
              <a:avLst/>
            </a:prstGeom>
            <a:solidFill>
              <a:srgbClr val="FF000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r-AE" sz="1100">
                  <a:effectLst/>
                  <a:ea typeface="Calibri" panose="020F0502020204030204" pitchFamily="34" charset="0"/>
                </a:rPr>
                <a:t>البداية</a:t>
              </a:r>
              <a:endParaRPr lang="en-US" sz="1100">
                <a:effectLst/>
                <a:ea typeface="Calibri" panose="020F0502020204030204" pitchFamily="34" charset="0"/>
              </a:endParaRPr>
            </a:p>
          </p:txBody>
        </p:sp>
        <p:sp>
          <p:nvSpPr>
            <p:cNvPr id="7" name="Flowchart: Process 6">
              <a:extLst>
                <a:ext uri="{FF2B5EF4-FFF2-40B4-BE49-F238E27FC236}">
                  <a16:creationId xmlns:a16="http://schemas.microsoft.com/office/drawing/2014/main" id="{2B892CC0-11A8-CD75-8EE1-DD7D1A0ADF8F}"/>
                </a:ext>
              </a:extLst>
            </p:cNvPr>
            <p:cNvSpPr/>
            <p:nvPr/>
          </p:nvSpPr>
          <p:spPr>
            <a:xfrm>
              <a:off x="1857375" y="714648"/>
              <a:ext cx="2219150" cy="411009"/>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AE" sz="1100" dirty="0">
                  <a:effectLst/>
                  <a:ea typeface="Times New Roman" panose="02020603050405020304" pitchFamily="18" charset="0"/>
                  <a:cs typeface="Times New Roman" panose="02020603050405020304" pitchFamily="18" charset="0"/>
                </a:rPr>
                <a:t>تجميع الابقار عند مدخل الحظيرة  </a:t>
              </a:r>
              <a:endParaRPr lang="en-US" sz="1100" dirty="0">
                <a:effectLst/>
                <a:ea typeface="Calibri" panose="020F0502020204030204" pitchFamily="34" charset="0"/>
              </a:endParaRPr>
            </a:p>
          </p:txBody>
        </p:sp>
        <p:sp>
          <p:nvSpPr>
            <p:cNvPr id="8" name="Flowchart: Process 7">
              <a:extLst>
                <a:ext uri="{FF2B5EF4-FFF2-40B4-BE49-F238E27FC236}">
                  <a16:creationId xmlns:a16="http://schemas.microsoft.com/office/drawing/2014/main" id="{06FAD991-7396-30C7-4579-045ECD288F45}"/>
                </a:ext>
              </a:extLst>
            </p:cNvPr>
            <p:cNvSpPr/>
            <p:nvPr/>
          </p:nvSpPr>
          <p:spPr>
            <a:xfrm>
              <a:off x="219076" y="5599681"/>
              <a:ext cx="2143124" cy="410593"/>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AE" sz="1100" dirty="0">
                  <a:effectLst/>
                  <a:ea typeface="Times New Roman" panose="02020603050405020304" pitchFamily="18" charset="0"/>
                  <a:cs typeface="Times New Roman" panose="02020603050405020304" pitchFamily="18" charset="0"/>
                </a:rPr>
                <a:t>تستمر عملية الحلب من 10- الى15 دقيقة  </a:t>
              </a:r>
              <a:endParaRPr lang="en-US" sz="1100" dirty="0">
                <a:effectLst/>
                <a:ea typeface="Calibri" panose="020F0502020204030204" pitchFamily="34" charset="0"/>
              </a:endParaRPr>
            </a:p>
          </p:txBody>
        </p:sp>
        <p:sp>
          <p:nvSpPr>
            <p:cNvPr id="9" name="Flowchart: Process 8">
              <a:extLst>
                <a:ext uri="{FF2B5EF4-FFF2-40B4-BE49-F238E27FC236}">
                  <a16:creationId xmlns:a16="http://schemas.microsoft.com/office/drawing/2014/main" id="{F0E7C4F8-9D65-9982-C149-FB1B428E9DDB}"/>
                </a:ext>
              </a:extLst>
            </p:cNvPr>
            <p:cNvSpPr/>
            <p:nvPr/>
          </p:nvSpPr>
          <p:spPr>
            <a:xfrm>
              <a:off x="1783755" y="3562350"/>
              <a:ext cx="1841983" cy="361950"/>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r-AE" sz="1100" dirty="0">
                  <a:effectLst/>
                  <a:ea typeface="Times New Roman" panose="02020603050405020304" pitchFamily="18" charset="0"/>
                  <a:cs typeface="Times New Roman" panose="02020603050405020304" pitchFamily="18" charset="0"/>
                </a:rPr>
                <a:t>تبدا عملية التعقيم للابقار باستخدام اليود </a:t>
              </a:r>
              <a:r>
                <a:rPr lang="en-US" sz="1100" dirty="0">
                  <a:effectLst/>
                  <a:ea typeface="Calibri" panose="020F0502020204030204" pitchFamily="34" charset="0"/>
                </a:rPr>
                <a:t> </a:t>
              </a:r>
            </a:p>
          </p:txBody>
        </p:sp>
        <p:sp>
          <p:nvSpPr>
            <p:cNvPr id="10" name="Flowchart: Process 9">
              <a:extLst>
                <a:ext uri="{FF2B5EF4-FFF2-40B4-BE49-F238E27FC236}">
                  <a16:creationId xmlns:a16="http://schemas.microsoft.com/office/drawing/2014/main" id="{53D9F125-32D5-691A-E94F-788B1B34ED58}"/>
                </a:ext>
              </a:extLst>
            </p:cNvPr>
            <p:cNvSpPr/>
            <p:nvPr/>
          </p:nvSpPr>
          <p:spPr>
            <a:xfrm>
              <a:off x="1600200" y="1352550"/>
              <a:ext cx="2727963" cy="333375"/>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AE" sz="1100" dirty="0">
                  <a:effectLst/>
                  <a:ea typeface="Times New Roman" panose="02020603050405020304" pitchFamily="18" charset="0"/>
                  <a:cs typeface="Times New Roman" panose="02020603050405020304" pitchFamily="18" charset="0"/>
                </a:rPr>
                <a:t>انتقال الابقار من الحظيرة الى المحلب </a:t>
              </a:r>
              <a:endParaRPr lang="en-US" sz="1100" dirty="0">
                <a:effectLst/>
                <a:ea typeface="Calibri" panose="020F0502020204030204" pitchFamily="34" charset="0"/>
              </a:endParaRPr>
            </a:p>
          </p:txBody>
        </p:sp>
        <p:sp>
          <p:nvSpPr>
            <p:cNvPr id="11" name="Flowchart: Process 10">
              <a:extLst>
                <a:ext uri="{FF2B5EF4-FFF2-40B4-BE49-F238E27FC236}">
                  <a16:creationId xmlns:a16="http://schemas.microsoft.com/office/drawing/2014/main" id="{C186D8EA-5E54-1D73-1334-337520494C95}"/>
                </a:ext>
              </a:extLst>
            </p:cNvPr>
            <p:cNvSpPr/>
            <p:nvPr/>
          </p:nvSpPr>
          <p:spPr>
            <a:xfrm>
              <a:off x="371350" y="4314824"/>
              <a:ext cx="1841339" cy="419100"/>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r" rtl="1">
                <a:lnSpc>
                  <a:spcPct val="107000"/>
                </a:lnSpc>
                <a:spcBef>
                  <a:spcPts val="0"/>
                </a:spcBef>
                <a:spcAft>
                  <a:spcPts val="0"/>
                </a:spcAft>
              </a:pPr>
              <a:r>
                <a:rPr lang="ar-AE" sz="1100" dirty="0">
                  <a:effectLst/>
                  <a:ea typeface="Times New Roman" panose="02020603050405020304" pitchFamily="18" charset="0"/>
                  <a:cs typeface="Times New Roman" panose="02020603050405020304" pitchFamily="18" charset="0"/>
                </a:rPr>
                <a:t>تجيهز المحلب ومعداته استعداد لبداية الحلب</a:t>
              </a:r>
              <a:endParaRPr lang="en-US" sz="1100" dirty="0">
                <a:effectLst/>
                <a:ea typeface="Calibri" panose="020F0502020204030204" pitchFamily="34" charset="0"/>
              </a:endParaRPr>
            </a:p>
          </p:txBody>
        </p:sp>
        <p:cxnSp>
          <p:nvCxnSpPr>
            <p:cNvPr id="12" name="Straight Arrow Connector 11">
              <a:extLst>
                <a:ext uri="{FF2B5EF4-FFF2-40B4-BE49-F238E27FC236}">
                  <a16:creationId xmlns:a16="http://schemas.microsoft.com/office/drawing/2014/main" id="{2EAAD1B2-29E3-6908-A1DB-F2FD01907909}"/>
                </a:ext>
              </a:extLst>
            </p:cNvPr>
            <p:cNvCxnSpPr/>
            <p:nvPr/>
          </p:nvCxnSpPr>
          <p:spPr>
            <a:xfrm>
              <a:off x="2964957" y="514423"/>
              <a:ext cx="1993" cy="200225"/>
            </a:xfrm>
            <a:prstGeom prst="straightConnector1">
              <a:avLst/>
            </a:prstGeom>
            <a:ln w="28575">
              <a:solidFill>
                <a:schemeClr val="tx1"/>
              </a:solidFill>
              <a:tailEnd type="triangle"/>
            </a:ln>
          </p:spPr>
          <p:style>
            <a:lnRef idx="2">
              <a:schemeClr val="dk1"/>
            </a:lnRef>
            <a:fillRef idx="1">
              <a:schemeClr val="lt1"/>
            </a:fillRef>
            <a:effectRef idx="0">
              <a:schemeClr val="dk1"/>
            </a:effectRef>
            <a:fontRef idx="minor">
              <a:schemeClr val="dk1"/>
            </a:fontRef>
          </p:style>
        </p:cxnSp>
        <p:cxnSp>
          <p:nvCxnSpPr>
            <p:cNvPr id="13" name="Straight Arrow Connector 12">
              <a:extLst>
                <a:ext uri="{FF2B5EF4-FFF2-40B4-BE49-F238E27FC236}">
                  <a16:creationId xmlns:a16="http://schemas.microsoft.com/office/drawing/2014/main" id="{9AF50BF4-E197-57C9-7B62-590E6BA05466}"/>
                </a:ext>
              </a:extLst>
            </p:cNvPr>
            <p:cNvCxnSpPr/>
            <p:nvPr/>
          </p:nvCxnSpPr>
          <p:spPr>
            <a:xfrm flipH="1">
              <a:off x="2964182" y="1125657"/>
              <a:ext cx="2768" cy="226893"/>
            </a:xfrm>
            <a:prstGeom prst="straightConnector1">
              <a:avLst/>
            </a:prstGeom>
            <a:ln w="28575">
              <a:solidFill>
                <a:schemeClr val="tx1"/>
              </a:solidFill>
              <a:tailEnd type="triangle"/>
            </a:ln>
          </p:spPr>
          <p:style>
            <a:lnRef idx="2">
              <a:schemeClr val="dk1"/>
            </a:lnRef>
            <a:fillRef idx="1">
              <a:schemeClr val="lt1"/>
            </a:fillRef>
            <a:effectRef idx="0">
              <a:schemeClr val="dk1"/>
            </a:effectRef>
            <a:fontRef idx="minor">
              <a:schemeClr val="dk1"/>
            </a:fontRef>
          </p:style>
        </p:cxnSp>
        <p:sp>
          <p:nvSpPr>
            <p:cNvPr id="14" name="Flowchart: Data 13">
              <a:extLst>
                <a:ext uri="{FF2B5EF4-FFF2-40B4-BE49-F238E27FC236}">
                  <a16:creationId xmlns:a16="http://schemas.microsoft.com/office/drawing/2014/main" id="{D62005BE-94E6-C2C0-FE66-DEC50009748B}"/>
                </a:ext>
              </a:extLst>
            </p:cNvPr>
            <p:cNvSpPr/>
            <p:nvPr/>
          </p:nvSpPr>
          <p:spPr>
            <a:xfrm>
              <a:off x="1668927" y="2522173"/>
              <a:ext cx="2588748" cy="763952"/>
            </a:xfrm>
            <a:prstGeom prst="flowChartInputOutput">
              <a:avLst/>
            </a:prstGeom>
            <a:solidFill>
              <a:schemeClr val="accent4"/>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AE" sz="1100" dirty="0">
                  <a:effectLst/>
                  <a:ea typeface="Times New Roman" panose="02020603050405020304" pitchFamily="18" charset="0"/>
                  <a:cs typeface="Times New Roman" panose="02020603050405020304" pitchFamily="18" charset="0"/>
                </a:rPr>
                <a:t>ادخال الدفعة الاولى من الابقار والتي تشمل 32 بقرة الى المكان المخصص في المحلب</a:t>
              </a:r>
              <a:endParaRPr lang="en-US" sz="1100" dirty="0">
                <a:effectLst/>
                <a:ea typeface="Calibri" panose="020F0502020204030204" pitchFamily="34" charset="0"/>
              </a:endParaRPr>
            </a:p>
          </p:txBody>
        </p:sp>
        <p:sp>
          <p:nvSpPr>
            <p:cNvPr id="15" name="Flowchart: Decision 14">
              <a:extLst>
                <a:ext uri="{FF2B5EF4-FFF2-40B4-BE49-F238E27FC236}">
                  <a16:creationId xmlns:a16="http://schemas.microsoft.com/office/drawing/2014/main" id="{49E5791B-6EE4-00D6-8710-443AA54E8AE9}"/>
                </a:ext>
              </a:extLst>
            </p:cNvPr>
            <p:cNvSpPr/>
            <p:nvPr/>
          </p:nvSpPr>
          <p:spPr>
            <a:xfrm>
              <a:off x="381000" y="6276976"/>
              <a:ext cx="1828801" cy="942976"/>
            </a:xfrm>
            <a:prstGeom prst="flowChartDecision">
              <a:avLst/>
            </a:prstGeom>
            <a:solidFill>
              <a:schemeClr val="accent1"/>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r-AE" sz="1100" dirty="0">
                  <a:effectLst/>
                  <a:ea typeface="Times New Roman" panose="02020603050405020304" pitchFamily="18" charset="0"/>
                  <a:cs typeface="Times New Roman" panose="02020603050405020304" pitchFamily="18" charset="0"/>
                </a:rPr>
                <a:t>فحص اللحليب الناتج </a:t>
              </a:r>
              <a:endParaRPr lang="en-US" sz="1100" dirty="0">
                <a:effectLst/>
                <a:ea typeface="Calibri" panose="020F0502020204030204" pitchFamily="34" charset="0"/>
              </a:endParaRPr>
            </a:p>
          </p:txBody>
        </p:sp>
        <p:sp>
          <p:nvSpPr>
            <p:cNvPr id="16" name="Flowchart: Process 15">
              <a:extLst>
                <a:ext uri="{FF2B5EF4-FFF2-40B4-BE49-F238E27FC236}">
                  <a16:creationId xmlns:a16="http://schemas.microsoft.com/office/drawing/2014/main" id="{DA2E1AFF-4D2D-9F99-0A91-D302E42A12AA}"/>
                </a:ext>
              </a:extLst>
            </p:cNvPr>
            <p:cNvSpPr/>
            <p:nvPr/>
          </p:nvSpPr>
          <p:spPr>
            <a:xfrm>
              <a:off x="3738503" y="4733924"/>
              <a:ext cx="1882249" cy="523875"/>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AE" sz="1100" dirty="0">
                  <a:effectLst/>
                  <a:ea typeface="Times New Roman" panose="02020603050405020304" pitchFamily="18" charset="0"/>
                  <a:cs typeface="Times New Roman" panose="02020603050405020304" pitchFamily="18" charset="0"/>
                </a:rPr>
                <a:t>تبدا عملية التخزين وترحيله الى المحلب</a:t>
              </a:r>
              <a:r>
                <a:rPr lang="en-US" sz="1100" dirty="0">
                  <a:effectLst/>
                  <a:ea typeface="Calibri" panose="020F0502020204030204" pitchFamily="34" charset="0"/>
                </a:rPr>
                <a:t> </a:t>
              </a:r>
            </a:p>
          </p:txBody>
        </p:sp>
        <p:sp>
          <p:nvSpPr>
            <p:cNvPr id="17" name="Flowchart: Process 16">
              <a:extLst>
                <a:ext uri="{FF2B5EF4-FFF2-40B4-BE49-F238E27FC236}">
                  <a16:creationId xmlns:a16="http://schemas.microsoft.com/office/drawing/2014/main" id="{31389424-716D-03F1-7C71-21943CEAB112}"/>
                </a:ext>
              </a:extLst>
            </p:cNvPr>
            <p:cNvSpPr/>
            <p:nvPr/>
          </p:nvSpPr>
          <p:spPr>
            <a:xfrm>
              <a:off x="3451301" y="5448322"/>
              <a:ext cx="2466045" cy="429669"/>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AE" sz="1100" dirty="0">
                  <a:effectLst/>
                  <a:ea typeface="Times New Roman" panose="02020603050405020304" pitchFamily="18" charset="0"/>
                  <a:cs typeface="Times New Roman" panose="02020603050405020304" pitchFamily="18" charset="0"/>
                </a:rPr>
                <a:t>عند انتهاء الحلب تبدا عملية التعقيم الثانية للابقار</a:t>
              </a:r>
              <a:r>
                <a:rPr lang="en-US" sz="1100" dirty="0">
                  <a:effectLst/>
                  <a:ea typeface="Calibri" panose="020F0502020204030204" pitchFamily="34" charset="0"/>
                  <a:cs typeface="Arial" panose="020B0604020202020204" pitchFamily="34" charset="0"/>
                </a:rPr>
                <a:t> </a:t>
              </a:r>
              <a:endParaRPr lang="en-US" sz="1100" dirty="0">
                <a:effectLst/>
                <a:ea typeface="Calibri" panose="020F0502020204030204" pitchFamily="34" charset="0"/>
              </a:endParaRPr>
            </a:p>
          </p:txBody>
        </p:sp>
        <p:sp>
          <p:nvSpPr>
            <p:cNvPr id="18" name="Flowchart: Process 17">
              <a:extLst>
                <a:ext uri="{FF2B5EF4-FFF2-40B4-BE49-F238E27FC236}">
                  <a16:creationId xmlns:a16="http://schemas.microsoft.com/office/drawing/2014/main" id="{3F26B589-43D8-EF7D-2EF7-2779B6AD91A1}"/>
                </a:ext>
              </a:extLst>
            </p:cNvPr>
            <p:cNvSpPr/>
            <p:nvPr/>
          </p:nvSpPr>
          <p:spPr>
            <a:xfrm>
              <a:off x="3415649" y="6049646"/>
              <a:ext cx="2536501" cy="333375"/>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AE" sz="1100">
                  <a:effectLst/>
                  <a:ea typeface="Times New Roman" panose="02020603050405020304" pitchFamily="18" charset="0"/>
                  <a:cs typeface="Times New Roman" panose="02020603050405020304" pitchFamily="18" charset="0"/>
                </a:rPr>
                <a:t>تجهيز الابقار للخروج من المحلب وبداية الخروج</a:t>
              </a:r>
              <a:r>
                <a:rPr lang="en-US" sz="1100">
                  <a:effectLst/>
                  <a:ea typeface="Calibri" panose="020F0502020204030204" pitchFamily="34" charset="0"/>
                  <a:cs typeface="Arial" panose="020B0604020202020204" pitchFamily="34" charset="0"/>
                </a:rPr>
                <a:t> </a:t>
              </a:r>
              <a:endParaRPr lang="en-US" sz="1100">
                <a:effectLst/>
                <a:ea typeface="Calibri" panose="020F0502020204030204" pitchFamily="34" charset="0"/>
              </a:endParaRPr>
            </a:p>
          </p:txBody>
        </p:sp>
        <p:cxnSp>
          <p:nvCxnSpPr>
            <p:cNvPr id="19" name="Straight Arrow Connector 18">
              <a:extLst>
                <a:ext uri="{FF2B5EF4-FFF2-40B4-BE49-F238E27FC236}">
                  <a16:creationId xmlns:a16="http://schemas.microsoft.com/office/drawing/2014/main" id="{9C9CE50D-B2B6-C7E6-7544-0210211F557A}"/>
                </a:ext>
              </a:extLst>
            </p:cNvPr>
            <p:cNvCxnSpPr>
              <a:cxnSpLocks/>
              <a:endCxn id="14" idx="1"/>
            </p:cNvCxnSpPr>
            <p:nvPr/>
          </p:nvCxnSpPr>
          <p:spPr>
            <a:xfrm flipH="1">
              <a:off x="2963301" y="2381252"/>
              <a:ext cx="392" cy="14092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9F5D97B-4D19-A2CC-3E9A-92D52AC2D87F}"/>
                </a:ext>
              </a:extLst>
            </p:cNvPr>
            <p:cNvCxnSpPr/>
            <p:nvPr/>
          </p:nvCxnSpPr>
          <p:spPr>
            <a:xfrm>
              <a:off x="2704426" y="3286125"/>
              <a:ext cx="321" cy="27622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B7E3F413-CE73-3A78-73C4-B4F535F0781D}"/>
                </a:ext>
              </a:extLst>
            </p:cNvPr>
            <p:cNvCxnSpPr/>
            <p:nvPr/>
          </p:nvCxnSpPr>
          <p:spPr>
            <a:xfrm>
              <a:off x="1290638" y="6010274"/>
              <a:ext cx="4763" cy="26670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F66EF9C-6335-F881-6C3A-6DC02672B23F}"/>
                </a:ext>
              </a:extLst>
            </p:cNvPr>
            <p:cNvCxnSpPr/>
            <p:nvPr/>
          </p:nvCxnSpPr>
          <p:spPr>
            <a:xfrm>
              <a:off x="4679628" y="5257799"/>
              <a:ext cx="4696" cy="20764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12D53B0F-4AD1-29C4-1189-AB3C495F10A0}"/>
                </a:ext>
              </a:extLst>
            </p:cNvPr>
            <p:cNvCxnSpPr/>
            <p:nvPr/>
          </p:nvCxnSpPr>
          <p:spPr>
            <a:xfrm flipH="1">
              <a:off x="2963693" y="1685925"/>
              <a:ext cx="489" cy="27525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4E0A69B3-B4E2-D0B7-CAAA-11768F2C3D53}"/>
                </a:ext>
              </a:extLst>
            </p:cNvPr>
            <p:cNvSpPr/>
            <p:nvPr/>
          </p:nvSpPr>
          <p:spPr>
            <a:xfrm>
              <a:off x="381000" y="5094900"/>
              <a:ext cx="824230" cy="647700"/>
            </a:xfrm>
            <a:prstGeom prst="ellipse">
              <a:avLst/>
            </a:prstGeom>
            <a:noFill/>
            <a:ln>
              <a:no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en-US" sz="1200" b="1">
                  <a:effectLst/>
                  <a:latin typeface="Arial" panose="020B0604020202020204" pitchFamily="34" charset="0"/>
                  <a:ea typeface="Calibri" panose="020F0502020204030204" pitchFamily="34" charset="0"/>
                </a:rPr>
                <a:t> </a:t>
              </a:r>
              <a:endParaRPr lang="en-US" sz="1100">
                <a:effectLst/>
                <a:ea typeface="Calibri" panose="020F0502020204030204" pitchFamily="34" charset="0"/>
              </a:endParaRPr>
            </a:p>
          </p:txBody>
        </p:sp>
        <p:cxnSp>
          <p:nvCxnSpPr>
            <p:cNvPr id="26" name="Connector: Elbow 25">
              <a:extLst>
                <a:ext uri="{FF2B5EF4-FFF2-40B4-BE49-F238E27FC236}">
                  <a16:creationId xmlns:a16="http://schemas.microsoft.com/office/drawing/2014/main" id="{240033B8-B6FC-FDF7-D120-E41E0815D84D}"/>
                </a:ext>
              </a:extLst>
            </p:cNvPr>
            <p:cNvCxnSpPr/>
            <p:nvPr/>
          </p:nvCxnSpPr>
          <p:spPr>
            <a:xfrm rot="5400000">
              <a:off x="1192377" y="4833331"/>
              <a:ext cx="199051" cy="237"/>
            </a:xfrm>
            <a:prstGeom prst="bentConnector3">
              <a:avLst>
                <a:gd name="adj1" fmla="val 50000"/>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A693014E-A36F-5F50-B54B-56F6CED4D316}"/>
                </a:ext>
              </a:extLst>
            </p:cNvPr>
            <p:cNvCxnSpPr/>
            <p:nvPr/>
          </p:nvCxnSpPr>
          <p:spPr>
            <a:xfrm flipH="1">
              <a:off x="1290638" y="5352075"/>
              <a:ext cx="1145" cy="24760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8" name="Flowchart: Process 27">
              <a:extLst>
                <a:ext uri="{FF2B5EF4-FFF2-40B4-BE49-F238E27FC236}">
                  <a16:creationId xmlns:a16="http://schemas.microsoft.com/office/drawing/2014/main" id="{7D496146-125A-A90D-8A61-AC6CAB181F16}"/>
                </a:ext>
              </a:extLst>
            </p:cNvPr>
            <p:cNvSpPr/>
            <p:nvPr/>
          </p:nvSpPr>
          <p:spPr>
            <a:xfrm>
              <a:off x="3738503" y="7365456"/>
              <a:ext cx="1882140" cy="635544"/>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AE" sz="1100" dirty="0">
                  <a:effectLst/>
                  <a:ea typeface="Times New Roman" panose="02020603050405020304" pitchFamily="18" charset="0"/>
                  <a:cs typeface="Times New Roman" panose="02020603050405020304" pitchFamily="18" charset="0"/>
                </a:rPr>
                <a:t>عودة الدفعة الاولى من الابقار الى الحظيرة وبداية المرحلة الثانية من الحلب</a:t>
              </a:r>
              <a:r>
                <a:rPr lang="en-US" sz="1100" dirty="0">
                  <a:effectLst/>
                  <a:ea typeface="Calibri" panose="020F0502020204030204" pitchFamily="34" charset="0"/>
                  <a:cs typeface="Arial" panose="020B0604020202020204" pitchFamily="34" charset="0"/>
                </a:rPr>
                <a:t> </a:t>
              </a:r>
              <a:endParaRPr lang="en-US" sz="1100" dirty="0">
                <a:effectLst/>
                <a:ea typeface="Calibri" panose="020F0502020204030204" pitchFamily="34" charset="0"/>
              </a:endParaRPr>
            </a:p>
          </p:txBody>
        </p:sp>
        <p:sp>
          <p:nvSpPr>
            <p:cNvPr id="29" name="Flowchart: Process 28">
              <a:extLst>
                <a:ext uri="{FF2B5EF4-FFF2-40B4-BE49-F238E27FC236}">
                  <a16:creationId xmlns:a16="http://schemas.microsoft.com/office/drawing/2014/main" id="{BEB596A8-AA76-70A9-50CD-BF58660F4098}"/>
                </a:ext>
              </a:extLst>
            </p:cNvPr>
            <p:cNvSpPr/>
            <p:nvPr/>
          </p:nvSpPr>
          <p:spPr>
            <a:xfrm>
              <a:off x="3738503" y="6602124"/>
              <a:ext cx="1882140" cy="532101"/>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AE" sz="1100" dirty="0">
                  <a:effectLst/>
                  <a:ea typeface="Times New Roman" panose="02020603050405020304" pitchFamily="18" charset="0"/>
                  <a:cs typeface="Times New Roman" panose="02020603050405020304" pitchFamily="18" charset="0"/>
                </a:rPr>
                <a:t>تجهيز الدفعة الثانية من الابقار الى الدخول ال المحلب</a:t>
              </a:r>
              <a:r>
                <a:rPr lang="en-US" sz="1100" dirty="0">
                  <a:effectLst/>
                  <a:ea typeface="Calibri" panose="020F0502020204030204" pitchFamily="34" charset="0"/>
                  <a:cs typeface="Arial" panose="020B0604020202020204" pitchFamily="34" charset="0"/>
                </a:rPr>
                <a:t> </a:t>
              </a:r>
              <a:endParaRPr lang="en-US" sz="1100" dirty="0">
                <a:effectLst/>
                <a:ea typeface="Calibri" panose="020F0502020204030204" pitchFamily="34" charset="0"/>
              </a:endParaRPr>
            </a:p>
          </p:txBody>
        </p:sp>
        <p:cxnSp>
          <p:nvCxnSpPr>
            <p:cNvPr id="30" name="Straight Arrow Connector 29">
              <a:extLst>
                <a:ext uri="{FF2B5EF4-FFF2-40B4-BE49-F238E27FC236}">
                  <a16:creationId xmlns:a16="http://schemas.microsoft.com/office/drawing/2014/main" id="{420B06DC-E9C0-EF32-3988-0352EFB560CB}"/>
                </a:ext>
              </a:extLst>
            </p:cNvPr>
            <p:cNvCxnSpPr/>
            <p:nvPr/>
          </p:nvCxnSpPr>
          <p:spPr>
            <a:xfrm>
              <a:off x="4679573" y="7134225"/>
              <a:ext cx="0" cy="23123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1" name="Flowchart: Terminator 30">
              <a:extLst>
                <a:ext uri="{FF2B5EF4-FFF2-40B4-BE49-F238E27FC236}">
                  <a16:creationId xmlns:a16="http://schemas.microsoft.com/office/drawing/2014/main" id="{E7B06177-04A1-674B-167B-63FF8E249860}"/>
                </a:ext>
              </a:extLst>
            </p:cNvPr>
            <p:cNvSpPr/>
            <p:nvPr/>
          </p:nvSpPr>
          <p:spPr>
            <a:xfrm>
              <a:off x="3715385" y="8275273"/>
              <a:ext cx="1933942" cy="392430"/>
            </a:xfrm>
            <a:prstGeom prst="flowChartTerminator">
              <a:avLst/>
            </a:prstGeom>
            <a:solidFill>
              <a:srgbClr val="FF000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AE" sz="1100">
                  <a:effectLst/>
                  <a:ea typeface="Calibri" panose="020F0502020204030204" pitchFamily="34" charset="0"/>
                  <a:cs typeface="Arial" panose="020B0604020202020204" pitchFamily="34" charset="0"/>
                </a:rPr>
                <a:t>النهاية</a:t>
              </a:r>
              <a:endParaRPr lang="en-US" sz="1100">
                <a:effectLst/>
                <a:ea typeface="Calibri" panose="020F0502020204030204" pitchFamily="34" charset="0"/>
              </a:endParaRPr>
            </a:p>
          </p:txBody>
        </p:sp>
        <p:cxnSp>
          <p:nvCxnSpPr>
            <p:cNvPr id="32" name="Straight Arrow Connector 31">
              <a:extLst>
                <a:ext uri="{FF2B5EF4-FFF2-40B4-BE49-F238E27FC236}">
                  <a16:creationId xmlns:a16="http://schemas.microsoft.com/office/drawing/2014/main" id="{B2CF432C-68A9-30D6-0B7E-02C5AF247296}"/>
                </a:ext>
              </a:extLst>
            </p:cNvPr>
            <p:cNvCxnSpPr/>
            <p:nvPr/>
          </p:nvCxnSpPr>
          <p:spPr>
            <a:xfrm>
              <a:off x="4679573" y="8001000"/>
              <a:ext cx="2783" cy="27427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Flowchart: Process 33">
              <a:extLst>
                <a:ext uri="{FF2B5EF4-FFF2-40B4-BE49-F238E27FC236}">
                  <a16:creationId xmlns:a16="http://schemas.microsoft.com/office/drawing/2014/main" id="{22A1411B-E2D8-4CC7-58B8-D4D2CDFF1C8E}"/>
                </a:ext>
              </a:extLst>
            </p:cNvPr>
            <p:cNvSpPr/>
            <p:nvPr/>
          </p:nvSpPr>
          <p:spPr>
            <a:xfrm>
              <a:off x="4851937" y="28571"/>
              <a:ext cx="1640303" cy="628650"/>
            </a:xfrm>
            <a:prstGeom prst="flowChartProcess">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r">
                <a:lnSpc>
                  <a:spcPct val="107000"/>
                </a:lnSpc>
                <a:spcBef>
                  <a:spcPts val="0"/>
                </a:spcBef>
                <a:spcAft>
                  <a:spcPts val="800"/>
                </a:spcAft>
              </a:pPr>
              <a:r>
                <a:rPr lang="ar-AE" sz="2000" b="1">
                  <a:effectLst/>
                  <a:ea typeface="Calibri" panose="020F0502020204030204" pitchFamily="34" charset="0"/>
                </a:rPr>
                <a:t>ا</a:t>
              </a:r>
              <a:r>
                <a:rPr lang="ar-JO" sz="2000" b="1">
                  <a:effectLst/>
                  <a:ea typeface="Calibri" panose="020F0502020204030204" pitchFamily="34" charset="0"/>
                </a:rPr>
                <a:t>ل</a:t>
              </a:r>
              <a:r>
                <a:rPr lang="ar-AE" sz="2000" b="1">
                  <a:effectLst/>
                  <a:ea typeface="Calibri" panose="020F0502020204030204" pitchFamily="34" charset="0"/>
                </a:rPr>
                <a:t>حلب :</a:t>
              </a:r>
              <a:endParaRPr lang="en-US" sz="1100">
                <a:effectLst/>
                <a:ea typeface="Calibri" panose="020F0502020204030204" pitchFamily="34" charset="0"/>
              </a:endParaRPr>
            </a:p>
          </p:txBody>
        </p:sp>
        <p:sp>
          <p:nvSpPr>
            <p:cNvPr id="35" name="Flowchart: Process 34">
              <a:extLst>
                <a:ext uri="{FF2B5EF4-FFF2-40B4-BE49-F238E27FC236}">
                  <a16:creationId xmlns:a16="http://schemas.microsoft.com/office/drawing/2014/main" id="{DFA77429-B175-6612-0E0C-A62049A39FAF}"/>
                </a:ext>
              </a:extLst>
            </p:cNvPr>
            <p:cNvSpPr/>
            <p:nvPr/>
          </p:nvSpPr>
          <p:spPr>
            <a:xfrm>
              <a:off x="371350" y="4932975"/>
              <a:ext cx="1840865" cy="419100"/>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6000"/>
                </a:lnSpc>
                <a:spcBef>
                  <a:spcPts val="0"/>
                </a:spcBef>
                <a:spcAft>
                  <a:spcPts val="800"/>
                </a:spcAft>
              </a:pPr>
              <a:r>
                <a:rPr lang="ar-AE" sz="1100" dirty="0">
                  <a:effectLst/>
                  <a:ea typeface="Times New Roman" panose="02020603050405020304" pitchFamily="18" charset="0"/>
                </a:rPr>
                <a:t>بدأ مرحلة الحلب</a:t>
              </a:r>
              <a:endParaRPr lang="en-US" sz="1100" dirty="0">
                <a:effectLst/>
                <a:ea typeface="Calibri" panose="020F0502020204030204" pitchFamily="34" charset="0"/>
              </a:endParaRPr>
            </a:p>
          </p:txBody>
        </p:sp>
        <p:cxnSp>
          <p:nvCxnSpPr>
            <p:cNvPr id="36" name="Connector: Elbow 35">
              <a:extLst>
                <a:ext uri="{FF2B5EF4-FFF2-40B4-BE49-F238E27FC236}">
                  <a16:creationId xmlns:a16="http://schemas.microsoft.com/office/drawing/2014/main" id="{FB7D75EE-685B-7A69-D365-E3F3294DCC23}"/>
                </a:ext>
              </a:extLst>
            </p:cNvPr>
            <p:cNvCxnSpPr/>
            <p:nvPr/>
          </p:nvCxnSpPr>
          <p:spPr>
            <a:xfrm rot="5400000">
              <a:off x="1803122" y="3413199"/>
              <a:ext cx="390524" cy="1412727"/>
            </a:xfrm>
            <a:prstGeom prst="bentConnector3">
              <a:avLst>
                <a:gd name="adj1" fmla="val 50000"/>
              </a:avLst>
            </a:prstGeom>
            <a:ln w="28575">
              <a:tailEnd type="triangle"/>
            </a:ln>
          </p:spPr>
          <p:style>
            <a:lnRef idx="1">
              <a:schemeClr val="dk1"/>
            </a:lnRef>
            <a:fillRef idx="0">
              <a:schemeClr val="dk1"/>
            </a:fillRef>
            <a:effectRef idx="0">
              <a:schemeClr val="dk1"/>
            </a:effectRef>
            <a:fontRef idx="minor">
              <a:schemeClr val="tx1"/>
            </a:fontRef>
          </p:style>
        </p:cxnSp>
        <p:cxnSp>
          <p:nvCxnSpPr>
            <p:cNvPr id="37" name="Connector: Elbow 36">
              <a:extLst>
                <a:ext uri="{FF2B5EF4-FFF2-40B4-BE49-F238E27FC236}">
                  <a16:creationId xmlns:a16="http://schemas.microsoft.com/office/drawing/2014/main" id="{321ADFA1-50DF-55E6-BCCE-1EDA1AB5CC19}"/>
                </a:ext>
              </a:extLst>
            </p:cNvPr>
            <p:cNvCxnSpPr/>
            <p:nvPr/>
          </p:nvCxnSpPr>
          <p:spPr>
            <a:xfrm flipV="1">
              <a:off x="2209801" y="4733924"/>
              <a:ext cx="2469827" cy="2014540"/>
            </a:xfrm>
            <a:prstGeom prst="bentConnector4">
              <a:avLst>
                <a:gd name="adj1" fmla="val 30948"/>
                <a:gd name="adj2" fmla="val 111348"/>
              </a:avLst>
            </a:prstGeom>
            <a:ln w="38100">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C65EEB52-C2DA-A63D-9C81-3F436BA68F64}"/>
                </a:ext>
              </a:extLst>
            </p:cNvPr>
            <p:cNvCxnSpPr/>
            <p:nvPr/>
          </p:nvCxnSpPr>
          <p:spPr>
            <a:xfrm flipH="1">
              <a:off x="4679573" y="6383020"/>
              <a:ext cx="4327" cy="21910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7D1F57D7-3503-E111-056A-3C04FC1574E6}"/>
                </a:ext>
              </a:extLst>
            </p:cNvPr>
            <p:cNvCxnSpPr/>
            <p:nvPr/>
          </p:nvCxnSpPr>
          <p:spPr>
            <a:xfrm flipH="1">
              <a:off x="4683900" y="5877990"/>
              <a:ext cx="424" cy="19197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40" name="Flowchart: Process 39">
              <a:extLst>
                <a:ext uri="{FF2B5EF4-FFF2-40B4-BE49-F238E27FC236}">
                  <a16:creationId xmlns:a16="http://schemas.microsoft.com/office/drawing/2014/main" id="{51F517E3-F1BA-834B-C8EE-98630BDAB530}"/>
                </a:ext>
              </a:extLst>
            </p:cNvPr>
            <p:cNvSpPr/>
            <p:nvPr/>
          </p:nvSpPr>
          <p:spPr>
            <a:xfrm>
              <a:off x="381000" y="7780950"/>
              <a:ext cx="1840865" cy="419100"/>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5000"/>
                </a:lnSpc>
                <a:spcBef>
                  <a:spcPts val="0"/>
                </a:spcBef>
                <a:spcAft>
                  <a:spcPts val="800"/>
                </a:spcAft>
              </a:pPr>
              <a:r>
                <a:rPr lang="ar-AE" sz="1100" dirty="0">
                  <a:effectLst/>
                  <a:ea typeface="Times New Roman" panose="02020603050405020304" pitchFamily="18" charset="0"/>
                  <a:cs typeface="Arial" panose="020B0604020202020204" pitchFamily="34" charset="0"/>
                </a:rPr>
                <a:t>اتلاف الحليب</a:t>
              </a:r>
              <a:endParaRPr lang="en-US" sz="1100" dirty="0">
                <a:effectLst/>
                <a:ea typeface="Calibri" panose="020F0502020204030204" pitchFamily="34" charset="0"/>
              </a:endParaRPr>
            </a:p>
          </p:txBody>
        </p:sp>
        <p:cxnSp>
          <p:nvCxnSpPr>
            <p:cNvPr id="41" name="Straight Arrow Connector 40">
              <a:extLst>
                <a:ext uri="{FF2B5EF4-FFF2-40B4-BE49-F238E27FC236}">
                  <a16:creationId xmlns:a16="http://schemas.microsoft.com/office/drawing/2014/main" id="{333A2B50-520B-82BF-9295-38D87BE8A303}"/>
                </a:ext>
              </a:extLst>
            </p:cNvPr>
            <p:cNvCxnSpPr/>
            <p:nvPr/>
          </p:nvCxnSpPr>
          <p:spPr>
            <a:xfrm>
              <a:off x="1295401" y="7219952"/>
              <a:ext cx="6032" cy="5609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2" name="Connector: Elbow 41">
              <a:extLst>
                <a:ext uri="{FF2B5EF4-FFF2-40B4-BE49-F238E27FC236}">
                  <a16:creationId xmlns:a16="http://schemas.microsoft.com/office/drawing/2014/main" id="{28C3CFF0-4B5F-876B-3949-96B637D86E39}"/>
                </a:ext>
              </a:extLst>
            </p:cNvPr>
            <p:cNvCxnSpPr/>
            <p:nvPr/>
          </p:nvCxnSpPr>
          <p:spPr>
            <a:xfrm>
              <a:off x="2221865" y="7990500"/>
              <a:ext cx="1493520" cy="480988"/>
            </a:xfrm>
            <a:prstGeom prst="bentConnector3">
              <a:avLst/>
            </a:prstGeom>
            <a:ln w="38100">
              <a:tailEnd type="triangle"/>
            </a:ln>
          </p:spPr>
          <p:style>
            <a:lnRef idx="1">
              <a:schemeClr val="dk1"/>
            </a:lnRef>
            <a:fillRef idx="0">
              <a:schemeClr val="dk1"/>
            </a:fillRef>
            <a:effectRef idx="0">
              <a:schemeClr val="dk1"/>
            </a:effectRef>
            <a:fontRef idx="minor">
              <a:schemeClr val="tx1"/>
            </a:fontRef>
          </p:style>
        </p:cxnSp>
        <p:sp>
          <p:nvSpPr>
            <p:cNvPr id="43" name="Flowchart: Process 42">
              <a:extLst>
                <a:ext uri="{FF2B5EF4-FFF2-40B4-BE49-F238E27FC236}">
                  <a16:creationId xmlns:a16="http://schemas.microsoft.com/office/drawing/2014/main" id="{770DDDE7-C1A1-6E3E-DD60-28F47B74BCF4}"/>
                </a:ext>
              </a:extLst>
            </p:cNvPr>
            <p:cNvSpPr/>
            <p:nvPr/>
          </p:nvSpPr>
          <p:spPr>
            <a:xfrm>
              <a:off x="1819275" y="1961176"/>
              <a:ext cx="2288835" cy="420076"/>
            </a:xfrm>
            <a:prstGeom prst="flowChartProcess">
              <a:avLst/>
            </a:prstGeom>
            <a:solidFill>
              <a:srgbClr val="92D050"/>
            </a:solidFill>
            <a:ln w="28575">
              <a:solidFill>
                <a:schemeClr val="tx1"/>
              </a:solidFill>
            </a:ln>
          </p:spPr>
          <p:style>
            <a:lnRef idx="2">
              <a:schemeClr val="dk1"/>
            </a:lnRef>
            <a:fillRef idx="1">
              <a:schemeClr val="lt1"/>
            </a:fillRef>
            <a:effectRef idx="0">
              <a:schemeClr val="dk1"/>
            </a:effectRef>
            <a:fontRef idx="minor">
              <a:schemeClr val="dk1"/>
            </a:fontRef>
          </p:style>
          <p:txBody>
            <a:bodyPr rot="0" spcFirstLastPara="0" vert="horz" wrap="square" lIns="96579" tIns="48289" rIns="96579" bIns="48289"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AE" sz="1100" dirty="0">
                  <a:effectLst/>
                  <a:ea typeface="Times New Roman" panose="02020603050405020304" pitchFamily="18" charset="0"/>
                  <a:cs typeface="Times New Roman" panose="02020603050405020304" pitchFamily="18" charset="0"/>
                </a:rPr>
                <a:t>تبريد الابقار قبل الدخول الى المحلب باستدام المراوح و المياه</a:t>
              </a:r>
              <a:endParaRPr lang="en-US" sz="1100" dirty="0">
                <a:effectLst/>
                <a:ea typeface="Calibri" panose="020F0502020204030204" pitchFamily="34" charset="0"/>
              </a:endParaRPr>
            </a:p>
          </p:txBody>
        </p:sp>
        <p:sp>
          <p:nvSpPr>
            <p:cNvPr id="44" name="Rectangle 43">
              <a:extLst>
                <a:ext uri="{FF2B5EF4-FFF2-40B4-BE49-F238E27FC236}">
                  <a16:creationId xmlns:a16="http://schemas.microsoft.com/office/drawing/2014/main" id="{E2DED426-6EF6-8361-FA66-4958EC10772A}"/>
                </a:ext>
              </a:extLst>
            </p:cNvPr>
            <p:cNvSpPr/>
            <p:nvPr/>
          </p:nvSpPr>
          <p:spPr>
            <a:xfrm>
              <a:off x="2337759" y="6383020"/>
              <a:ext cx="595942" cy="3333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r-AE" sz="1400" b="1">
                  <a:effectLst/>
                  <a:ea typeface="Calibri" panose="020F0502020204030204" pitchFamily="34" charset="0"/>
                </a:rPr>
                <a:t>مقبول</a:t>
              </a:r>
              <a:endParaRPr lang="en-US" sz="1100">
                <a:effectLst/>
                <a:ea typeface="Calibri" panose="020F0502020204030204" pitchFamily="34" charset="0"/>
              </a:endParaRPr>
            </a:p>
          </p:txBody>
        </p:sp>
        <p:sp>
          <p:nvSpPr>
            <p:cNvPr id="45" name="Rectangle 44">
              <a:extLst>
                <a:ext uri="{FF2B5EF4-FFF2-40B4-BE49-F238E27FC236}">
                  <a16:creationId xmlns:a16="http://schemas.microsoft.com/office/drawing/2014/main" id="{2CA9F034-BC13-2D87-305E-A4FDF512C564}"/>
                </a:ext>
              </a:extLst>
            </p:cNvPr>
            <p:cNvSpPr/>
            <p:nvPr/>
          </p:nvSpPr>
          <p:spPr>
            <a:xfrm>
              <a:off x="529125" y="7232613"/>
              <a:ext cx="618151" cy="2867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6000"/>
                </a:lnSpc>
                <a:spcBef>
                  <a:spcPts val="0"/>
                </a:spcBef>
                <a:spcAft>
                  <a:spcPts val="800"/>
                </a:spcAft>
              </a:pPr>
              <a:r>
                <a:rPr lang="ar-AE" sz="1200" b="1">
                  <a:effectLst/>
                  <a:ea typeface="Calibri" panose="020F0502020204030204" pitchFamily="34" charset="0"/>
                  <a:cs typeface="Arial" panose="020B0604020202020204" pitchFamily="34" charset="0"/>
                </a:rPr>
                <a:t>مرفوض</a:t>
              </a:r>
              <a:endParaRPr lang="en-US" sz="1100">
                <a:effectLst/>
                <a:ea typeface="Calibri" panose="020F0502020204030204" pitchFamily="34" charset="0"/>
              </a:endParaRPr>
            </a:p>
          </p:txBody>
        </p:sp>
      </p:grpSp>
    </p:spTree>
    <p:extLst>
      <p:ext uri="{BB962C8B-B14F-4D97-AF65-F5344CB8AC3E}">
        <p14:creationId xmlns:p14="http://schemas.microsoft.com/office/powerpoint/2010/main" val="2192096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068D0EE-C6C8-484A-AFB7-3602BA27F8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DE5FB8C-CC3F-4C24-BF4F-1B5999DE68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BD2D50C7-759E-3AC1-7629-5001EB3D1E37}"/>
              </a:ext>
            </a:extLst>
          </p:cNvPr>
          <p:cNvPicPr>
            <a:picLocks noChangeAspect="1"/>
          </p:cNvPicPr>
          <p:nvPr/>
        </p:nvPicPr>
        <p:blipFill>
          <a:blip r:embed="rId3"/>
          <a:stretch>
            <a:fillRect/>
          </a:stretch>
        </p:blipFill>
        <p:spPr>
          <a:xfrm>
            <a:off x="3008856" y="569512"/>
            <a:ext cx="5669280" cy="5897879"/>
          </a:xfrm>
          <a:prstGeom prst="rect">
            <a:avLst/>
          </a:prstGeom>
        </p:spPr>
      </p:pic>
    </p:spTree>
    <p:extLst>
      <p:ext uri="{BB962C8B-B14F-4D97-AF65-F5344CB8AC3E}">
        <p14:creationId xmlns:p14="http://schemas.microsoft.com/office/powerpoint/2010/main" val="572209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DB25F-2466-3E16-09CB-AFADA84F0669}"/>
              </a:ext>
            </a:extLst>
          </p:cNvPr>
          <p:cNvSpPr>
            <a:spLocks noGrp="1"/>
          </p:cNvSpPr>
          <p:nvPr>
            <p:ph type="title"/>
          </p:nvPr>
        </p:nvSpPr>
        <p:spPr>
          <a:xfrm>
            <a:off x="1141412" y="405616"/>
            <a:ext cx="5894387" cy="1030289"/>
          </a:xfrm>
        </p:spPr>
        <p:txBody>
          <a:bodyPr anchor="b">
            <a:normAutofit/>
          </a:bodyPr>
          <a:lstStyle/>
          <a:p>
            <a:r>
              <a:rPr lang="en-US" sz="4000" b="1" dirty="0"/>
              <a:t>Development </a:t>
            </a:r>
          </a:p>
        </p:txBody>
      </p:sp>
      <p:graphicFrame>
        <p:nvGraphicFramePr>
          <p:cNvPr id="7" name="Content Placeholder 2">
            <a:extLst>
              <a:ext uri="{FF2B5EF4-FFF2-40B4-BE49-F238E27FC236}">
                <a16:creationId xmlns:a16="http://schemas.microsoft.com/office/drawing/2014/main" id="{09643AAC-202F-54C5-36F9-D38FC5F886BA}"/>
              </a:ext>
            </a:extLst>
          </p:cNvPr>
          <p:cNvGraphicFramePr>
            <a:graphicFrameLocks noGrp="1"/>
          </p:cNvGraphicFramePr>
          <p:nvPr>
            <p:ph idx="1"/>
            <p:extLst>
              <p:ext uri="{D42A27DB-BD31-4B8C-83A1-F6EECF244321}">
                <p14:modId xmlns:p14="http://schemas.microsoft.com/office/powerpoint/2010/main" val="3014951883"/>
              </p:ext>
            </p:extLst>
          </p:nvPr>
        </p:nvGraphicFramePr>
        <p:xfrm>
          <a:off x="1141412" y="2249487"/>
          <a:ext cx="5894388" cy="35417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A picture containing indoor, household supply, blue, jug&#10;&#10;Description automatically generated">
            <a:extLst>
              <a:ext uri="{FF2B5EF4-FFF2-40B4-BE49-F238E27FC236}">
                <a16:creationId xmlns:a16="http://schemas.microsoft.com/office/drawing/2014/main" id="{40C95364-0D5B-FE68-4514-BFD6FE9DF9E3}"/>
              </a:ext>
            </a:extLst>
          </p:cNvPr>
          <p:cNvPicPr>
            <a:picLocks noChangeAspect="1"/>
          </p:cNvPicPr>
          <p:nvPr/>
        </p:nvPicPr>
        <p:blipFill rotWithShape="1">
          <a:blip r:embed="rId8">
            <a:extLst>
              <a:ext uri="{28A0092B-C50C-407E-A947-70E740481C1C}">
                <a14:useLocalDpi xmlns:a14="http://schemas.microsoft.com/office/drawing/2010/main" val="0"/>
              </a:ext>
            </a:extLst>
          </a:blip>
          <a:srcRect l="1375" r="1" b="1"/>
          <a:stretch/>
        </p:blipFill>
        <p:spPr>
          <a:xfrm>
            <a:off x="7619998" y="1868557"/>
            <a:ext cx="3425199" cy="3752010"/>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spTree>
    <p:extLst>
      <p:ext uri="{BB962C8B-B14F-4D97-AF65-F5344CB8AC3E}">
        <p14:creationId xmlns:p14="http://schemas.microsoft.com/office/powerpoint/2010/main" val="3732373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pic>
        <p:nvPicPr>
          <p:cNvPr id="149" name="Picture 2">
            <a:extLst>
              <a:ext uri="{FF2B5EF4-FFF2-40B4-BE49-F238E27FC236}">
                <a16:creationId xmlns:a16="http://schemas.microsoft.com/office/drawing/2014/main" id="{50C065C3-0FE3-4452-B765-CB05BBB2A98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3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 xmlns:a16="http://schemas.microsoft.com/office/drawing/2014/main" xmlns:a14="http://schemas.microsoft.com/office/drawing/2010/main" xmlns:p14="http://schemas.microsoft.com/office/powerpoint/2010/main">
                <a:solidFill>
                  <a:srgbClr val="FFFFFF"/>
                </a:solidFill>
              </a14:hiddenFill>
            </a:ext>
          </a:extLst>
        </p:spPr>
      </p:pic>
      <p:grpSp>
        <p:nvGrpSpPr>
          <p:cNvPr id="151" name="Group 150">
            <a:extLst>
              <a:ext uri="{FF2B5EF4-FFF2-40B4-BE49-F238E27FC236}">
                <a16:creationId xmlns:a16="http://schemas.microsoft.com/office/drawing/2014/main" id="{9795E515-5F57-431F-9A0D-3A0419DF757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52" name="Rectangle 5">
              <a:extLst>
                <a:ext uri="{FF2B5EF4-FFF2-40B4-BE49-F238E27FC236}">
                  <a16:creationId xmlns:a16="http://schemas.microsoft.com/office/drawing/2014/main" id="{D45BCBFE-0478-4767-BF2E-FC2C548BA62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53" name="Freeform 6">
              <a:extLst>
                <a:ext uri="{FF2B5EF4-FFF2-40B4-BE49-F238E27FC236}">
                  <a16:creationId xmlns:a16="http://schemas.microsoft.com/office/drawing/2014/main" id="{E903928F-F6DA-470C-81A0-CF7D9DE0341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4" name="Freeform 7">
              <a:extLst>
                <a:ext uri="{FF2B5EF4-FFF2-40B4-BE49-F238E27FC236}">
                  <a16:creationId xmlns:a16="http://schemas.microsoft.com/office/drawing/2014/main" id="{ADA095F6-E326-4450-A2D6-DB2BF989B8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5" name="Rectangle 8">
              <a:extLst>
                <a:ext uri="{FF2B5EF4-FFF2-40B4-BE49-F238E27FC236}">
                  <a16:creationId xmlns:a16="http://schemas.microsoft.com/office/drawing/2014/main" id="{6B067F9A-FDF2-49EC-B4FF-CD4B90F7892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56" name="Freeform 9">
              <a:extLst>
                <a:ext uri="{FF2B5EF4-FFF2-40B4-BE49-F238E27FC236}">
                  <a16:creationId xmlns:a16="http://schemas.microsoft.com/office/drawing/2014/main" id="{F1331213-D19D-49FC-8616-168A14565A8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7" name="Freeform 10">
              <a:extLst>
                <a:ext uri="{FF2B5EF4-FFF2-40B4-BE49-F238E27FC236}">
                  <a16:creationId xmlns:a16="http://schemas.microsoft.com/office/drawing/2014/main" id="{2ADFE242-96FC-4A14-8C59-90CD6DE1D9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8" name="Freeform 11">
              <a:extLst>
                <a:ext uri="{FF2B5EF4-FFF2-40B4-BE49-F238E27FC236}">
                  <a16:creationId xmlns:a16="http://schemas.microsoft.com/office/drawing/2014/main" id="{6A97B7BC-40BD-494B-9C6B-AF3045559A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9" name="Freeform 12">
              <a:extLst>
                <a:ext uri="{FF2B5EF4-FFF2-40B4-BE49-F238E27FC236}">
                  <a16:creationId xmlns:a16="http://schemas.microsoft.com/office/drawing/2014/main" id="{3D7F35CF-F44C-491F-904D-A31ED832137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0" name="Freeform 13">
              <a:extLst>
                <a:ext uri="{FF2B5EF4-FFF2-40B4-BE49-F238E27FC236}">
                  <a16:creationId xmlns:a16="http://schemas.microsoft.com/office/drawing/2014/main" id="{84D9BF7E-18C2-452C-B139-4ED58D7A03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1" name="Freeform 14">
              <a:extLst>
                <a:ext uri="{FF2B5EF4-FFF2-40B4-BE49-F238E27FC236}">
                  <a16:creationId xmlns:a16="http://schemas.microsoft.com/office/drawing/2014/main" id="{700A6223-AD38-426F-A6FE-7926CAEF31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2" name="Freeform 15">
              <a:extLst>
                <a:ext uri="{FF2B5EF4-FFF2-40B4-BE49-F238E27FC236}">
                  <a16:creationId xmlns:a16="http://schemas.microsoft.com/office/drawing/2014/main" id="{D172AA94-449F-45EB-94E6-67C186C32DD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3" name="Freeform 16">
              <a:extLst>
                <a:ext uri="{FF2B5EF4-FFF2-40B4-BE49-F238E27FC236}">
                  <a16:creationId xmlns:a16="http://schemas.microsoft.com/office/drawing/2014/main" id="{A7D4F697-8937-4F4C-83C5-770B3FCB828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4" name="Freeform 17">
              <a:extLst>
                <a:ext uri="{FF2B5EF4-FFF2-40B4-BE49-F238E27FC236}">
                  <a16:creationId xmlns:a16="http://schemas.microsoft.com/office/drawing/2014/main" id="{10AF1D59-5117-4D47-8414-4BB61F944B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5" name="Freeform 18">
              <a:extLst>
                <a:ext uri="{FF2B5EF4-FFF2-40B4-BE49-F238E27FC236}">
                  <a16:creationId xmlns:a16="http://schemas.microsoft.com/office/drawing/2014/main" id="{2387DC33-88B3-4718-8C94-41659EA33A9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6" name="Freeform 19">
              <a:extLst>
                <a:ext uri="{FF2B5EF4-FFF2-40B4-BE49-F238E27FC236}">
                  <a16:creationId xmlns:a16="http://schemas.microsoft.com/office/drawing/2014/main" id="{D4E7EC64-4763-4F04-B2E4-E400364D72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7" name="Freeform 20">
              <a:extLst>
                <a:ext uri="{FF2B5EF4-FFF2-40B4-BE49-F238E27FC236}">
                  <a16:creationId xmlns:a16="http://schemas.microsoft.com/office/drawing/2014/main" id="{581717DF-9FD4-47CB-9579-E34DF7E8754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8" name="Freeform 21">
              <a:extLst>
                <a:ext uri="{FF2B5EF4-FFF2-40B4-BE49-F238E27FC236}">
                  <a16:creationId xmlns:a16="http://schemas.microsoft.com/office/drawing/2014/main" id="{BCD8EF50-6E58-4B2D-90B6-AFF236A73BC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9" name="Freeform 22">
              <a:extLst>
                <a:ext uri="{FF2B5EF4-FFF2-40B4-BE49-F238E27FC236}">
                  <a16:creationId xmlns:a16="http://schemas.microsoft.com/office/drawing/2014/main" id="{6524A268-142A-4CBF-BB8B-DC1FCBC8F7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0" name="Freeform 23">
              <a:extLst>
                <a:ext uri="{FF2B5EF4-FFF2-40B4-BE49-F238E27FC236}">
                  <a16:creationId xmlns:a16="http://schemas.microsoft.com/office/drawing/2014/main" id="{56A0E6F3-B76B-4813-B44B-56CE11A8A0C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1" name="Freeform 24">
              <a:extLst>
                <a:ext uri="{FF2B5EF4-FFF2-40B4-BE49-F238E27FC236}">
                  <a16:creationId xmlns:a16="http://schemas.microsoft.com/office/drawing/2014/main" id="{A74CED8D-B902-4B76-9CC8-30A09B2FA1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2" name="Freeform 25">
              <a:extLst>
                <a:ext uri="{FF2B5EF4-FFF2-40B4-BE49-F238E27FC236}">
                  <a16:creationId xmlns:a16="http://schemas.microsoft.com/office/drawing/2014/main" id="{ED007BD7-ED56-4566-B1FF-707160024A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3" name="Freeform 26">
              <a:extLst>
                <a:ext uri="{FF2B5EF4-FFF2-40B4-BE49-F238E27FC236}">
                  <a16:creationId xmlns:a16="http://schemas.microsoft.com/office/drawing/2014/main" id="{90AD48D2-5BC8-4C80-B126-B1A201242B8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4" name="Freeform 27">
              <a:extLst>
                <a:ext uri="{FF2B5EF4-FFF2-40B4-BE49-F238E27FC236}">
                  <a16:creationId xmlns:a16="http://schemas.microsoft.com/office/drawing/2014/main" id="{BE14C82F-9F35-4D61-B758-7BCE32DECB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5" name="Freeform 28">
              <a:extLst>
                <a:ext uri="{FF2B5EF4-FFF2-40B4-BE49-F238E27FC236}">
                  <a16:creationId xmlns:a16="http://schemas.microsoft.com/office/drawing/2014/main" id="{6540CE06-9028-497A-AC64-CF0ED60A745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6" name="Freeform 29">
              <a:extLst>
                <a:ext uri="{FF2B5EF4-FFF2-40B4-BE49-F238E27FC236}">
                  <a16:creationId xmlns:a16="http://schemas.microsoft.com/office/drawing/2014/main" id="{A4825B3B-52CD-4F08-BA02-6C2B0EFEDE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7" name="Freeform 30">
              <a:extLst>
                <a:ext uri="{FF2B5EF4-FFF2-40B4-BE49-F238E27FC236}">
                  <a16:creationId xmlns:a16="http://schemas.microsoft.com/office/drawing/2014/main" id="{6877A5EF-B8B8-44D3-AA57-4BBF89206D3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8" name="Freeform 31">
              <a:extLst>
                <a:ext uri="{FF2B5EF4-FFF2-40B4-BE49-F238E27FC236}">
                  <a16:creationId xmlns:a16="http://schemas.microsoft.com/office/drawing/2014/main" id="{00BB365C-9180-4208-92CF-AB6A88848C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9" name="Freeform 32">
              <a:extLst>
                <a:ext uri="{FF2B5EF4-FFF2-40B4-BE49-F238E27FC236}">
                  <a16:creationId xmlns:a16="http://schemas.microsoft.com/office/drawing/2014/main" id="{8D1134D2-53A6-41D5-AC1A-5254A2FBD08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80" name="Rectangle 33">
              <a:extLst>
                <a:ext uri="{FF2B5EF4-FFF2-40B4-BE49-F238E27FC236}">
                  <a16:creationId xmlns:a16="http://schemas.microsoft.com/office/drawing/2014/main" id="{24C7FA73-07CD-479A-9B9E-DAD4D3B2BFC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81" name="Freeform 34">
              <a:extLst>
                <a:ext uri="{FF2B5EF4-FFF2-40B4-BE49-F238E27FC236}">
                  <a16:creationId xmlns:a16="http://schemas.microsoft.com/office/drawing/2014/main" id="{AB24DF92-B081-4701-B58D-913261A00D7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82" name="Freeform 35">
              <a:extLst>
                <a:ext uri="{FF2B5EF4-FFF2-40B4-BE49-F238E27FC236}">
                  <a16:creationId xmlns:a16="http://schemas.microsoft.com/office/drawing/2014/main" id="{AB4DF275-6B82-4AA9-A7A9-138E631E30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83" name="Freeform 36">
              <a:extLst>
                <a:ext uri="{FF2B5EF4-FFF2-40B4-BE49-F238E27FC236}">
                  <a16:creationId xmlns:a16="http://schemas.microsoft.com/office/drawing/2014/main" id="{972A3812-16AD-453E-B1E6-9F39894F79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84" name="Freeform 37">
              <a:extLst>
                <a:ext uri="{FF2B5EF4-FFF2-40B4-BE49-F238E27FC236}">
                  <a16:creationId xmlns:a16="http://schemas.microsoft.com/office/drawing/2014/main" id="{8FB6759A-BAD8-4073-86A2-6DDD73DE2A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85" name="Freeform 38">
              <a:extLst>
                <a:ext uri="{FF2B5EF4-FFF2-40B4-BE49-F238E27FC236}">
                  <a16:creationId xmlns:a16="http://schemas.microsoft.com/office/drawing/2014/main" id="{9FCCB0F4-1178-47C1-9EE2-234EA715C1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86" name="Freeform 39">
              <a:extLst>
                <a:ext uri="{FF2B5EF4-FFF2-40B4-BE49-F238E27FC236}">
                  <a16:creationId xmlns:a16="http://schemas.microsoft.com/office/drawing/2014/main" id="{CB01BF0B-7EB0-4C18-80BE-20D2EAC048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87" name="Freeform 40">
              <a:extLst>
                <a:ext uri="{FF2B5EF4-FFF2-40B4-BE49-F238E27FC236}">
                  <a16:creationId xmlns:a16="http://schemas.microsoft.com/office/drawing/2014/main" id="{3266E9DA-C937-48E0-8F98-90A467760F1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88" name="Freeform 41">
              <a:extLst>
                <a:ext uri="{FF2B5EF4-FFF2-40B4-BE49-F238E27FC236}">
                  <a16:creationId xmlns:a16="http://schemas.microsoft.com/office/drawing/2014/main" id="{A8A9C00D-0425-4E68-A1DE-BCE5BD6BBD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89" name="Freeform 42">
              <a:extLst>
                <a:ext uri="{FF2B5EF4-FFF2-40B4-BE49-F238E27FC236}">
                  <a16:creationId xmlns:a16="http://schemas.microsoft.com/office/drawing/2014/main" id="{46230904-E744-4B55-84FF-826A6B737BF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0" name="Freeform 43">
              <a:extLst>
                <a:ext uri="{FF2B5EF4-FFF2-40B4-BE49-F238E27FC236}">
                  <a16:creationId xmlns:a16="http://schemas.microsoft.com/office/drawing/2014/main" id="{D4291668-8AF0-4784-BC06-870768F53F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1" name="Freeform 44">
              <a:extLst>
                <a:ext uri="{FF2B5EF4-FFF2-40B4-BE49-F238E27FC236}">
                  <a16:creationId xmlns:a16="http://schemas.microsoft.com/office/drawing/2014/main" id="{D917DCBD-774B-4AAF-92AE-D18289FFC4D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2" name="Rectangle 45">
              <a:extLst>
                <a:ext uri="{FF2B5EF4-FFF2-40B4-BE49-F238E27FC236}">
                  <a16:creationId xmlns:a16="http://schemas.microsoft.com/office/drawing/2014/main" id="{9E50122E-0F19-4D65-9CB2-E22C3EA84ACD}"/>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93" name="Freeform 46">
              <a:extLst>
                <a:ext uri="{FF2B5EF4-FFF2-40B4-BE49-F238E27FC236}">
                  <a16:creationId xmlns:a16="http://schemas.microsoft.com/office/drawing/2014/main" id="{BC28A765-6E8B-4352-BD0C-35474F70AC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4" name="Freeform 47">
              <a:extLst>
                <a:ext uri="{FF2B5EF4-FFF2-40B4-BE49-F238E27FC236}">
                  <a16:creationId xmlns:a16="http://schemas.microsoft.com/office/drawing/2014/main" id="{0AC30A17-F494-44EB-9817-1B8B255CE46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5" name="Freeform 48">
              <a:extLst>
                <a:ext uri="{FF2B5EF4-FFF2-40B4-BE49-F238E27FC236}">
                  <a16:creationId xmlns:a16="http://schemas.microsoft.com/office/drawing/2014/main" id="{6088D59F-32BD-4932-9C22-9AA0FCDA74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6" name="Freeform 49">
              <a:extLst>
                <a:ext uri="{FF2B5EF4-FFF2-40B4-BE49-F238E27FC236}">
                  <a16:creationId xmlns:a16="http://schemas.microsoft.com/office/drawing/2014/main" id="{B18BBE45-5F21-47FA-B291-AC802D71556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7" name="Freeform 50">
              <a:extLst>
                <a:ext uri="{FF2B5EF4-FFF2-40B4-BE49-F238E27FC236}">
                  <a16:creationId xmlns:a16="http://schemas.microsoft.com/office/drawing/2014/main" id="{A1BD992D-1C4B-4E69-A627-A45D8958E0D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8" name="Freeform 51">
              <a:extLst>
                <a:ext uri="{FF2B5EF4-FFF2-40B4-BE49-F238E27FC236}">
                  <a16:creationId xmlns:a16="http://schemas.microsoft.com/office/drawing/2014/main" id="{571C0498-7105-455E-8B0A-233F850F18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9" name="Freeform 52">
              <a:extLst>
                <a:ext uri="{FF2B5EF4-FFF2-40B4-BE49-F238E27FC236}">
                  <a16:creationId xmlns:a16="http://schemas.microsoft.com/office/drawing/2014/main" id="{F6FA78CC-C0B1-422F-B535-05580A9716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0" name="Freeform 53">
              <a:extLst>
                <a:ext uri="{FF2B5EF4-FFF2-40B4-BE49-F238E27FC236}">
                  <a16:creationId xmlns:a16="http://schemas.microsoft.com/office/drawing/2014/main" id="{49A1BACF-EE5E-46F8-8968-D4CF18BC011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1" name="Freeform 54">
              <a:extLst>
                <a:ext uri="{FF2B5EF4-FFF2-40B4-BE49-F238E27FC236}">
                  <a16:creationId xmlns:a16="http://schemas.microsoft.com/office/drawing/2014/main" id="{0AF8DFAF-8AF7-453E-AED7-89E59FBD7D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2" name="Freeform 55">
              <a:extLst>
                <a:ext uri="{FF2B5EF4-FFF2-40B4-BE49-F238E27FC236}">
                  <a16:creationId xmlns:a16="http://schemas.microsoft.com/office/drawing/2014/main" id="{F8C26D97-8DA4-4556-92E4-2AE66B365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3" name="Freeform 56">
              <a:extLst>
                <a:ext uri="{FF2B5EF4-FFF2-40B4-BE49-F238E27FC236}">
                  <a16:creationId xmlns:a16="http://schemas.microsoft.com/office/drawing/2014/main" id="{EEF9D855-A8A7-44CC-919C-BEA327F2542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4" name="Freeform 57">
              <a:extLst>
                <a:ext uri="{FF2B5EF4-FFF2-40B4-BE49-F238E27FC236}">
                  <a16:creationId xmlns:a16="http://schemas.microsoft.com/office/drawing/2014/main" id="{11F0B045-803C-4067-A182-066EEB2C4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5" name="Freeform 58">
              <a:extLst>
                <a:ext uri="{FF2B5EF4-FFF2-40B4-BE49-F238E27FC236}">
                  <a16:creationId xmlns:a16="http://schemas.microsoft.com/office/drawing/2014/main" id="{3C1FCACB-EFEF-4B54-99A6-E327A637C25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grpSp>
      <p:grpSp>
        <p:nvGrpSpPr>
          <p:cNvPr id="207" name="Group 206">
            <a:extLst>
              <a:ext uri="{FF2B5EF4-FFF2-40B4-BE49-F238E27FC236}">
                <a16:creationId xmlns:a16="http://schemas.microsoft.com/office/drawing/2014/main" id="{068ACACB-DD9E-4155-84BF-8E4D43DEC13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208" name="Rectangle 207">
              <a:extLst>
                <a:ext uri="{FF2B5EF4-FFF2-40B4-BE49-F238E27FC236}">
                  <a16:creationId xmlns:a16="http://schemas.microsoft.com/office/drawing/2014/main" id="{8A7B0AF6-6256-4262-A76E-47B08EAB92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9" name="Picture 2">
              <a:extLst>
                <a:ext uri="{FF2B5EF4-FFF2-40B4-BE49-F238E27FC236}">
                  <a16:creationId xmlns:a16="http://schemas.microsoft.com/office/drawing/2014/main" id="{8034A3B1-2FBE-4771-84C6-797415E99D22}"/>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6="http://schemas.microsoft.com/office/drawing/2014/main" xmlns:a14="http://schemas.microsoft.com/office/drawing/2010/main" xmlns:p14="http://schemas.microsoft.com/office/powerpoint/2010/main">
                  <a:solidFill>
                    <a:srgbClr val="FFFFFF"/>
                  </a:solidFill>
                </a14:hiddenFill>
              </a:ext>
            </a:extLst>
          </p:spPr>
        </p:pic>
      </p:grpSp>
      <p:pic>
        <p:nvPicPr>
          <p:cNvPr id="142" name="Picture 3">
            <a:extLst>
              <a:ext uri="{FF2B5EF4-FFF2-40B4-BE49-F238E27FC236}">
                <a16:creationId xmlns:a16="http://schemas.microsoft.com/office/drawing/2014/main" id="{38B69E7F-EE73-0EB8-9A95-E6F5E608B135}"/>
              </a:ext>
            </a:extLst>
          </p:cNvPr>
          <p:cNvPicPr>
            <a:picLocks noChangeAspect="1"/>
          </p:cNvPicPr>
          <p:nvPr/>
        </p:nvPicPr>
        <p:blipFill rotWithShape="1">
          <a:blip r:embed="rId4">
            <a:duotone>
              <a:prstClr val="black"/>
              <a:schemeClr val="accent5">
                <a:tint val="45000"/>
                <a:satMod val="400000"/>
              </a:schemeClr>
            </a:duotone>
            <a:alphaModFix/>
          </a:blip>
          <a:srcRect t="28983" b="13308"/>
          <a:stretch/>
        </p:blipFill>
        <p:spPr>
          <a:xfrm>
            <a:off x="3611" y="10"/>
            <a:ext cx="12188389" cy="6857990"/>
          </a:xfrm>
          <a:prstGeom prst="rect">
            <a:avLst/>
          </a:prstGeom>
        </p:spPr>
      </p:pic>
      <p:grpSp>
        <p:nvGrpSpPr>
          <p:cNvPr id="211" name="Group 210">
            <a:extLst>
              <a:ext uri="{FF2B5EF4-FFF2-40B4-BE49-F238E27FC236}">
                <a16:creationId xmlns:a16="http://schemas.microsoft.com/office/drawing/2014/main" id="{BF3AEE19-128A-4FF8-954B-A9724F42E0D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5895" y="2235200"/>
            <a:ext cx="10982062" cy="2396067"/>
            <a:chOff x="605895" y="2235200"/>
            <a:chExt cx="10982062" cy="2396067"/>
          </a:xfrm>
        </p:grpSpPr>
        <p:sp>
          <p:nvSpPr>
            <p:cNvPr id="212" name="Round Diagonal Corner Rectangle 7">
              <a:extLst>
                <a:ext uri="{FF2B5EF4-FFF2-40B4-BE49-F238E27FC236}">
                  <a16:creationId xmlns:a16="http://schemas.microsoft.com/office/drawing/2014/main" id="{80F57FCB-2163-4EF8-B6A7-023F6B877F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82333" y="2235200"/>
              <a:ext cx="7027334" cy="2396067"/>
            </a:xfrm>
            <a:prstGeom prst="round2DiagRect">
              <a:avLst>
                <a:gd name="adj1" fmla="val 9246"/>
                <a:gd name="adj2" fmla="val 0"/>
              </a:avLst>
            </a:prstGeom>
            <a:solidFill>
              <a:schemeClr val="bg1">
                <a:alpha val="80000"/>
              </a:schemeClr>
            </a:solidFill>
            <a:ln w="19050" cap="sq">
              <a:solidFill>
                <a:schemeClr val="tx2">
                  <a:alpha val="60000"/>
                </a:schemeClr>
              </a:solidFill>
              <a:miter lim="800000"/>
            </a:ln>
            <a:effectLst>
              <a:outerShdw blurRad="889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3" name="Group 212">
              <a:extLst>
                <a:ext uri="{FF2B5EF4-FFF2-40B4-BE49-F238E27FC236}">
                  <a16:creationId xmlns:a16="http://schemas.microsoft.com/office/drawing/2014/main" id="{77AB9C7F-4D09-4E13-BD9A-E5C14E37AFD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5895" y="2900097"/>
              <a:ext cx="10982062" cy="1211524"/>
              <a:chOff x="605895" y="2900097"/>
              <a:chExt cx="10982062" cy="1211524"/>
            </a:xfrm>
          </p:grpSpPr>
          <p:sp>
            <p:nvSpPr>
              <p:cNvPr id="214" name="Freeform 32">
                <a:extLst>
                  <a:ext uri="{FF2B5EF4-FFF2-40B4-BE49-F238E27FC236}">
                    <a16:creationId xmlns:a16="http://schemas.microsoft.com/office/drawing/2014/main" id="{043B40A6-216C-4409-942A-16B4141973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flipV="1">
                <a:off x="9653587" y="3379784"/>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15" name="Freeform 33">
                <a:extLst>
                  <a:ext uri="{FF2B5EF4-FFF2-40B4-BE49-F238E27FC236}">
                    <a16:creationId xmlns:a16="http://schemas.microsoft.com/office/drawing/2014/main" id="{6F5ED6F5-BEC7-4798-943B-12105A51781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flipV="1">
                <a:off x="10078244" y="3310728"/>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16" name="Freeform 34">
                <a:extLst>
                  <a:ext uri="{FF2B5EF4-FFF2-40B4-BE49-F238E27FC236}">
                    <a16:creationId xmlns:a16="http://schemas.microsoft.com/office/drawing/2014/main" id="{45C6ABB9-CB59-444A-9A14-96A037BC422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flipV="1">
                <a:off x="11146631" y="3574253"/>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17" name="Freeform 37">
                <a:extLst>
                  <a:ext uri="{FF2B5EF4-FFF2-40B4-BE49-F238E27FC236}">
                    <a16:creationId xmlns:a16="http://schemas.microsoft.com/office/drawing/2014/main" id="{C5F74DA3-506A-4911-BADD-B5DADFA9C5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flipV="1">
                <a:off x="10230644" y="3034502"/>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18" name="Freeform 35">
                <a:extLst>
                  <a:ext uri="{FF2B5EF4-FFF2-40B4-BE49-F238E27FC236}">
                    <a16:creationId xmlns:a16="http://schemas.microsoft.com/office/drawing/2014/main" id="{364BA096-7428-4C20-ABC8-CEBBC3E678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a:off x="10034587" y="256275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19" name="Freeform 36">
                <a:extLst>
                  <a:ext uri="{FF2B5EF4-FFF2-40B4-BE49-F238E27FC236}">
                    <a16:creationId xmlns:a16="http://schemas.microsoft.com/office/drawing/2014/main" id="{25CA3B41-F8C1-48AF-B4B0-83A0E662AAA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10747375" y="3232679"/>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20" name="Freeform 38">
                <a:extLst>
                  <a:ext uri="{FF2B5EF4-FFF2-40B4-BE49-F238E27FC236}">
                    <a16:creationId xmlns:a16="http://schemas.microsoft.com/office/drawing/2014/main" id="{A2E4BFFC-0D72-4691-AC6F-6D446092C84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11399044" y="3095360"/>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21" name="Freeform 39">
                <a:extLst>
                  <a:ext uri="{FF2B5EF4-FFF2-40B4-BE49-F238E27FC236}">
                    <a16:creationId xmlns:a16="http://schemas.microsoft.com/office/drawing/2014/main" id="{7E81AA48-AA02-4008-9B21-B1BB050424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a:off x="10353675" y="2153178"/>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22" name="Freeform 40">
                <a:extLst>
                  <a:ext uri="{FF2B5EF4-FFF2-40B4-BE49-F238E27FC236}">
                    <a16:creationId xmlns:a16="http://schemas.microsoft.com/office/drawing/2014/main" id="{08B8F28E-CB03-4B11-8575-F1AB3A12A3A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9848850" y="330887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23" name="Rectangle 41">
                <a:extLst>
                  <a:ext uri="{FF2B5EF4-FFF2-40B4-BE49-F238E27FC236}">
                    <a16:creationId xmlns:a16="http://schemas.microsoft.com/office/drawing/2014/main" id="{6F2B917E-B873-4E35-8D18-F116784B501D}"/>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rot="5400000">
                <a:off x="9721056" y="3284272"/>
                <a:ext cx="23813" cy="252413"/>
              </a:xfrm>
              <a:prstGeom prst="rect">
                <a:avLst/>
              </a:prstGeom>
              <a:solidFill>
                <a:schemeClr val="tx2">
                  <a:alpha val="60000"/>
                </a:schemeClr>
              </a:solidFill>
              <a:ln>
                <a:noFill/>
              </a:ln>
              <a:effectLst>
                <a:outerShdw blurRad="50800" dist="38100" dir="2700000" algn="tl" rotWithShape="0">
                  <a:srgbClr val="000000">
                    <a:alpha val="58000"/>
                  </a:srgbClr>
                </a:outerShdw>
              </a:effectLst>
            </p:spPr>
          </p:sp>
          <p:sp>
            <p:nvSpPr>
              <p:cNvPr id="224" name="Freeform 32">
                <a:extLst>
                  <a:ext uri="{FF2B5EF4-FFF2-40B4-BE49-F238E27FC236}">
                    <a16:creationId xmlns:a16="http://schemas.microsoft.com/office/drawing/2014/main" id="{DA0EBFF7-C330-4AEE-806E-6A2D745425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flipV="1">
                <a:off x="2122751" y="3532184"/>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25" name="Freeform 33">
                <a:extLst>
                  <a:ext uri="{FF2B5EF4-FFF2-40B4-BE49-F238E27FC236}">
                    <a16:creationId xmlns:a16="http://schemas.microsoft.com/office/drawing/2014/main" id="{2A66CF61-D72F-4E03-B74E-4BDD67D1CA3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flipV="1">
                <a:off x="1958445" y="3463128"/>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26" name="Freeform 34">
                <a:extLst>
                  <a:ext uri="{FF2B5EF4-FFF2-40B4-BE49-F238E27FC236}">
                    <a16:creationId xmlns:a16="http://schemas.microsoft.com/office/drawing/2014/main" id="{04DE5338-105A-4EB0-8FE2-D41DC2F984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flipV="1">
                <a:off x="858308" y="3726653"/>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27" name="Freeform 37">
                <a:extLst>
                  <a:ext uri="{FF2B5EF4-FFF2-40B4-BE49-F238E27FC236}">
                    <a16:creationId xmlns:a16="http://schemas.microsoft.com/office/drawing/2014/main" id="{C9A1C85F-5B5B-47FA-8C0C-66F75C2741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flipV="1">
                <a:off x="1658407" y="3186902"/>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28" name="Freeform 35">
                <a:extLst>
                  <a:ext uri="{FF2B5EF4-FFF2-40B4-BE49-F238E27FC236}">
                    <a16:creationId xmlns:a16="http://schemas.microsoft.com/office/drawing/2014/main" id="{75F79533-DD24-4E6A-83A1-9E21DF5651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a:off x="1860814" y="271515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29" name="Freeform 36">
                <a:extLst>
                  <a:ext uri="{FF2B5EF4-FFF2-40B4-BE49-F238E27FC236}">
                    <a16:creationId xmlns:a16="http://schemas.microsoft.com/office/drawing/2014/main" id="{376D6142-024F-4BD4-95B7-A6D05EF593D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1289314" y="3385079"/>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30" name="Freeform 38">
                <a:extLst>
                  <a:ext uri="{FF2B5EF4-FFF2-40B4-BE49-F238E27FC236}">
                    <a16:creationId xmlns:a16="http://schemas.microsoft.com/office/drawing/2014/main" id="{CD28FD54-698D-4BAD-92FC-28970674505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605895" y="3247760"/>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31" name="Freeform 39">
                <a:extLst>
                  <a:ext uri="{FF2B5EF4-FFF2-40B4-BE49-F238E27FC236}">
                    <a16:creationId xmlns:a16="http://schemas.microsoft.com/office/drawing/2014/main" id="{47EFA16F-61E8-404C-840D-A8AE44F51F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a:off x="1532202" y="2305578"/>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32" name="Freeform 40">
                <a:extLst>
                  <a:ext uri="{FF2B5EF4-FFF2-40B4-BE49-F238E27FC236}">
                    <a16:creationId xmlns:a16="http://schemas.microsoft.com/office/drawing/2014/main" id="{09E4A29B-6AEB-4F87-9189-F506B278A71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2154501" y="346127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233" name="Rectangle 41">
                <a:extLst>
                  <a:ext uri="{FF2B5EF4-FFF2-40B4-BE49-F238E27FC236}">
                    <a16:creationId xmlns:a16="http://schemas.microsoft.com/office/drawing/2014/main" id="{338E5AEE-F711-46EB-9890-E720C8B8523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rot="16200000" flipH="1">
                <a:off x="2448983" y="3436672"/>
                <a:ext cx="23813" cy="252413"/>
              </a:xfrm>
              <a:prstGeom prst="rect">
                <a:avLst/>
              </a:prstGeom>
              <a:solidFill>
                <a:schemeClr val="tx2">
                  <a:alpha val="60000"/>
                </a:schemeClr>
              </a:solidFill>
              <a:ln>
                <a:noFill/>
              </a:ln>
              <a:effectLst>
                <a:outerShdw blurRad="50800" dist="38100" dir="2700000" algn="tl" rotWithShape="0">
                  <a:srgbClr val="000000">
                    <a:alpha val="58000"/>
                  </a:srgbClr>
                </a:outerShdw>
              </a:effectLst>
            </p:spPr>
          </p:sp>
        </p:grpSp>
      </p:grpSp>
      <p:sp>
        <p:nvSpPr>
          <p:cNvPr id="2" name="Title 1">
            <a:extLst>
              <a:ext uri="{FF2B5EF4-FFF2-40B4-BE49-F238E27FC236}">
                <a16:creationId xmlns:a16="http://schemas.microsoft.com/office/drawing/2014/main" id="{E84748A7-EC4F-ECFF-871C-53834BF2F7FF}"/>
              </a:ext>
            </a:extLst>
          </p:cNvPr>
          <p:cNvSpPr>
            <a:spLocks noGrp="1"/>
          </p:cNvSpPr>
          <p:nvPr>
            <p:ph type="title"/>
          </p:nvPr>
        </p:nvSpPr>
        <p:spPr>
          <a:xfrm>
            <a:off x="2667000" y="2328334"/>
            <a:ext cx="6858000" cy="1367896"/>
          </a:xfrm>
        </p:spPr>
        <p:txBody>
          <a:bodyPr vert="horz" lIns="91440" tIns="45720" rIns="91440" bIns="45720" rtlCol="0" anchor="b">
            <a:normAutofit/>
          </a:bodyPr>
          <a:lstStyle/>
          <a:p>
            <a:pPr algn="ctr"/>
            <a:r>
              <a:rPr lang="en-US" sz="4400" b="1" dirty="0"/>
              <a:t>Organizational structure</a:t>
            </a:r>
          </a:p>
        </p:txBody>
      </p:sp>
    </p:spTree>
    <p:extLst>
      <p:ext uri="{BB962C8B-B14F-4D97-AF65-F5344CB8AC3E}">
        <p14:creationId xmlns:p14="http://schemas.microsoft.com/office/powerpoint/2010/main" val="11807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4E0EE-C4DF-0666-E981-1DAE6763230A}"/>
              </a:ext>
            </a:extLst>
          </p:cNvPr>
          <p:cNvSpPr>
            <a:spLocks noGrp="1"/>
          </p:cNvSpPr>
          <p:nvPr>
            <p:ph type="title"/>
          </p:nvPr>
        </p:nvSpPr>
        <p:spPr>
          <a:xfrm>
            <a:off x="1143001" y="308058"/>
            <a:ext cx="9905998" cy="1478570"/>
          </a:xfrm>
        </p:spPr>
        <p:txBody>
          <a:bodyPr>
            <a:normAutofit/>
          </a:bodyPr>
          <a:lstStyle/>
          <a:p>
            <a:r>
              <a:rPr lang="en-US" sz="4000" b="1">
                <a:solidFill>
                  <a:schemeClr val="bg1">
                    <a:lumMod val="95000"/>
                    <a:lumOff val="5000"/>
                  </a:schemeClr>
                </a:solidFill>
              </a:rPr>
              <a:t>The teamwork </a:t>
            </a:r>
            <a:endParaRPr lang="en-US" sz="4000" b="1" dirty="0">
              <a:solidFill>
                <a:schemeClr val="bg1">
                  <a:lumMod val="95000"/>
                  <a:lumOff val="5000"/>
                </a:schemeClr>
              </a:solidFill>
            </a:endParaRPr>
          </a:p>
        </p:txBody>
      </p:sp>
      <p:pic>
        <p:nvPicPr>
          <p:cNvPr id="4" name="Picture Placeholder 2" descr="A picture containing person, outdoor, person, sky&#10;&#10;Description automatically generated">
            <a:extLst>
              <a:ext uri="{FF2B5EF4-FFF2-40B4-BE49-F238E27FC236}">
                <a16:creationId xmlns:a16="http://schemas.microsoft.com/office/drawing/2014/main" id="{3D20612E-AD4A-F5CB-6B2B-195A4B37B4EB}"/>
              </a:ext>
            </a:extLst>
          </p:cNvPr>
          <p:cNvPicPr>
            <a:picLocks noGrp="1" noChangeAspect="1"/>
          </p:cNvPicPr>
          <p:nvPr>
            <p:ph idx="1"/>
          </p:nvPr>
        </p:nvPicPr>
        <p:blipFill>
          <a:blip r:embed="rId2"/>
          <a:srcRect t="16700" b="16700"/>
          <a:stretch>
            <a:fillRect/>
          </a:stretch>
        </p:blipFill>
        <p:spPr>
          <a:xfrm>
            <a:off x="3445677" y="2030392"/>
            <a:ext cx="2616967" cy="3040984"/>
          </a:xfrm>
        </p:spPr>
      </p:pic>
      <p:pic>
        <p:nvPicPr>
          <p:cNvPr id="5" name="Picture Placeholder 3">
            <a:extLst>
              <a:ext uri="{FF2B5EF4-FFF2-40B4-BE49-F238E27FC236}">
                <a16:creationId xmlns:a16="http://schemas.microsoft.com/office/drawing/2014/main" id="{4FB3A5DB-7DF7-18A6-C96A-8D07B4340B34}"/>
              </a:ext>
            </a:extLst>
          </p:cNvPr>
          <p:cNvPicPr>
            <a:picLocks noChangeAspect="1"/>
          </p:cNvPicPr>
          <p:nvPr/>
        </p:nvPicPr>
        <p:blipFill>
          <a:blip r:embed="rId3">
            <a:extLst>
              <a:ext uri="{28A0092B-C50C-407E-A947-70E740481C1C}">
                <a14:useLocalDpi xmlns:a14="http://schemas.microsoft.com/office/drawing/2010/main" val="0"/>
              </a:ext>
            </a:extLst>
          </a:blip>
          <a:srcRect t="13187" b="13187"/>
          <a:stretch>
            <a:fillRect/>
          </a:stretch>
        </p:blipFill>
        <p:spPr>
          <a:xfrm>
            <a:off x="6385292" y="2030391"/>
            <a:ext cx="2616966" cy="3040985"/>
          </a:xfrm>
          <a:prstGeom prst="hexagon">
            <a:avLst>
              <a:gd name="adj" fmla="val 0"/>
              <a:gd name="vf" fmla="val 115470"/>
            </a:avLst>
          </a:prstGeom>
        </p:spPr>
      </p:pic>
      <p:pic>
        <p:nvPicPr>
          <p:cNvPr id="6" name="Picture Placeholder 4" descr="A person wearing glasses&#10;&#10;Description automatically generated with medium confidence">
            <a:extLst>
              <a:ext uri="{FF2B5EF4-FFF2-40B4-BE49-F238E27FC236}">
                <a16:creationId xmlns:a16="http://schemas.microsoft.com/office/drawing/2014/main" id="{88725CB8-2DFD-469D-6509-FE55F3060F80}"/>
              </a:ext>
            </a:extLst>
          </p:cNvPr>
          <p:cNvPicPr>
            <a:picLocks noChangeAspect="1"/>
          </p:cNvPicPr>
          <p:nvPr/>
        </p:nvPicPr>
        <p:blipFill rotWithShape="1">
          <a:blip r:embed="rId4"/>
          <a:srcRect l="797" t="35405" r="-797" b="3817"/>
          <a:stretch/>
        </p:blipFill>
        <p:spPr>
          <a:xfrm>
            <a:off x="9246374" y="2030391"/>
            <a:ext cx="2616965" cy="3040985"/>
          </a:xfrm>
          <a:prstGeom prst="hexagon">
            <a:avLst>
              <a:gd name="adj" fmla="val 0"/>
              <a:gd name="vf" fmla="val 115470"/>
            </a:avLst>
          </a:prstGeom>
        </p:spPr>
      </p:pic>
      <p:pic>
        <p:nvPicPr>
          <p:cNvPr id="8" name="Picture 7" descr="A person in a suit and tie&#10;&#10;Description automatically generated with medium confidence">
            <a:extLst>
              <a:ext uri="{FF2B5EF4-FFF2-40B4-BE49-F238E27FC236}">
                <a16:creationId xmlns:a16="http://schemas.microsoft.com/office/drawing/2014/main" id="{DBB9C351-5C0C-7829-8615-1FE7DCE454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6062" y="2030390"/>
            <a:ext cx="2616967" cy="3040983"/>
          </a:xfrm>
          <a:prstGeom prst="rect">
            <a:avLst/>
          </a:prstGeom>
        </p:spPr>
      </p:pic>
      <p:sp>
        <p:nvSpPr>
          <p:cNvPr id="10" name="TextBox 9">
            <a:extLst>
              <a:ext uri="{FF2B5EF4-FFF2-40B4-BE49-F238E27FC236}">
                <a16:creationId xmlns:a16="http://schemas.microsoft.com/office/drawing/2014/main" id="{98188CE7-D117-DD96-10AB-59F90EC70EA0}"/>
              </a:ext>
            </a:extLst>
          </p:cNvPr>
          <p:cNvSpPr txBox="1"/>
          <p:nvPr/>
        </p:nvSpPr>
        <p:spPr>
          <a:xfrm>
            <a:off x="754968" y="5209736"/>
            <a:ext cx="2368061" cy="461665"/>
          </a:xfrm>
          <a:prstGeom prst="rect">
            <a:avLst/>
          </a:prstGeom>
          <a:noFill/>
        </p:spPr>
        <p:txBody>
          <a:bodyPr wrap="square" rtlCol="0">
            <a:spAutoFit/>
          </a:bodyPr>
          <a:lstStyle/>
          <a:p>
            <a:r>
              <a:rPr lang="en-US" sz="2400" b="1"/>
              <a:t>Ahmad Tayseer</a:t>
            </a:r>
            <a:endParaRPr lang="en-US" sz="2400" b="1" dirty="0"/>
          </a:p>
        </p:txBody>
      </p:sp>
      <p:sp>
        <p:nvSpPr>
          <p:cNvPr id="11" name="TextBox 10">
            <a:extLst>
              <a:ext uri="{FF2B5EF4-FFF2-40B4-BE49-F238E27FC236}">
                <a16:creationId xmlns:a16="http://schemas.microsoft.com/office/drawing/2014/main" id="{24F92AF4-9C6D-3A98-8AD3-6CAB01AE040D}"/>
              </a:ext>
            </a:extLst>
          </p:cNvPr>
          <p:cNvSpPr txBox="1"/>
          <p:nvPr/>
        </p:nvSpPr>
        <p:spPr>
          <a:xfrm>
            <a:off x="4017231" y="5209736"/>
            <a:ext cx="2368061" cy="461665"/>
          </a:xfrm>
          <a:prstGeom prst="rect">
            <a:avLst/>
          </a:prstGeom>
          <a:noFill/>
        </p:spPr>
        <p:txBody>
          <a:bodyPr wrap="square" rtlCol="0">
            <a:spAutoFit/>
          </a:bodyPr>
          <a:lstStyle/>
          <a:p>
            <a:r>
              <a:rPr lang="en-US" sz="2400" b="1"/>
              <a:t>Omar Abdi</a:t>
            </a:r>
            <a:endParaRPr lang="en-US" sz="2400" b="1" dirty="0"/>
          </a:p>
        </p:txBody>
      </p:sp>
      <p:sp>
        <p:nvSpPr>
          <p:cNvPr id="12" name="TextBox 11">
            <a:extLst>
              <a:ext uri="{FF2B5EF4-FFF2-40B4-BE49-F238E27FC236}">
                <a16:creationId xmlns:a16="http://schemas.microsoft.com/office/drawing/2014/main" id="{036BFD25-7CE7-D6A5-2727-C54EAF80570C}"/>
              </a:ext>
            </a:extLst>
          </p:cNvPr>
          <p:cNvSpPr txBox="1"/>
          <p:nvPr/>
        </p:nvSpPr>
        <p:spPr>
          <a:xfrm>
            <a:off x="6460442" y="5209736"/>
            <a:ext cx="2616965" cy="461665"/>
          </a:xfrm>
          <a:prstGeom prst="rect">
            <a:avLst/>
          </a:prstGeom>
          <a:noFill/>
        </p:spPr>
        <p:txBody>
          <a:bodyPr wrap="square" rtlCol="0">
            <a:spAutoFit/>
          </a:bodyPr>
          <a:lstStyle/>
          <a:p>
            <a:r>
              <a:rPr lang="en-US" sz="2400" b="1"/>
              <a:t>Mohammed Jaffar </a:t>
            </a:r>
            <a:endParaRPr lang="en-US" sz="2400" b="1" dirty="0"/>
          </a:p>
        </p:txBody>
      </p:sp>
      <p:sp>
        <p:nvSpPr>
          <p:cNvPr id="13" name="TextBox 12">
            <a:extLst>
              <a:ext uri="{FF2B5EF4-FFF2-40B4-BE49-F238E27FC236}">
                <a16:creationId xmlns:a16="http://schemas.microsoft.com/office/drawing/2014/main" id="{5F8508C3-0894-F422-D2E0-EAC247A886DC}"/>
              </a:ext>
            </a:extLst>
          </p:cNvPr>
          <p:cNvSpPr txBox="1"/>
          <p:nvPr/>
        </p:nvSpPr>
        <p:spPr>
          <a:xfrm>
            <a:off x="9722705" y="5209736"/>
            <a:ext cx="1855008" cy="461665"/>
          </a:xfrm>
          <a:prstGeom prst="rect">
            <a:avLst/>
          </a:prstGeom>
          <a:noFill/>
        </p:spPr>
        <p:txBody>
          <a:bodyPr wrap="square" rtlCol="0">
            <a:spAutoFit/>
          </a:bodyPr>
          <a:lstStyle/>
          <a:p>
            <a:r>
              <a:rPr lang="en-US" sz="2400" b="1"/>
              <a:t>Fuad Fattoh </a:t>
            </a:r>
            <a:endParaRPr lang="en-US" sz="2400" b="1" dirty="0"/>
          </a:p>
        </p:txBody>
      </p:sp>
    </p:spTree>
    <p:extLst>
      <p:ext uri="{BB962C8B-B14F-4D97-AF65-F5344CB8AC3E}">
        <p14:creationId xmlns:p14="http://schemas.microsoft.com/office/powerpoint/2010/main" val="11184341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6C8E0FD-F887-532A-FB8B-0EA92596E490}"/>
              </a:ext>
            </a:extLst>
          </p:cNvPr>
          <p:cNvPicPr>
            <a:picLocks noChangeAspect="1"/>
          </p:cNvPicPr>
          <p:nvPr/>
        </p:nvPicPr>
        <p:blipFill>
          <a:blip r:embed="rId2"/>
          <a:stretch>
            <a:fillRect/>
          </a:stretch>
        </p:blipFill>
        <p:spPr>
          <a:xfrm>
            <a:off x="239151" y="-225083"/>
            <a:ext cx="11648049" cy="7301131"/>
          </a:xfrm>
          <a:prstGeom prst="rect">
            <a:avLst/>
          </a:prstGeom>
        </p:spPr>
      </p:pic>
    </p:spTree>
    <p:extLst>
      <p:ext uri="{BB962C8B-B14F-4D97-AF65-F5344CB8AC3E}">
        <p14:creationId xmlns:p14="http://schemas.microsoft.com/office/powerpoint/2010/main" val="12938961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pic>
        <p:nvPicPr>
          <p:cNvPr id="4098" name="Picture 2" descr="5 Ways to Improve Your Flexible Work Job Descriptions - FlexJobs">
            <a:extLst>
              <a:ext uri="{FF2B5EF4-FFF2-40B4-BE49-F238E27FC236}">
                <a16:creationId xmlns:a16="http://schemas.microsoft.com/office/drawing/2014/main" id="{952E6C54-2594-976A-7ED9-BE792E19F5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552" r="2559"/>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4821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6270675-9512-4978-8583-36659256EE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1A323AB-ED94-6E05-391D-F35635DB534C}"/>
              </a:ext>
            </a:extLst>
          </p:cNvPr>
          <p:cNvSpPr>
            <a:spLocks noGrp="1"/>
          </p:cNvSpPr>
          <p:nvPr>
            <p:ph type="title"/>
          </p:nvPr>
        </p:nvSpPr>
        <p:spPr>
          <a:xfrm>
            <a:off x="1141413" y="154745"/>
            <a:ext cx="9905998" cy="1505243"/>
          </a:xfrm>
        </p:spPr>
        <p:txBody>
          <a:bodyPr>
            <a:normAutofit/>
          </a:bodyPr>
          <a:lstStyle/>
          <a:p>
            <a:r>
              <a:rPr lang="en-US" sz="4000" b="1" dirty="0"/>
              <a:t>Job descriptions </a:t>
            </a:r>
          </a:p>
        </p:txBody>
      </p:sp>
      <p:graphicFrame>
        <p:nvGraphicFramePr>
          <p:cNvPr id="7" name="Content Placeholder 4">
            <a:extLst>
              <a:ext uri="{FF2B5EF4-FFF2-40B4-BE49-F238E27FC236}">
                <a16:creationId xmlns:a16="http://schemas.microsoft.com/office/drawing/2014/main" id="{D4502907-0F3E-BD8C-3D0A-B9D49EE6D114}"/>
              </a:ext>
            </a:extLst>
          </p:cNvPr>
          <p:cNvGraphicFramePr>
            <a:graphicFrameLocks noGrp="1"/>
          </p:cNvGraphicFramePr>
          <p:nvPr>
            <p:ph idx="1"/>
            <p:extLst>
              <p:ext uri="{D42A27DB-BD31-4B8C-83A1-F6EECF244321}">
                <p14:modId xmlns:p14="http://schemas.microsoft.com/office/powerpoint/2010/main" val="374428236"/>
              </p:ext>
            </p:extLst>
          </p:nvPr>
        </p:nvGraphicFramePr>
        <p:xfrm>
          <a:off x="1141413" y="1885071"/>
          <a:ext cx="9906000" cy="43544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12800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86696B0-DC42-487B-A75C-9323FE410E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C852927-7A85-41C3-91E9-2F6992E34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538554" cy="5897880"/>
          </a:xfrm>
          <a:prstGeom prst="rect">
            <a:avLst/>
          </a:prstGeom>
          <a:solidFill>
            <a:srgbClr val="FFFFFF"/>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9485D4A4-692A-1A76-9CC2-71DD3D1405BC}"/>
              </a:ext>
            </a:extLst>
          </p:cNvPr>
          <p:cNvPicPr>
            <a:picLocks noChangeAspect="1"/>
          </p:cNvPicPr>
          <p:nvPr/>
        </p:nvPicPr>
        <p:blipFill>
          <a:blip r:embed="rId3"/>
          <a:stretch>
            <a:fillRect/>
          </a:stretch>
        </p:blipFill>
        <p:spPr>
          <a:xfrm>
            <a:off x="637880" y="316652"/>
            <a:ext cx="5061539" cy="6216669"/>
          </a:xfrm>
          <a:prstGeom prst="rect">
            <a:avLst/>
          </a:prstGeom>
        </p:spPr>
      </p:pic>
      <p:sp>
        <p:nvSpPr>
          <p:cNvPr id="16" name="Rectangle 15">
            <a:extLst>
              <a:ext uri="{FF2B5EF4-FFF2-40B4-BE49-F238E27FC236}">
                <a16:creationId xmlns:a16="http://schemas.microsoft.com/office/drawing/2014/main" id="{0E4670F0-2634-43A1-A1DE-4011D22097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3" y="480057"/>
            <a:ext cx="5538554" cy="5897880"/>
          </a:xfrm>
          <a:prstGeom prst="rect">
            <a:avLst/>
          </a:prstGeom>
          <a:solidFill>
            <a:srgbClr val="FFFFFF"/>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C8ED30C2-7C48-3482-D549-7EAE6C6CA35B}"/>
              </a:ext>
            </a:extLst>
          </p:cNvPr>
          <p:cNvPicPr>
            <a:picLocks noChangeAspect="1"/>
          </p:cNvPicPr>
          <p:nvPr/>
        </p:nvPicPr>
        <p:blipFill>
          <a:blip r:embed="rId4"/>
          <a:stretch>
            <a:fillRect/>
          </a:stretch>
        </p:blipFill>
        <p:spPr>
          <a:xfrm>
            <a:off x="6342888" y="677979"/>
            <a:ext cx="5211232" cy="5897880"/>
          </a:xfrm>
          <a:prstGeom prst="rect">
            <a:avLst/>
          </a:prstGeom>
        </p:spPr>
      </p:pic>
    </p:spTree>
    <p:extLst>
      <p:ext uri="{BB962C8B-B14F-4D97-AF65-F5344CB8AC3E}">
        <p14:creationId xmlns:p14="http://schemas.microsoft.com/office/powerpoint/2010/main" val="24457214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106" name="Group 105">
            <a:extLst>
              <a:ext uri="{FF2B5EF4-FFF2-40B4-BE49-F238E27FC236}">
                <a16:creationId xmlns:a16="http://schemas.microsoft.com/office/drawing/2014/main" id="{A0B38558-5389-4817-936F-FD62560CAC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107" name="Rectangle 106">
              <a:extLst>
                <a:ext uri="{FF2B5EF4-FFF2-40B4-BE49-F238E27FC236}">
                  <a16:creationId xmlns:a16="http://schemas.microsoft.com/office/drawing/2014/main" id="{CCB252B9-42EF-4414-AA22-2A95C18197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8" name="Picture 2">
              <a:extLst>
                <a:ext uri="{FF2B5EF4-FFF2-40B4-BE49-F238E27FC236}">
                  <a16:creationId xmlns:a16="http://schemas.microsoft.com/office/drawing/2014/main" id="{F9C2C800-C3E3-4317-A3CC-1558D71F14BC}"/>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6="http://schemas.microsoft.com/office/drawing/2014/main" xmlns:a14="http://schemas.microsoft.com/office/drawing/2010/main" xmlns:p14="http://schemas.microsoft.com/office/powerpoint/2010/main">
                  <a:solidFill>
                    <a:srgbClr val="FFFFFF"/>
                  </a:solidFill>
                </a14:hiddenFill>
              </a:ext>
            </a:extLst>
          </p:spPr>
        </p:pic>
      </p:grpSp>
      <p:pic>
        <p:nvPicPr>
          <p:cNvPr id="5" name="Picture 4" descr="Cows on a mountains pasture">
            <a:extLst>
              <a:ext uri="{FF2B5EF4-FFF2-40B4-BE49-F238E27FC236}">
                <a16:creationId xmlns:a16="http://schemas.microsoft.com/office/drawing/2014/main" id="{749AFC0F-5458-7A8D-E45C-DF774C6AD766}"/>
              </a:ext>
            </a:extLst>
          </p:cNvPr>
          <p:cNvPicPr>
            <a:picLocks noChangeAspect="1"/>
          </p:cNvPicPr>
          <p:nvPr/>
        </p:nvPicPr>
        <p:blipFill rotWithShape="1">
          <a:blip r:embed="rId4">
            <a:alphaModFix/>
          </a:blip>
          <a:srcRect t="15705"/>
          <a:stretch/>
        </p:blipFill>
        <p:spPr>
          <a:xfrm>
            <a:off x="3611" y="10"/>
            <a:ext cx="12188389" cy="6857990"/>
          </a:xfrm>
          <a:prstGeom prst="rect">
            <a:avLst/>
          </a:prstGeom>
        </p:spPr>
      </p:pic>
      <p:grpSp>
        <p:nvGrpSpPr>
          <p:cNvPr id="110" name="Group 109">
            <a:extLst>
              <a:ext uri="{FF2B5EF4-FFF2-40B4-BE49-F238E27FC236}">
                <a16:creationId xmlns:a16="http://schemas.microsoft.com/office/drawing/2014/main" id="{15502586-682B-4EDF-9515-674BB4E1CD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72533" y="0"/>
            <a:ext cx="11455400" cy="6848476"/>
            <a:chOff x="372533" y="0"/>
            <a:chExt cx="11455400" cy="6848476"/>
          </a:xfrm>
        </p:grpSpPr>
        <p:sp>
          <p:nvSpPr>
            <p:cNvPr id="111" name="Round Diagonal Corner Rectangle 7">
              <a:extLst>
                <a:ext uri="{FF2B5EF4-FFF2-40B4-BE49-F238E27FC236}">
                  <a16:creationId xmlns:a16="http://schemas.microsoft.com/office/drawing/2014/main" id="{C4491F87-B86B-413A-ACCD-56525E533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22867" y="766234"/>
              <a:ext cx="10346266" cy="5325532"/>
            </a:xfrm>
            <a:prstGeom prst="round2DiagRect">
              <a:avLst>
                <a:gd name="adj1" fmla="val 4147"/>
                <a:gd name="adj2" fmla="val 0"/>
              </a:avLst>
            </a:prstGeom>
            <a:solidFill>
              <a:schemeClr val="bg1">
                <a:alpha val="80000"/>
              </a:schemeClr>
            </a:solidFill>
            <a:ln w="19050" cap="sq">
              <a:solidFill>
                <a:schemeClr val="tx2">
                  <a:alpha val="60000"/>
                </a:schemeClr>
              </a:solidFill>
              <a:miter lim="800000"/>
            </a:ln>
            <a:effectLst>
              <a:outerShdw blurRad="889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2" name="Group 111">
              <a:extLst>
                <a:ext uri="{FF2B5EF4-FFF2-40B4-BE49-F238E27FC236}">
                  <a16:creationId xmlns:a16="http://schemas.microsoft.com/office/drawing/2014/main" id="{04A25545-7FDA-465A-8546-9D927F8286FD}"/>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1085512" y="0"/>
              <a:ext cx="650875" cy="1730375"/>
              <a:chOff x="11347978" y="0"/>
              <a:chExt cx="650875" cy="1730375"/>
            </a:xfrm>
          </p:grpSpPr>
          <p:sp>
            <p:nvSpPr>
              <p:cNvPr id="132" name="Freeform 32">
                <a:extLst>
                  <a:ext uri="{FF2B5EF4-FFF2-40B4-BE49-F238E27FC236}">
                    <a16:creationId xmlns:a16="http://schemas.microsoft.com/office/drawing/2014/main" id="{0AC67F09-E0D9-410A-A4DE-72D31697EB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67041"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80000"/>
                </a:schemeClr>
              </a:solidFill>
              <a:ln>
                <a:noFill/>
              </a:ln>
            </p:spPr>
          </p:sp>
          <p:sp>
            <p:nvSpPr>
              <p:cNvPr id="133" name="Freeform 33">
                <a:extLst>
                  <a:ext uri="{FF2B5EF4-FFF2-40B4-BE49-F238E27FC236}">
                    <a16:creationId xmlns:a16="http://schemas.microsoft.com/office/drawing/2014/main" id="{B78F2FDE-85C9-4650-919F-C35464007D7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47978"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80000"/>
                </a:schemeClr>
              </a:solidFill>
              <a:ln>
                <a:noFill/>
              </a:ln>
            </p:spPr>
          </p:sp>
          <p:sp>
            <p:nvSpPr>
              <p:cNvPr id="134" name="Freeform 34">
                <a:extLst>
                  <a:ext uri="{FF2B5EF4-FFF2-40B4-BE49-F238E27FC236}">
                    <a16:creationId xmlns:a16="http://schemas.microsoft.com/office/drawing/2014/main" id="{57DD2F8B-5242-455C-B03F-E2F6B6732E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14678"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135" name="Freeform 37">
                <a:extLst>
                  <a:ext uri="{FF2B5EF4-FFF2-40B4-BE49-F238E27FC236}">
                    <a16:creationId xmlns:a16="http://schemas.microsoft.com/office/drawing/2014/main" id="{B8CE3E90-8A76-4CD5-B28C-D71FF37185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694053"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80000"/>
                </a:schemeClr>
              </a:solidFill>
              <a:ln>
                <a:noFill/>
              </a:ln>
            </p:spPr>
          </p:sp>
        </p:grpSp>
        <p:grpSp>
          <p:nvGrpSpPr>
            <p:cNvPr id="113" name="Group 112">
              <a:extLst>
                <a:ext uri="{FF2B5EF4-FFF2-40B4-BE49-F238E27FC236}">
                  <a16:creationId xmlns:a16="http://schemas.microsoft.com/office/drawing/2014/main" id="{4C374541-D033-4B72-A232-5461EEAD4DF2}"/>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flipH="1">
              <a:off x="11229445" y="4867275"/>
              <a:ext cx="598488" cy="1981201"/>
              <a:chOff x="11424178" y="4867275"/>
              <a:chExt cx="598488" cy="1981201"/>
            </a:xfrm>
          </p:grpSpPr>
          <p:sp>
            <p:nvSpPr>
              <p:cNvPr id="126" name="Freeform 35">
                <a:extLst>
                  <a:ext uri="{FF2B5EF4-FFF2-40B4-BE49-F238E27FC236}">
                    <a16:creationId xmlns:a16="http://schemas.microsoft.com/office/drawing/2014/main" id="{94766BAB-FE6E-4247-886B-736F831FEB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14666"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80000"/>
                </a:schemeClr>
              </a:solidFill>
              <a:ln>
                <a:noFill/>
              </a:ln>
            </p:spPr>
          </p:sp>
          <p:sp>
            <p:nvSpPr>
              <p:cNvPr id="127" name="Freeform 36">
                <a:extLst>
                  <a:ext uri="{FF2B5EF4-FFF2-40B4-BE49-F238E27FC236}">
                    <a16:creationId xmlns:a16="http://schemas.microsoft.com/office/drawing/2014/main" id="{3C954FB2-C7A0-468C-8AD2-C278DCA6421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55966"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80000"/>
                </a:schemeClr>
              </a:solidFill>
              <a:ln>
                <a:noFill/>
              </a:ln>
            </p:spPr>
          </p:sp>
          <p:sp>
            <p:nvSpPr>
              <p:cNvPr id="128" name="Freeform 38">
                <a:extLst>
                  <a:ext uri="{FF2B5EF4-FFF2-40B4-BE49-F238E27FC236}">
                    <a16:creationId xmlns:a16="http://schemas.microsoft.com/office/drawing/2014/main" id="{F52FBFD5-A528-4DB8-A802-814A7E421D6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19441"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129" name="Freeform 39">
                <a:extLst>
                  <a:ext uri="{FF2B5EF4-FFF2-40B4-BE49-F238E27FC236}">
                    <a16:creationId xmlns:a16="http://schemas.microsoft.com/office/drawing/2014/main" id="{E57CCB6D-72AF-4D41-8C6C-9750D43DC6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24178"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80000"/>
                </a:schemeClr>
              </a:solidFill>
              <a:ln>
                <a:noFill/>
              </a:ln>
            </p:spPr>
          </p:sp>
          <p:sp>
            <p:nvSpPr>
              <p:cNvPr id="130" name="Freeform 40">
                <a:extLst>
                  <a:ext uri="{FF2B5EF4-FFF2-40B4-BE49-F238E27FC236}">
                    <a16:creationId xmlns:a16="http://schemas.microsoft.com/office/drawing/2014/main" id="{19D203AA-CF94-405B-800C-0C798552188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32166"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131" name="Rectangle 41">
                <a:extLst>
                  <a:ext uri="{FF2B5EF4-FFF2-40B4-BE49-F238E27FC236}">
                    <a16:creationId xmlns:a16="http://schemas.microsoft.com/office/drawing/2014/main" id="{7D053665-E810-419F-9D63-2A54CB47738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22653" y="6596063"/>
                <a:ext cx="23813" cy="252413"/>
              </a:xfrm>
              <a:prstGeom prst="rect">
                <a:avLst/>
              </a:prstGeom>
              <a:solidFill>
                <a:schemeClr val="tx2">
                  <a:alpha val="80000"/>
                </a:schemeClr>
              </a:solidFill>
              <a:ln>
                <a:noFill/>
              </a:ln>
            </p:spPr>
          </p:sp>
        </p:grpSp>
        <p:grpSp>
          <p:nvGrpSpPr>
            <p:cNvPr id="114" name="Group 113">
              <a:extLst>
                <a:ext uri="{FF2B5EF4-FFF2-40B4-BE49-F238E27FC236}">
                  <a16:creationId xmlns:a16="http://schemas.microsoft.com/office/drawing/2014/main" id="{DEAF6153-6BF6-448C-81C1-2817B0F7800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flipH="1">
              <a:off x="440267" y="5118101"/>
              <a:ext cx="650875" cy="1730375"/>
              <a:chOff x="118533" y="5118101"/>
              <a:chExt cx="650875" cy="1730375"/>
            </a:xfrm>
          </p:grpSpPr>
          <p:sp>
            <p:nvSpPr>
              <p:cNvPr id="122" name="Freeform 32">
                <a:extLst>
                  <a:ext uri="{FF2B5EF4-FFF2-40B4-BE49-F238E27FC236}">
                    <a16:creationId xmlns:a16="http://schemas.microsoft.com/office/drawing/2014/main" id="{A7E0D3C0-552C-4741-AFBE-E665CEA068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237596" y="6335713"/>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80000"/>
                </a:schemeClr>
              </a:solidFill>
              <a:ln>
                <a:noFill/>
              </a:ln>
            </p:spPr>
          </p:sp>
          <p:sp>
            <p:nvSpPr>
              <p:cNvPr id="123" name="Freeform 33">
                <a:extLst>
                  <a:ext uri="{FF2B5EF4-FFF2-40B4-BE49-F238E27FC236}">
                    <a16:creationId xmlns:a16="http://schemas.microsoft.com/office/drawing/2014/main" id="{CAF96EBF-4E74-4F88-BD05-A4AE1694A45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118533" y="622141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80000"/>
                </a:schemeClr>
              </a:solidFill>
              <a:ln>
                <a:noFill/>
              </a:ln>
            </p:spPr>
          </p:sp>
          <p:sp>
            <p:nvSpPr>
              <p:cNvPr id="124" name="Freeform 34">
                <a:extLst>
                  <a:ext uri="{FF2B5EF4-FFF2-40B4-BE49-F238E27FC236}">
                    <a16:creationId xmlns:a16="http://schemas.microsoft.com/office/drawing/2014/main" id="{D49C51B9-E4E4-410D-8AAB-7E308A1D452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385233" y="5118101"/>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125" name="Freeform 37">
                <a:extLst>
                  <a:ext uri="{FF2B5EF4-FFF2-40B4-BE49-F238E27FC236}">
                    <a16:creationId xmlns:a16="http://schemas.microsoft.com/office/drawing/2014/main" id="{354F0627-1BD6-4455-967A-32DB31C82C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464608" y="5299075"/>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80000"/>
                </a:schemeClr>
              </a:solidFill>
              <a:ln>
                <a:noFill/>
              </a:ln>
            </p:spPr>
          </p:sp>
        </p:grpSp>
        <p:grpSp>
          <p:nvGrpSpPr>
            <p:cNvPr id="115" name="Group 114">
              <a:extLst>
                <a:ext uri="{FF2B5EF4-FFF2-40B4-BE49-F238E27FC236}">
                  <a16:creationId xmlns:a16="http://schemas.microsoft.com/office/drawing/2014/main" id="{BC21AED9-0CB5-426C-A1C4-6EEB548050D5}"/>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72533" y="0"/>
              <a:ext cx="598488" cy="1981201"/>
              <a:chOff x="194733" y="0"/>
              <a:chExt cx="598488" cy="1981201"/>
            </a:xfrm>
          </p:grpSpPr>
          <p:sp>
            <p:nvSpPr>
              <p:cNvPr id="116" name="Freeform 35">
                <a:extLst>
                  <a:ext uri="{FF2B5EF4-FFF2-40B4-BE49-F238E27FC236}">
                    <a16:creationId xmlns:a16="http://schemas.microsoft.com/office/drawing/2014/main" id="{8D8A778B-9916-47AC-A28A-07F01A83F4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285221" y="0"/>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80000"/>
                </a:schemeClr>
              </a:solidFill>
              <a:ln>
                <a:noFill/>
              </a:ln>
            </p:spPr>
          </p:sp>
          <p:sp>
            <p:nvSpPr>
              <p:cNvPr id="117" name="Freeform 36">
                <a:extLst>
                  <a:ext uri="{FF2B5EF4-FFF2-40B4-BE49-F238E27FC236}">
                    <a16:creationId xmlns:a16="http://schemas.microsoft.com/office/drawing/2014/main" id="{65323B96-DF0E-463C-B290-C22D3C55324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526521" y="1141413"/>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80000"/>
                </a:schemeClr>
              </a:solidFill>
              <a:ln>
                <a:noFill/>
              </a:ln>
            </p:spPr>
          </p:sp>
          <p:sp>
            <p:nvSpPr>
              <p:cNvPr id="118" name="Freeform 38">
                <a:extLst>
                  <a:ext uri="{FF2B5EF4-FFF2-40B4-BE49-F238E27FC236}">
                    <a16:creationId xmlns:a16="http://schemas.microsoft.com/office/drawing/2014/main" id="{65A0E255-1142-422E-A62A-5044177C5AE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389996" y="1792288"/>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119" name="Freeform 39">
                <a:extLst>
                  <a:ext uri="{FF2B5EF4-FFF2-40B4-BE49-F238E27FC236}">
                    <a16:creationId xmlns:a16="http://schemas.microsoft.com/office/drawing/2014/main" id="{233A955D-DB0D-42F8-B490-E01FB9C45C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194733" y="0"/>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80000"/>
                </a:schemeClr>
              </a:solidFill>
              <a:ln>
                <a:noFill/>
              </a:ln>
            </p:spPr>
          </p:sp>
          <p:sp>
            <p:nvSpPr>
              <p:cNvPr id="120" name="Freeform 40">
                <a:extLst>
                  <a:ext uri="{FF2B5EF4-FFF2-40B4-BE49-F238E27FC236}">
                    <a16:creationId xmlns:a16="http://schemas.microsoft.com/office/drawing/2014/main" id="{F0F0C29B-EB52-470C-AF64-FC54F5C250F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602721" y="24288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121" name="Rectangle 41">
                <a:extLst>
                  <a:ext uri="{FF2B5EF4-FFF2-40B4-BE49-F238E27FC236}">
                    <a16:creationId xmlns:a16="http://schemas.microsoft.com/office/drawing/2014/main" id="{A6C0E942-454D-483D-84FB-89308C8F15B7}"/>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flipV="1">
                <a:off x="693208" y="0"/>
                <a:ext cx="23813" cy="252413"/>
              </a:xfrm>
              <a:prstGeom prst="rect">
                <a:avLst/>
              </a:prstGeom>
              <a:solidFill>
                <a:schemeClr val="tx2">
                  <a:alpha val="80000"/>
                </a:schemeClr>
              </a:solidFill>
              <a:ln>
                <a:noFill/>
              </a:ln>
            </p:spPr>
          </p:sp>
        </p:grpSp>
      </p:grpSp>
      <p:sp>
        <p:nvSpPr>
          <p:cNvPr id="2" name="Title 1">
            <a:extLst>
              <a:ext uri="{FF2B5EF4-FFF2-40B4-BE49-F238E27FC236}">
                <a16:creationId xmlns:a16="http://schemas.microsoft.com/office/drawing/2014/main" id="{1D283CCD-7C11-C6B6-BF29-C00FE30BFC3D}"/>
              </a:ext>
            </a:extLst>
          </p:cNvPr>
          <p:cNvSpPr>
            <a:spLocks noGrp="1"/>
          </p:cNvSpPr>
          <p:nvPr>
            <p:ph type="title"/>
          </p:nvPr>
        </p:nvSpPr>
        <p:spPr>
          <a:xfrm>
            <a:off x="1143001" y="1007533"/>
            <a:ext cx="9905998" cy="1092200"/>
          </a:xfrm>
        </p:spPr>
        <p:txBody>
          <a:bodyPr>
            <a:normAutofit/>
          </a:bodyPr>
          <a:lstStyle/>
          <a:p>
            <a:pPr algn="ctr"/>
            <a:r>
              <a:rPr lang="en-US" b="1"/>
              <a:t>Conclusion </a:t>
            </a:r>
          </a:p>
        </p:txBody>
      </p:sp>
      <p:sp>
        <p:nvSpPr>
          <p:cNvPr id="3" name="Content Placeholder 2">
            <a:extLst>
              <a:ext uri="{FF2B5EF4-FFF2-40B4-BE49-F238E27FC236}">
                <a16:creationId xmlns:a16="http://schemas.microsoft.com/office/drawing/2014/main" id="{12E9BB36-B728-CB21-4D42-760A1B75D5F3}"/>
              </a:ext>
            </a:extLst>
          </p:cNvPr>
          <p:cNvSpPr>
            <a:spLocks noGrp="1"/>
          </p:cNvSpPr>
          <p:nvPr>
            <p:ph idx="1"/>
          </p:nvPr>
        </p:nvSpPr>
        <p:spPr>
          <a:xfrm>
            <a:off x="1143001" y="2252134"/>
            <a:ext cx="9905999" cy="3454399"/>
          </a:xfrm>
        </p:spPr>
        <p:txBody>
          <a:bodyPr anchor="ctr">
            <a:normAutofit/>
          </a:bodyPr>
          <a:lstStyle/>
          <a:p>
            <a:pPr marL="0" indent="0">
              <a:buNone/>
            </a:pPr>
            <a:r>
              <a:rPr lang="en-US" sz="2000" dirty="0"/>
              <a:t>In the end, we conclude that the farm suffers from several problems, and the administration is interested in overcoming them. Therefore, in this project, most of the problems facing the farm were solved by:</a:t>
            </a:r>
          </a:p>
          <a:p>
            <a:r>
              <a:rPr lang="en-US" dirty="0"/>
              <a:t>Document all procedures and operations inside the farm.</a:t>
            </a:r>
          </a:p>
          <a:p>
            <a:r>
              <a:rPr lang="en-US" dirty="0"/>
              <a:t>Develop an organizational structure.</a:t>
            </a:r>
          </a:p>
          <a:p>
            <a:r>
              <a:rPr lang="en-US" dirty="0"/>
              <a:t>Work job descriptions.</a:t>
            </a:r>
          </a:p>
          <a:p>
            <a:endParaRPr lang="en-US" sz="2000" dirty="0"/>
          </a:p>
        </p:txBody>
      </p:sp>
    </p:spTree>
    <p:extLst>
      <p:ext uri="{BB962C8B-B14F-4D97-AF65-F5344CB8AC3E}">
        <p14:creationId xmlns:p14="http://schemas.microsoft.com/office/powerpoint/2010/main" val="24848965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A0B38558-5389-4817-936F-FD62560CAC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73" name="Rectangle 72">
              <a:extLst>
                <a:ext uri="{FF2B5EF4-FFF2-40B4-BE49-F238E27FC236}">
                  <a16:creationId xmlns:a16="http://schemas.microsoft.com/office/drawing/2014/main" id="{CCB252B9-42EF-4414-AA22-2A95C18197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2">
              <a:extLst>
                <a:ext uri="{FF2B5EF4-FFF2-40B4-BE49-F238E27FC236}">
                  <a16:creationId xmlns:a16="http://schemas.microsoft.com/office/drawing/2014/main" id="{F9C2C800-C3E3-4317-A3CC-1558D71F14BC}"/>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p14="http://schemas.microsoft.com/office/powerpoint/2010/main" xmlns:a14="http://schemas.microsoft.com/office/drawing/2010/main" xmlns:a16="http://schemas.microsoft.com/office/drawing/2014/main" xmlns="">
                  <a:solidFill>
                    <a:srgbClr val="FFFFFF"/>
                  </a:solidFill>
                </a14:hiddenFill>
              </a:ext>
            </a:extLst>
          </p:spPr>
        </p:pic>
      </p:grpSp>
      <p:pic>
        <p:nvPicPr>
          <p:cNvPr id="5" name="Picture 4" descr="White bulbs with a yellow one standing out">
            <a:extLst>
              <a:ext uri="{FF2B5EF4-FFF2-40B4-BE49-F238E27FC236}">
                <a16:creationId xmlns:a16="http://schemas.microsoft.com/office/drawing/2014/main" id="{B8653CB5-3F0D-B496-50EA-377EDB557AC7}"/>
              </a:ext>
            </a:extLst>
          </p:cNvPr>
          <p:cNvPicPr>
            <a:picLocks noChangeAspect="1"/>
          </p:cNvPicPr>
          <p:nvPr/>
        </p:nvPicPr>
        <p:blipFill rotWithShape="1">
          <a:blip r:embed="rId4">
            <a:alphaModFix/>
          </a:blip>
          <a:srcRect b="15706"/>
          <a:stretch/>
        </p:blipFill>
        <p:spPr>
          <a:xfrm>
            <a:off x="3611" y="10"/>
            <a:ext cx="12188389" cy="6857990"/>
          </a:xfrm>
          <a:prstGeom prst="rect">
            <a:avLst/>
          </a:prstGeom>
        </p:spPr>
      </p:pic>
      <p:grpSp>
        <p:nvGrpSpPr>
          <p:cNvPr id="76" name="Group 75">
            <a:extLst>
              <a:ext uri="{FF2B5EF4-FFF2-40B4-BE49-F238E27FC236}">
                <a16:creationId xmlns:a16="http://schemas.microsoft.com/office/drawing/2014/main" id="{15502586-682B-4EDF-9515-674BB4E1CD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72533" y="0"/>
            <a:ext cx="11455400" cy="6848476"/>
            <a:chOff x="372533" y="0"/>
            <a:chExt cx="11455400" cy="6848476"/>
          </a:xfrm>
        </p:grpSpPr>
        <p:sp>
          <p:nvSpPr>
            <p:cNvPr id="77" name="Round Diagonal Corner Rectangle 7">
              <a:extLst>
                <a:ext uri="{FF2B5EF4-FFF2-40B4-BE49-F238E27FC236}">
                  <a16:creationId xmlns:a16="http://schemas.microsoft.com/office/drawing/2014/main" id="{C4491F87-B86B-413A-ACCD-56525E533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22867" y="766234"/>
              <a:ext cx="10346266" cy="5325532"/>
            </a:xfrm>
            <a:prstGeom prst="round2DiagRect">
              <a:avLst>
                <a:gd name="adj1" fmla="val 4147"/>
                <a:gd name="adj2" fmla="val 0"/>
              </a:avLst>
            </a:prstGeom>
            <a:solidFill>
              <a:schemeClr val="bg1">
                <a:alpha val="80000"/>
              </a:schemeClr>
            </a:solidFill>
            <a:ln w="19050" cap="sq">
              <a:solidFill>
                <a:schemeClr val="tx2">
                  <a:alpha val="60000"/>
                </a:schemeClr>
              </a:solidFill>
              <a:miter lim="800000"/>
            </a:ln>
            <a:effectLst>
              <a:outerShdw blurRad="889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8" name="Group 77">
              <a:extLst>
                <a:ext uri="{FF2B5EF4-FFF2-40B4-BE49-F238E27FC236}">
                  <a16:creationId xmlns:a16="http://schemas.microsoft.com/office/drawing/2014/main" id="{04A25545-7FDA-465A-8546-9D927F8286FD}"/>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1085512" y="0"/>
              <a:ext cx="650875" cy="1730375"/>
              <a:chOff x="11347978" y="0"/>
              <a:chExt cx="650875" cy="1730375"/>
            </a:xfrm>
          </p:grpSpPr>
          <p:sp>
            <p:nvSpPr>
              <p:cNvPr id="98" name="Freeform 32">
                <a:extLst>
                  <a:ext uri="{FF2B5EF4-FFF2-40B4-BE49-F238E27FC236}">
                    <a16:creationId xmlns:a16="http://schemas.microsoft.com/office/drawing/2014/main" id="{0AC67F09-E0D9-410A-A4DE-72D31697EB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67041"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80000"/>
                </a:schemeClr>
              </a:solidFill>
              <a:ln>
                <a:noFill/>
              </a:ln>
            </p:spPr>
          </p:sp>
          <p:sp>
            <p:nvSpPr>
              <p:cNvPr id="99" name="Freeform 33">
                <a:extLst>
                  <a:ext uri="{FF2B5EF4-FFF2-40B4-BE49-F238E27FC236}">
                    <a16:creationId xmlns:a16="http://schemas.microsoft.com/office/drawing/2014/main" id="{B78F2FDE-85C9-4650-919F-C35464007D7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47978"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80000"/>
                </a:schemeClr>
              </a:solidFill>
              <a:ln>
                <a:noFill/>
              </a:ln>
            </p:spPr>
          </p:sp>
          <p:sp>
            <p:nvSpPr>
              <p:cNvPr id="100" name="Freeform 34">
                <a:extLst>
                  <a:ext uri="{FF2B5EF4-FFF2-40B4-BE49-F238E27FC236}">
                    <a16:creationId xmlns:a16="http://schemas.microsoft.com/office/drawing/2014/main" id="{57DD2F8B-5242-455C-B03F-E2F6B6732E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14678"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101" name="Freeform 37">
                <a:extLst>
                  <a:ext uri="{FF2B5EF4-FFF2-40B4-BE49-F238E27FC236}">
                    <a16:creationId xmlns:a16="http://schemas.microsoft.com/office/drawing/2014/main" id="{B8CE3E90-8A76-4CD5-B28C-D71FF37185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694053"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80000"/>
                </a:schemeClr>
              </a:solidFill>
              <a:ln>
                <a:noFill/>
              </a:ln>
            </p:spPr>
          </p:sp>
        </p:grpSp>
        <p:grpSp>
          <p:nvGrpSpPr>
            <p:cNvPr id="79" name="Group 78">
              <a:extLst>
                <a:ext uri="{FF2B5EF4-FFF2-40B4-BE49-F238E27FC236}">
                  <a16:creationId xmlns:a16="http://schemas.microsoft.com/office/drawing/2014/main" id="{4C374541-D033-4B72-A232-5461EEAD4DF2}"/>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flipH="1">
              <a:off x="11229445" y="4867275"/>
              <a:ext cx="598488" cy="1981201"/>
              <a:chOff x="11424178" y="4867275"/>
              <a:chExt cx="598488" cy="1981201"/>
            </a:xfrm>
          </p:grpSpPr>
          <p:sp>
            <p:nvSpPr>
              <p:cNvPr id="92" name="Freeform 35">
                <a:extLst>
                  <a:ext uri="{FF2B5EF4-FFF2-40B4-BE49-F238E27FC236}">
                    <a16:creationId xmlns:a16="http://schemas.microsoft.com/office/drawing/2014/main" id="{94766BAB-FE6E-4247-886B-736F831FEB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14666"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80000"/>
                </a:schemeClr>
              </a:solidFill>
              <a:ln>
                <a:noFill/>
              </a:ln>
            </p:spPr>
          </p:sp>
          <p:sp>
            <p:nvSpPr>
              <p:cNvPr id="93" name="Freeform 36">
                <a:extLst>
                  <a:ext uri="{FF2B5EF4-FFF2-40B4-BE49-F238E27FC236}">
                    <a16:creationId xmlns:a16="http://schemas.microsoft.com/office/drawing/2014/main" id="{3C954FB2-C7A0-468C-8AD2-C278DCA6421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55966"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80000"/>
                </a:schemeClr>
              </a:solidFill>
              <a:ln>
                <a:noFill/>
              </a:ln>
            </p:spPr>
          </p:sp>
          <p:sp>
            <p:nvSpPr>
              <p:cNvPr id="94" name="Freeform 38">
                <a:extLst>
                  <a:ext uri="{FF2B5EF4-FFF2-40B4-BE49-F238E27FC236}">
                    <a16:creationId xmlns:a16="http://schemas.microsoft.com/office/drawing/2014/main" id="{F52FBFD5-A528-4DB8-A802-814A7E421D6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19441"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95" name="Freeform 39">
                <a:extLst>
                  <a:ext uri="{FF2B5EF4-FFF2-40B4-BE49-F238E27FC236}">
                    <a16:creationId xmlns:a16="http://schemas.microsoft.com/office/drawing/2014/main" id="{E57CCB6D-72AF-4D41-8C6C-9750D43DC6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24178"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80000"/>
                </a:schemeClr>
              </a:solidFill>
              <a:ln>
                <a:noFill/>
              </a:ln>
            </p:spPr>
          </p:sp>
          <p:sp>
            <p:nvSpPr>
              <p:cNvPr id="96" name="Freeform 40">
                <a:extLst>
                  <a:ext uri="{FF2B5EF4-FFF2-40B4-BE49-F238E27FC236}">
                    <a16:creationId xmlns:a16="http://schemas.microsoft.com/office/drawing/2014/main" id="{19D203AA-CF94-405B-800C-0C798552188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32166"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97" name="Rectangle 41">
                <a:extLst>
                  <a:ext uri="{FF2B5EF4-FFF2-40B4-BE49-F238E27FC236}">
                    <a16:creationId xmlns:a16="http://schemas.microsoft.com/office/drawing/2014/main" id="{7D053665-E810-419F-9D63-2A54CB47738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22653" y="6596063"/>
                <a:ext cx="23813" cy="252413"/>
              </a:xfrm>
              <a:prstGeom prst="rect">
                <a:avLst/>
              </a:prstGeom>
              <a:solidFill>
                <a:schemeClr val="tx2">
                  <a:alpha val="80000"/>
                </a:schemeClr>
              </a:solidFill>
              <a:ln>
                <a:noFill/>
              </a:ln>
            </p:spPr>
          </p:sp>
        </p:grpSp>
        <p:grpSp>
          <p:nvGrpSpPr>
            <p:cNvPr id="80" name="Group 79">
              <a:extLst>
                <a:ext uri="{FF2B5EF4-FFF2-40B4-BE49-F238E27FC236}">
                  <a16:creationId xmlns:a16="http://schemas.microsoft.com/office/drawing/2014/main" id="{DEAF6153-6BF6-448C-81C1-2817B0F7800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flipH="1">
              <a:off x="440267" y="5118101"/>
              <a:ext cx="650875" cy="1730375"/>
              <a:chOff x="118533" y="5118101"/>
              <a:chExt cx="650875" cy="1730375"/>
            </a:xfrm>
          </p:grpSpPr>
          <p:sp>
            <p:nvSpPr>
              <p:cNvPr id="88" name="Freeform 32">
                <a:extLst>
                  <a:ext uri="{FF2B5EF4-FFF2-40B4-BE49-F238E27FC236}">
                    <a16:creationId xmlns:a16="http://schemas.microsoft.com/office/drawing/2014/main" id="{A7E0D3C0-552C-4741-AFBE-E665CEA068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237596" y="6335713"/>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80000"/>
                </a:schemeClr>
              </a:solidFill>
              <a:ln>
                <a:noFill/>
              </a:ln>
            </p:spPr>
          </p:sp>
          <p:sp>
            <p:nvSpPr>
              <p:cNvPr id="89" name="Freeform 33">
                <a:extLst>
                  <a:ext uri="{FF2B5EF4-FFF2-40B4-BE49-F238E27FC236}">
                    <a16:creationId xmlns:a16="http://schemas.microsoft.com/office/drawing/2014/main" id="{CAF96EBF-4E74-4F88-BD05-A4AE1694A45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118533" y="622141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80000"/>
                </a:schemeClr>
              </a:solidFill>
              <a:ln>
                <a:noFill/>
              </a:ln>
            </p:spPr>
          </p:sp>
          <p:sp>
            <p:nvSpPr>
              <p:cNvPr id="90" name="Freeform 34">
                <a:extLst>
                  <a:ext uri="{FF2B5EF4-FFF2-40B4-BE49-F238E27FC236}">
                    <a16:creationId xmlns:a16="http://schemas.microsoft.com/office/drawing/2014/main" id="{D49C51B9-E4E4-410D-8AAB-7E308A1D452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385233" y="5118101"/>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91" name="Freeform 37">
                <a:extLst>
                  <a:ext uri="{FF2B5EF4-FFF2-40B4-BE49-F238E27FC236}">
                    <a16:creationId xmlns:a16="http://schemas.microsoft.com/office/drawing/2014/main" id="{354F0627-1BD6-4455-967A-32DB31C82C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464608" y="5299075"/>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80000"/>
                </a:schemeClr>
              </a:solidFill>
              <a:ln>
                <a:noFill/>
              </a:ln>
            </p:spPr>
          </p:sp>
        </p:grpSp>
        <p:grpSp>
          <p:nvGrpSpPr>
            <p:cNvPr id="81" name="Group 80">
              <a:extLst>
                <a:ext uri="{FF2B5EF4-FFF2-40B4-BE49-F238E27FC236}">
                  <a16:creationId xmlns:a16="http://schemas.microsoft.com/office/drawing/2014/main" id="{BC21AED9-0CB5-426C-A1C4-6EEB548050D5}"/>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72533" y="0"/>
              <a:ext cx="598488" cy="1981201"/>
              <a:chOff x="194733" y="0"/>
              <a:chExt cx="598488" cy="1981201"/>
            </a:xfrm>
          </p:grpSpPr>
          <p:sp>
            <p:nvSpPr>
              <p:cNvPr id="82" name="Freeform 35">
                <a:extLst>
                  <a:ext uri="{FF2B5EF4-FFF2-40B4-BE49-F238E27FC236}">
                    <a16:creationId xmlns:a16="http://schemas.microsoft.com/office/drawing/2014/main" id="{8D8A778B-9916-47AC-A28A-07F01A83F4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285221" y="0"/>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80000"/>
                </a:schemeClr>
              </a:solidFill>
              <a:ln>
                <a:noFill/>
              </a:ln>
            </p:spPr>
          </p:sp>
          <p:sp>
            <p:nvSpPr>
              <p:cNvPr id="83" name="Freeform 36">
                <a:extLst>
                  <a:ext uri="{FF2B5EF4-FFF2-40B4-BE49-F238E27FC236}">
                    <a16:creationId xmlns:a16="http://schemas.microsoft.com/office/drawing/2014/main" id="{65323B96-DF0E-463C-B290-C22D3C55324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526521" y="1141413"/>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80000"/>
                </a:schemeClr>
              </a:solidFill>
              <a:ln>
                <a:noFill/>
              </a:ln>
            </p:spPr>
          </p:sp>
          <p:sp>
            <p:nvSpPr>
              <p:cNvPr id="84" name="Freeform 38">
                <a:extLst>
                  <a:ext uri="{FF2B5EF4-FFF2-40B4-BE49-F238E27FC236}">
                    <a16:creationId xmlns:a16="http://schemas.microsoft.com/office/drawing/2014/main" id="{65A0E255-1142-422E-A62A-5044177C5AE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389996" y="1792288"/>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85" name="Freeform 39">
                <a:extLst>
                  <a:ext uri="{FF2B5EF4-FFF2-40B4-BE49-F238E27FC236}">
                    <a16:creationId xmlns:a16="http://schemas.microsoft.com/office/drawing/2014/main" id="{233A955D-DB0D-42F8-B490-E01FB9C45C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194733" y="0"/>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80000"/>
                </a:schemeClr>
              </a:solidFill>
              <a:ln>
                <a:noFill/>
              </a:ln>
            </p:spPr>
          </p:sp>
          <p:sp>
            <p:nvSpPr>
              <p:cNvPr id="86" name="Freeform 40">
                <a:extLst>
                  <a:ext uri="{FF2B5EF4-FFF2-40B4-BE49-F238E27FC236}">
                    <a16:creationId xmlns:a16="http://schemas.microsoft.com/office/drawing/2014/main" id="{F0F0C29B-EB52-470C-AF64-FC54F5C250F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602721" y="24288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87" name="Rectangle 41">
                <a:extLst>
                  <a:ext uri="{FF2B5EF4-FFF2-40B4-BE49-F238E27FC236}">
                    <a16:creationId xmlns:a16="http://schemas.microsoft.com/office/drawing/2014/main" id="{A6C0E942-454D-483D-84FB-89308C8F15B7}"/>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flipV="1">
                <a:off x="693208" y="0"/>
                <a:ext cx="23813" cy="252413"/>
              </a:xfrm>
              <a:prstGeom prst="rect">
                <a:avLst/>
              </a:prstGeom>
              <a:solidFill>
                <a:schemeClr val="tx2">
                  <a:alpha val="80000"/>
                </a:schemeClr>
              </a:solidFill>
              <a:ln>
                <a:noFill/>
              </a:ln>
            </p:spPr>
          </p:sp>
        </p:grpSp>
      </p:grpSp>
      <p:sp>
        <p:nvSpPr>
          <p:cNvPr id="2" name="Title 1">
            <a:extLst>
              <a:ext uri="{FF2B5EF4-FFF2-40B4-BE49-F238E27FC236}">
                <a16:creationId xmlns:a16="http://schemas.microsoft.com/office/drawing/2014/main" id="{56CBF4DF-8B1F-4AAF-B977-00F2D013ACA1}"/>
              </a:ext>
            </a:extLst>
          </p:cNvPr>
          <p:cNvSpPr>
            <a:spLocks noGrp="1"/>
          </p:cNvSpPr>
          <p:nvPr>
            <p:ph type="title"/>
          </p:nvPr>
        </p:nvSpPr>
        <p:spPr>
          <a:xfrm>
            <a:off x="1143001" y="1007533"/>
            <a:ext cx="9905998" cy="1092200"/>
          </a:xfrm>
        </p:spPr>
        <p:txBody>
          <a:bodyPr>
            <a:normAutofit/>
          </a:bodyPr>
          <a:lstStyle/>
          <a:p>
            <a:pPr algn="ctr"/>
            <a:r>
              <a:rPr lang="en-US" b="1" dirty="0"/>
              <a:t>Recommendation</a:t>
            </a:r>
            <a:endParaRPr lang="en-US" dirty="0"/>
          </a:p>
        </p:txBody>
      </p:sp>
      <p:graphicFrame>
        <p:nvGraphicFramePr>
          <p:cNvPr id="103" name="Content Placeholder 2">
            <a:extLst>
              <a:ext uri="{FF2B5EF4-FFF2-40B4-BE49-F238E27FC236}">
                <a16:creationId xmlns:a16="http://schemas.microsoft.com/office/drawing/2014/main" id="{EB127290-A198-15B7-7184-DF1DDF7C6B77}"/>
              </a:ext>
            </a:extLst>
          </p:cNvPr>
          <p:cNvGraphicFramePr>
            <a:graphicFrameLocks noGrp="1"/>
          </p:cNvGraphicFramePr>
          <p:nvPr>
            <p:ph idx="1"/>
            <p:extLst>
              <p:ext uri="{D42A27DB-BD31-4B8C-83A1-F6EECF244321}">
                <p14:modId xmlns:p14="http://schemas.microsoft.com/office/powerpoint/2010/main" val="3067323872"/>
              </p:ext>
            </p:extLst>
          </p:nvPr>
        </p:nvGraphicFramePr>
        <p:xfrm>
          <a:off x="1143001" y="2252134"/>
          <a:ext cx="9905999" cy="345439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2841878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7182" name="Rectangle 7181">
            <a:extLst>
              <a:ext uri="{FF2B5EF4-FFF2-40B4-BE49-F238E27FC236}">
                <a16:creationId xmlns:a16="http://schemas.microsoft.com/office/drawing/2014/main" id="{5FC14DC2-4A54-40AC-8EF3-06CEBE60D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046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4" name="Rectangle 7183">
            <a:extLst>
              <a:ext uri="{FF2B5EF4-FFF2-40B4-BE49-F238E27FC236}">
                <a16:creationId xmlns:a16="http://schemas.microsoft.com/office/drawing/2014/main" id="{E8EC2BBA-55E7-4DA8-AF56-7DBA1F8191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Graduate Script - Free Graduation Thank You Card | Greetings Island">
            <a:extLst>
              <a:ext uri="{FF2B5EF4-FFF2-40B4-BE49-F238E27FC236}">
                <a16:creationId xmlns:a16="http://schemas.microsoft.com/office/drawing/2014/main" id="{DA2B1DAB-78FE-50D1-77B6-E3AA00A5DAF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98807" y="643467"/>
            <a:ext cx="9917722"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795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108" name="Group 107">
            <a:extLst>
              <a:ext uri="{FF2B5EF4-FFF2-40B4-BE49-F238E27FC236}">
                <a16:creationId xmlns:a16="http://schemas.microsoft.com/office/drawing/2014/main" id="{9AE4726C-1831-4FE3-9A11-227F0DC2F0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109" name="Rectangle 108">
              <a:extLst>
                <a:ext uri="{FF2B5EF4-FFF2-40B4-BE49-F238E27FC236}">
                  <a16:creationId xmlns:a16="http://schemas.microsoft.com/office/drawing/2014/main" id="{B651D7F7-8C54-448E-A268-1CBFAD87D4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0" name="Picture 2">
              <a:extLst>
                <a:ext uri="{FF2B5EF4-FFF2-40B4-BE49-F238E27FC236}">
                  <a16:creationId xmlns:a16="http://schemas.microsoft.com/office/drawing/2014/main" id="{E3B56E94-40E1-489A-98B2-A3238D66A064}"/>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6="http://schemas.microsoft.com/office/drawing/2014/main" xmlns:a14="http://schemas.microsoft.com/office/drawing/2010/main" xmlns:p14="http://schemas.microsoft.com/office/powerpoint/2010/main">
                  <a:solidFill>
                    <a:srgbClr val="FFFFFF"/>
                  </a:solidFill>
                </a14:hiddenFill>
              </a:ext>
            </a:extLst>
          </p:spPr>
        </p:pic>
      </p:grpSp>
      <p:sp>
        <p:nvSpPr>
          <p:cNvPr id="2" name="Title 1">
            <a:extLst>
              <a:ext uri="{FF2B5EF4-FFF2-40B4-BE49-F238E27FC236}">
                <a16:creationId xmlns:a16="http://schemas.microsoft.com/office/drawing/2014/main" id="{F8DA976C-B7A1-E28E-388D-47648F5D2B01}"/>
              </a:ext>
            </a:extLst>
          </p:cNvPr>
          <p:cNvSpPr>
            <a:spLocks noGrp="1"/>
          </p:cNvSpPr>
          <p:nvPr>
            <p:ph type="title"/>
          </p:nvPr>
        </p:nvSpPr>
        <p:spPr>
          <a:xfrm>
            <a:off x="4996697" y="618518"/>
            <a:ext cx="6050713" cy="1478570"/>
          </a:xfrm>
        </p:spPr>
        <p:txBody>
          <a:bodyPr>
            <a:normAutofit/>
          </a:bodyPr>
          <a:lstStyle/>
          <a:p>
            <a:r>
              <a:rPr lang="en-US" b="1">
                <a:latin typeface="Times New Roman" panose="02020603050405020304" pitchFamily="18" charset="0"/>
                <a:cs typeface="Times New Roman" panose="02020603050405020304" pitchFamily="18" charset="0"/>
              </a:rPr>
              <a:t>Outline</a:t>
            </a:r>
            <a:endParaRPr lang="en-US" b="1"/>
          </a:p>
        </p:txBody>
      </p:sp>
      <p:pic>
        <p:nvPicPr>
          <p:cNvPr id="5" name="Picture 4" descr="Light bulb on yellow background with sketched light beams and cord">
            <a:extLst>
              <a:ext uri="{FF2B5EF4-FFF2-40B4-BE49-F238E27FC236}">
                <a16:creationId xmlns:a16="http://schemas.microsoft.com/office/drawing/2014/main" id="{77C09221-B34C-EB24-70D7-CB00ABDF1044}"/>
              </a:ext>
            </a:extLst>
          </p:cNvPr>
          <p:cNvPicPr>
            <a:picLocks noChangeAspect="1"/>
          </p:cNvPicPr>
          <p:nvPr/>
        </p:nvPicPr>
        <p:blipFill rotWithShape="1">
          <a:blip r:embed="rId4"/>
          <a:srcRect l="51640" r="6789"/>
          <a:stretch/>
        </p:blipFill>
        <p:spPr>
          <a:xfrm>
            <a:off x="-5597" y="10"/>
            <a:ext cx="4732341" cy="6857990"/>
          </a:xfrm>
          <a:prstGeom prst="rect">
            <a:avLst/>
          </a:prstGeom>
        </p:spPr>
      </p:pic>
      <p:grpSp>
        <p:nvGrpSpPr>
          <p:cNvPr id="112" name="Group 111">
            <a:extLst>
              <a:ext uri="{FF2B5EF4-FFF2-40B4-BE49-F238E27FC236}">
                <a16:creationId xmlns:a16="http://schemas.microsoft.com/office/drawing/2014/main" id="{E916825F-759B-4F1A-BA80-AF7137691E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solidFill>
            <a:schemeClr val="tx1">
              <a:alpha val="70000"/>
            </a:schemeClr>
          </a:solidFill>
          <a:effectLst/>
        </p:grpSpPr>
        <p:sp>
          <p:nvSpPr>
            <p:cNvPr id="113" name="Rectangle 112">
              <a:extLst>
                <a:ext uri="{FF2B5EF4-FFF2-40B4-BE49-F238E27FC236}">
                  <a16:creationId xmlns:a16="http://schemas.microsoft.com/office/drawing/2014/main" id="{0AF64541-DE3B-4DBB-84E1-907956469E52}"/>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14" name="Freeform 6">
              <a:extLst>
                <a:ext uri="{FF2B5EF4-FFF2-40B4-BE49-F238E27FC236}">
                  <a16:creationId xmlns:a16="http://schemas.microsoft.com/office/drawing/2014/main" id="{9175DCC0-514A-4CA1-AD9A-1BB0FFF1B4F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5" name="Freeform 7">
              <a:extLst>
                <a:ext uri="{FF2B5EF4-FFF2-40B4-BE49-F238E27FC236}">
                  <a16:creationId xmlns:a16="http://schemas.microsoft.com/office/drawing/2014/main" id="{10371924-94D9-48AF-9D5B-6471775BE81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6" name="Rectangle 115">
              <a:extLst>
                <a:ext uri="{FF2B5EF4-FFF2-40B4-BE49-F238E27FC236}">
                  <a16:creationId xmlns:a16="http://schemas.microsoft.com/office/drawing/2014/main" id="{7C964FF9-A41A-438C-A22B-62690C98F1A7}"/>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17" name="Freeform 9">
              <a:extLst>
                <a:ext uri="{FF2B5EF4-FFF2-40B4-BE49-F238E27FC236}">
                  <a16:creationId xmlns:a16="http://schemas.microsoft.com/office/drawing/2014/main" id="{61716CD6-1875-4567-B3E2-364CD0960D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8" name="Freeform 10">
              <a:extLst>
                <a:ext uri="{FF2B5EF4-FFF2-40B4-BE49-F238E27FC236}">
                  <a16:creationId xmlns:a16="http://schemas.microsoft.com/office/drawing/2014/main" id="{31A293D3-7189-453D-AB91-1291AAFF3D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9" name="Freeform 11">
              <a:extLst>
                <a:ext uri="{FF2B5EF4-FFF2-40B4-BE49-F238E27FC236}">
                  <a16:creationId xmlns:a16="http://schemas.microsoft.com/office/drawing/2014/main" id="{87CB4EFE-58B3-4326-9CFB-A2AFADDFA5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0" name="Freeform 12">
              <a:extLst>
                <a:ext uri="{FF2B5EF4-FFF2-40B4-BE49-F238E27FC236}">
                  <a16:creationId xmlns:a16="http://schemas.microsoft.com/office/drawing/2014/main" id="{249CF4D3-B5A3-4287-BC9D-E9BB8FA6EBB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1" name="Freeform 13">
              <a:extLst>
                <a:ext uri="{FF2B5EF4-FFF2-40B4-BE49-F238E27FC236}">
                  <a16:creationId xmlns:a16="http://schemas.microsoft.com/office/drawing/2014/main" id="{4D2515F2-4D11-41AF-A6B1-7D084BEA98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2" name="Freeform 14">
              <a:extLst>
                <a:ext uri="{FF2B5EF4-FFF2-40B4-BE49-F238E27FC236}">
                  <a16:creationId xmlns:a16="http://schemas.microsoft.com/office/drawing/2014/main" id="{331BCBF4-0DC2-426E-84B3-AE38E403C9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3" name="Freeform 15">
              <a:extLst>
                <a:ext uri="{FF2B5EF4-FFF2-40B4-BE49-F238E27FC236}">
                  <a16:creationId xmlns:a16="http://schemas.microsoft.com/office/drawing/2014/main" id="{EC8AF156-0BE9-437D-A83B-87364146D07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4" name="Freeform 16">
              <a:extLst>
                <a:ext uri="{FF2B5EF4-FFF2-40B4-BE49-F238E27FC236}">
                  <a16:creationId xmlns:a16="http://schemas.microsoft.com/office/drawing/2014/main" id="{AC8CB256-3F62-4406-88F5-CE2421FF25E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5" name="Freeform 17">
              <a:extLst>
                <a:ext uri="{FF2B5EF4-FFF2-40B4-BE49-F238E27FC236}">
                  <a16:creationId xmlns:a16="http://schemas.microsoft.com/office/drawing/2014/main" id="{F3E812EB-415E-4B60-B0FB-65386882CE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6" name="Freeform 18">
              <a:extLst>
                <a:ext uri="{FF2B5EF4-FFF2-40B4-BE49-F238E27FC236}">
                  <a16:creationId xmlns:a16="http://schemas.microsoft.com/office/drawing/2014/main" id="{EB4C95D7-8E6D-45EC-8CA1-9123D718E3B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7" name="Freeform 19">
              <a:extLst>
                <a:ext uri="{FF2B5EF4-FFF2-40B4-BE49-F238E27FC236}">
                  <a16:creationId xmlns:a16="http://schemas.microsoft.com/office/drawing/2014/main" id="{83F62FD2-2F62-4495-997C-8BD7F95AB8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8" name="Freeform 20">
              <a:extLst>
                <a:ext uri="{FF2B5EF4-FFF2-40B4-BE49-F238E27FC236}">
                  <a16:creationId xmlns:a16="http://schemas.microsoft.com/office/drawing/2014/main" id="{B7DFE0F9-22A3-4846-8D4E-0D193BD3288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9" name="Freeform 21">
              <a:extLst>
                <a:ext uri="{FF2B5EF4-FFF2-40B4-BE49-F238E27FC236}">
                  <a16:creationId xmlns:a16="http://schemas.microsoft.com/office/drawing/2014/main" id="{244DAF25-7415-491A-9FF6-E04BC2DC2EA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0" name="Freeform 22">
              <a:extLst>
                <a:ext uri="{FF2B5EF4-FFF2-40B4-BE49-F238E27FC236}">
                  <a16:creationId xmlns:a16="http://schemas.microsoft.com/office/drawing/2014/main" id="{7ACA3646-863C-4D00-A58A-62C7FE71CE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1" name="Freeform 23">
              <a:extLst>
                <a:ext uri="{FF2B5EF4-FFF2-40B4-BE49-F238E27FC236}">
                  <a16:creationId xmlns:a16="http://schemas.microsoft.com/office/drawing/2014/main" id="{0EA18B38-BD42-45ED-8458-FB205DBC76D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2" name="Freeform 24">
              <a:extLst>
                <a:ext uri="{FF2B5EF4-FFF2-40B4-BE49-F238E27FC236}">
                  <a16:creationId xmlns:a16="http://schemas.microsoft.com/office/drawing/2014/main" id="{45302917-5DBE-4CF2-B52F-478F93FDDE7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3" name="Freeform 25">
              <a:extLst>
                <a:ext uri="{FF2B5EF4-FFF2-40B4-BE49-F238E27FC236}">
                  <a16:creationId xmlns:a16="http://schemas.microsoft.com/office/drawing/2014/main" id="{8E61E6FD-D40E-479C-ABE9-2B69AE20D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4" name="Freeform 26">
              <a:extLst>
                <a:ext uri="{FF2B5EF4-FFF2-40B4-BE49-F238E27FC236}">
                  <a16:creationId xmlns:a16="http://schemas.microsoft.com/office/drawing/2014/main" id="{2F4DEB4F-F824-48D7-AF9B-B5D905DCD1B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5" name="Freeform 27">
              <a:extLst>
                <a:ext uri="{FF2B5EF4-FFF2-40B4-BE49-F238E27FC236}">
                  <a16:creationId xmlns:a16="http://schemas.microsoft.com/office/drawing/2014/main" id="{F76CFA02-6090-4464-B573-BCA350C901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6" name="Freeform 28">
              <a:extLst>
                <a:ext uri="{FF2B5EF4-FFF2-40B4-BE49-F238E27FC236}">
                  <a16:creationId xmlns:a16="http://schemas.microsoft.com/office/drawing/2014/main" id="{51BE8BEC-76C7-41FE-AB76-35194C2442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7" name="Freeform 29">
              <a:extLst>
                <a:ext uri="{FF2B5EF4-FFF2-40B4-BE49-F238E27FC236}">
                  <a16:creationId xmlns:a16="http://schemas.microsoft.com/office/drawing/2014/main" id="{710F61D4-3B34-45A9-B9B7-CE0373AB49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8" name="Freeform 30">
              <a:extLst>
                <a:ext uri="{FF2B5EF4-FFF2-40B4-BE49-F238E27FC236}">
                  <a16:creationId xmlns:a16="http://schemas.microsoft.com/office/drawing/2014/main" id="{451F080F-4CFB-4626-87CA-BB4CACA1C6F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9" name="Freeform 31">
              <a:extLst>
                <a:ext uri="{FF2B5EF4-FFF2-40B4-BE49-F238E27FC236}">
                  <a16:creationId xmlns:a16="http://schemas.microsoft.com/office/drawing/2014/main" id="{667BBD71-2295-4A66-B76C-F82175C2B0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0" name="Freeform 32">
              <a:extLst>
                <a:ext uri="{FF2B5EF4-FFF2-40B4-BE49-F238E27FC236}">
                  <a16:creationId xmlns:a16="http://schemas.microsoft.com/office/drawing/2014/main" id="{B6644DE8-5BD1-4D5F-B245-0D3A21BCE13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1" name="Rectangle 140">
              <a:extLst>
                <a:ext uri="{FF2B5EF4-FFF2-40B4-BE49-F238E27FC236}">
                  <a16:creationId xmlns:a16="http://schemas.microsoft.com/office/drawing/2014/main" id="{A4DE8FD0-E681-4D9C-85C2-BEA4C2B3A06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42" name="Freeform 34">
              <a:extLst>
                <a:ext uri="{FF2B5EF4-FFF2-40B4-BE49-F238E27FC236}">
                  <a16:creationId xmlns:a16="http://schemas.microsoft.com/office/drawing/2014/main" id="{D46033BD-1026-4388-B926-9D11E1D7C42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3" name="Freeform 35">
              <a:extLst>
                <a:ext uri="{FF2B5EF4-FFF2-40B4-BE49-F238E27FC236}">
                  <a16:creationId xmlns:a16="http://schemas.microsoft.com/office/drawing/2014/main" id="{1FA74D4C-2E28-42C5-A7FA-3C7D6BD8B7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4" name="Freeform 36">
              <a:extLst>
                <a:ext uri="{FF2B5EF4-FFF2-40B4-BE49-F238E27FC236}">
                  <a16:creationId xmlns:a16="http://schemas.microsoft.com/office/drawing/2014/main" id="{FADF7B3F-903C-456C-983E-C9868DDAB9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5" name="Freeform 37">
              <a:extLst>
                <a:ext uri="{FF2B5EF4-FFF2-40B4-BE49-F238E27FC236}">
                  <a16:creationId xmlns:a16="http://schemas.microsoft.com/office/drawing/2014/main" id="{033F8698-1549-44AD-8DAD-0055D7B8077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6" name="Freeform 38">
              <a:extLst>
                <a:ext uri="{FF2B5EF4-FFF2-40B4-BE49-F238E27FC236}">
                  <a16:creationId xmlns:a16="http://schemas.microsoft.com/office/drawing/2014/main" id="{F1BDD4B6-46FD-4048-ADF1-32EADD9E5A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7" name="Freeform 39">
              <a:extLst>
                <a:ext uri="{FF2B5EF4-FFF2-40B4-BE49-F238E27FC236}">
                  <a16:creationId xmlns:a16="http://schemas.microsoft.com/office/drawing/2014/main" id="{E7F387A7-B3BF-4B1A-BFCA-2D21AD3DF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8" name="Freeform 40">
              <a:extLst>
                <a:ext uri="{FF2B5EF4-FFF2-40B4-BE49-F238E27FC236}">
                  <a16:creationId xmlns:a16="http://schemas.microsoft.com/office/drawing/2014/main" id="{7A1B6BC8-EA82-459D-A0E0-4EBE394E71F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9" name="Freeform 41">
              <a:extLst>
                <a:ext uri="{FF2B5EF4-FFF2-40B4-BE49-F238E27FC236}">
                  <a16:creationId xmlns:a16="http://schemas.microsoft.com/office/drawing/2014/main" id="{8B94E190-DDC2-4545-906F-A1699BD73D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0" name="Freeform 42">
              <a:extLst>
                <a:ext uri="{FF2B5EF4-FFF2-40B4-BE49-F238E27FC236}">
                  <a16:creationId xmlns:a16="http://schemas.microsoft.com/office/drawing/2014/main" id="{D9807239-A5BA-4BB3-9194-BCE3B2F21CE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1" name="Freeform 43">
              <a:extLst>
                <a:ext uri="{FF2B5EF4-FFF2-40B4-BE49-F238E27FC236}">
                  <a16:creationId xmlns:a16="http://schemas.microsoft.com/office/drawing/2014/main" id="{04D300FD-DC53-4375-8981-09EA63BCF1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2" name="Freeform 44">
              <a:extLst>
                <a:ext uri="{FF2B5EF4-FFF2-40B4-BE49-F238E27FC236}">
                  <a16:creationId xmlns:a16="http://schemas.microsoft.com/office/drawing/2014/main" id="{1DF83FFD-4C16-41FD-928F-6E88AFC451C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3" name="Rectangle 152">
              <a:extLst>
                <a:ext uri="{FF2B5EF4-FFF2-40B4-BE49-F238E27FC236}">
                  <a16:creationId xmlns:a16="http://schemas.microsoft.com/office/drawing/2014/main" id="{A5B4BC2F-B667-462B-99D8-0C433124ABD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54" name="Freeform 46">
              <a:extLst>
                <a:ext uri="{FF2B5EF4-FFF2-40B4-BE49-F238E27FC236}">
                  <a16:creationId xmlns:a16="http://schemas.microsoft.com/office/drawing/2014/main" id="{0CBD9EFB-AC61-4674-B75A-56449003CC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5" name="Freeform 47">
              <a:extLst>
                <a:ext uri="{FF2B5EF4-FFF2-40B4-BE49-F238E27FC236}">
                  <a16:creationId xmlns:a16="http://schemas.microsoft.com/office/drawing/2014/main" id="{1AD4BBB0-F6A7-451F-BE09-DF619F38EB7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6" name="Freeform 48">
              <a:extLst>
                <a:ext uri="{FF2B5EF4-FFF2-40B4-BE49-F238E27FC236}">
                  <a16:creationId xmlns:a16="http://schemas.microsoft.com/office/drawing/2014/main" id="{A258B285-AE5E-473A-AA72-3C95E1D83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7" name="Freeform 49">
              <a:extLst>
                <a:ext uri="{FF2B5EF4-FFF2-40B4-BE49-F238E27FC236}">
                  <a16:creationId xmlns:a16="http://schemas.microsoft.com/office/drawing/2014/main" id="{7BEEDDE5-CB8A-4DF9-858F-4D9462D955A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8" name="Freeform 50">
              <a:extLst>
                <a:ext uri="{FF2B5EF4-FFF2-40B4-BE49-F238E27FC236}">
                  <a16:creationId xmlns:a16="http://schemas.microsoft.com/office/drawing/2014/main" id="{DA1C731B-9B66-4D65-BF47-04B118107B0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9" name="Freeform 51">
              <a:extLst>
                <a:ext uri="{FF2B5EF4-FFF2-40B4-BE49-F238E27FC236}">
                  <a16:creationId xmlns:a16="http://schemas.microsoft.com/office/drawing/2014/main" id="{58DBFEC6-C6DC-4B7A-934F-5A79EC3280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0" name="Freeform 52">
              <a:extLst>
                <a:ext uri="{FF2B5EF4-FFF2-40B4-BE49-F238E27FC236}">
                  <a16:creationId xmlns:a16="http://schemas.microsoft.com/office/drawing/2014/main" id="{9948D8CB-2DBE-4E48-98EA-DF9E2666A2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1" name="Freeform 53">
              <a:extLst>
                <a:ext uri="{FF2B5EF4-FFF2-40B4-BE49-F238E27FC236}">
                  <a16:creationId xmlns:a16="http://schemas.microsoft.com/office/drawing/2014/main" id="{56AB69F6-9F0B-4AB6-BCA8-AA2FD69E99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2" name="Freeform 54">
              <a:extLst>
                <a:ext uri="{FF2B5EF4-FFF2-40B4-BE49-F238E27FC236}">
                  <a16:creationId xmlns:a16="http://schemas.microsoft.com/office/drawing/2014/main" id="{0E7FB426-288D-4B0B-B73B-10CCC0EF41E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3" name="Freeform 55">
              <a:extLst>
                <a:ext uri="{FF2B5EF4-FFF2-40B4-BE49-F238E27FC236}">
                  <a16:creationId xmlns:a16="http://schemas.microsoft.com/office/drawing/2014/main" id="{A5C59C6B-46C9-48C9-9F57-2EE738B53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4" name="Freeform 56">
              <a:extLst>
                <a:ext uri="{FF2B5EF4-FFF2-40B4-BE49-F238E27FC236}">
                  <a16:creationId xmlns:a16="http://schemas.microsoft.com/office/drawing/2014/main" id="{7CE85F33-17DC-4273-B06F-D171094449D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5" name="Freeform 57">
              <a:extLst>
                <a:ext uri="{FF2B5EF4-FFF2-40B4-BE49-F238E27FC236}">
                  <a16:creationId xmlns:a16="http://schemas.microsoft.com/office/drawing/2014/main" id="{5CD001CF-F2C4-4810-A8D9-679F9F89E5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6" name="Freeform 58">
              <a:extLst>
                <a:ext uri="{FF2B5EF4-FFF2-40B4-BE49-F238E27FC236}">
                  <a16:creationId xmlns:a16="http://schemas.microsoft.com/office/drawing/2014/main" id="{69F4BCDD-D153-40D2-8DD1-2509EE0CE4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grpSp>
      <p:graphicFrame>
        <p:nvGraphicFramePr>
          <p:cNvPr id="103" name="Content Placeholder 2">
            <a:extLst>
              <a:ext uri="{FF2B5EF4-FFF2-40B4-BE49-F238E27FC236}">
                <a16:creationId xmlns:a16="http://schemas.microsoft.com/office/drawing/2014/main" id="{83F7DA72-4458-1D35-A92A-532D05AE492F}"/>
              </a:ext>
            </a:extLst>
          </p:cNvPr>
          <p:cNvGraphicFramePr>
            <a:graphicFrameLocks noGrp="1"/>
          </p:cNvGraphicFramePr>
          <p:nvPr>
            <p:ph idx="1"/>
            <p:extLst>
              <p:ext uri="{D42A27DB-BD31-4B8C-83A1-F6EECF244321}">
                <p14:modId xmlns:p14="http://schemas.microsoft.com/office/powerpoint/2010/main" val="2501996976"/>
              </p:ext>
            </p:extLst>
          </p:nvPr>
        </p:nvGraphicFramePr>
        <p:xfrm>
          <a:off x="4968958" y="2249487"/>
          <a:ext cx="6078453" cy="354171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471270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2E4E997-8672-4FFD-B8EC-9932A8E471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FE6BA9E6-1D9E-4D30-B528-D49FA1342E4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3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 xmlns:a16="http://schemas.microsoft.com/office/drawing/2014/main" xmlns:p14="http://schemas.microsoft.com/office/powerpoint/2010/main"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68BDE1A-D586-E1F5-FCAC-B8B85D16445B}"/>
              </a:ext>
            </a:extLst>
          </p:cNvPr>
          <p:cNvSpPr>
            <a:spLocks noGrp="1"/>
          </p:cNvSpPr>
          <p:nvPr>
            <p:ph type="title"/>
          </p:nvPr>
        </p:nvSpPr>
        <p:spPr>
          <a:xfrm>
            <a:off x="1141413" y="618518"/>
            <a:ext cx="4459286" cy="1478570"/>
          </a:xfrm>
        </p:spPr>
        <p:txBody>
          <a:bodyPr>
            <a:normAutofit/>
          </a:bodyPr>
          <a:lstStyle/>
          <a:p>
            <a:r>
              <a:rPr lang="en-US" altLang="zh-CN" b="1" dirty="0"/>
              <a:t>Introduction</a:t>
            </a:r>
            <a:endParaRPr lang="en-US" b="1" dirty="0"/>
          </a:p>
        </p:txBody>
      </p:sp>
      <p:sp>
        <p:nvSpPr>
          <p:cNvPr id="3" name="Content Placeholder 2">
            <a:extLst>
              <a:ext uri="{FF2B5EF4-FFF2-40B4-BE49-F238E27FC236}">
                <a16:creationId xmlns:a16="http://schemas.microsoft.com/office/drawing/2014/main" id="{EA4A4527-4E07-BE56-9A6E-68FF9B520D8D}"/>
              </a:ext>
            </a:extLst>
          </p:cNvPr>
          <p:cNvSpPr>
            <a:spLocks noGrp="1"/>
          </p:cNvSpPr>
          <p:nvPr>
            <p:ph idx="1"/>
          </p:nvPr>
        </p:nvSpPr>
        <p:spPr>
          <a:xfrm>
            <a:off x="792163" y="1954835"/>
            <a:ext cx="5076324" cy="4364831"/>
          </a:xfrm>
        </p:spPr>
        <p:txBody>
          <a:bodyPr>
            <a:normAutofit/>
          </a:bodyPr>
          <a:lstStyle/>
          <a:p>
            <a:pPr marL="0" indent="0" algn="just">
              <a:lnSpc>
                <a:spcPct val="110000"/>
              </a:lnSpc>
              <a:buNone/>
            </a:pPr>
            <a:r>
              <a:rPr lang="en-US" sz="1800" b="1" dirty="0">
                <a:solidFill>
                  <a:schemeClr val="bg1"/>
                </a:solidFill>
                <a:latin typeface="+mj-lt"/>
              </a:rPr>
              <a:t>Aziza Dairy Farm was established in 2018. The farm was mainly inaugurated by the main company “PADICO” for internal trade between Aziza Company and Pinar Company. The farm is located in Kour District, Qalqilya. Its area is 20,000 square meters and it consists of 6 hangars, a main building for workers, a laboratory and an automatic milking </a:t>
            </a:r>
            <a:r>
              <a:rPr lang="en-US" sz="1800" b="1" dirty="0" err="1">
                <a:solidFill>
                  <a:schemeClr val="bg1"/>
                </a:solidFill>
                <a:latin typeface="+mj-lt"/>
              </a:rPr>
              <a:t>parlour</a:t>
            </a:r>
            <a:r>
              <a:rPr lang="en-US" sz="1800" b="1" dirty="0">
                <a:solidFill>
                  <a:schemeClr val="bg1"/>
                </a:solidFill>
                <a:latin typeface="+mj-lt"/>
              </a:rPr>
              <a:t>. There are between 6-9 workers working on the farm around 24 hours. The average farm yield is 26 liters of milk per cow.</a:t>
            </a:r>
          </a:p>
          <a:p>
            <a:pPr>
              <a:lnSpc>
                <a:spcPct val="110000"/>
              </a:lnSpc>
            </a:pPr>
            <a:endParaRPr lang="en-US" sz="1700" dirty="0"/>
          </a:p>
        </p:txBody>
      </p:sp>
      <p:pic>
        <p:nvPicPr>
          <p:cNvPr id="4" name="Picture Placeholder 6" descr="A group of cows in a barn&#10;&#10;Description automatically generated with medium confidence">
            <a:extLst>
              <a:ext uri="{FF2B5EF4-FFF2-40B4-BE49-F238E27FC236}">
                <a16:creationId xmlns:a16="http://schemas.microsoft.com/office/drawing/2014/main" id="{5CFB7FA9-98C0-643D-F9F3-74AE830B08FA}"/>
              </a:ext>
            </a:extLst>
          </p:cNvPr>
          <p:cNvPicPr>
            <a:picLocks noChangeAspect="1"/>
          </p:cNvPicPr>
          <p:nvPr/>
        </p:nvPicPr>
        <p:blipFill>
          <a:blip r:embed="rId4"/>
          <a:srcRect l="6333" r="6333"/>
          <a:stretch>
            <a:fillRect/>
          </a:stretch>
        </p:blipFill>
        <p:spPr>
          <a:xfrm>
            <a:off x="6196600" y="618518"/>
            <a:ext cx="5255078" cy="5596015"/>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grpSp>
        <p:nvGrpSpPr>
          <p:cNvPr id="13" name="Group 12">
            <a:extLst>
              <a:ext uri="{FF2B5EF4-FFF2-40B4-BE49-F238E27FC236}">
                <a16:creationId xmlns:a16="http://schemas.microsoft.com/office/drawing/2014/main" id="{453E4DEE-E996-40F8-8635-0FF43D7348F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14" name="Rectangle 5">
              <a:extLst>
                <a:ext uri="{FF2B5EF4-FFF2-40B4-BE49-F238E27FC236}">
                  <a16:creationId xmlns:a16="http://schemas.microsoft.com/office/drawing/2014/main" id="{08BD1D3E-43CE-49EB-A424-0738950C6424}"/>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15" name="Freeform 6">
              <a:extLst>
                <a:ext uri="{FF2B5EF4-FFF2-40B4-BE49-F238E27FC236}">
                  <a16:creationId xmlns:a16="http://schemas.microsoft.com/office/drawing/2014/main" id="{E9182037-E3FA-489A-95D5-29E4248420D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 name="Freeform 7">
              <a:extLst>
                <a:ext uri="{FF2B5EF4-FFF2-40B4-BE49-F238E27FC236}">
                  <a16:creationId xmlns:a16="http://schemas.microsoft.com/office/drawing/2014/main" id="{E8864E76-AD7F-4BEE-B3F6-A78FA42AEFA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 name="Freeform 8">
              <a:extLst>
                <a:ext uri="{FF2B5EF4-FFF2-40B4-BE49-F238E27FC236}">
                  <a16:creationId xmlns:a16="http://schemas.microsoft.com/office/drawing/2014/main" id="{8AD071B3-046D-4479-91FE-01E9AD7C8A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 name="Freeform 9">
              <a:extLst>
                <a:ext uri="{FF2B5EF4-FFF2-40B4-BE49-F238E27FC236}">
                  <a16:creationId xmlns:a16="http://schemas.microsoft.com/office/drawing/2014/main" id="{91D776F5-E902-4A4D-A75D-A46E063C9F3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9" name="Freeform 10">
              <a:extLst>
                <a:ext uri="{FF2B5EF4-FFF2-40B4-BE49-F238E27FC236}">
                  <a16:creationId xmlns:a16="http://schemas.microsoft.com/office/drawing/2014/main" id="{EBED8F24-A998-4952-AB68-E2074F0746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 name="Freeform 11">
              <a:extLst>
                <a:ext uri="{FF2B5EF4-FFF2-40B4-BE49-F238E27FC236}">
                  <a16:creationId xmlns:a16="http://schemas.microsoft.com/office/drawing/2014/main" id="{74D7A646-8CDC-49B3-9C44-3EF38DB426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 name="Freeform 12">
              <a:extLst>
                <a:ext uri="{FF2B5EF4-FFF2-40B4-BE49-F238E27FC236}">
                  <a16:creationId xmlns:a16="http://schemas.microsoft.com/office/drawing/2014/main" id="{D4E99D14-E4F4-419B-9AAF-8D1CEAB28A2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 name="Freeform 13">
              <a:extLst>
                <a:ext uri="{FF2B5EF4-FFF2-40B4-BE49-F238E27FC236}">
                  <a16:creationId xmlns:a16="http://schemas.microsoft.com/office/drawing/2014/main" id="{377E106C-5445-4A52-9F7E-DA17387442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3" name="Freeform 14">
              <a:extLst>
                <a:ext uri="{FF2B5EF4-FFF2-40B4-BE49-F238E27FC236}">
                  <a16:creationId xmlns:a16="http://schemas.microsoft.com/office/drawing/2014/main" id="{752BFE96-D378-4BAE-A64B-F851A34C4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 name="Freeform 15">
              <a:extLst>
                <a:ext uri="{FF2B5EF4-FFF2-40B4-BE49-F238E27FC236}">
                  <a16:creationId xmlns:a16="http://schemas.microsoft.com/office/drawing/2014/main" id="{B88FFB19-5A5E-4078-B467-9D4ABD21BD9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5" name="Line 16">
              <a:extLst>
                <a:ext uri="{FF2B5EF4-FFF2-40B4-BE49-F238E27FC236}">
                  <a16:creationId xmlns:a16="http://schemas.microsoft.com/office/drawing/2014/main" id="{11042975-3D19-4728-BCDA-D3F5CD633EDB}"/>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26" name="Freeform 17">
              <a:extLst>
                <a:ext uri="{FF2B5EF4-FFF2-40B4-BE49-F238E27FC236}">
                  <a16:creationId xmlns:a16="http://schemas.microsoft.com/office/drawing/2014/main" id="{A28972BD-D2E1-4DCA-A907-2E3B6F6066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7" name="Freeform 18">
              <a:extLst>
                <a:ext uri="{FF2B5EF4-FFF2-40B4-BE49-F238E27FC236}">
                  <a16:creationId xmlns:a16="http://schemas.microsoft.com/office/drawing/2014/main" id="{1C806824-5C2D-4747-B038-69EE4074B3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8" name="Freeform 19">
              <a:extLst>
                <a:ext uri="{FF2B5EF4-FFF2-40B4-BE49-F238E27FC236}">
                  <a16:creationId xmlns:a16="http://schemas.microsoft.com/office/drawing/2014/main" id="{3B33F710-16D7-4F48-BFCA-66C9CA2352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9" name="Freeform 20">
              <a:extLst>
                <a:ext uri="{FF2B5EF4-FFF2-40B4-BE49-F238E27FC236}">
                  <a16:creationId xmlns:a16="http://schemas.microsoft.com/office/drawing/2014/main" id="{6C8C8ED4-90FA-4E97-AAF0-D5D51E6A935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0" name="Rectangle 21">
              <a:extLst>
                <a:ext uri="{FF2B5EF4-FFF2-40B4-BE49-F238E27FC236}">
                  <a16:creationId xmlns:a16="http://schemas.microsoft.com/office/drawing/2014/main" id="{6C5EB9C1-B25F-4172-8A96-5950ECC828F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31" name="Freeform 22">
              <a:extLst>
                <a:ext uri="{FF2B5EF4-FFF2-40B4-BE49-F238E27FC236}">
                  <a16:creationId xmlns:a16="http://schemas.microsoft.com/office/drawing/2014/main" id="{097E6E8A-9373-4655-882B-21715CCE97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2" name="Freeform 23">
              <a:extLst>
                <a:ext uri="{FF2B5EF4-FFF2-40B4-BE49-F238E27FC236}">
                  <a16:creationId xmlns:a16="http://schemas.microsoft.com/office/drawing/2014/main" id="{EB8CC766-1206-4372-ACAF-8230AF4D542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3" name="Freeform 24">
              <a:extLst>
                <a:ext uri="{FF2B5EF4-FFF2-40B4-BE49-F238E27FC236}">
                  <a16:creationId xmlns:a16="http://schemas.microsoft.com/office/drawing/2014/main" id="{1C8E2511-2489-47B2-9C19-C410910DD9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4" name="Freeform 25">
              <a:extLst>
                <a:ext uri="{FF2B5EF4-FFF2-40B4-BE49-F238E27FC236}">
                  <a16:creationId xmlns:a16="http://schemas.microsoft.com/office/drawing/2014/main" id="{D7820196-0A47-47EF-832C-A688E8977D6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5" name="Freeform 26">
              <a:extLst>
                <a:ext uri="{FF2B5EF4-FFF2-40B4-BE49-F238E27FC236}">
                  <a16:creationId xmlns:a16="http://schemas.microsoft.com/office/drawing/2014/main" id="{4982E0BF-34AE-48A3-AD6B-E0F3CD05DB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6" name="Freeform 27">
              <a:extLst>
                <a:ext uri="{FF2B5EF4-FFF2-40B4-BE49-F238E27FC236}">
                  <a16:creationId xmlns:a16="http://schemas.microsoft.com/office/drawing/2014/main" id="{CD34643B-9DF2-4310-8868-48252C3393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7" name="Freeform 28">
              <a:extLst>
                <a:ext uri="{FF2B5EF4-FFF2-40B4-BE49-F238E27FC236}">
                  <a16:creationId xmlns:a16="http://schemas.microsoft.com/office/drawing/2014/main" id="{4E020C4E-AF64-44A8-B830-779541D8D54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8" name="Freeform 29">
              <a:extLst>
                <a:ext uri="{FF2B5EF4-FFF2-40B4-BE49-F238E27FC236}">
                  <a16:creationId xmlns:a16="http://schemas.microsoft.com/office/drawing/2014/main" id="{D97BC3D3-B1B3-4825-9169-BBEF1DBCF05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9" name="Freeform 30">
              <a:extLst>
                <a:ext uri="{FF2B5EF4-FFF2-40B4-BE49-F238E27FC236}">
                  <a16:creationId xmlns:a16="http://schemas.microsoft.com/office/drawing/2014/main" id="{A750DC4F-1DAF-470E-98C6-6C68DEB933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40" name="Freeform 31">
              <a:extLst>
                <a:ext uri="{FF2B5EF4-FFF2-40B4-BE49-F238E27FC236}">
                  <a16:creationId xmlns:a16="http://schemas.microsoft.com/office/drawing/2014/main" id="{2F99594A-5BBD-4E10-A818-8BE52B7D952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grpSp>
    </p:spTree>
    <p:extLst>
      <p:ext uri="{BB962C8B-B14F-4D97-AF65-F5344CB8AC3E}">
        <p14:creationId xmlns:p14="http://schemas.microsoft.com/office/powerpoint/2010/main" val="2781882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A0B38558-5389-4817-936F-FD62560CAC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10" name="Rectangle 9">
              <a:extLst>
                <a:ext uri="{FF2B5EF4-FFF2-40B4-BE49-F238E27FC236}">
                  <a16:creationId xmlns:a16="http://schemas.microsoft.com/office/drawing/2014/main" id="{CCB252B9-42EF-4414-AA22-2A95C18197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F9C2C800-C3E3-4317-A3CC-1558D71F14BC}"/>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p14="http://schemas.microsoft.com/office/powerpoint/2010/main" xmlns:a14="http://schemas.microsoft.com/office/drawing/2010/main" xmlns:a16="http://schemas.microsoft.com/office/drawing/2014/main" xmlns="">
                  <a:solidFill>
                    <a:srgbClr val="FFFFFF"/>
                  </a:solidFill>
                </a14:hiddenFill>
              </a:ext>
            </a:extLst>
          </p:spPr>
        </p:pic>
      </p:grpSp>
      <p:pic>
        <p:nvPicPr>
          <p:cNvPr id="4" name="Picture Placeholder 6" descr="A picture containing ground, walkway&#10;&#10;Description automatically generated">
            <a:extLst>
              <a:ext uri="{FF2B5EF4-FFF2-40B4-BE49-F238E27FC236}">
                <a16:creationId xmlns:a16="http://schemas.microsoft.com/office/drawing/2014/main" id="{7163A658-5298-BA3C-EBFE-04B9239041F9}"/>
              </a:ext>
            </a:extLst>
          </p:cNvPr>
          <p:cNvPicPr>
            <a:picLocks noChangeAspect="1"/>
          </p:cNvPicPr>
          <p:nvPr/>
        </p:nvPicPr>
        <p:blipFill rotWithShape="1">
          <a:blip r:embed="rId4">
            <a:alphaModFix/>
          </a:blip>
          <a:srcRect t="29659" b="28141"/>
          <a:stretch/>
        </p:blipFill>
        <p:spPr>
          <a:xfrm>
            <a:off x="3611" y="10"/>
            <a:ext cx="12188389" cy="6857990"/>
          </a:xfrm>
          <a:prstGeom prst="rect">
            <a:avLst/>
          </a:prstGeom>
          <a:noFill/>
        </p:spPr>
      </p:pic>
      <p:grpSp>
        <p:nvGrpSpPr>
          <p:cNvPr id="13" name="Group 12">
            <a:extLst>
              <a:ext uri="{FF2B5EF4-FFF2-40B4-BE49-F238E27FC236}">
                <a16:creationId xmlns:a16="http://schemas.microsoft.com/office/drawing/2014/main" id="{15502586-682B-4EDF-9515-674BB4E1CD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72533" y="0"/>
            <a:ext cx="11455400" cy="6848476"/>
            <a:chOff x="372533" y="0"/>
            <a:chExt cx="11455400" cy="6848476"/>
          </a:xfrm>
        </p:grpSpPr>
        <p:sp>
          <p:nvSpPr>
            <p:cNvPr id="14" name="Round Diagonal Corner Rectangle 7">
              <a:extLst>
                <a:ext uri="{FF2B5EF4-FFF2-40B4-BE49-F238E27FC236}">
                  <a16:creationId xmlns:a16="http://schemas.microsoft.com/office/drawing/2014/main" id="{C4491F87-B86B-413A-ACCD-56525E533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22867" y="766234"/>
              <a:ext cx="10346266" cy="5325532"/>
            </a:xfrm>
            <a:prstGeom prst="round2DiagRect">
              <a:avLst>
                <a:gd name="adj1" fmla="val 4147"/>
                <a:gd name="adj2" fmla="val 0"/>
              </a:avLst>
            </a:prstGeom>
            <a:solidFill>
              <a:schemeClr val="bg1">
                <a:alpha val="80000"/>
              </a:schemeClr>
            </a:solidFill>
            <a:ln w="19050" cap="sq">
              <a:solidFill>
                <a:schemeClr val="tx2">
                  <a:alpha val="60000"/>
                </a:schemeClr>
              </a:solidFill>
              <a:miter lim="800000"/>
            </a:ln>
            <a:effectLst>
              <a:outerShdw blurRad="889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04A25545-7FDA-465A-8546-9D927F8286FD}"/>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1085512" y="0"/>
              <a:ext cx="650875" cy="1730375"/>
              <a:chOff x="11347978" y="0"/>
              <a:chExt cx="650875" cy="1730375"/>
            </a:xfrm>
          </p:grpSpPr>
          <p:sp>
            <p:nvSpPr>
              <p:cNvPr id="35" name="Freeform 32">
                <a:extLst>
                  <a:ext uri="{FF2B5EF4-FFF2-40B4-BE49-F238E27FC236}">
                    <a16:creationId xmlns:a16="http://schemas.microsoft.com/office/drawing/2014/main" id="{0AC67F09-E0D9-410A-A4DE-72D31697EB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67041"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80000"/>
                </a:schemeClr>
              </a:solidFill>
              <a:ln>
                <a:noFill/>
              </a:ln>
            </p:spPr>
          </p:sp>
          <p:sp>
            <p:nvSpPr>
              <p:cNvPr id="36" name="Freeform 33">
                <a:extLst>
                  <a:ext uri="{FF2B5EF4-FFF2-40B4-BE49-F238E27FC236}">
                    <a16:creationId xmlns:a16="http://schemas.microsoft.com/office/drawing/2014/main" id="{B78F2FDE-85C9-4650-919F-C35464007D7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47978"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80000"/>
                </a:schemeClr>
              </a:solidFill>
              <a:ln>
                <a:noFill/>
              </a:ln>
            </p:spPr>
          </p:sp>
          <p:sp>
            <p:nvSpPr>
              <p:cNvPr id="37" name="Freeform 34">
                <a:extLst>
                  <a:ext uri="{FF2B5EF4-FFF2-40B4-BE49-F238E27FC236}">
                    <a16:creationId xmlns:a16="http://schemas.microsoft.com/office/drawing/2014/main" id="{57DD2F8B-5242-455C-B03F-E2F6B6732E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14678"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38" name="Freeform 37">
                <a:extLst>
                  <a:ext uri="{FF2B5EF4-FFF2-40B4-BE49-F238E27FC236}">
                    <a16:creationId xmlns:a16="http://schemas.microsoft.com/office/drawing/2014/main" id="{B8CE3E90-8A76-4CD5-B28C-D71FF37185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694053"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80000"/>
                </a:schemeClr>
              </a:solidFill>
              <a:ln>
                <a:noFill/>
              </a:ln>
            </p:spPr>
          </p:sp>
        </p:grpSp>
        <p:grpSp>
          <p:nvGrpSpPr>
            <p:cNvPr id="16" name="Group 15">
              <a:extLst>
                <a:ext uri="{FF2B5EF4-FFF2-40B4-BE49-F238E27FC236}">
                  <a16:creationId xmlns:a16="http://schemas.microsoft.com/office/drawing/2014/main" id="{4C374541-D033-4B72-A232-5461EEAD4DF2}"/>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flipH="1">
              <a:off x="11229445" y="4867275"/>
              <a:ext cx="598488" cy="1981201"/>
              <a:chOff x="11424178" y="4867275"/>
              <a:chExt cx="598488" cy="1981201"/>
            </a:xfrm>
          </p:grpSpPr>
          <p:sp>
            <p:nvSpPr>
              <p:cNvPr id="29" name="Freeform 35">
                <a:extLst>
                  <a:ext uri="{FF2B5EF4-FFF2-40B4-BE49-F238E27FC236}">
                    <a16:creationId xmlns:a16="http://schemas.microsoft.com/office/drawing/2014/main" id="{94766BAB-FE6E-4247-886B-736F831FEB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14666"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80000"/>
                </a:schemeClr>
              </a:solidFill>
              <a:ln>
                <a:noFill/>
              </a:ln>
            </p:spPr>
          </p:sp>
          <p:sp>
            <p:nvSpPr>
              <p:cNvPr id="30" name="Freeform 36">
                <a:extLst>
                  <a:ext uri="{FF2B5EF4-FFF2-40B4-BE49-F238E27FC236}">
                    <a16:creationId xmlns:a16="http://schemas.microsoft.com/office/drawing/2014/main" id="{3C954FB2-C7A0-468C-8AD2-C278DCA6421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55966"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80000"/>
                </a:schemeClr>
              </a:solidFill>
              <a:ln>
                <a:noFill/>
              </a:ln>
            </p:spPr>
          </p:sp>
          <p:sp>
            <p:nvSpPr>
              <p:cNvPr id="31" name="Freeform 38">
                <a:extLst>
                  <a:ext uri="{FF2B5EF4-FFF2-40B4-BE49-F238E27FC236}">
                    <a16:creationId xmlns:a16="http://schemas.microsoft.com/office/drawing/2014/main" id="{F52FBFD5-A528-4DB8-A802-814A7E421D6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19441"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32" name="Freeform 39">
                <a:extLst>
                  <a:ext uri="{FF2B5EF4-FFF2-40B4-BE49-F238E27FC236}">
                    <a16:creationId xmlns:a16="http://schemas.microsoft.com/office/drawing/2014/main" id="{E57CCB6D-72AF-4D41-8C6C-9750D43DC6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24178"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80000"/>
                </a:schemeClr>
              </a:solidFill>
              <a:ln>
                <a:noFill/>
              </a:ln>
            </p:spPr>
          </p:sp>
          <p:sp>
            <p:nvSpPr>
              <p:cNvPr id="33" name="Freeform 40">
                <a:extLst>
                  <a:ext uri="{FF2B5EF4-FFF2-40B4-BE49-F238E27FC236}">
                    <a16:creationId xmlns:a16="http://schemas.microsoft.com/office/drawing/2014/main" id="{19D203AA-CF94-405B-800C-0C798552188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32166"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34" name="Rectangle 41">
                <a:extLst>
                  <a:ext uri="{FF2B5EF4-FFF2-40B4-BE49-F238E27FC236}">
                    <a16:creationId xmlns:a16="http://schemas.microsoft.com/office/drawing/2014/main" id="{7D053665-E810-419F-9D63-2A54CB47738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22653" y="6596063"/>
                <a:ext cx="23813" cy="252413"/>
              </a:xfrm>
              <a:prstGeom prst="rect">
                <a:avLst/>
              </a:prstGeom>
              <a:solidFill>
                <a:schemeClr val="tx2">
                  <a:alpha val="80000"/>
                </a:schemeClr>
              </a:solidFill>
              <a:ln>
                <a:noFill/>
              </a:ln>
            </p:spPr>
          </p:sp>
        </p:grpSp>
        <p:grpSp>
          <p:nvGrpSpPr>
            <p:cNvPr id="17" name="Group 16">
              <a:extLst>
                <a:ext uri="{FF2B5EF4-FFF2-40B4-BE49-F238E27FC236}">
                  <a16:creationId xmlns:a16="http://schemas.microsoft.com/office/drawing/2014/main" id="{DEAF6153-6BF6-448C-81C1-2817B0F7800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flipH="1">
              <a:off x="440267" y="5118101"/>
              <a:ext cx="650875" cy="1730375"/>
              <a:chOff x="118533" y="5118101"/>
              <a:chExt cx="650875" cy="1730375"/>
            </a:xfrm>
          </p:grpSpPr>
          <p:sp>
            <p:nvSpPr>
              <p:cNvPr id="25" name="Freeform 32">
                <a:extLst>
                  <a:ext uri="{FF2B5EF4-FFF2-40B4-BE49-F238E27FC236}">
                    <a16:creationId xmlns:a16="http://schemas.microsoft.com/office/drawing/2014/main" id="{A7E0D3C0-552C-4741-AFBE-E665CEA068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237596" y="6335713"/>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80000"/>
                </a:schemeClr>
              </a:solidFill>
              <a:ln>
                <a:noFill/>
              </a:ln>
            </p:spPr>
          </p:sp>
          <p:sp>
            <p:nvSpPr>
              <p:cNvPr id="26" name="Freeform 33">
                <a:extLst>
                  <a:ext uri="{FF2B5EF4-FFF2-40B4-BE49-F238E27FC236}">
                    <a16:creationId xmlns:a16="http://schemas.microsoft.com/office/drawing/2014/main" id="{CAF96EBF-4E74-4F88-BD05-A4AE1694A45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118533" y="622141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80000"/>
                </a:schemeClr>
              </a:solidFill>
              <a:ln>
                <a:noFill/>
              </a:ln>
            </p:spPr>
          </p:sp>
          <p:sp>
            <p:nvSpPr>
              <p:cNvPr id="27" name="Freeform 34">
                <a:extLst>
                  <a:ext uri="{FF2B5EF4-FFF2-40B4-BE49-F238E27FC236}">
                    <a16:creationId xmlns:a16="http://schemas.microsoft.com/office/drawing/2014/main" id="{D49C51B9-E4E4-410D-8AAB-7E308A1D452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385233" y="5118101"/>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28" name="Freeform 37">
                <a:extLst>
                  <a:ext uri="{FF2B5EF4-FFF2-40B4-BE49-F238E27FC236}">
                    <a16:creationId xmlns:a16="http://schemas.microsoft.com/office/drawing/2014/main" id="{354F0627-1BD6-4455-967A-32DB31C82C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464608" y="5299075"/>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80000"/>
                </a:schemeClr>
              </a:solidFill>
              <a:ln>
                <a:noFill/>
              </a:ln>
            </p:spPr>
          </p:sp>
        </p:grpSp>
        <p:grpSp>
          <p:nvGrpSpPr>
            <p:cNvPr id="18" name="Group 17">
              <a:extLst>
                <a:ext uri="{FF2B5EF4-FFF2-40B4-BE49-F238E27FC236}">
                  <a16:creationId xmlns:a16="http://schemas.microsoft.com/office/drawing/2014/main" id="{BC21AED9-0CB5-426C-A1C4-6EEB548050D5}"/>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72533" y="0"/>
              <a:ext cx="598488" cy="1981201"/>
              <a:chOff x="194733" y="0"/>
              <a:chExt cx="598488" cy="1981201"/>
            </a:xfrm>
          </p:grpSpPr>
          <p:sp>
            <p:nvSpPr>
              <p:cNvPr id="19" name="Freeform 35">
                <a:extLst>
                  <a:ext uri="{FF2B5EF4-FFF2-40B4-BE49-F238E27FC236}">
                    <a16:creationId xmlns:a16="http://schemas.microsoft.com/office/drawing/2014/main" id="{8D8A778B-9916-47AC-A28A-07F01A83F4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285221" y="0"/>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80000"/>
                </a:schemeClr>
              </a:solidFill>
              <a:ln>
                <a:noFill/>
              </a:ln>
            </p:spPr>
          </p:sp>
          <p:sp>
            <p:nvSpPr>
              <p:cNvPr id="20" name="Freeform 36">
                <a:extLst>
                  <a:ext uri="{FF2B5EF4-FFF2-40B4-BE49-F238E27FC236}">
                    <a16:creationId xmlns:a16="http://schemas.microsoft.com/office/drawing/2014/main" id="{65323B96-DF0E-463C-B290-C22D3C55324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526521" y="1141413"/>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80000"/>
                </a:schemeClr>
              </a:solidFill>
              <a:ln>
                <a:noFill/>
              </a:ln>
            </p:spPr>
          </p:sp>
          <p:sp>
            <p:nvSpPr>
              <p:cNvPr id="21" name="Freeform 38">
                <a:extLst>
                  <a:ext uri="{FF2B5EF4-FFF2-40B4-BE49-F238E27FC236}">
                    <a16:creationId xmlns:a16="http://schemas.microsoft.com/office/drawing/2014/main" id="{65A0E255-1142-422E-A62A-5044177C5AE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389996" y="1792288"/>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22" name="Freeform 39">
                <a:extLst>
                  <a:ext uri="{FF2B5EF4-FFF2-40B4-BE49-F238E27FC236}">
                    <a16:creationId xmlns:a16="http://schemas.microsoft.com/office/drawing/2014/main" id="{233A955D-DB0D-42F8-B490-E01FB9C45C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V="1">
                <a:off x="194733" y="0"/>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80000"/>
                </a:schemeClr>
              </a:solidFill>
              <a:ln>
                <a:noFill/>
              </a:ln>
            </p:spPr>
          </p:sp>
          <p:sp>
            <p:nvSpPr>
              <p:cNvPr id="23" name="Freeform 40">
                <a:extLst>
                  <a:ext uri="{FF2B5EF4-FFF2-40B4-BE49-F238E27FC236}">
                    <a16:creationId xmlns:a16="http://schemas.microsoft.com/office/drawing/2014/main" id="{F0F0C29B-EB52-470C-AF64-FC54F5C250F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flipV="1">
                <a:off x="602721" y="24288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80000"/>
                </a:schemeClr>
              </a:solidFill>
              <a:ln>
                <a:noFill/>
              </a:ln>
            </p:spPr>
          </p:sp>
          <p:sp>
            <p:nvSpPr>
              <p:cNvPr id="24" name="Rectangle 41">
                <a:extLst>
                  <a:ext uri="{FF2B5EF4-FFF2-40B4-BE49-F238E27FC236}">
                    <a16:creationId xmlns:a16="http://schemas.microsoft.com/office/drawing/2014/main" id="{A6C0E942-454D-483D-84FB-89308C8F15B7}"/>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flipV="1">
                <a:off x="693208" y="0"/>
                <a:ext cx="23813" cy="252413"/>
              </a:xfrm>
              <a:prstGeom prst="rect">
                <a:avLst/>
              </a:prstGeom>
              <a:solidFill>
                <a:schemeClr val="tx2">
                  <a:alpha val="80000"/>
                </a:schemeClr>
              </a:solidFill>
              <a:ln>
                <a:noFill/>
              </a:ln>
            </p:spPr>
          </p:sp>
        </p:grpSp>
      </p:grpSp>
      <p:sp>
        <p:nvSpPr>
          <p:cNvPr id="2" name="Title 1">
            <a:extLst>
              <a:ext uri="{FF2B5EF4-FFF2-40B4-BE49-F238E27FC236}">
                <a16:creationId xmlns:a16="http://schemas.microsoft.com/office/drawing/2014/main" id="{6B30B609-9BD3-A8E3-5E95-6C17AFF5F767}"/>
              </a:ext>
            </a:extLst>
          </p:cNvPr>
          <p:cNvSpPr>
            <a:spLocks noGrp="1"/>
          </p:cNvSpPr>
          <p:nvPr>
            <p:ph type="title"/>
          </p:nvPr>
        </p:nvSpPr>
        <p:spPr>
          <a:xfrm>
            <a:off x="1143001" y="1007533"/>
            <a:ext cx="9905998" cy="1092200"/>
          </a:xfrm>
        </p:spPr>
        <p:txBody>
          <a:bodyPr>
            <a:normAutofit/>
          </a:bodyPr>
          <a:lstStyle/>
          <a:p>
            <a:pPr algn="ctr"/>
            <a:r>
              <a:rPr lang="en-US" sz="4000" b="1" dirty="0"/>
              <a:t>Problem Statement</a:t>
            </a:r>
          </a:p>
        </p:txBody>
      </p:sp>
      <p:graphicFrame>
        <p:nvGraphicFramePr>
          <p:cNvPr id="40" name="Content Placeholder 2">
            <a:extLst>
              <a:ext uri="{FF2B5EF4-FFF2-40B4-BE49-F238E27FC236}">
                <a16:creationId xmlns:a16="http://schemas.microsoft.com/office/drawing/2014/main" id="{E0EF85D1-293D-3F63-3392-AF5972446A7E}"/>
              </a:ext>
            </a:extLst>
          </p:cNvPr>
          <p:cNvGraphicFramePr>
            <a:graphicFrameLocks noGrp="1"/>
          </p:cNvGraphicFramePr>
          <p:nvPr>
            <p:ph idx="1"/>
            <p:extLst>
              <p:ext uri="{D42A27DB-BD31-4B8C-83A1-F6EECF244321}">
                <p14:modId xmlns:p14="http://schemas.microsoft.com/office/powerpoint/2010/main" val="2336851702"/>
              </p:ext>
            </p:extLst>
          </p:nvPr>
        </p:nvGraphicFramePr>
        <p:xfrm>
          <a:off x="1181723" y="1771215"/>
          <a:ext cx="9905999" cy="390472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600254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58" name="Group 57">
            <a:extLst>
              <a:ext uri="{FF2B5EF4-FFF2-40B4-BE49-F238E27FC236}">
                <a16:creationId xmlns:a16="http://schemas.microsoft.com/office/drawing/2014/main" id="{9AE4726C-1831-4FE3-9A11-227F0DC2F0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59" name="Rectangle 58">
              <a:extLst>
                <a:ext uri="{FF2B5EF4-FFF2-40B4-BE49-F238E27FC236}">
                  <a16:creationId xmlns:a16="http://schemas.microsoft.com/office/drawing/2014/main" id="{B651D7F7-8C54-448E-A268-1CBFAD87D4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 name="Picture 2">
              <a:extLst>
                <a:ext uri="{FF2B5EF4-FFF2-40B4-BE49-F238E27FC236}">
                  <a16:creationId xmlns:a16="http://schemas.microsoft.com/office/drawing/2014/main" id="{E3B56E94-40E1-489A-98B2-A3238D66A064}"/>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p14="http://schemas.microsoft.com/office/powerpoint/2010/main" xmlns:a14="http://schemas.microsoft.com/office/drawing/2010/main" xmlns:a16="http://schemas.microsoft.com/office/drawing/2014/main" xmlns="">
                  <a:solidFill>
                    <a:srgbClr val="FFFFFF"/>
                  </a:solidFill>
                </a14:hiddenFill>
              </a:ext>
            </a:extLst>
          </p:spPr>
        </p:pic>
      </p:grpSp>
      <p:sp>
        <p:nvSpPr>
          <p:cNvPr id="4" name="Title 3">
            <a:extLst>
              <a:ext uri="{FF2B5EF4-FFF2-40B4-BE49-F238E27FC236}">
                <a16:creationId xmlns:a16="http://schemas.microsoft.com/office/drawing/2014/main" id="{BE815EC7-612E-EB92-1043-09814F6D8811}"/>
              </a:ext>
            </a:extLst>
          </p:cNvPr>
          <p:cNvSpPr>
            <a:spLocks noGrp="1"/>
          </p:cNvSpPr>
          <p:nvPr>
            <p:ph type="title"/>
          </p:nvPr>
        </p:nvSpPr>
        <p:spPr>
          <a:xfrm>
            <a:off x="4996697" y="618518"/>
            <a:ext cx="6050713" cy="1478570"/>
          </a:xfrm>
        </p:spPr>
        <p:txBody>
          <a:bodyPr>
            <a:normAutofit/>
          </a:bodyPr>
          <a:lstStyle/>
          <a:p>
            <a:r>
              <a:rPr lang="en-US" b="1" dirty="0"/>
              <a:t>Objectives</a:t>
            </a:r>
          </a:p>
        </p:txBody>
      </p:sp>
      <p:pic>
        <p:nvPicPr>
          <p:cNvPr id="6" name="Picture 5" descr="Three darts on bullseye">
            <a:extLst>
              <a:ext uri="{FF2B5EF4-FFF2-40B4-BE49-F238E27FC236}">
                <a16:creationId xmlns:a16="http://schemas.microsoft.com/office/drawing/2014/main" id="{09C4FEF5-8808-DF34-ED7E-5C7B4844DB83}"/>
              </a:ext>
            </a:extLst>
          </p:cNvPr>
          <p:cNvPicPr>
            <a:picLocks noChangeAspect="1"/>
          </p:cNvPicPr>
          <p:nvPr/>
        </p:nvPicPr>
        <p:blipFill rotWithShape="1">
          <a:blip r:embed="rId4"/>
          <a:srcRect l="48075" r="6975"/>
          <a:stretch/>
        </p:blipFill>
        <p:spPr>
          <a:xfrm>
            <a:off x="-5596" y="10"/>
            <a:ext cx="4436920" cy="6857990"/>
          </a:xfrm>
          <a:prstGeom prst="rect">
            <a:avLst/>
          </a:prstGeom>
        </p:spPr>
      </p:pic>
      <p:grpSp>
        <p:nvGrpSpPr>
          <p:cNvPr id="62" name="Group 61">
            <a:extLst>
              <a:ext uri="{FF2B5EF4-FFF2-40B4-BE49-F238E27FC236}">
                <a16:creationId xmlns:a16="http://schemas.microsoft.com/office/drawing/2014/main" id="{E916825F-759B-4F1A-BA80-AF7137691E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solidFill>
            <a:schemeClr val="tx1">
              <a:alpha val="70000"/>
            </a:schemeClr>
          </a:solidFill>
          <a:effectLst/>
        </p:grpSpPr>
        <p:sp>
          <p:nvSpPr>
            <p:cNvPr id="63" name="Rectangle 62">
              <a:extLst>
                <a:ext uri="{FF2B5EF4-FFF2-40B4-BE49-F238E27FC236}">
                  <a16:creationId xmlns:a16="http://schemas.microsoft.com/office/drawing/2014/main" id="{0AF64541-DE3B-4DBB-84E1-907956469E52}"/>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64" name="Freeform 6">
              <a:extLst>
                <a:ext uri="{FF2B5EF4-FFF2-40B4-BE49-F238E27FC236}">
                  <a16:creationId xmlns:a16="http://schemas.microsoft.com/office/drawing/2014/main" id="{9175DCC0-514A-4CA1-AD9A-1BB0FFF1B4F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5" name="Freeform 7">
              <a:extLst>
                <a:ext uri="{FF2B5EF4-FFF2-40B4-BE49-F238E27FC236}">
                  <a16:creationId xmlns:a16="http://schemas.microsoft.com/office/drawing/2014/main" id="{10371924-94D9-48AF-9D5B-6471775BE81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6" name="Rectangle 65">
              <a:extLst>
                <a:ext uri="{FF2B5EF4-FFF2-40B4-BE49-F238E27FC236}">
                  <a16:creationId xmlns:a16="http://schemas.microsoft.com/office/drawing/2014/main" id="{7C964FF9-A41A-438C-A22B-62690C98F1A7}"/>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67" name="Freeform 9">
              <a:extLst>
                <a:ext uri="{FF2B5EF4-FFF2-40B4-BE49-F238E27FC236}">
                  <a16:creationId xmlns:a16="http://schemas.microsoft.com/office/drawing/2014/main" id="{61716CD6-1875-4567-B3E2-364CD0960D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8" name="Freeform 10">
              <a:extLst>
                <a:ext uri="{FF2B5EF4-FFF2-40B4-BE49-F238E27FC236}">
                  <a16:creationId xmlns:a16="http://schemas.microsoft.com/office/drawing/2014/main" id="{31A293D3-7189-453D-AB91-1291AAFF3D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9" name="Freeform 11">
              <a:extLst>
                <a:ext uri="{FF2B5EF4-FFF2-40B4-BE49-F238E27FC236}">
                  <a16:creationId xmlns:a16="http://schemas.microsoft.com/office/drawing/2014/main" id="{87CB4EFE-58B3-4326-9CFB-A2AFADDFA5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0" name="Freeform 12">
              <a:extLst>
                <a:ext uri="{FF2B5EF4-FFF2-40B4-BE49-F238E27FC236}">
                  <a16:creationId xmlns:a16="http://schemas.microsoft.com/office/drawing/2014/main" id="{249CF4D3-B5A3-4287-BC9D-E9BB8FA6EBB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1" name="Freeform 13">
              <a:extLst>
                <a:ext uri="{FF2B5EF4-FFF2-40B4-BE49-F238E27FC236}">
                  <a16:creationId xmlns:a16="http://schemas.microsoft.com/office/drawing/2014/main" id="{4D2515F2-4D11-41AF-A6B1-7D084BEA98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2" name="Freeform 14">
              <a:extLst>
                <a:ext uri="{FF2B5EF4-FFF2-40B4-BE49-F238E27FC236}">
                  <a16:creationId xmlns:a16="http://schemas.microsoft.com/office/drawing/2014/main" id="{331BCBF4-0DC2-426E-84B3-AE38E403C9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3" name="Freeform 15">
              <a:extLst>
                <a:ext uri="{FF2B5EF4-FFF2-40B4-BE49-F238E27FC236}">
                  <a16:creationId xmlns:a16="http://schemas.microsoft.com/office/drawing/2014/main" id="{EC8AF156-0BE9-437D-A83B-87364146D07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4" name="Freeform 16">
              <a:extLst>
                <a:ext uri="{FF2B5EF4-FFF2-40B4-BE49-F238E27FC236}">
                  <a16:creationId xmlns:a16="http://schemas.microsoft.com/office/drawing/2014/main" id="{AC8CB256-3F62-4406-88F5-CE2421FF25E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5" name="Freeform 17">
              <a:extLst>
                <a:ext uri="{FF2B5EF4-FFF2-40B4-BE49-F238E27FC236}">
                  <a16:creationId xmlns:a16="http://schemas.microsoft.com/office/drawing/2014/main" id="{F3E812EB-415E-4B60-B0FB-65386882CE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6" name="Freeform 18">
              <a:extLst>
                <a:ext uri="{FF2B5EF4-FFF2-40B4-BE49-F238E27FC236}">
                  <a16:creationId xmlns:a16="http://schemas.microsoft.com/office/drawing/2014/main" id="{EB4C95D7-8E6D-45EC-8CA1-9123D718E3B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7" name="Freeform 19">
              <a:extLst>
                <a:ext uri="{FF2B5EF4-FFF2-40B4-BE49-F238E27FC236}">
                  <a16:creationId xmlns:a16="http://schemas.microsoft.com/office/drawing/2014/main" id="{83F62FD2-2F62-4495-997C-8BD7F95AB8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8" name="Freeform 20">
              <a:extLst>
                <a:ext uri="{FF2B5EF4-FFF2-40B4-BE49-F238E27FC236}">
                  <a16:creationId xmlns:a16="http://schemas.microsoft.com/office/drawing/2014/main" id="{B7DFE0F9-22A3-4846-8D4E-0D193BD3288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9" name="Freeform 21">
              <a:extLst>
                <a:ext uri="{FF2B5EF4-FFF2-40B4-BE49-F238E27FC236}">
                  <a16:creationId xmlns:a16="http://schemas.microsoft.com/office/drawing/2014/main" id="{244DAF25-7415-491A-9FF6-E04BC2DC2EA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0" name="Freeform 22">
              <a:extLst>
                <a:ext uri="{FF2B5EF4-FFF2-40B4-BE49-F238E27FC236}">
                  <a16:creationId xmlns:a16="http://schemas.microsoft.com/office/drawing/2014/main" id="{7ACA3646-863C-4D00-A58A-62C7FE71CE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1" name="Freeform 23">
              <a:extLst>
                <a:ext uri="{FF2B5EF4-FFF2-40B4-BE49-F238E27FC236}">
                  <a16:creationId xmlns:a16="http://schemas.microsoft.com/office/drawing/2014/main" id="{0EA18B38-BD42-45ED-8458-FB205DBC76D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2" name="Freeform 24">
              <a:extLst>
                <a:ext uri="{FF2B5EF4-FFF2-40B4-BE49-F238E27FC236}">
                  <a16:creationId xmlns:a16="http://schemas.microsoft.com/office/drawing/2014/main" id="{45302917-5DBE-4CF2-B52F-478F93FDDE7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3" name="Freeform 25">
              <a:extLst>
                <a:ext uri="{FF2B5EF4-FFF2-40B4-BE49-F238E27FC236}">
                  <a16:creationId xmlns:a16="http://schemas.microsoft.com/office/drawing/2014/main" id="{8E61E6FD-D40E-479C-ABE9-2B69AE20D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4" name="Freeform 26">
              <a:extLst>
                <a:ext uri="{FF2B5EF4-FFF2-40B4-BE49-F238E27FC236}">
                  <a16:creationId xmlns:a16="http://schemas.microsoft.com/office/drawing/2014/main" id="{2F4DEB4F-F824-48D7-AF9B-B5D905DCD1B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5" name="Freeform 27">
              <a:extLst>
                <a:ext uri="{FF2B5EF4-FFF2-40B4-BE49-F238E27FC236}">
                  <a16:creationId xmlns:a16="http://schemas.microsoft.com/office/drawing/2014/main" id="{F76CFA02-6090-4464-B573-BCA350C901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6" name="Freeform 28">
              <a:extLst>
                <a:ext uri="{FF2B5EF4-FFF2-40B4-BE49-F238E27FC236}">
                  <a16:creationId xmlns:a16="http://schemas.microsoft.com/office/drawing/2014/main" id="{51BE8BEC-76C7-41FE-AB76-35194C2442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7" name="Freeform 29">
              <a:extLst>
                <a:ext uri="{FF2B5EF4-FFF2-40B4-BE49-F238E27FC236}">
                  <a16:creationId xmlns:a16="http://schemas.microsoft.com/office/drawing/2014/main" id="{710F61D4-3B34-45A9-B9B7-CE0373AB49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8" name="Freeform 30">
              <a:extLst>
                <a:ext uri="{FF2B5EF4-FFF2-40B4-BE49-F238E27FC236}">
                  <a16:creationId xmlns:a16="http://schemas.microsoft.com/office/drawing/2014/main" id="{451F080F-4CFB-4626-87CA-BB4CACA1C6F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9" name="Freeform 31">
              <a:extLst>
                <a:ext uri="{FF2B5EF4-FFF2-40B4-BE49-F238E27FC236}">
                  <a16:creationId xmlns:a16="http://schemas.microsoft.com/office/drawing/2014/main" id="{667BBD71-2295-4A66-B76C-F82175C2B0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0" name="Freeform 32">
              <a:extLst>
                <a:ext uri="{FF2B5EF4-FFF2-40B4-BE49-F238E27FC236}">
                  <a16:creationId xmlns:a16="http://schemas.microsoft.com/office/drawing/2014/main" id="{B6644DE8-5BD1-4D5F-B245-0D3A21BCE13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1" name="Rectangle 90">
              <a:extLst>
                <a:ext uri="{FF2B5EF4-FFF2-40B4-BE49-F238E27FC236}">
                  <a16:creationId xmlns:a16="http://schemas.microsoft.com/office/drawing/2014/main" id="{A4DE8FD0-E681-4D9C-85C2-BEA4C2B3A06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92" name="Freeform 34">
              <a:extLst>
                <a:ext uri="{FF2B5EF4-FFF2-40B4-BE49-F238E27FC236}">
                  <a16:creationId xmlns:a16="http://schemas.microsoft.com/office/drawing/2014/main" id="{D46033BD-1026-4388-B926-9D11E1D7C42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3" name="Freeform 35">
              <a:extLst>
                <a:ext uri="{FF2B5EF4-FFF2-40B4-BE49-F238E27FC236}">
                  <a16:creationId xmlns:a16="http://schemas.microsoft.com/office/drawing/2014/main" id="{1FA74D4C-2E28-42C5-A7FA-3C7D6BD8B7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4" name="Freeform 36">
              <a:extLst>
                <a:ext uri="{FF2B5EF4-FFF2-40B4-BE49-F238E27FC236}">
                  <a16:creationId xmlns:a16="http://schemas.microsoft.com/office/drawing/2014/main" id="{FADF7B3F-903C-456C-983E-C9868DDAB9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5" name="Freeform 37">
              <a:extLst>
                <a:ext uri="{FF2B5EF4-FFF2-40B4-BE49-F238E27FC236}">
                  <a16:creationId xmlns:a16="http://schemas.microsoft.com/office/drawing/2014/main" id="{033F8698-1549-44AD-8DAD-0055D7B8077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6" name="Freeform 38">
              <a:extLst>
                <a:ext uri="{FF2B5EF4-FFF2-40B4-BE49-F238E27FC236}">
                  <a16:creationId xmlns:a16="http://schemas.microsoft.com/office/drawing/2014/main" id="{F1BDD4B6-46FD-4048-ADF1-32EADD9E5A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7" name="Freeform 39">
              <a:extLst>
                <a:ext uri="{FF2B5EF4-FFF2-40B4-BE49-F238E27FC236}">
                  <a16:creationId xmlns:a16="http://schemas.microsoft.com/office/drawing/2014/main" id="{E7F387A7-B3BF-4B1A-BFCA-2D21AD3DF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8" name="Freeform 40">
              <a:extLst>
                <a:ext uri="{FF2B5EF4-FFF2-40B4-BE49-F238E27FC236}">
                  <a16:creationId xmlns:a16="http://schemas.microsoft.com/office/drawing/2014/main" id="{7A1B6BC8-EA82-459D-A0E0-4EBE394E71F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9" name="Freeform 41">
              <a:extLst>
                <a:ext uri="{FF2B5EF4-FFF2-40B4-BE49-F238E27FC236}">
                  <a16:creationId xmlns:a16="http://schemas.microsoft.com/office/drawing/2014/main" id="{8B94E190-DDC2-4545-906F-A1699BD73D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0" name="Freeform 42">
              <a:extLst>
                <a:ext uri="{FF2B5EF4-FFF2-40B4-BE49-F238E27FC236}">
                  <a16:creationId xmlns:a16="http://schemas.microsoft.com/office/drawing/2014/main" id="{D9807239-A5BA-4BB3-9194-BCE3B2F21CE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1" name="Freeform 43">
              <a:extLst>
                <a:ext uri="{FF2B5EF4-FFF2-40B4-BE49-F238E27FC236}">
                  <a16:creationId xmlns:a16="http://schemas.microsoft.com/office/drawing/2014/main" id="{04D300FD-DC53-4375-8981-09EA63BCF1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2" name="Freeform 44">
              <a:extLst>
                <a:ext uri="{FF2B5EF4-FFF2-40B4-BE49-F238E27FC236}">
                  <a16:creationId xmlns:a16="http://schemas.microsoft.com/office/drawing/2014/main" id="{1DF83FFD-4C16-41FD-928F-6E88AFC451C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3" name="Rectangle 102">
              <a:extLst>
                <a:ext uri="{FF2B5EF4-FFF2-40B4-BE49-F238E27FC236}">
                  <a16:creationId xmlns:a16="http://schemas.microsoft.com/office/drawing/2014/main" id="{A5B4BC2F-B667-462B-99D8-0C433124ABD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104" name="Freeform 46">
              <a:extLst>
                <a:ext uri="{FF2B5EF4-FFF2-40B4-BE49-F238E27FC236}">
                  <a16:creationId xmlns:a16="http://schemas.microsoft.com/office/drawing/2014/main" id="{0CBD9EFB-AC61-4674-B75A-56449003CC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5" name="Freeform 47">
              <a:extLst>
                <a:ext uri="{FF2B5EF4-FFF2-40B4-BE49-F238E27FC236}">
                  <a16:creationId xmlns:a16="http://schemas.microsoft.com/office/drawing/2014/main" id="{1AD4BBB0-F6A7-451F-BE09-DF619F38EB7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6" name="Freeform 48">
              <a:extLst>
                <a:ext uri="{FF2B5EF4-FFF2-40B4-BE49-F238E27FC236}">
                  <a16:creationId xmlns:a16="http://schemas.microsoft.com/office/drawing/2014/main" id="{A258B285-AE5E-473A-AA72-3C95E1D83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7" name="Freeform 49">
              <a:extLst>
                <a:ext uri="{FF2B5EF4-FFF2-40B4-BE49-F238E27FC236}">
                  <a16:creationId xmlns:a16="http://schemas.microsoft.com/office/drawing/2014/main" id="{7BEEDDE5-CB8A-4DF9-858F-4D9462D955A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8" name="Freeform 50">
              <a:extLst>
                <a:ext uri="{FF2B5EF4-FFF2-40B4-BE49-F238E27FC236}">
                  <a16:creationId xmlns:a16="http://schemas.microsoft.com/office/drawing/2014/main" id="{DA1C731B-9B66-4D65-BF47-04B118107B0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9" name="Freeform 51">
              <a:extLst>
                <a:ext uri="{FF2B5EF4-FFF2-40B4-BE49-F238E27FC236}">
                  <a16:creationId xmlns:a16="http://schemas.microsoft.com/office/drawing/2014/main" id="{58DBFEC6-C6DC-4B7A-934F-5A79EC3280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0" name="Freeform 52">
              <a:extLst>
                <a:ext uri="{FF2B5EF4-FFF2-40B4-BE49-F238E27FC236}">
                  <a16:creationId xmlns:a16="http://schemas.microsoft.com/office/drawing/2014/main" id="{9948D8CB-2DBE-4E48-98EA-DF9E2666A2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1" name="Freeform 53">
              <a:extLst>
                <a:ext uri="{FF2B5EF4-FFF2-40B4-BE49-F238E27FC236}">
                  <a16:creationId xmlns:a16="http://schemas.microsoft.com/office/drawing/2014/main" id="{56AB69F6-9F0B-4AB6-BCA8-AA2FD69E99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2" name="Freeform 54">
              <a:extLst>
                <a:ext uri="{FF2B5EF4-FFF2-40B4-BE49-F238E27FC236}">
                  <a16:creationId xmlns:a16="http://schemas.microsoft.com/office/drawing/2014/main" id="{0E7FB426-288D-4B0B-B73B-10CCC0EF41E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3" name="Freeform 55">
              <a:extLst>
                <a:ext uri="{FF2B5EF4-FFF2-40B4-BE49-F238E27FC236}">
                  <a16:creationId xmlns:a16="http://schemas.microsoft.com/office/drawing/2014/main" id="{A5C59C6B-46C9-48C9-9F57-2EE738B53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4" name="Freeform 56">
              <a:extLst>
                <a:ext uri="{FF2B5EF4-FFF2-40B4-BE49-F238E27FC236}">
                  <a16:creationId xmlns:a16="http://schemas.microsoft.com/office/drawing/2014/main" id="{7CE85F33-17DC-4273-B06F-D171094449D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5" name="Freeform 57">
              <a:extLst>
                <a:ext uri="{FF2B5EF4-FFF2-40B4-BE49-F238E27FC236}">
                  <a16:creationId xmlns:a16="http://schemas.microsoft.com/office/drawing/2014/main" id="{5CD001CF-F2C4-4810-A8D9-679F9F89E5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6" name="Freeform 58">
              <a:extLst>
                <a:ext uri="{FF2B5EF4-FFF2-40B4-BE49-F238E27FC236}">
                  <a16:creationId xmlns:a16="http://schemas.microsoft.com/office/drawing/2014/main" id="{69F4BCDD-D153-40D2-8DD1-2509EE0CE4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grpSp>
      <p:graphicFrame>
        <p:nvGraphicFramePr>
          <p:cNvPr id="118" name="Content Placeholder 4">
            <a:extLst>
              <a:ext uri="{FF2B5EF4-FFF2-40B4-BE49-F238E27FC236}">
                <a16:creationId xmlns:a16="http://schemas.microsoft.com/office/drawing/2014/main" id="{A72ED807-1ABF-C88B-C537-5AF9DAA15B67}"/>
              </a:ext>
            </a:extLst>
          </p:cNvPr>
          <p:cNvGraphicFramePr>
            <a:graphicFrameLocks noGrp="1"/>
          </p:cNvGraphicFramePr>
          <p:nvPr>
            <p:ph idx="1"/>
            <p:extLst>
              <p:ext uri="{D42A27DB-BD31-4B8C-83A1-F6EECF244321}">
                <p14:modId xmlns:p14="http://schemas.microsoft.com/office/powerpoint/2010/main" val="3766556974"/>
              </p:ext>
            </p:extLst>
          </p:nvPr>
        </p:nvGraphicFramePr>
        <p:xfrm>
          <a:off x="4968958" y="2249487"/>
          <a:ext cx="6078453" cy="354171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514937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8000"/>
                <a:hueMod val="94000"/>
                <a:satMod val="148000"/>
                <a:lumMod val="150000"/>
              </a:schemeClr>
            </a:gs>
            <a:gs pos="100000">
              <a:schemeClr val="bg2">
                <a:shade val="92000"/>
                <a:hueMod val="104000"/>
                <a:satMod val="140000"/>
                <a:lumMod val="68000"/>
              </a:schemeClr>
            </a:gs>
          </a:gsLst>
          <a:lin ang="504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EF4763-EB4A-4A35-89EB-AD2763B48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F88C02-D5B5-3FE5-D20B-C060223D9D32}"/>
              </a:ext>
            </a:extLst>
          </p:cNvPr>
          <p:cNvSpPr>
            <a:spLocks noGrp="1"/>
          </p:cNvSpPr>
          <p:nvPr>
            <p:ph type="title"/>
          </p:nvPr>
        </p:nvSpPr>
        <p:spPr>
          <a:xfrm>
            <a:off x="1141413" y="618518"/>
            <a:ext cx="9905998" cy="1478570"/>
          </a:xfrm>
        </p:spPr>
        <p:txBody>
          <a:bodyPr>
            <a:normAutofit/>
          </a:bodyPr>
          <a:lstStyle/>
          <a:p>
            <a:r>
              <a:rPr lang="en-US" b="1" dirty="0">
                <a:solidFill>
                  <a:schemeClr val="bg1"/>
                </a:solidFill>
              </a:rPr>
              <a:t>Methodology</a:t>
            </a:r>
          </a:p>
        </p:txBody>
      </p:sp>
      <p:graphicFrame>
        <p:nvGraphicFramePr>
          <p:cNvPr id="5" name="Content Placeholder 2">
            <a:extLst>
              <a:ext uri="{FF2B5EF4-FFF2-40B4-BE49-F238E27FC236}">
                <a16:creationId xmlns:a16="http://schemas.microsoft.com/office/drawing/2014/main" id="{69E3C35A-1EE8-CAE7-D282-D46A62ED2D79}"/>
              </a:ext>
            </a:extLst>
          </p:cNvPr>
          <p:cNvGraphicFramePr>
            <a:graphicFrameLocks noGrp="1"/>
          </p:cNvGraphicFramePr>
          <p:nvPr>
            <p:ph idx="1"/>
            <p:extLst>
              <p:ext uri="{D42A27DB-BD31-4B8C-83A1-F6EECF244321}">
                <p14:modId xmlns:p14="http://schemas.microsoft.com/office/powerpoint/2010/main" val="2825570811"/>
              </p:ext>
            </p:extLst>
          </p:nvPr>
        </p:nvGraphicFramePr>
        <p:xfrm>
          <a:off x="520505" y="2097088"/>
          <a:ext cx="11057206" cy="3928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0854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pic>
        <p:nvPicPr>
          <p:cNvPr id="2141" name="Picture 2">
            <a:extLst>
              <a:ext uri="{FF2B5EF4-FFF2-40B4-BE49-F238E27FC236}">
                <a16:creationId xmlns:a16="http://schemas.microsoft.com/office/drawing/2014/main" id="{50C065C3-0FE3-4452-B765-CB05BBB2A98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3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 xmlns:a16="http://schemas.microsoft.com/office/drawing/2014/main" xmlns:a14="http://schemas.microsoft.com/office/drawing/2010/main" xmlns:p14="http://schemas.microsoft.com/office/powerpoint/2010/main">
                <a:solidFill>
                  <a:srgbClr val="FFFFFF"/>
                </a:solidFill>
              </a14:hiddenFill>
            </a:ext>
          </a:extLst>
        </p:spPr>
      </p:pic>
      <p:grpSp>
        <p:nvGrpSpPr>
          <p:cNvPr id="2142" name="Group 2056">
            <a:extLst>
              <a:ext uri="{FF2B5EF4-FFF2-40B4-BE49-F238E27FC236}">
                <a16:creationId xmlns:a16="http://schemas.microsoft.com/office/drawing/2014/main" id="{9795E515-5F57-431F-9A0D-3A0419DF757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2058" name="Rectangle 5">
              <a:extLst>
                <a:ext uri="{FF2B5EF4-FFF2-40B4-BE49-F238E27FC236}">
                  <a16:creationId xmlns:a16="http://schemas.microsoft.com/office/drawing/2014/main" id="{D45BCBFE-0478-4767-BF2E-FC2C548BA62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2059" name="Freeform 6">
              <a:extLst>
                <a:ext uri="{FF2B5EF4-FFF2-40B4-BE49-F238E27FC236}">
                  <a16:creationId xmlns:a16="http://schemas.microsoft.com/office/drawing/2014/main" id="{E903928F-F6DA-470C-81A0-CF7D9DE0341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60" name="Freeform 7">
              <a:extLst>
                <a:ext uri="{FF2B5EF4-FFF2-40B4-BE49-F238E27FC236}">
                  <a16:creationId xmlns:a16="http://schemas.microsoft.com/office/drawing/2014/main" id="{ADA095F6-E326-4450-A2D6-DB2BF989B8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61" name="Rectangle 8">
              <a:extLst>
                <a:ext uri="{FF2B5EF4-FFF2-40B4-BE49-F238E27FC236}">
                  <a16:creationId xmlns:a16="http://schemas.microsoft.com/office/drawing/2014/main" id="{6B067F9A-FDF2-49EC-B4FF-CD4B90F7892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2062" name="Freeform 9">
              <a:extLst>
                <a:ext uri="{FF2B5EF4-FFF2-40B4-BE49-F238E27FC236}">
                  <a16:creationId xmlns:a16="http://schemas.microsoft.com/office/drawing/2014/main" id="{F1331213-D19D-49FC-8616-168A14565A8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63" name="Freeform 10">
              <a:extLst>
                <a:ext uri="{FF2B5EF4-FFF2-40B4-BE49-F238E27FC236}">
                  <a16:creationId xmlns:a16="http://schemas.microsoft.com/office/drawing/2014/main" id="{2ADFE242-96FC-4A14-8C59-90CD6DE1D9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64" name="Freeform 11">
              <a:extLst>
                <a:ext uri="{FF2B5EF4-FFF2-40B4-BE49-F238E27FC236}">
                  <a16:creationId xmlns:a16="http://schemas.microsoft.com/office/drawing/2014/main" id="{6A97B7BC-40BD-494B-9C6B-AF3045559A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65" name="Freeform 12">
              <a:extLst>
                <a:ext uri="{FF2B5EF4-FFF2-40B4-BE49-F238E27FC236}">
                  <a16:creationId xmlns:a16="http://schemas.microsoft.com/office/drawing/2014/main" id="{3D7F35CF-F44C-491F-904D-A31ED832137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66" name="Freeform 13">
              <a:extLst>
                <a:ext uri="{FF2B5EF4-FFF2-40B4-BE49-F238E27FC236}">
                  <a16:creationId xmlns:a16="http://schemas.microsoft.com/office/drawing/2014/main" id="{84D9BF7E-18C2-452C-B139-4ED58D7A03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67" name="Freeform 14">
              <a:extLst>
                <a:ext uri="{FF2B5EF4-FFF2-40B4-BE49-F238E27FC236}">
                  <a16:creationId xmlns:a16="http://schemas.microsoft.com/office/drawing/2014/main" id="{700A6223-AD38-426F-A6FE-7926CAEF31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68" name="Freeform 15">
              <a:extLst>
                <a:ext uri="{FF2B5EF4-FFF2-40B4-BE49-F238E27FC236}">
                  <a16:creationId xmlns:a16="http://schemas.microsoft.com/office/drawing/2014/main" id="{D172AA94-449F-45EB-94E6-67C186C32DD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69" name="Freeform 16">
              <a:extLst>
                <a:ext uri="{FF2B5EF4-FFF2-40B4-BE49-F238E27FC236}">
                  <a16:creationId xmlns:a16="http://schemas.microsoft.com/office/drawing/2014/main" id="{A7D4F697-8937-4F4C-83C5-770B3FCB828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70" name="Freeform 17">
              <a:extLst>
                <a:ext uri="{FF2B5EF4-FFF2-40B4-BE49-F238E27FC236}">
                  <a16:creationId xmlns:a16="http://schemas.microsoft.com/office/drawing/2014/main" id="{10AF1D59-5117-4D47-8414-4BB61F944B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71" name="Freeform 18">
              <a:extLst>
                <a:ext uri="{FF2B5EF4-FFF2-40B4-BE49-F238E27FC236}">
                  <a16:creationId xmlns:a16="http://schemas.microsoft.com/office/drawing/2014/main" id="{2387DC33-88B3-4718-8C94-41659EA33A9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72" name="Freeform 19">
              <a:extLst>
                <a:ext uri="{FF2B5EF4-FFF2-40B4-BE49-F238E27FC236}">
                  <a16:creationId xmlns:a16="http://schemas.microsoft.com/office/drawing/2014/main" id="{D4E7EC64-4763-4F04-B2E4-E400364D72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73" name="Freeform 20">
              <a:extLst>
                <a:ext uri="{FF2B5EF4-FFF2-40B4-BE49-F238E27FC236}">
                  <a16:creationId xmlns:a16="http://schemas.microsoft.com/office/drawing/2014/main" id="{581717DF-9FD4-47CB-9579-E34DF7E8754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74" name="Freeform 21">
              <a:extLst>
                <a:ext uri="{FF2B5EF4-FFF2-40B4-BE49-F238E27FC236}">
                  <a16:creationId xmlns:a16="http://schemas.microsoft.com/office/drawing/2014/main" id="{BCD8EF50-6E58-4B2D-90B6-AFF236A73BC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75" name="Freeform 22">
              <a:extLst>
                <a:ext uri="{FF2B5EF4-FFF2-40B4-BE49-F238E27FC236}">
                  <a16:creationId xmlns:a16="http://schemas.microsoft.com/office/drawing/2014/main" id="{6524A268-142A-4CBF-BB8B-DC1FCBC8F7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76" name="Freeform 23">
              <a:extLst>
                <a:ext uri="{FF2B5EF4-FFF2-40B4-BE49-F238E27FC236}">
                  <a16:creationId xmlns:a16="http://schemas.microsoft.com/office/drawing/2014/main" id="{56A0E6F3-B76B-4813-B44B-56CE11A8A0C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77" name="Freeform 24">
              <a:extLst>
                <a:ext uri="{FF2B5EF4-FFF2-40B4-BE49-F238E27FC236}">
                  <a16:creationId xmlns:a16="http://schemas.microsoft.com/office/drawing/2014/main" id="{A74CED8D-B902-4B76-9CC8-30A09B2FA1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78" name="Freeform 25">
              <a:extLst>
                <a:ext uri="{FF2B5EF4-FFF2-40B4-BE49-F238E27FC236}">
                  <a16:creationId xmlns:a16="http://schemas.microsoft.com/office/drawing/2014/main" id="{ED007BD7-ED56-4566-B1FF-707160024A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79" name="Freeform 26">
              <a:extLst>
                <a:ext uri="{FF2B5EF4-FFF2-40B4-BE49-F238E27FC236}">
                  <a16:creationId xmlns:a16="http://schemas.microsoft.com/office/drawing/2014/main" id="{90AD48D2-5BC8-4C80-B126-B1A201242B8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80" name="Freeform 27">
              <a:extLst>
                <a:ext uri="{FF2B5EF4-FFF2-40B4-BE49-F238E27FC236}">
                  <a16:creationId xmlns:a16="http://schemas.microsoft.com/office/drawing/2014/main" id="{BE14C82F-9F35-4D61-B758-7BCE32DECB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81" name="Freeform 28">
              <a:extLst>
                <a:ext uri="{FF2B5EF4-FFF2-40B4-BE49-F238E27FC236}">
                  <a16:creationId xmlns:a16="http://schemas.microsoft.com/office/drawing/2014/main" id="{6540CE06-9028-497A-AC64-CF0ED60A745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82" name="Freeform 29">
              <a:extLst>
                <a:ext uri="{FF2B5EF4-FFF2-40B4-BE49-F238E27FC236}">
                  <a16:creationId xmlns:a16="http://schemas.microsoft.com/office/drawing/2014/main" id="{A4825B3B-52CD-4F08-BA02-6C2B0EFEDE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83" name="Freeform 30">
              <a:extLst>
                <a:ext uri="{FF2B5EF4-FFF2-40B4-BE49-F238E27FC236}">
                  <a16:creationId xmlns:a16="http://schemas.microsoft.com/office/drawing/2014/main" id="{6877A5EF-B8B8-44D3-AA57-4BBF89206D3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84" name="Freeform 31">
              <a:extLst>
                <a:ext uri="{FF2B5EF4-FFF2-40B4-BE49-F238E27FC236}">
                  <a16:creationId xmlns:a16="http://schemas.microsoft.com/office/drawing/2014/main" id="{00BB365C-9180-4208-92CF-AB6A88848C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85" name="Freeform 32">
              <a:extLst>
                <a:ext uri="{FF2B5EF4-FFF2-40B4-BE49-F238E27FC236}">
                  <a16:creationId xmlns:a16="http://schemas.microsoft.com/office/drawing/2014/main" id="{8D1134D2-53A6-41D5-AC1A-5254A2FBD08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86" name="Rectangle 33">
              <a:extLst>
                <a:ext uri="{FF2B5EF4-FFF2-40B4-BE49-F238E27FC236}">
                  <a16:creationId xmlns:a16="http://schemas.microsoft.com/office/drawing/2014/main" id="{24C7FA73-07CD-479A-9B9E-DAD4D3B2BFC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2087" name="Freeform 34">
              <a:extLst>
                <a:ext uri="{FF2B5EF4-FFF2-40B4-BE49-F238E27FC236}">
                  <a16:creationId xmlns:a16="http://schemas.microsoft.com/office/drawing/2014/main" id="{AB24DF92-B081-4701-B58D-913261A00D7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88" name="Freeform 35">
              <a:extLst>
                <a:ext uri="{FF2B5EF4-FFF2-40B4-BE49-F238E27FC236}">
                  <a16:creationId xmlns:a16="http://schemas.microsoft.com/office/drawing/2014/main" id="{AB4DF275-6B82-4AA9-A7A9-138E631E30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89" name="Freeform 36">
              <a:extLst>
                <a:ext uri="{FF2B5EF4-FFF2-40B4-BE49-F238E27FC236}">
                  <a16:creationId xmlns:a16="http://schemas.microsoft.com/office/drawing/2014/main" id="{972A3812-16AD-453E-B1E6-9F39894F79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90" name="Freeform 37">
              <a:extLst>
                <a:ext uri="{FF2B5EF4-FFF2-40B4-BE49-F238E27FC236}">
                  <a16:creationId xmlns:a16="http://schemas.microsoft.com/office/drawing/2014/main" id="{8FB6759A-BAD8-4073-86A2-6DDD73DE2A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91" name="Freeform 38">
              <a:extLst>
                <a:ext uri="{FF2B5EF4-FFF2-40B4-BE49-F238E27FC236}">
                  <a16:creationId xmlns:a16="http://schemas.microsoft.com/office/drawing/2014/main" id="{9FCCB0F4-1178-47C1-9EE2-234EA715C1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92" name="Freeform 39">
              <a:extLst>
                <a:ext uri="{FF2B5EF4-FFF2-40B4-BE49-F238E27FC236}">
                  <a16:creationId xmlns:a16="http://schemas.microsoft.com/office/drawing/2014/main" id="{CB01BF0B-7EB0-4C18-80BE-20D2EAC048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93" name="Freeform 40">
              <a:extLst>
                <a:ext uri="{FF2B5EF4-FFF2-40B4-BE49-F238E27FC236}">
                  <a16:creationId xmlns:a16="http://schemas.microsoft.com/office/drawing/2014/main" id="{3266E9DA-C937-48E0-8F98-90A467760F1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94" name="Freeform 41">
              <a:extLst>
                <a:ext uri="{FF2B5EF4-FFF2-40B4-BE49-F238E27FC236}">
                  <a16:creationId xmlns:a16="http://schemas.microsoft.com/office/drawing/2014/main" id="{A8A9C00D-0425-4E68-A1DE-BCE5BD6BBD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95" name="Freeform 42">
              <a:extLst>
                <a:ext uri="{FF2B5EF4-FFF2-40B4-BE49-F238E27FC236}">
                  <a16:creationId xmlns:a16="http://schemas.microsoft.com/office/drawing/2014/main" id="{46230904-E744-4B55-84FF-826A6B737BF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96" name="Freeform 43">
              <a:extLst>
                <a:ext uri="{FF2B5EF4-FFF2-40B4-BE49-F238E27FC236}">
                  <a16:creationId xmlns:a16="http://schemas.microsoft.com/office/drawing/2014/main" id="{D4291668-8AF0-4784-BC06-870768F53F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97" name="Freeform 44">
              <a:extLst>
                <a:ext uri="{FF2B5EF4-FFF2-40B4-BE49-F238E27FC236}">
                  <a16:creationId xmlns:a16="http://schemas.microsoft.com/office/drawing/2014/main" id="{D917DCBD-774B-4AAF-92AE-D18289FFC4D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98" name="Rectangle 45">
              <a:extLst>
                <a:ext uri="{FF2B5EF4-FFF2-40B4-BE49-F238E27FC236}">
                  <a16:creationId xmlns:a16="http://schemas.microsoft.com/office/drawing/2014/main" id="{9E50122E-0F19-4D65-9CB2-E22C3EA84ACD}"/>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2099" name="Freeform 46">
              <a:extLst>
                <a:ext uri="{FF2B5EF4-FFF2-40B4-BE49-F238E27FC236}">
                  <a16:creationId xmlns:a16="http://schemas.microsoft.com/office/drawing/2014/main" id="{BC28A765-6E8B-4352-BD0C-35474F70AC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00" name="Freeform 47">
              <a:extLst>
                <a:ext uri="{FF2B5EF4-FFF2-40B4-BE49-F238E27FC236}">
                  <a16:creationId xmlns:a16="http://schemas.microsoft.com/office/drawing/2014/main" id="{0AC30A17-F494-44EB-9817-1B8B255CE46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01" name="Freeform 48">
              <a:extLst>
                <a:ext uri="{FF2B5EF4-FFF2-40B4-BE49-F238E27FC236}">
                  <a16:creationId xmlns:a16="http://schemas.microsoft.com/office/drawing/2014/main" id="{6088D59F-32BD-4932-9C22-9AA0FCDA74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02" name="Freeform 49">
              <a:extLst>
                <a:ext uri="{FF2B5EF4-FFF2-40B4-BE49-F238E27FC236}">
                  <a16:creationId xmlns:a16="http://schemas.microsoft.com/office/drawing/2014/main" id="{B18BBE45-5F21-47FA-B291-AC802D71556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03" name="Freeform 50">
              <a:extLst>
                <a:ext uri="{FF2B5EF4-FFF2-40B4-BE49-F238E27FC236}">
                  <a16:creationId xmlns:a16="http://schemas.microsoft.com/office/drawing/2014/main" id="{A1BD992D-1C4B-4E69-A627-A45D8958E0D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04" name="Freeform 51">
              <a:extLst>
                <a:ext uri="{FF2B5EF4-FFF2-40B4-BE49-F238E27FC236}">
                  <a16:creationId xmlns:a16="http://schemas.microsoft.com/office/drawing/2014/main" id="{571C0498-7105-455E-8B0A-233F850F18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05" name="Freeform 52">
              <a:extLst>
                <a:ext uri="{FF2B5EF4-FFF2-40B4-BE49-F238E27FC236}">
                  <a16:creationId xmlns:a16="http://schemas.microsoft.com/office/drawing/2014/main" id="{F6FA78CC-C0B1-422F-B535-05580A9716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06" name="Freeform 53">
              <a:extLst>
                <a:ext uri="{FF2B5EF4-FFF2-40B4-BE49-F238E27FC236}">
                  <a16:creationId xmlns:a16="http://schemas.microsoft.com/office/drawing/2014/main" id="{49A1BACF-EE5E-46F8-8968-D4CF18BC011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07" name="Freeform 54">
              <a:extLst>
                <a:ext uri="{FF2B5EF4-FFF2-40B4-BE49-F238E27FC236}">
                  <a16:creationId xmlns:a16="http://schemas.microsoft.com/office/drawing/2014/main" id="{0AF8DFAF-8AF7-453E-AED7-89E59FBD7D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08" name="Freeform 55">
              <a:extLst>
                <a:ext uri="{FF2B5EF4-FFF2-40B4-BE49-F238E27FC236}">
                  <a16:creationId xmlns:a16="http://schemas.microsoft.com/office/drawing/2014/main" id="{F8C26D97-8DA4-4556-92E4-2AE66B365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09" name="Freeform 56">
              <a:extLst>
                <a:ext uri="{FF2B5EF4-FFF2-40B4-BE49-F238E27FC236}">
                  <a16:creationId xmlns:a16="http://schemas.microsoft.com/office/drawing/2014/main" id="{EEF9D855-A8A7-44CC-919C-BEA327F2542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10" name="Freeform 57">
              <a:extLst>
                <a:ext uri="{FF2B5EF4-FFF2-40B4-BE49-F238E27FC236}">
                  <a16:creationId xmlns:a16="http://schemas.microsoft.com/office/drawing/2014/main" id="{11F0B045-803C-4067-A182-066EEB2C4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11" name="Freeform 58">
              <a:extLst>
                <a:ext uri="{FF2B5EF4-FFF2-40B4-BE49-F238E27FC236}">
                  <a16:creationId xmlns:a16="http://schemas.microsoft.com/office/drawing/2014/main" id="{3C1FCACB-EFEF-4B54-99A6-E327A637C25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grpSp>
      <p:sp>
        <p:nvSpPr>
          <p:cNvPr id="2" name="Title 1">
            <a:extLst>
              <a:ext uri="{FF2B5EF4-FFF2-40B4-BE49-F238E27FC236}">
                <a16:creationId xmlns:a16="http://schemas.microsoft.com/office/drawing/2014/main" id="{ED8C724D-6468-CA48-5F20-3CFEF114697E}"/>
              </a:ext>
            </a:extLst>
          </p:cNvPr>
          <p:cNvSpPr>
            <a:spLocks noGrp="1"/>
          </p:cNvSpPr>
          <p:nvPr>
            <p:ph type="title"/>
          </p:nvPr>
        </p:nvSpPr>
        <p:spPr>
          <a:xfrm>
            <a:off x="1617233" y="4539573"/>
            <a:ext cx="8957534" cy="1182838"/>
          </a:xfrm>
        </p:spPr>
        <p:txBody>
          <a:bodyPr vert="horz" lIns="91440" tIns="45720" rIns="91440" bIns="45720" rtlCol="0" anchor="b">
            <a:normAutofit/>
          </a:bodyPr>
          <a:lstStyle/>
          <a:p>
            <a:pPr algn="ctr"/>
            <a:r>
              <a:rPr lang="en-US" sz="4400" b="1" dirty="0"/>
              <a:t>Documentation of procedures</a:t>
            </a:r>
          </a:p>
        </p:txBody>
      </p:sp>
      <p:sp>
        <p:nvSpPr>
          <p:cNvPr id="2143" name="Round Diagonal Corner Rectangle 6">
            <a:extLst>
              <a:ext uri="{FF2B5EF4-FFF2-40B4-BE49-F238E27FC236}">
                <a16:creationId xmlns:a16="http://schemas.microsoft.com/office/drawing/2014/main" id="{C1C3FA74-6158-4157-A8F0-8CAE5091FF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974" y="639965"/>
            <a:ext cx="10879991" cy="3598548"/>
          </a:xfrm>
          <a:prstGeom prst="round2DiagRect">
            <a:avLst>
              <a:gd name="adj1" fmla="val 9529"/>
              <a:gd name="adj2" fmla="val 0"/>
            </a:avLst>
          </a:prstGeom>
          <a:solidFill>
            <a:srgbClr val="FFFFFF"/>
          </a:solidFill>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ow to Document a Process in 10 Steps, and Why It Is Important">
            <a:extLst>
              <a:ext uri="{FF2B5EF4-FFF2-40B4-BE49-F238E27FC236}">
                <a16:creationId xmlns:a16="http://schemas.microsoft.com/office/drawing/2014/main" id="{75EF59BE-2BA3-C581-81D1-16C69FEBDD4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9589" r="1" b="14944"/>
          <a:stretch/>
        </p:blipFill>
        <p:spPr bwMode="auto">
          <a:xfrm>
            <a:off x="973635" y="951493"/>
            <a:ext cx="10266669" cy="2975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4102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AE4726C-1831-4FE3-9A11-227F0DC2F0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10" name="Rectangle 9">
              <a:extLst>
                <a:ext uri="{FF2B5EF4-FFF2-40B4-BE49-F238E27FC236}">
                  <a16:creationId xmlns:a16="http://schemas.microsoft.com/office/drawing/2014/main" id="{B651D7F7-8C54-448E-A268-1CBFAD87D4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E3B56E94-40E1-489A-98B2-A3238D66A064}"/>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p14="http://schemas.microsoft.com/office/powerpoint/2010/main" xmlns:a14="http://schemas.microsoft.com/office/drawing/2010/main" xmlns:a16="http://schemas.microsoft.com/office/drawing/2014/main" xmlns="">
                  <a:solidFill>
                    <a:srgbClr val="FFFFFF"/>
                  </a:solidFill>
                </a14:hiddenFill>
              </a:ext>
            </a:extLst>
          </p:spPr>
        </p:pic>
      </p:grpSp>
      <p:sp>
        <p:nvSpPr>
          <p:cNvPr id="2" name="Title 1">
            <a:extLst>
              <a:ext uri="{FF2B5EF4-FFF2-40B4-BE49-F238E27FC236}">
                <a16:creationId xmlns:a16="http://schemas.microsoft.com/office/drawing/2014/main" id="{A289D072-FE39-35EF-8447-5F388F31BADD}"/>
              </a:ext>
            </a:extLst>
          </p:cNvPr>
          <p:cNvSpPr>
            <a:spLocks noGrp="1"/>
          </p:cNvSpPr>
          <p:nvPr>
            <p:ph type="title"/>
          </p:nvPr>
        </p:nvSpPr>
        <p:spPr>
          <a:xfrm>
            <a:off x="4996697" y="618518"/>
            <a:ext cx="6050713" cy="1478570"/>
          </a:xfrm>
        </p:spPr>
        <p:txBody>
          <a:bodyPr>
            <a:normAutofit/>
          </a:bodyPr>
          <a:lstStyle/>
          <a:p>
            <a:r>
              <a:rPr lang="en-US" b="1" dirty="0"/>
              <a:t>Cow vaccination operations management</a:t>
            </a:r>
          </a:p>
        </p:txBody>
      </p:sp>
      <p:pic>
        <p:nvPicPr>
          <p:cNvPr id="5" name="Picture 4" descr="Cows eating from trough">
            <a:extLst>
              <a:ext uri="{FF2B5EF4-FFF2-40B4-BE49-F238E27FC236}">
                <a16:creationId xmlns:a16="http://schemas.microsoft.com/office/drawing/2014/main" id="{595857C7-DEE6-A6FC-5E22-8899DB726C25}"/>
              </a:ext>
            </a:extLst>
          </p:cNvPr>
          <p:cNvPicPr>
            <a:picLocks noChangeAspect="1"/>
          </p:cNvPicPr>
          <p:nvPr/>
        </p:nvPicPr>
        <p:blipFill rotWithShape="1">
          <a:blip r:embed="rId4"/>
          <a:srcRect l="26853" r="28027" b="-1"/>
          <a:stretch/>
        </p:blipFill>
        <p:spPr>
          <a:xfrm>
            <a:off x="-5597" y="10"/>
            <a:ext cx="4635583" cy="6857990"/>
          </a:xfrm>
          <a:prstGeom prst="rect">
            <a:avLst/>
          </a:prstGeom>
        </p:spPr>
      </p:pic>
      <p:grpSp>
        <p:nvGrpSpPr>
          <p:cNvPr id="13" name="Group 12">
            <a:extLst>
              <a:ext uri="{FF2B5EF4-FFF2-40B4-BE49-F238E27FC236}">
                <a16:creationId xmlns:a16="http://schemas.microsoft.com/office/drawing/2014/main" id="{E916825F-759B-4F1A-BA80-AF7137691E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solidFill>
            <a:schemeClr val="tx1">
              <a:alpha val="70000"/>
            </a:schemeClr>
          </a:solidFill>
          <a:effectLst/>
        </p:grpSpPr>
        <p:sp>
          <p:nvSpPr>
            <p:cNvPr id="14" name="Rectangle 13">
              <a:extLst>
                <a:ext uri="{FF2B5EF4-FFF2-40B4-BE49-F238E27FC236}">
                  <a16:creationId xmlns:a16="http://schemas.microsoft.com/office/drawing/2014/main" id="{0AF64541-DE3B-4DBB-84E1-907956469E52}"/>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15" name="Freeform 6">
              <a:extLst>
                <a:ext uri="{FF2B5EF4-FFF2-40B4-BE49-F238E27FC236}">
                  <a16:creationId xmlns:a16="http://schemas.microsoft.com/office/drawing/2014/main" id="{9175DCC0-514A-4CA1-AD9A-1BB0FFF1B4F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6" name="Freeform 7">
              <a:extLst>
                <a:ext uri="{FF2B5EF4-FFF2-40B4-BE49-F238E27FC236}">
                  <a16:creationId xmlns:a16="http://schemas.microsoft.com/office/drawing/2014/main" id="{10371924-94D9-48AF-9D5B-6471775BE81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7" name="Rectangle 16">
              <a:extLst>
                <a:ext uri="{FF2B5EF4-FFF2-40B4-BE49-F238E27FC236}">
                  <a16:creationId xmlns:a16="http://schemas.microsoft.com/office/drawing/2014/main" id="{7C964FF9-A41A-438C-A22B-62690C98F1A7}"/>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18" name="Freeform 9">
              <a:extLst>
                <a:ext uri="{FF2B5EF4-FFF2-40B4-BE49-F238E27FC236}">
                  <a16:creationId xmlns:a16="http://schemas.microsoft.com/office/drawing/2014/main" id="{61716CD6-1875-4567-B3E2-364CD0960D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9" name="Freeform 10">
              <a:extLst>
                <a:ext uri="{FF2B5EF4-FFF2-40B4-BE49-F238E27FC236}">
                  <a16:creationId xmlns:a16="http://schemas.microsoft.com/office/drawing/2014/main" id="{31A293D3-7189-453D-AB91-1291AAFF3D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0" name="Freeform 11">
              <a:extLst>
                <a:ext uri="{FF2B5EF4-FFF2-40B4-BE49-F238E27FC236}">
                  <a16:creationId xmlns:a16="http://schemas.microsoft.com/office/drawing/2014/main" id="{87CB4EFE-58B3-4326-9CFB-A2AFADDFA5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1" name="Freeform 12">
              <a:extLst>
                <a:ext uri="{FF2B5EF4-FFF2-40B4-BE49-F238E27FC236}">
                  <a16:creationId xmlns:a16="http://schemas.microsoft.com/office/drawing/2014/main" id="{249CF4D3-B5A3-4287-BC9D-E9BB8FA6EBB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2" name="Freeform 13">
              <a:extLst>
                <a:ext uri="{FF2B5EF4-FFF2-40B4-BE49-F238E27FC236}">
                  <a16:creationId xmlns:a16="http://schemas.microsoft.com/office/drawing/2014/main" id="{4D2515F2-4D11-41AF-A6B1-7D084BEA98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3" name="Freeform 14">
              <a:extLst>
                <a:ext uri="{FF2B5EF4-FFF2-40B4-BE49-F238E27FC236}">
                  <a16:creationId xmlns:a16="http://schemas.microsoft.com/office/drawing/2014/main" id="{331BCBF4-0DC2-426E-84B3-AE38E403C9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4" name="Freeform 15">
              <a:extLst>
                <a:ext uri="{FF2B5EF4-FFF2-40B4-BE49-F238E27FC236}">
                  <a16:creationId xmlns:a16="http://schemas.microsoft.com/office/drawing/2014/main" id="{EC8AF156-0BE9-437D-A83B-87364146D07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5" name="Freeform 16">
              <a:extLst>
                <a:ext uri="{FF2B5EF4-FFF2-40B4-BE49-F238E27FC236}">
                  <a16:creationId xmlns:a16="http://schemas.microsoft.com/office/drawing/2014/main" id="{AC8CB256-3F62-4406-88F5-CE2421FF25E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6" name="Freeform 17">
              <a:extLst>
                <a:ext uri="{FF2B5EF4-FFF2-40B4-BE49-F238E27FC236}">
                  <a16:creationId xmlns:a16="http://schemas.microsoft.com/office/drawing/2014/main" id="{F3E812EB-415E-4B60-B0FB-65386882CE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7" name="Freeform 18">
              <a:extLst>
                <a:ext uri="{FF2B5EF4-FFF2-40B4-BE49-F238E27FC236}">
                  <a16:creationId xmlns:a16="http://schemas.microsoft.com/office/drawing/2014/main" id="{EB4C95D7-8E6D-45EC-8CA1-9123D718E3B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8" name="Freeform 19">
              <a:extLst>
                <a:ext uri="{FF2B5EF4-FFF2-40B4-BE49-F238E27FC236}">
                  <a16:creationId xmlns:a16="http://schemas.microsoft.com/office/drawing/2014/main" id="{83F62FD2-2F62-4495-997C-8BD7F95AB8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9" name="Freeform 20">
              <a:extLst>
                <a:ext uri="{FF2B5EF4-FFF2-40B4-BE49-F238E27FC236}">
                  <a16:creationId xmlns:a16="http://schemas.microsoft.com/office/drawing/2014/main" id="{B7DFE0F9-22A3-4846-8D4E-0D193BD3288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0" name="Freeform 21">
              <a:extLst>
                <a:ext uri="{FF2B5EF4-FFF2-40B4-BE49-F238E27FC236}">
                  <a16:creationId xmlns:a16="http://schemas.microsoft.com/office/drawing/2014/main" id="{244DAF25-7415-491A-9FF6-E04BC2DC2EA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1" name="Freeform 22">
              <a:extLst>
                <a:ext uri="{FF2B5EF4-FFF2-40B4-BE49-F238E27FC236}">
                  <a16:creationId xmlns:a16="http://schemas.microsoft.com/office/drawing/2014/main" id="{7ACA3646-863C-4D00-A58A-62C7FE71CE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2" name="Freeform 23">
              <a:extLst>
                <a:ext uri="{FF2B5EF4-FFF2-40B4-BE49-F238E27FC236}">
                  <a16:creationId xmlns:a16="http://schemas.microsoft.com/office/drawing/2014/main" id="{0EA18B38-BD42-45ED-8458-FB205DBC76D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3" name="Freeform 24">
              <a:extLst>
                <a:ext uri="{FF2B5EF4-FFF2-40B4-BE49-F238E27FC236}">
                  <a16:creationId xmlns:a16="http://schemas.microsoft.com/office/drawing/2014/main" id="{45302917-5DBE-4CF2-B52F-478F93FDDE7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4" name="Freeform 25">
              <a:extLst>
                <a:ext uri="{FF2B5EF4-FFF2-40B4-BE49-F238E27FC236}">
                  <a16:creationId xmlns:a16="http://schemas.microsoft.com/office/drawing/2014/main" id="{8E61E6FD-D40E-479C-ABE9-2B69AE20D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5" name="Freeform 26">
              <a:extLst>
                <a:ext uri="{FF2B5EF4-FFF2-40B4-BE49-F238E27FC236}">
                  <a16:creationId xmlns:a16="http://schemas.microsoft.com/office/drawing/2014/main" id="{2F4DEB4F-F824-48D7-AF9B-B5D905DCD1B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6" name="Freeform 27">
              <a:extLst>
                <a:ext uri="{FF2B5EF4-FFF2-40B4-BE49-F238E27FC236}">
                  <a16:creationId xmlns:a16="http://schemas.microsoft.com/office/drawing/2014/main" id="{F76CFA02-6090-4464-B573-BCA350C901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7" name="Freeform 28">
              <a:extLst>
                <a:ext uri="{FF2B5EF4-FFF2-40B4-BE49-F238E27FC236}">
                  <a16:creationId xmlns:a16="http://schemas.microsoft.com/office/drawing/2014/main" id="{51BE8BEC-76C7-41FE-AB76-35194C2442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8" name="Freeform 29">
              <a:extLst>
                <a:ext uri="{FF2B5EF4-FFF2-40B4-BE49-F238E27FC236}">
                  <a16:creationId xmlns:a16="http://schemas.microsoft.com/office/drawing/2014/main" id="{710F61D4-3B34-45A9-B9B7-CE0373AB49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9" name="Freeform 30">
              <a:extLst>
                <a:ext uri="{FF2B5EF4-FFF2-40B4-BE49-F238E27FC236}">
                  <a16:creationId xmlns:a16="http://schemas.microsoft.com/office/drawing/2014/main" id="{451F080F-4CFB-4626-87CA-BB4CACA1C6F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0" name="Freeform 31">
              <a:extLst>
                <a:ext uri="{FF2B5EF4-FFF2-40B4-BE49-F238E27FC236}">
                  <a16:creationId xmlns:a16="http://schemas.microsoft.com/office/drawing/2014/main" id="{667BBD71-2295-4A66-B76C-F82175C2B0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1" name="Freeform 32">
              <a:extLst>
                <a:ext uri="{FF2B5EF4-FFF2-40B4-BE49-F238E27FC236}">
                  <a16:creationId xmlns:a16="http://schemas.microsoft.com/office/drawing/2014/main" id="{B6644DE8-5BD1-4D5F-B245-0D3A21BCE13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2" name="Rectangle 41">
              <a:extLst>
                <a:ext uri="{FF2B5EF4-FFF2-40B4-BE49-F238E27FC236}">
                  <a16:creationId xmlns:a16="http://schemas.microsoft.com/office/drawing/2014/main" id="{A4DE8FD0-E681-4D9C-85C2-BEA4C2B3A06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43" name="Freeform 34">
              <a:extLst>
                <a:ext uri="{FF2B5EF4-FFF2-40B4-BE49-F238E27FC236}">
                  <a16:creationId xmlns:a16="http://schemas.microsoft.com/office/drawing/2014/main" id="{D46033BD-1026-4388-B926-9D11E1D7C42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4" name="Freeform 35">
              <a:extLst>
                <a:ext uri="{FF2B5EF4-FFF2-40B4-BE49-F238E27FC236}">
                  <a16:creationId xmlns:a16="http://schemas.microsoft.com/office/drawing/2014/main" id="{1FA74D4C-2E28-42C5-A7FA-3C7D6BD8B7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5" name="Freeform 36">
              <a:extLst>
                <a:ext uri="{FF2B5EF4-FFF2-40B4-BE49-F238E27FC236}">
                  <a16:creationId xmlns:a16="http://schemas.microsoft.com/office/drawing/2014/main" id="{FADF7B3F-903C-456C-983E-C9868DDAB9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6" name="Freeform 37">
              <a:extLst>
                <a:ext uri="{FF2B5EF4-FFF2-40B4-BE49-F238E27FC236}">
                  <a16:creationId xmlns:a16="http://schemas.microsoft.com/office/drawing/2014/main" id="{033F8698-1549-44AD-8DAD-0055D7B8077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7" name="Freeform 38">
              <a:extLst>
                <a:ext uri="{FF2B5EF4-FFF2-40B4-BE49-F238E27FC236}">
                  <a16:creationId xmlns:a16="http://schemas.microsoft.com/office/drawing/2014/main" id="{F1BDD4B6-46FD-4048-ADF1-32EADD9E5A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8" name="Freeform 39">
              <a:extLst>
                <a:ext uri="{FF2B5EF4-FFF2-40B4-BE49-F238E27FC236}">
                  <a16:creationId xmlns:a16="http://schemas.microsoft.com/office/drawing/2014/main" id="{E7F387A7-B3BF-4B1A-BFCA-2D21AD3DF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9" name="Freeform 40">
              <a:extLst>
                <a:ext uri="{FF2B5EF4-FFF2-40B4-BE49-F238E27FC236}">
                  <a16:creationId xmlns:a16="http://schemas.microsoft.com/office/drawing/2014/main" id="{7A1B6BC8-EA82-459D-A0E0-4EBE394E71F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0" name="Freeform 41">
              <a:extLst>
                <a:ext uri="{FF2B5EF4-FFF2-40B4-BE49-F238E27FC236}">
                  <a16:creationId xmlns:a16="http://schemas.microsoft.com/office/drawing/2014/main" id="{8B94E190-DDC2-4545-906F-A1699BD73D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1" name="Freeform 42">
              <a:extLst>
                <a:ext uri="{FF2B5EF4-FFF2-40B4-BE49-F238E27FC236}">
                  <a16:creationId xmlns:a16="http://schemas.microsoft.com/office/drawing/2014/main" id="{D9807239-A5BA-4BB3-9194-BCE3B2F21CE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2" name="Freeform 43">
              <a:extLst>
                <a:ext uri="{FF2B5EF4-FFF2-40B4-BE49-F238E27FC236}">
                  <a16:creationId xmlns:a16="http://schemas.microsoft.com/office/drawing/2014/main" id="{04D300FD-DC53-4375-8981-09EA63BCF1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3" name="Freeform 44">
              <a:extLst>
                <a:ext uri="{FF2B5EF4-FFF2-40B4-BE49-F238E27FC236}">
                  <a16:creationId xmlns:a16="http://schemas.microsoft.com/office/drawing/2014/main" id="{1DF83FFD-4C16-41FD-928F-6E88AFC451C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4" name="Rectangle 53">
              <a:extLst>
                <a:ext uri="{FF2B5EF4-FFF2-40B4-BE49-F238E27FC236}">
                  <a16:creationId xmlns:a16="http://schemas.microsoft.com/office/drawing/2014/main" id="{A5B4BC2F-B667-462B-99D8-0C433124ABD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55" name="Freeform 46">
              <a:extLst>
                <a:ext uri="{FF2B5EF4-FFF2-40B4-BE49-F238E27FC236}">
                  <a16:creationId xmlns:a16="http://schemas.microsoft.com/office/drawing/2014/main" id="{0CBD9EFB-AC61-4674-B75A-56449003CC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6" name="Freeform 47">
              <a:extLst>
                <a:ext uri="{FF2B5EF4-FFF2-40B4-BE49-F238E27FC236}">
                  <a16:creationId xmlns:a16="http://schemas.microsoft.com/office/drawing/2014/main" id="{1AD4BBB0-F6A7-451F-BE09-DF619F38EB7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7" name="Freeform 48">
              <a:extLst>
                <a:ext uri="{FF2B5EF4-FFF2-40B4-BE49-F238E27FC236}">
                  <a16:creationId xmlns:a16="http://schemas.microsoft.com/office/drawing/2014/main" id="{A258B285-AE5E-473A-AA72-3C95E1D83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8" name="Freeform 49">
              <a:extLst>
                <a:ext uri="{FF2B5EF4-FFF2-40B4-BE49-F238E27FC236}">
                  <a16:creationId xmlns:a16="http://schemas.microsoft.com/office/drawing/2014/main" id="{7BEEDDE5-CB8A-4DF9-858F-4D9462D955A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9" name="Freeform 50">
              <a:extLst>
                <a:ext uri="{FF2B5EF4-FFF2-40B4-BE49-F238E27FC236}">
                  <a16:creationId xmlns:a16="http://schemas.microsoft.com/office/drawing/2014/main" id="{DA1C731B-9B66-4D65-BF47-04B118107B0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0" name="Freeform 51">
              <a:extLst>
                <a:ext uri="{FF2B5EF4-FFF2-40B4-BE49-F238E27FC236}">
                  <a16:creationId xmlns:a16="http://schemas.microsoft.com/office/drawing/2014/main" id="{58DBFEC6-C6DC-4B7A-934F-5A79EC3280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1" name="Freeform 52">
              <a:extLst>
                <a:ext uri="{FF2B5EF4-FFF2-40B4-BE49-F238E27FC236}">
                  <a16:creationId xmlns:a16="http://schemas.microsoft.com/office/drawing/2014/main" id="{9948D8CB-2DBE-4E48-98EA-DF9E2666A2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2" name="Freeform 53">
              <a:extLst>
                <a:ext uri="{FF2B5EF4-FFF2-40B4-BE49-F238E27FC236}">
                  <a16:creationId xmlns:a16="http://schemas.microsoft.com/office/drawing/2014/main" id="{56AB69F6-9F0B-4AB6-BCA8-AA2FD69E99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3" name="Freeform 54">
              <a:extLst>
                <a:ext uri="{FF2B5EF4-FFF2-40B4-BE49-F238E27FC236}">
                  <a16:creationId xmlns:a16="http://schemas.microsoft.com/office/drawing/2014/main" id="{0E7FB426-288D-4B0B-B73B-10CCC0EF41E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4" name="Freeform 55">
              <a:extLst>
                <a:ext uri="{FF2B5EF4-FFF2-40B4-BE49-F238E27FC236}">
                  <a16:creationId xmlns:a16="http://schemas.microsoft.com/office/drawing/2014/main" id="{A5C59C6B-46C9-48C9-9F57-2EE738B53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5" name="Freeform 56">
              <a:extLst>
                <a:ext uri="{FF2B5EF4-FFF2-40B4-BE49-F238E27FC236}">
                  <a16:creationId xmlns:a16="http://schemas.microsoft.com/office/drawing/2014/main" id="{7CE85F33-17DC-4273-B06F-D171094449D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6" name="Freeform 57">
              <a:extLst>
                <a:ext uri="{FF2B5EF4-FFF2-40B4-BE49-F238E27FC236}">
                  <a16:creationId xmlns:a16="http://schemas.microsoft.com/office/drawing/2014/main" id="{5CD001CF-F2C4-4810-A8D9-679F9F89E5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7" name="Freeform 58">
              <a:extLst>
                <a:ext uri="{FF2B5EF4-FFF2-40B4-BE49-F238E27FC236}">
                  <a16:creationId xmlns:a16="http://schemas.microsoft.com/office/drawing/2014/main" id="{69F4BCDD-D153-40D2-8DD1-2509EE0CE4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grpSp>
      <p:sp>
        <p:nvSpPr>
          <p:cNvPr id="3" name="Content Placeholder 2">
            <a:extLst>
              <a:ext uri="{FF2B5EF4-FFF2-40B4-BE49-F238E27FC236}">
                <a16:creationId xmlns:a16="http://schemas.microsoft.com/office/drawing/2014/main" id="{85DAA7DE-245D-CFB8-C6BF-86029AB02C0A}"/>
              </a:ext>
            </a:extLst>
          </p:cNvPr>
          <p:cNvSpPr>
            <a:spLocks noGrp="1"/>
          </p:cNvSpPr>
          <p:nvPr>
            <p:ph idx="1"/>
          </p:nvPr>
        </p:nvSpPr>
        <p:spPr>
          <a:xfrm>
            <a:off x="4968958" y="2097088"/>
            <a:ext cx="6078453" cy="3694113"/>
          </a:xfrm>
        </p:spPr>
        <p:txBody>
          <a:bodyPr>
            <a:normAutofit/>
          </a:bodyPr>
          <a:lstStyle/>
          <a:p>
            <a:r>
              <a:rPr lang="en-US" sz="2600" b="1" dirty="0">
                <a:solidFill>
                  <a:schemeClr val="bg1">
                    <a:lumMod val="95000"/>
                    <a:lumOff val="5000"/>
                  </a:schemeClr>
                </a:solidFill>
              </a:rPr>
              <a:t>Cows' data is recorded on the system</a:t>
            </a:r>
          </a:p>
          <a:p>
            <a:r>
              <a:rPr lang="en-US" sz="2600" b="1" dirty="0">
                <a:solidFill>
                  <a:schemeClr val="bg1">
                    <a:lumMod val="95000"/>
                    <a:lumOff val="5000"/>
                  </a:schemeClr>
                </a:solidFill>
              </a:rPr>
              <a:t>The vaccine and the appropriate time are determined</a:t>
            </a:r>
          </a:p>
          <a:p>
            <a:r>
              <a:rPr lang="en-US" sz="2600" b="1" dirty="0">
                <a:solidFill>
                  <a:schemeClr val="bg1">
                    <a:lumMod val="95000"/>
                    <a:lumOff val="5000"/>
                  </a:schemeClr>
                </a:solidFill>
              </a:rPr>
              <a:t>Cows are assembled and installed</a:t>
            </a:r>
          </a:p>
          <a:p>
            <a:r>
              <a:rPr lang="en-US" sz="2600" b="1" dirty="0">
                <a:solidFill>
                  <a:schemeClr val="bg1">
                    <a:lumMod val="95000"/>
                    <a:lumOff val="5000"/>
                  </a:schemeClr>
                </a:solidFill>
              </a:rPr>
              <a:t>Cows are vaccinated</a:t>
            </a:r>
          </a:p>
          <a:p>
            <a:r>
              <a:rPr lang="en-US" sz="2600" b="1" dirty="0">
                <a:solidFill>
                  <a:schemeClr val="bg1">
                    <a:lumMod val="95000"/>
                    <a:lumOff val="5000"/>
                  </a:schemeClr>
                </a:solidFill>
              </a:rPr>
              <a:t>They are returned to the barn</a:t>
            </a:r>
          </a:p>
        </p:txBody>
      </p:sp>
    </p:spTree>
    <p:extLst>
      <p:ext uri="{BB962C8B-B14F-4D97-AF65-F5344CB8AC3E}">
        <p14:creationId xmlns:p14="http://schemas.microsoft.com/office/powerpoint/2010/main" val="9226896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Circuit</Template>
  <TotalTime>2322</TotalTime>
  <Words>794</Words>
  <Application>Microsoft Office PowerPoint</Application>
  <PresentationFormat>Widescreen</PresentationFormat>
  <Paragraphs>135</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Times New Roman</vt:lpstr>
      <vt:lpstr>Tw Cen MT</vt:lpstr>
      <vt:lpstr>Circuit</vt:lpstr>
      <vt:lpstr>Operations Improvement At Aziza Company – Cows</vt:lpstr>
      <vt:lpstr>The teamwork </vt:lpstr>
      <vt:lpstr>Outline</vt:lpstr>
      <vt:lpstr>Introduction</vt:lpstr>
      <vt:lpstr>Problem Statement</vt:lpstr>
      <vt:lpstr>Objectives</vt:lpstr>
      <vt:lpstr>Methodology</vt:lpstr>
      <vt:lpstr>Documentation of procedures</vt:lpstr>
      <vt:lpstr>Cow vaccination operations management</vt:lpstr>
      <vt:lpstr>PowerPoint Presentation</vt:lpstr>
      <vt:lpstr>PowerPoint Presentation</vt:lpstr>
      <vt:lpstr>Maintenance operations management  </vt:lpstr>
      <vt:lpstr>PowerPoint Presentation</vt:lpstr>
      <vt:lpstr>PowerPoint Presentation</vt:lpstr>
      <vt:lpstr>Milking operations management</vt:lpstr>
      <vt:lpstr>PowerPoint Presentation</vt:lpstr>
      <vt:lpstr>PowerPoint Presentation</vt:lpstr>
      <vt:lpstr>Development </vt:lpstr>
      <vt:lpstr>Organizational structure</vt:lpstr>
      <vt:lpstr>PowerPoint Presentation</vt:lpstr>
      <vt:lpstr>PowerPoint Presentation</vt:lpstr>
      <vt:lpstr>Job descriptions </vt:lpstr>
      <vt:lpstr>PowerPoint Presentation</vt:lpstr>
      <vt:lpstr>Conclusion </vt:lpstr>
      <vt:lpstr>Recommendation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Improvement At Aziza Company – Cows</dc:title>
  <dc:creator>محمد تيسير</dc:creator>
  <cp:lastModifiedBy>محمد تيسير</cp:lastModifiedBy>
  <cp:revision>3</cp:revision>
  <dcterms:created xsi:type="dcterms:W3CDTF">2023-05-28T10:03:52Z</dcterms:created>
  <dcterms:modified xsi:type="dcterms:W3CDTF">2023-06-03T13:19:17Z</dcterms:modified>
</cp:coreProperties>
</file>