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568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123698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583697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065294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428660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027976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8732739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537053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449802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887698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412845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646135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7481869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962914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9347026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7039795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7804323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217241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867703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493879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382154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147910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423986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745170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756270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Ragheed</dc:creator>
  <cp:lastModifiedBy>HP</cp:lastModifiedBy>
  <cp:revision>1</cp:revision>
  <dcterms:created xsi:type="dcterms:W3CDTF">2006-08-16T00:00:00Z</dcterms:created>
  <dcterms:modified xsi:type="dcterms:W3CDTF">2019-01-14T14:46:03Z</dcterms:modified>
</cp:coreProperties>
</file>