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3929" r:id="rId2"/>
  </p:sldMasterIdLst>
  <p:sldIdLst>
    <p:sldId id="257" r:id="rId3"/>
    <p:sldId id="256" r:id="rId4"/>
    <p:sldId id="258" r:id="rId5"/>
    <p:sldId id="259" r:id="rId6"/>
    <p:sldId id="261" r:id="rId7"/>
    <p:sldId id="260" r:id="rId8"/>
    <p:sldId id="262" r:id="rId9"/>
    <p:sldId id="263" r:id="rId10"/>
    <p:sldId id="267" r:id="rId11"/>
    <p:sldId id="264" r:id="rId12"/>
    <p:sldId id="268" r:id="rId13"/>
    <p:sldId id="265" r:id="rId14"/>
    <p:sldId id="286" r:id="rId15"/>
    <p:sldId id="266" r:id="rId16"/>
    <p:sldId id="269" r:id="rId17"/>
    <p:sldId id="288" r:id="rId18"/>
    <p:sldId id="270" r:id="rId19"/>
    <p:sldId id="275" r:id="rId20"/>
    <p:sldId id="276" r:id="rId21"/>
    <p:sldId id="273" r:id="rId22"/>
    <p:sldId id="271" r:id="rId23"/>
    <p:sldId id="290" r:id="rId24"/>
    <p:sldId id="272" r:id="rId25"/>
    <p:sldId id="283" r:id="rId26"/>
    <p:sldId id="287" r:id="rId27"/>
    <p:sldId id="297" r:id="rId28"/>
    <p:sldId id="298" r:id="rId29"/>
    <p:sldId id="279" r:id="rId30"/>
    <p:sldId id="289" r:id="rId31"/>
    <p:sldId id="291" r:id="rId32"/>
    <p:sldId id="292" r:id="rId33"/>
    <p:sldId id="293" r:id="rId34"/>
    <p:sldId id="294" r:id="rId35"/>
    <p:sldId id="295" r:id="rId36"/>
    <p:sldId id="299" r:id="rId37"/>
    <p:sldId id="300" r:id="rId38"/>
    <p:sldId id="296" r:id="rId39"/>
    <p:sldId id="301" r:id="rId40"/>
    <p:sldId id="278" r:id="rId41"/>
    <p:sldId id="277" r:id="rId42"/>
    <p:sldId id="27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8D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1" autoAdjust="0"/>
    <p:restoredTop sz="95400" autoAdjust="0"/>
  </p:normalViewPr>
  <p:slideViewPr>
    <p:cSldViewPr snapToGrid="0">
      <p:cViewPr varScale="1">
        <p:scale>
          <a:sx n="89" d="100"/>
          <a:sy n="89" d="100"/>
        </p:scale>
        <p:origin x="43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36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42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384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18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85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355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666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102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4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195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4278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55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9016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9021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94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932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674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9458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0054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7771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0231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6326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6577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0176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785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2371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0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413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C123C-5A8F-4A92-AB58-DD2C6C5B977D}" type="datetimeFigureOut">
              <a:rPr lang="en-US" smtClean="0"/>
              <a:t>16-May-19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8F70-F630-4CD1-9BCD-2A66AB07C5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603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jpe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2" Type="http://schemas.openxmlformats.org/officeDocument/2006/relationships/audio" Target="../media/audio1.wav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305300" y="2480225"/>
            <a:ext cx="373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An-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Najah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National University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924" y="3193829"/>
            <a:ext cx="62293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Graduation Project 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algn="ctr"/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Of Southern West Part Of Nablus Ring Road 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28925" y="4446042"/>
            <a:ext cx="5857875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Ruba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Nayrat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Sheefa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Qanaze</a:t>
            </a:r>
            <a:endParaRPr lang="en-US" sz="2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Yazan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Ali</a:t>
            </a:r>
          </a:p>
          <a:p>
            <a:pPr algn="ctr"/>
            <a:endParaRPr lang="en-US" sz="2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Dr.Amjad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ssa</a:t>
            </a:r>
            <a:endParaRPr lang="en-US" sz="2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0" y="21364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486" y="384725"/>
            <a:ext cx="1947864" cy="194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34743" y="559965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Content:</a:t>
            </a:r>
            <a:endParaRPr lang="en-US" sz="4000" dirty="0"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29644" y="1379613"/>
            <a:ext cx="636270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Background 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</a:pP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kumimoji="1"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Methodology &amp;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 Design</a:t>
            </a:r>
          </a:p>
          <a:p>
            <a:pPr>
              <a:buClr>
                <a:schemeClr val="accent1"/>
              </a:buClr>
            </a:pP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Pavement Design </a:t>
            </a:r>
            <a:endParaRPr lang="ja-JP" alt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kumimoji="1"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BOQ &amp; Cost Estimation </a:t>
            </a:r>
            <a:endParaRPr kumimoji="1"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</a:pP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1"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iscussion &amp; Recommendation </a:t>
            </a: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85726"/>
            <a:ext cx="6115051" cy="65865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40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019551" y="2242201"/>
            <a:ext cx="7353300" cy="44851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>
              <a:lnSpc>
                <a:spcPct val="200000"/>
              </a:lnSpc>
              <a:spcBef>
                <a:spcPts val="600"/>
              </a:spcBef>
            </a:pPr>
            <a:r>
              <a:rPr lang="en-US" sz="2500" dirty="0" smtClean="0">
                <a:solidFill>
                  <a:srgbClr val="488D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Nablus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city is one of the most important Palestinian cities to its existence in the middle of the West Bank as a link between other cities. </a:t>
            </a:r>
            <a:endParaRPr lang="ar-SA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C0797EF-814D-464A-A50E-8694072ED5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9" t="2388" r="22503" b="13035"/>
          <a:stretch/>
        </p:blipFill>
        <p:spPr>
          <a:xfrm>
            <a:off x="130710" y="152399"/>
            <a:ext cx="2984792" cy="65368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84394" y="1009650"/>
            <a:ext cx="613674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 smtClean="0">
                <a:latin typeface="Algerian" panose="04020705040A02060702" pitchFamily="82" charset="0"/>
              </a:rPr>
              <a:t>General Background:</a:t>
            </a:r>
            <a:endParaRPr lang="en-US" sz="3300" dirty="0">
              <a:latin typeface="Algerian" panose="04020705040A020607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85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تجربة\rafedia.jpg">
            <a:extLst>
              <a:ext uri="{FF2B5EF4-FFF2-40B4-BE49-F238E27FC236}">
                <a16:creationId xmlns="" xmlns:a16="http://schemas.microsoft.com/office/drawing/2014/main" id="{A4A83512-6BFE-4BAD-AB33-D4ED56772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9825" y="0"/>
            <a:ext cx="9876318" cy="6817728"/>
          </a:xfrm>
          <a:prstGeom prst="rect">
            <a:avLst/>
          </a:prstGeom>
          <a:noFill/>
        </p:spPr>
      </p:pic>
      <p:grpSp>
        <p:nvGrpSpPr>
          <p:cNvPr id="5" name="Group 4"/>
          <p:cNvGrpSpPr/>
          <p:nvPr/>
        </p:nvGrpSpPr>
        <p:grpSpPr>
          <a:xfrm>
            <a:off x="5409403" y="2368902"/>
            <a:ext cx="1533081" cy="1088295"/>
            <a:chOff x="6251078" y="3432650"/>
            <a:chExt cx="2299621" cy="163244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2213" y="4597547"/>
              <a:ext cx="618486" cy="46754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1034" y="3432650"/>
              <a:ext cx="683764" cy="51689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1078" y="3590004"/>
              <a:ext cx="683032" cy="516340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2550109" y="575132"/>
            <a:ext cx="3940215" cy="2715264"/>
            <a:chOff x="1962137" y="741998"/>
            <a:chExt cx="5910323" cy="407289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2137" y="741998"/>
              <a:ext cx="1454847" cy="10997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0218" y="3075760"/>
              <a:ext cx="1454847" cy="109979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8646" y="1797526"/>
              <a:ext cx="1454847" cy="10997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7613" y="3715099"/>
              <a:ext cx="1454847" cy="1099796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ECAFD908-5E68-4CD1-8DBA-FB6B38E5517B}"/>
              </a:ext>
            </a:extLst>
          </p:cNvPr>
          <p:cNvGrpSpPr/>
          <p:nvPr/>
        </p:nvGrpSpPr>
        <p:grpSpPr>
          <a:xfrm>
            <a:off x="4589865" y="778701"/>
            <a:ext cx="5483322" cy="2283043"/>
            <a:chOff x="6655408" y="939450"/>
            <a:chExt cx="8224988" cy="3424568"/>
          </a:xfrm>
        </p:grpSpPr>
        <p:pic>
          <p:nvPicPr>
            <p:cNvPr id="15" name="Picture 14">
              <a:extLst>
                <a:ext uri="{FF2B5EF4-FFF2-40B4-BE49-F238E27FC236}">
                  <a16:creationId xmlns="" xmlns:a16="http://schemas.microsoft.com/office/drawing/2014/main" id="{DB775B30-FA71-4BA8-9B9C-8C05B1D93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5408" y="939450"/>
              <a:ext cx="1095479" cy="828131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09DD4BB5-5B6F-4879-8629-B23FA48CA2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37" t="18414" r="24514" b="24525"/>
            <a:stretch/>
          </p:blipFill>
          <p:spPr>
            <a:xfrm>
              <a:off x="13882325" y="3557028"/>
              <a:ext cx="998071" cy="806990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3835209" y="2833681"/>
            <a:ext cx="4187718" cy="758371"/>
            <a:chOff x="3430224" y="4044675"/>
            <a:chExt cx="6281577" cy="1137556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0224" y="4044675"/>
              <a:ext cx="905068" cy="684189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08454" y="4423748"/>
              <a:ext cx="1003347" cy="758483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0" name="Group 19"/>
          <p:cNvGrpSpPr/>
          <p:nvPr/>
        </p:nvGrpSpPr>
        <p:grpSpPr>
          <a:xfrm>
            <a:off x="3396532" y="124202"/>
            <a:ext cx="1527363" cy="3165605"/>
            <a:chOff x="2319278" y="-4562375"/>
            <a:chExt cx="3469560" cy="7190990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2303" y="73135"/>
              <a:ext cx="1442905" cy="109076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9278" y="620300"/>
              <a:ext cx="1320918" cy="998550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7920" y="1630065"/>
              <a:ext cx="1320918" cy="99855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9900" y="-4562375"/>
              <a:ext cx="1320918" cy="998550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3087718" y="2385510"/>
            <a:ext cx="3096881" cy="816364"/>
            <a:chOff x="2768547" y="3457561"/>
            <a:chExt cx="4645321" cy="122454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8128" y="3457561"/>
              <a:ext cx="1075740" cy="813208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8547" y="3871070"/>
              <a:ext cx="1072866" cy="811036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2316332" y="1744715"/>
            <a:ext cx="4902656" cy="1892227"/>
            <a:chOff x="1611471" y="2496370"/>
            <a:chExt cx="7353986" cy="2838340"/>
          </a:xfrm>
        </p:grpSpPr>
        <p:grpSp>
          <p:nvGrpSpPr>
            <p:cNvPr id="29" name="Group 28"/>
            <p:cNvGrpSpPr/>
            <p:nvPr/>
          </p:nvGrpSpPr>
          <p:grpSpPr>
            <a:xfrm>
              <a:off x="1611471" y="2496370"/>
              <a:ext cx="7340030" cy="2300338"/>
              <a:chOff x="1611471" y="2496370"/>
              <a:chExt cx="7340030" cy="2300338"/>
            </a:xfrm>
          </p:grpSpPr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11471" y="2496370"/>
                <a:ext cx="991619" cy="749617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33559" y="4129820"/>
                <a:ext cx="882183" cy="666888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6106" y="3792328"/>
                <a:ext cx="915395" cy="691995"/>
              </a:xfrm>
              <a:prstGeom prst="rect">
                <a:avLst/>
              </a:prstGeom>
            </p:spPr>
          </p:pic>
        </p:grp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49061" y="4717555"/>
              <a:ext cx="816396" cy="61715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2214860" y="86774"/>
            <a:ext cx="4340086" cy="3186615"/>
            <a:chOff x="3321495" y="130160"/>
            <a:chExt cx="6510127" cy="4779923"/>
          </a:xfrm>
        </p:grpSpPr>
        <p:grpSp>
          <p:nvGrpSpPr>
            <p:cNvPr id="35" name="Group 34"/>
            <p:cNvGrpSpPr/>
            <p:nvPr/>
          </p:nvGrpSpPr>
          <p:grpSpPr>
            <a:xfrm>
              <a:off x="3321495" y="2905087"/>
              <a:ext cx="3733761" cy="1040808"/>
              <a:chOff x="1459263" y="2784387"/>
              <a:chExt cx="3733761" cy="1040808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5442" y="3153269"/>
                <a:ext cx="827582" cy="625611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46352" y="2784387"/>
                <a:ext cx="735976" cy="556364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59263" y="3196731"/>
                <a:ext cx="831354" cy="628464"/>
              </a:xfrm>
              <a:prstGeom prst="rect">
                <a:avLst/>
              </a:prstGeom>
            </p:spPr>
          </p:pic>
        </p:grpSp>
        <p:grpSp>
          <p:nvGrpSpPr>
            <p:cNvPr id="36" name="Group 35"/>
            <p:cNvGrpSpPr/>
            <p:nvPr/>
          </p:nvGrpSpPr>
          <p:grpSpPr>
            <a:xfrm>
              <a:off x="5678778" y="130160"/>
              <a:ext cx="4152844" cy="4779923"/>
              <a:chOff x="3816546" y="9460"/>
              <a:chExt cx="4152844" cy="4779923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81434" y="3383900"/>
                <a:ext cx="1137563" cy="859944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77123" y="4039276"/>
                <a:ext cx="992267" cy="750107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16546" y="9460"/>
                <a:ext cx="1115793" cy="843487"/>
              </a:xfrm>
              <a:prstGeom prst="rect">
                <a:avLst/>
              </a:prstGeom>
            </p:spPr>
          </p:pic>
        </p:grpSp>
      </p:grpSp>
      <p:sp>
        <p:nvSpPr>
          <p:cNvPr id="43" name="Pentagon 42"/>
          <p:cNvSpPr/>
          <p:nvPr/>
        </p:nvSpPr>
        <p:spPr>
          <a:xfrm>
            <a:off x="173171" y="347474"/>
            <a:ext cx="2242661" cy="505958"/>
          </a:xfrm>
          <a:prstGeom prst="homePlate">
            <a:avLst/>
          </a:prstGeom>
          <a:solidFill>
            <a:srgbClr val="AE124A"/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933" dirty="0"/>
          </a:p>
        </p:txBody>
      </p:sp>
      <p:sp>
        <p:nvSpPr>
          <p:cNvPr id="44" name="Pentagon 43"/>
          <p:cNvSpPr/>
          <p:nvPr/>
        </p:nvSpPr>
        <p:spPr>
          <a:xfrm>
            <a:off x="137649" y="3084954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Pentagon 44"/>
          <p:cNvSpPr/>
          <p:nvPr/>
        </p:nvSpPr>
        <p:spPr>
          <a:xfrm>
            <a:off x="125521" y="3950293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Governmental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Pentagon 45"/>
          <p:cNvSpPr/>
          <p:nvPr/>
        </p:nvSpPr>
        <p:spPr>
          <a:xfrm flipH="1">
            <a:off x="9838590" y="3950295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Commercial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Pentagon 46"/>
          <p:cNvSpPr/>
          <p:nvPr/>
        </p:nvSpPr>
        <p:spPr>
          <a:xfrm flipH="1">
            <a:off x="9819540" y="3131691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Terminals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Pentagon 47"/>
          <p:cNvSpPr/>
          <p:nvPr/>
        </p:nvSpPr>
        <p:spPr>
          <a:xfrm>
            <a:off x="94604" y="5587503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Banks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Pentagon 48"/>
          <p:cNvSpPr/>
          <p:nvPr/>
        </p:nvSpPr>
        <p:spPr>
          <a:xfrm>
            <a:off x="-50295" y="4768898"/>
            <a:ext cx="24122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Pentagon 49"/>
          <p:cNvSpPr/>
          <p:nvPr/>
        </p:nvSpPr>
        <p:spPr>
          <a:xfrm flipH="1">
            <a:off x="9838590" y="4768899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 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Pentagon 50"/>
          <p:cNvSpPr/>
          <p:nvPr/>
        </p:nvSpPr>
        <p:spPr>
          <a:xfrm flipH="1">
            <a:off x="9838590" y="5587503"/>
            <a:ext cx="2221728" cy="59906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innerShdw blurRad="241300" dist="215900" dir="2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Roundabouts</a:t>
            </a:r>
            <a:endParaRPr lang="en-GB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524B77BF-9CD3-4E4F-A00A-BD33DF49854B}"/>
              </a:ext>
            </a:extLst>
          </p:cNvPr>
          <p:cNvGrpSpPr/>
          <p:nvPr/>
        </p:nvGrpSpPr>
        <p:grpSpPr>
          <a:xfrm>
            <a:off x="5047026" y="2385508"/>
            <a:ext cx="4298955" cy="2103737"/>
            <a:chOff x="5722350" y="228217"/>
            <a:chExt cx="9765511" cy="4778850"/>
          </a:xfrm>
        </p:grpSpPr>
        <p:pic>
          <p:nvPicPr>
            <p:cNvPr id="54" name="Picture 53">
              <a:extLst>
                <a:ext uri="{FF2B5EF4-FFF2-40B4-BE49-F238E27FC236}">
                  <a16:creationId xmlns="" xmlns:a16="http://schemas.microsoft.com/office/drawing/2014/main" id="{3C7D36A4-81A1-4C34-8281-8CFA73B82E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44956" y="3916301"/>
              <a:ext cx="1442905" cy="109076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="" xmlns:a16="http://schemas.microsoft.com/office/drawing/2014/main" id="{139F8101-5125-4A32-9950-27363A793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36247" y="2125905"/>
              <a:ext cx="1320918" cy="99855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="" xmlns:a16="http://schemas.microsoft.com/office/drawing/2014/main" id="{B300BA7C-652A-4A47-A1E5-45551EBE2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4041" y="228217"/>
              <a:ext cx="1320918" cy="99855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="" xmlns:a16="http://schemas.microsoft.com/office/drawing/2014/main" id="{913D5E73-BD8A-4040-99BF-35827761AD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2350" y="399001"/>
              <a:ext cx="1320918" cy="998550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4615464" y="1900329"/>
            <a:ext cx="956136" cy="779266"/>
            <a:chOff x="6922406" y="2850494"/>
            <a:chExt cx="1434205" cy="1168900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1132" y="2850494"/>
              <a:ext cx="1095479" cy="8281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37" t="18414" r="24514" b="24525"/>
            <a:stretch/>
          </p:blipFill>
          <p:spPr>
            <a:xfrm>
              <a:off x="6922406" y="3212404"/>
              <a:ext cx="998070" cy="806990"/>
            </a:xfrm>
            <a:prstGeom prst="rect">
              <a:avLst/>
            </a:prstGeom>
          </p:spPr>
        </p:pic>
      </p:grpSp>
      <p:grpSp>
        <p:nvGrpSpPr>
          <p:cNvPr id="62" name="Group 61">
            <a:extLst>
              <a:ext uri="{FF2B5EF4-FFF2-40B4-BE49-F238E27FC236}">
                <a16:creationId xmlns="" xmlns:a16="http://schemas.microsoft.com/office/drawing/2014/main" id="{4E52B3B0-44E8-4B85-83C1-1D338D2544B5}"/>
              </a:ext>
            </a:extLst>
          </p:cNvPr>
          <p:cNvGrpSpPr/>
          <p:nvPr/>
        </p:nvGrpSpPr>
        <p:grpSpPr>
          <a:xfrm>
            <a:off x="1511110" y="111076"/>
            <a:ext cx="2213574" cy="2114894"/>
            <a:chOff x="-284526" y="-267831"/>
            <a:chExt cx="3320361" cy="3172342"/>
          </a:xfrm>
        </p:grpSpPr>
        <p:pic>
          <p:nvPicPr>
            <p:cNvPr id="63" name="Picture 62">
              <a:extLst>
                <a:ext uri="{FF2B5EF4-FFF2-40B4-BE49-F238E27FC236}">
                  <a16:creationId xmlns="" xmlns:a16="http://schemas.microsoft.com/office/drawing/2014/main" id="{C33F750B-2C07-4BCB-87EF-30716E3836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84526" y="2220322"/>
              <a:ext cx="905069" cy="684189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4" name="Picture 63">
              <a:extLst>
                <a:ext uri="{FF2B5EF4-FFF2-40B4-BE49-F238E27FC236}">
                  <a16:creationId xmlns="" xmlns:a16="http://schemas.microsoft.com/office/drawing/2014/main" id="{8D0B3A8E-0053-43CB-8918-1A00248FC6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690" y="-267831"/>
              <a:ext cx="938145" cy="709193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65" name="Group 64">
            <a:extLst>
              <a:ext uri="{FF2B5EF4-FFF2-40B4-BE49-F238E27FC236}">
                <a16:creationId xmlns="" xmlns:a16="http://schemas.microsoft.com/office/drawing/2014/main" id="{B3BF8061-79FD-473C-A193-EB04047B4F0C}"/>
              </a:ext>
            </a:extLst>
          </p:cNvPr>
          <p:cNvGrpSpPr/>
          <p:nvPr/>
        </p:nvGrpSpPr>
        <p:grpSpPr>
          <a:xfrm>
            <a:off x="2672243" y="1999418"/>
            <a:ext cx="3480843" cy="1248870"/>
            <a:chOff x="1916735" y="2649825"/>
            <a:chExt cx="5221264" cy="1873304"/>
          </a:xfrm>
        </p:grpSpPr>
        <p:pic>
          <p:nvPicPr>
            <p:cNvPr id="66" name="Picture 65">
              <a:extLst>
                <a:ext uri="{FF2B5EF4-FFF2-40B4-BE49-F238E27FC236}">
                  <a16:creationId xmlns="" xmlns:a16="http://schemas.microsoft.com/office/drawing/2014/main" id="{7C5C6DE4-5C98-48C1-B7CB-9926F48C5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2259" y="3709921"/>
              <a:ext cx="1075740" cy="813208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="" xmlns:a16="http://schemas.microsoft.com/office/drawing/2014/main" id="{5028E533-72ED-46EA-888B-AA74CABAE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6735" y="2649825"/>
              <a:ext cx="1072866" cy="811036"/>
            </a:xfrm>
            <a:prstGeom prst="rect">
              <a:avLst/>
            </a:prstGeom>
          </p:spPr>
        </p:pic>
      </p:grpSp>
      <p:pic>
        <p:nvPicPr>
          <p:cNvPr id="68" name="Picture 67">
            <a:extLst>
              <a:ext uri="{FF2B5EF4-FFF2-40B4-BE49-F238E27FC236}">
                <a16:creationId xmlns="" xmlns:a16="http://schemas.microsoft.com/office/drawing/2014/main" id="{3F297553-DDB8-461B-853B-160E9BE14448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-810713" y="172006"/>
            <a:ext cx="3948191" cy="930623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="" xmlns:a16="http://schemas.microsoft.com/office/drawing/2014/main" id="{FD6D01AA-7A40-43CF-A1C1-27373989AA56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-716838" y="181110"/>
            <a:ext cx="3798384" cy="895312"/>
          </a:xfrm>
          <a:prstGeom prst="rect">
            <a:avLst/>
          </a:prstGeom>
        </p:spPr>
      </p:pic>
      <p:sp>
        <p:nvSpPr>
          <p:cNvPr id="70" name="Freeform 33">
            <a:extLst>
              <a:ext uri="{FF2B5EF4-FFF2-40B4-BE49-F238E27FC236}">
                <a16:creationId xmlns="" xmlns:a16="http://schemas.microsoft.com/office/drawing/2014/main" id="{C5C05623-011D-4BA7-9F65-35EC9DCFBE32}"/>
              </a:ext>
            </a:extLst>
          </p:cNvPr>
          <p:cNvSpPr/>
          <p:nvPr/>
        </p:nvSpPr>
        <p:spPr>
          <a:xfrm>
            <a:off x="8358297" y="4152845"/>
            <a:ext cx="373843" cy="2671549"/>
          </a:xfrm>
          <a:custGeom>
            <a:avLst/>
            <a:gdLst>
              <a:gd name="connsiteX0" fmla="*/ 222249 w 392792"/>
              <a:gd name="connsiteY0" fmla="*/ 142422 h 2463800"/>
              <a:gd name="connsiteX1" fmla="*/ 178707 w 392792"/>
              <a:gd name="connsiteY1" fmla="*/ 6350 h 2463800"/>
              <a:gd name="connsiteX2" fmla="*/ 107949 w 392792"/>
              <a:gd name="connsiteY2" fmla="*/ 104322 h 2463800"/>
              <a:gd name="connsiteX3" fmla="*/ 162378 w 392792"/>
              <a:gd name="connsiteY3" fmla="*/ 311150 h 2463800"/>
              <a:gd name="connsiteX4" fmla="*/ 140607 w 392792"/>
              <a:gd name="connsiteY4" fmla="*/ 643164 h 2463800"/>
              <a:gd name="connsiteX5" fmla="*/ 227692 w 392792"/>
              <a:gd name="connsiteY5" fmla="*/ 953407 h 2463800"/>
              <a:gd name="connsiteX6" fmla="*/ 314778 w 392792"/>
              <a:gd name="connsiteY6" fmla="*/ 1198336 h 2463800"/>
              <a:gd name="connsiteX7" fmla="*/ 238578 w 392792"/>
              <a:gd name="connsiteY7" fmla="*/ 1639207 h 2463800"/>
              <a:gd name="connsiteX8" fmla="*/ 162378 w 392792"/>
              <a:gd name="connsiteY8" fmla="*/ 2003879 h 2463800"/>
              <a:gd name="connsiteX9" fmla="*/ 15421 w 392792"/>
              <a:gd name="connsiteY9" fmla="*/ 2373993 h 2463800"/>
              <a:gd name="connsiteX10" fmla="*/ 69849 w 392792"/>
              <a:gd name="connsiteY10" fmla="*/ 2433864 h 2463800"/>
              <a:gd name="connsiteX11" fmla="*/ 205921 w 392792"/>
              <a:gd name="connsiteY11" fmla="*/ 2194379 h 2463800"/>
              <a:gd name="connsiteX12" fmla="*/ 320221 w 392792"/>
              <a:gd name="connsiteY12" fmla="*/ 1769836 h 2463800"/>
              <a:gd name="connsiteX13" fmla="*/ 341992 w 392792"/>
              <a:gd name="connsiteY13" fmla="*/ 1563007 h 2463800"/>
              <a:gd name="connsiteX14" fmla="*/ 369207 w 392792"/>
              <a:gd name="connsiteY14" fmla="*/ 1443264 h 2463800"/>
              <a:gd name="connsiteX15" fmla="*/ 390978 w 392792"/>
              <a:gd name="connsiteY15" fmla="*/ 1198336 h 2463800"/>
              <a:gd name="connsiteX16" fmla="*/ 358321 w 392792"/>
              <a:gd name="connsiteY16" fmla="*/ 1045936 h 2463800"/>
              <a:gd name="connsiteX17" fmla="*/ 303892 w 392792"/>
              <a:gd name="connsiteY17" fmla="*/ 898979 h 2463800"/>
              <a:gd name="connsiteX18" fmla="*/ 265792 w 392792"/>
              <a:gd name="connsiteY18" fmla="*/ 730250 h 2463800"/>
              <a:gd name="connsiteX19" fmla="*/ 244021 w 392792"/>
              <a:gd name="connsiteY19" fmla="*/ 588736 h 2463800"/>
              <a:gd name="connsiteX20" fmla="*/ 222249 w 392792"/>
              <a:gd name="connsiteY20" fmla="*/ 430893 h 2463800"/>
              <a:gd name="connsiteX21" fmla="*/ 233135 w 392792"/>
              <a:gd name="connsiteY21" fmla="*/ 289379 h 2463800"/>
              <a:gd name="connsiteX22" fmla="*/ 233135 w 392792"/>
              <a:gd name="connsiteY22" fmla="*/ 196850 h 2463800"/>
              <a:gd name="connsiteX23" fmla="*/ 222249 w 392792"/>
              <a:gd name="connsiteY23" fmla="*/ 142422 h 2463800"/>
              <a:gd name="connsiteX0" fmla="*/ 207471 w 376346"/>
              <a:gd name="connsiteY0" fmla="*/ 136587 h 2402582"/>
              <a:gd name="connsiteX1" fmla="*/ 163929 w 376346"/>
              <a:gd name="connsiteY1" fmla="*/ 515 h 2402582"/>
              <a:gd name="connsiteX2" fmla="*/ 93171 w 376346"/>
              <a:gd name="connsiteY2" fmla="*/ 98487 h 2402582"/>
              <a:gd name="connsiteX3" fmla="*/ 147600 w 376346"/>
              <a:gd name="connsiteY3" fmla="*/ 305315 h 2402582"/>
              <a:gd name="connsiteX4" fmla="*/ 125829 w 376346"/>
              <a:gd name="connsiteY4" fmla="*/ 637329 h 2402582"/>
              <a:gd name="connsiteX5" fmla="*/ 212914 w 376346"/>
              <a:gd name="connsiteY5" fmla="*/ 947572 h 2402582"/>
              <a:gd name="connsiteX6" fmla="*/ 300000 w 376346"/>
              <a:gd name="connsiteY6" fmla="*/ 1192501 h 2402582"/>
              <a:gd name="connsiteX7" fmla="*/ 223800 w 376346"/>
              <a:gd name="connsiteY7" fmla="*/ 1633372 h 2402582"/>
              <a:gd name="connsiteX8" fmla="*/ 147600 w 376346"/>
              <a:gd name="connsiteY8" fmla="*/ 1998044 h 2402582"/>
              <a:gd name="connsiteX9" fmla="*/ 643 w 376346"/>
              <a:gd name="connsiteY9" fmla="*/ 2368158 h 2402582"/>
              <a:gd name="connsiteX10" fmla="*/ 97934 w 376346"/>
              <a:gd name="connsiteY10" fmla="*/ 2366116 h 2402582"/>
              <a:gd name="connsiteX11" fmla="*/ 191143 w 376346"/>
              <a:gd name="connsiteY11" fmla="*/ 2188544 h 2402582"/>
              <a:gd name="connsiteX12" fmla="*/ 305443 w 376346"/>
              <a:gd name="connsiteY12" fmla="*/ 1764001 h 2402582"/>
              <a:gd name="connsiteX13" fmla="*/ 327214 w 376346"/>
              <a:gd name="connsiteY13" fmla="*/ 1557172 h 2402582"/>
              <a:gd name="connsiteX14" fmla="*/ 354429 w 376346"/>
              <a:gd name="connsiteY14" fmla="*/ 1437429 h 2402582"/>
              <a:gd name="connsiteX15" fmla="*/ 376200 w 376346"/>
              <a:gd name="connsiteY15" fmla="*/ 1192501 h 2402582"/>
              <a:gd name="connsiteX16" fmla="*/ 343543 w 376346"/>
              <a:gd name="connsiteY16" fmla="*/ 1040101 h 2402582"/>
              <a:gd name="connsiteX17" fmla="*/ 289114 w 376346"/>
              <a:gd name="connsiteY17" fmla="*/ 893144 h 2402582"/>
              <a:gd name="connsiteX18" fmla="*/ 251014 w 376346"/>
              <a:gd name="connsiteY18" fmla="*/ 724415 h 2402582"/>
              <a:gd name="connsiteX19" fmla="*/ 229243 w 376346"/>
              <a:gd name="connsiteY19" fmla="*/ 582901 h 2402582"/>
              <a:gd name="connsiteX20" fmla="*/ 207471 w 376346"/>
              <a:gd name="connsiteY20" fmla="*/ 425058 h 2402582"/>
              <a:gd name="connsiteX21" fmla="*/ 218357 w 376346"/>
              <a:gd name="connsiteY21" fmla="*/ 283544 h 2402582"/>
              <a:gd name="connsiteX22" fmla="*/ 218357 w 376346"/>
              <a:gd name="connsiteY22" fmla="*/ 191015 h 2402582"/>
              <a:gd name="connsiteX23" fmla="*/ 207471 w 376346"/>
              <a:gd name="connsiteY23" fmla="*/ 136587 h 2402582"/>
              <a:gd name="connsiteX0" fmla="*/ 193296 w 362171"/>
              <a:gd name="connsiteY0" fmla="*/ 136587 h 2377708"/>
              <a:gd name="connsiteX1" fmla="*/ 149754 w 362171"/>
              <a:gd name="connsiteY1" fmla="*/ 515 h 2377708"/>
              <a:gd name="connsiteX2" fmla="*/ 78996 w 362171"/>
              <a:gd name="connsiteY2" fmla="*/ 98487 h 2377708"/>
              <a:gd name="connsiteX3" fmla="*/ 133425 w 362171"/>
              <a:gd name="connsiteY3" fmla="*/ 305315 h 2377708"/>
              <a:gd name="connsiteX4" fmla="*/ 111654 w 362171"/>
              <a:gd name="connsiteY4" fmla="*/ 637329 h 2377708"/>
              <a:gd name="connsiteX5" fmla="*/ 198739 w 362171"/>
              <a:gd name="connsiteY5" fmla="*/ 947572 h 2377708"/>
              <a:gd name="connsiteX6" fmla="*/ 285825 w 362171"/>
              <a:gd name="connsiteY6" fmla="*/ 1192501 h 2377708"/>
              <a:gd name="connsiteX7" fmla="*/ 209625 w 362171"/>
              <a:gd name="connsiteY7" fmla="*/ 1633372 h 2377708"/>
              <a:gd name="connsiteX8" fmla="*/ 133425 w 362171"/>
              <a:gd name="connsiteY8" fmla="*/ 1998044 h 2377708"/>
              <a:gd name="connsiteX9" fmla="*/ 755 w 362171"/>
              <a:gd name="connsiteY9" fmla="*/ 2320533 h 2377708"/>
              <a:gd name="connsiteX10" fmla="*/ 83759 w 362171"/>
              <a:gd name="connsiteY10" fmla="*/ 2366116 h 2377708"/>
              <a:gd name="connsiteX11" fmla="*/ 176968 w 362171"/>
              <a:gd name="connsiteY11" fmla="*/ 2188544 h 2377708"/>
              <a:gd name="connsiteX12" fmla="*/ 291268 w 362171"/>
              <a:gd name="connsiteY12" fmla="*/ 1764001 h 2377708"/>
              <a:gd name="connsiteX13" fmla="*/ 313039 w 362171"/>
              <a:gd name="connsiteY13" fmla="*/ 1557172 h 2377708"/>
              <a:gd name="connsiteX14" fmla="*/ 340254 w 362171"/>
              <a:gd name="connsiteY14" fmla="*/ 1437429 h 2377708"/>
              <a:gd name="connsiteX15" fmla="*/ 362025 w 362171"/>
              <a:gd name="connsiteY15" fmla="*/ 1192501 h 2377708"/>
              <a:gd name="connsiteX16" fmla="*/ 329368 w 362171"/>
              <a:gd name="connsiteY16" fmla="*/ 1040101 h 2377708"/>
              <a:gd name="connsiteX17" fmla="*/ 274939 w 362171"/>
              <a:gd name="connsiteY17" fmla="*/ 893144 h 2377708"/>
              <a:gd name="connsiteX18" fmla="*/ 236839 w 362171"/>
              <a:gd name="connsiteY18" fmla="*/ 724415 h 2377708"/>
              <a:gd name="connsiteX19" fmla="*/ 215068 w 362171"/>
              <a:gd name="connsiteY19" fmla="*/ 582901 h 2377708"/>
              <a:gd name="connsiteX20" fmla="*/ 193296 w 362171"/>
              <a:gd name="connsiteY20" fmla="*/ 425058 h 2377708"/>
              <a:gd name="connsiteX21" fmla="*/ 204182 w 362171"/>
              <a:gd name="connsiteY21" fmla="*/ 283544 h 2377708"/>
              <a:gd name="connsiteX22" fmla="*/ 204182 w 362171"/>
              <a:gd name="connsiteY22" fmla="*/ 191015 h 2377708"/>
              <a:gd name="connsiteX23" fmla="*/ 193296 w 362171"/>
              <a:gd name="connsiteY23" fmla="*/ 136587 h 2377708"/>
              <a:gd name="connsiteX0" fmla="*/ 193248 w 362123"/>
              <a:gd name="connsiteY0" fmla="*/ 136587 h 2378413"/>
              <a:gd name="connsiteX1" fmla="*/ 149706 w 362123"/>
              <a:gd name="connsiteY1" fmla="*/ 515 h 2378413"/>
              <a:gd name="connsiteX2" fmla="*/ 78948 w 362123"/>
              <a:gd name="connsiteY2" fmla="*/ 98487 h 2378413"/>
              <a:gd name="connsiteX3" fmla="*/ 133377 w 362123"/>
              <a:gd name="connsiteY3" fmla="*/ 305315 h 2378413"/>
              <a:gd name="connsiteX4" fmla="*/ 111606 w 362123"/>
              <a:gd name="connsiteY4" fmla="*/ 637329 h 2378413"/>
              <a:gd name="connsiteX5" fmla="*/ 198691 w 362123"/>
              <a:gd name="connsiteY5" fmla="*/ 947572 h 2378413"/>
              <a:gd name="connsiteX6" fmla="*/ 285777 w 362123"/>
              <a:gd name="connsiteY6" fmla="*/ 1192501 h 2378413"/>
              <a:gd name="connsiteX7" fmla="*/ 209577 w 362123"/>
              <a:gd name="connsiteY7" fmla="*/ 1633372 h 2378413"/>
              <a:gd name="connsiteX8" fmla="*/ 133377 w 362123"/>
              <a:gd name="connsiteY8" fmla="*/ 1998044 h 2378413"/>
              <a:gd name="connsiteX9" fmla="*/ 707 w 362123"/>
              <a:gd name="connsiteY9" fmla="*/ 2320533 h 2378413"/>
              <a:gd name="connsiteX10" fmla="*/ 83711 w 362123"/>
              <a:gd name="connsiteY10" fmla="*/ 2366116 h 2378413"/>
              <a:gd name="connsiteX11" fmla="*/ 148345 w 362123"/>
              <a:gd name="connsiteY11" fmla="*/ 2179019 h 2378413"/>
              <a:gd name="connsiteX12" fmla="*/ 291220 w 362123"/>
              <a:gd name="connsiteY12" fmla="*/ 1764001 h 2378413"/>
              <a:gd name="connsiteX13" fmla="*/ 312991 w 362123"/>
              <a:gd name="connsiteY13" fmla="*/ 1557172 h 2378413"/>
              <a:gd name="connsiteX14" fmla="*/ 340206 w 362123"/>
              <a:gd name="connsiteY14" fmla="*/ 1437429 h 2378413"/>
              <a:gd name="connsiteX15" fmla="*/ 361977 w 362123"/>
              <a:gd name="connsiteY15" fmla="*/ 1192501 h 2378413"/>
              <a:gd name="connsiteX16" fmla="*/ 329320 w 362123"/>
              <a:gd name="connsiteY16" fmla="*/ 1040101 h 2378413"/>
              <a:gd name="connsiteX17" fmla="*/ 274891 w 362123"/>
              <a:gd name="connsiteY17" fmla="*/ 893144 h 2378413"/>
              <a:gd name="connsiteX18" fmla="*/ 236791 w 362123"/>
              <a:gd name="connsiteY18" fmla="*/ 724415 h 2378413"/>
              <a:gd name="connsiteX19" fmla="*/ 215020 w 362123"/>
              <a:gd name="connsiteY19" fmla="*/ 582901 h 2378413"/>
              <a:gd name="connsiteX20" fmla="*/ 193248 w 362123"/>
              <a:gd name="connsiteY20" fmla="*/ 425058 h 2378413"/>
              <a:gd name="connsiteX21" fmla="*/ 204134 w 362123"/>
              <a:gd name="connsiteY21" fmla="*/ 283544 h 2378413"/>
              <a:gd name="connsiteX22" fmla="*/ 204134 w 362123"/>
              <a:gd name="connsiteY22" fmla="*/ 191015 h 2378413"/>
              <a:gd name="connsiteX23" fmla="*/ 193248 w 362123"/>
              <a:gd name="connsiteY23" fmla="*/ 136587 h 2378413"/>
              <a:gd name="connsiteX0" fmla="*/ 193248 w 362123"/>
              <a:gd name="connsiteY0" fmla="*/ 136587 h 2378413"/>
              <a:gd name="connsiteX1" fmla="*/ 149706 w 362123"/>
              <a:gd name="connsiteY1" fmla="*/ 515 h 2378413"/>
              <a:gd name="connsiteX2" fmla="*/ 78948 w 362123"/>
              <a:gd name="connsiteY2" fmla="*/ 98487 h 2378413"/>
              <a:gd name="connsiteX3" fmla="*/ 133377 w 362123"/>
              <a:gd name="connsiteY3" fmla="*/ 305315 h 2378413"/>
              <a:gd name="connsiteX4" fmla="*/ 111606 w 362123"/>
              <a:gd name="connsiteY4" fmla="*/ 637329 h 2378413"/>
              <a:gd name="connsiteX5" fmla="*/ 198691 w 362123"/>
              <a:gd name="connsiteY5" fmla="*/ 947572 h 2378413"/>
              <a:gd name="connsiteX6" fmla="*/ 285777 w 362123"/>
              <a:gd name="connsiteY6" fmla="*/ 1192501 h 2378413"/>
              <a:gd name="connsiteX7" fmla="*/ 209577 w 362123"/>
              <a:gd name="connsiteY7" fmla="*/ 1633372 h 2378413"/>
              <a:gd name="connsiteX8" fmla="*/ 133377 w 362123"/>
              <a:gd name="connsiteY8" fmla="*/ 1998044 h 2378413"/>
              <a:gd name="connsiteX9" fmla="*/ 707 w 362123"/>
              <a:gd name="connsiteY9" fmla="*/ 2320533 h 2378413"/>
              <a:gd name="connsiteX10" fmla="*/ 83711 w 362123"/>
              <a:gd name="connsiteY10" fmla="*/ 2366116 h 2378413"/>
              <a:gd name="connsiteX11" fmla="*/ 148345 w 362123"/>
              <a:gd name="connsiteY11" fmla="*/ 2179019 h 2378413"/>
              <a:gd name="connsiteX12" fmla="*/ 281695 w 362123"/>
              <a:gd name="connsiteY12" fmla="*/ 1759238 h 2378413"/>
              <a:gd name="connsiteX13" fmla="*/ 312991 w 362123"/>
              <a:gd name="connsiteY13" fmla="*/ 1557172 h 2378413"/>
              <a:gd name="connsiteX14" fmla="*/ 340206 w 362123"/>
              <a:gd name="connsiteY14" fmla="*/ 1437429 h 2378413"/>
              <a:gd name="connsiteX15" fmla="*/ 361977 w 362123"/>
              <a:gd name="connsiteY15" fmla="*/ 1192501 h 2378413"/>
              <a:gd name="connsiteX16" fmla="*/ 329320 w 362123"/>
              <a:gd name="connsiteY16" fmla="*/ 1040101 h 2378413"/>
              <a:gd name="connsiteX17" fmla="*/ 274891 w 362123"/>
              <a:gd name="connsiteY17" fmla="*/ 893144 h 2378413"/>
              <a:gd name="connsiteX18" fmla="*/ 236791 w 362123"/>
              <a:gd name="connsiteY18" fmla="*/ 724415 h 2378413"/>
              <a:gd name="connsiteX19" fmla="*/ 215020 w 362123"/>
              <a:gd name="connsiteY19" fmla="*/ 582901 h 2378413"/>
              <a:gd name="connsiteX20" fmla="*/ 193248 w 362123"/>
              <a:gd name="connsiteY20" fmla="*/ 425058 h 2378413"/>
              <a:gd name="connsiteX21" fmla="*/ 204134 w 362123"/>
              <a:gd name="connsiteY21" fmla="*/ 283544 h 2378413"/>
              <a:gd name="connsiteX22" fmla="*/ 204134 w 362123"/>
              <a:gd name="connsiteY22" fmla="*/ 191015 h 2378413"/>
              <a:gd name="connsiteX23" fmla="*/ 193248 w 362123"/>
              <a:gd name="connsiteY23" fmla="*/ 136587 h 2378413"/>
              <a:gd name="connsiteX0" fmla="*/ 193248 w 362123"/>
              <a:gd name="connsiteY0" fmla="*/ 136587 h 2378413"/>
              <a:gd name="connsiteX1" fmla="*/ 149706 w 362123"/>
              <a:gd name="connsiteY1" fmla="*/ 515 h 2378413"/>
              <a:gd name="connsiteX2" fmla="*/ 78948 w 362123"/>
              <a:gd name="connsiteY2" fmla="*/ 98487 h 2378413"/>
              <a:gd name="connsiteX3" fmla="*/ 133377 w 362123"/>
              <a:gd name="connsiteY3" fmla="*/ 305315 h 2378413"/>
              <a:gd name="connsiteX4" fmla="*/ 111606 w 362123"/>
              <a:gd name="connsiteY4" fmla="*/ 637329 h 2378413"/>
              <a:gd name="connsiteX5" fmla="*/ 198691 w 362123"/>
              <a:gd name="connsiteY5" fmla="*/ 947572 h 2378413"/>
              <a:gd name="connsiteX6" fmla="*/ 285777 w 362123"/>
              <a:gd name="connsiteY6" fmla="*/ 1192501 h 2378413"/>
              <a:gd name="connsiteX7" fmla="*/ 209577 w 362123"/>
              <a:gd name="connsiteY7" fmla="*/ 1633372 h 2378413"/>
              <a:gd name="connsiteX8" fmla="*/ 133377 w 362123"/>
              <a:gd name="connsiteY8" fmla="*/ 1998044 h 2378413"/>
              <a:gd name="connsiteX9" fmla="*/ 707 w 362123"/>
              <a:gd name="connsiteY9" fmla="*/ 2320533 h 2378413"/>
              <a:gd name="connsiteX10" fmla="*/ 83711 w 362123"/>
              <a:gd name="connsiteY10" fmla="*/ 2366116 h 2378413"/>
              <a:gd name="connsiteX11" fmla="*/ 148345 w 362123"/>
              <a:gd name="connsiteY11" fmla="*/ 2179019 h 2378413"/>
              <a:gd name="connsiteX12" fmla="*/ 281695 w 362123"/>
              <a:gd name="connsiteY12" fmla="*/ 1759238 h 2378413"/>
              <a:gd name="connsiteX13" fmla="*/ 312991 w 362123"/>
              <a:gd name="connsiteY13" fmla="*/ 1557172 h 2378413"/>
              <a:gd name="connsiteX14" fmla="*/ 340206 w 362123"/>
              <a:gd name="connsiteY14" fmla="*/ 1437429 h 2378413"/>
              <a:gd name="connsiteX15" fmla="*/ 361977 w 362123"/>
              <a:gd name="connsiteY15" fmla="*/ 1192501 h 2378413"/>
              <a:gd name="connsiteX16" fmla="*/ 329320 w 362123"/>
              <a:gd name="connsiteY16" fmla="*/ 1040101 h 2378413"/>
              <a:gd name="connsiteX17" fmla="*/ 293941 w 362123"/>
              <a:gd name="connsiteY17" fmla="*/ 893144 h 2378413"/>
              <a:gd name="connsiteX18" fmla="*/ 236791 w 362123"/>
              <a:gd name="connsiteY18" fmla="*/ 724415 h 2378413"/>
              <a:gd name="connsiteX19" fmla="*/ 215020 w 362123"/>
              <a:gd name="connsiteY19" fmla="*/ 582901 h 2378413"/>
              <a:gd name="connsiteX20" fmla="*/ 193248 w 362123"/>
              <a:gd name="connsiteY20" fmla="*/ 425058 h 2378413"/>
              <a:gd name="connsiteX21" fmla="*/ 204134 w 362123"/>
              <a:gd name="connsiteY21" fmla="*/ 283544 h 2378413"/>
              <a:gd name="connsiteX22" fmla="*/ 204134 w 362123"/>
              <a:gd name="connsiteY22" fmla="*/ 191015 h 2378413"/>
              <a:gd name="connsiteX23" fmla="*/ 193248 w 362123"/>
              <a:gd name="connsiteY23" fmla="*/ 136587 h 2378413"/>
              <a:gd name="connsiteX0" fmla="*/ 193248 w 362006"/>
              <a:gd name="connsiteY0" fmla="*/ 136587 h 2378413"/>
              <a:gd name="connsiteX1" fmla="*/ 149706 w 362006"/>
              <a:gd name="connsiteY1" fmla="*/ 515 h 2378413"/>
              <a:gd name="connsiteX2" fmla="*/ 78948 w 362006"/>
              <a:gd name="connsiteY2" fmla="*/ 98487 h 2378413"/>
              <a:gd name="connsiteX3" fmla="*/ 133377 w 362006"/>
              <a:gd name="connsiteY3" fmla="*/ 305315 h 2378413"/>
              <a:gd name="connsiteX4" fmla="*/ 111606 w 362006"/>
              <a:gd name="connsiteY4" fmla="*/ 637329 h 2378413"/>
              <a:gd name="connsiteX5" fmla="*/ 198691 w 362006"/>
              <a:gd name="connsiteY5" fmla="*/ 947572 h 2378413"/>
              <a:gd name="connsiteX6" fmla="*/ 285777 w 362006"/>
              <a:gd name="connsiteY6" fmla="*/ 1192501 h 2378413"/>
              <a:gd name="connsiteX7" fmla="*/ 209577 w 362006"/>
              <a:gd name="connsiteY7" fmla="*/ 1633372 h 2378413"/>
              <a:gd name="connsiteX8" fmla="*/ 133377 w 362006"/>
              <a:gd name="connsiteY8" fmla="*/ 1998044 h 2378413"/>
              <a:gd name="connsiteX9" fmla="*/ 707 w 362006"/>
              <a:gd name="connsiteY9" fmla="*/ 2320533 h 2378413"/>
              <a:gd name="connsiteX10" fmla="*/ 83711 w 362006"/>
              <a:gd name="connsiteY10" fmla="*/ 2366116 h 2378413"/>
              <a:gd name="connsiteX11" fmla="*/ 148345 w 362006"/>
              <a:gd name="connsiteY11" fmla="*/ 2179019 h 2378413"/>
              <a:gd name="connsiteX12" fmla="*/ 281695 w 362006"/>
              <a:gd name="connsiteY12" fmla="*/ 1759238 h 2378413"/>
              <a:gd name="connsiteX13" fmla="*/ 312991 w 362006"/>
              <a:gd name="connsiteY13" fmla="*/ 1557172 h 2378413"/>
              <a:gd name="connsiteX14" fmla="*/ 340206 w 362006"/>
              <a:gd name="connsiteY14" fmla="*/ 1437429 h 2378413"/>
              <a:gd name="connsiteX15" fmla="*/ 361977 w 362006"/>
              <a:gd name="connsiteY15" fmla="*/ 1192501 h 2378413"/>
              <a:gd name="connsiteX16" fmla="*/ 343608 w 362006"/>
              <a:gd name="connsiteY16" fmla="*/ 1040101 h 2378413"/>
              <a:gd name="connsiteX17" fmla="*/ 293941 w 362006"/>
              <a:gd name="connsiteY17" fmla="*/ 893144 h 2378413"/>
              <a:gd name="connsiteX18" fmla="*/ 236791 w 362006"/>
              <a:gd name="connsiteY18" fmla="*/ 724415 h 2378413"/>
              <a:gd name="connsiteX19" fmla="*/ 215020 w 362006"/>
              <a:gd name="connsiteY19" fmla="*/ 582901 h 2378413"/>
              <a:gd name="connsiteX20" fmla="*/ 193248 w 362006"/>
              <a:gd name="connsiteY20" fmla="*/ 425058 h 2378413"/>
              <a:gd name="connsiteX21" fmla="*/ 204134 w 362006"/>
              <a:gd name="connsiteY21" fmla="*/ 283544 h 2378413"/>
              <a:gd name="connsiteX22" fmla="*/ 204134 w 362006"/>
              <a:gd name="connsiteY22" fmla="*/ 191015 h 2378413"/>
              <a:gd name="connsiteX23" fmla="*/ 193248 w 362006"/>
              <a:gd name="connsiteY23" fmla="*/ 136587 h 2378413"/>
              <a:gd name="connsiteX0" fmla="*/ 193248 w 362006"/>
              <a:gd name="connsiteY0" fmla="*/ 136587 h 2378413"/>
              <a:gd name="connsiteX1" fmla="*/ 149706 w 362006"/>
              <a:gd name="connsiteY1" fmla="*/ 515 h 2378413"/>
              <a:gd name="connsiteX2" fmla="*/ 78948 w 362006"/>
              <a:gd name="connsiteY2" fmla="*/ 98487 h 2378413"/>
              <a:gd name="connsiteX3" fmla="*/ 133377 w 362006"/>
              <a:gd name="connsiteY3" fmla="*/ 305315 h 2378413"/>
              <a:gd name="connsiteX4" fmla="*/ 111606 w 362006"/>
              <a:gd name="connsiteY4" fmla="*/ 637329 h 2378413"/>
              <a:gd name="connsiteX5" fmla="*/ 232029 w 362006"/>
              <a:gd name="connsiteY5" fmla="*/ 938047 h 2378413"/>
              <a:gd name="connsiteX6" fmla="*/ 285777 w 362006"/>
              <a:gd name="connsiteY6" fmla="*/ 1192501 h 2378413"/>
              <a:gd name="connsiteX7" fmla="*/ 209577 w 362006"/>
              <a:gd name="connsiteY7" fmla="*/ 1633372 h 2378413"/>
              <a:gd name="connsiteX8" fmla="*/ 133377 w 362006"/>
              <a:gd name="connsiteY8" fmla="*/ 1998044 h 2378413"/>
              <a:gd name="connsiteX9" fmla="*/ 707 w 362006"/>
              <a:gd name="connsiteY9" fmla="*/ 2320533 h 2378413"/>
              <a:gd name="connsiteX10" fmla="*/ 83711 w 362006"/>
              <a:gd name="connsiteY10" fmla="*/ 2366116 h 2378413"/>
              <a:gd name="connsiteX11" fmla="*/ 148345 w 362006"/>
              <a:gd name="connsiteY11" fmla="*/ 2179019 h 2378413"/>
              <a:gd name="connsiteX12" fmla="*/ 281695 w 362006"/>
              <a:gd name="connsiteY12" fmla="*/ 1759238 h 2378413"/>
              <a:gd name="connsiteX13" fmla="*/ 312991 w 362006"/>
              <a:gd name="connsiteY13" fmla="*/ 1557172 h 2378413"/>
              <a:gd name="connsiteX14" fmla="*/ 340206 w 362006"/>
              <a:gd name="connsiteY14" fmla="*/ 1437429 h 2378413"/>
              <a:gd name="connsiteX15" fmla="*/ 361977 w 362006"/>
              <a:gd name="connsiteY15" fmla="*/ 1192501 h 2378413"/>
              <a:gd name="connsiteX16" fmla="*/ 343608 w 362006"/>
              <a:gd name="connsiteY16" fmla="*/ 1040101 h 2378413"/>
              <a:gd name="connsiteX17" fmla="*/ 293941 w 362006"/>
              <a:gd name="connsiteY17" fmla="*/ 893144 h 2378413"/>
              <a:gd name="connsiteX18" fmla="*/ 236791 w 362006"/>
              <a:gd name="connsiteY18" fmla="*/ 724415 h 2378413"/>
              <a:gd name="connsiteX19" fmla="*/ 215020 w 362006"/>
              <a:gd name="connsiteY19" fmla="*/ 582901 h 2378413"/>
              <a:gd name="connsiteX20" fmla="*/ 193248 w 362006"/>
              <a:gd name="connsiteY20" fmla="*/ 425058 h 2378413"/>
              <a:gd name="connsiteX21" fmla="*/ 204134 w 362006"/>
              <a:gd name="connsiteY21" fmla="*/ 283544 h 2378413"/>
              <a:gd name="connsiteX22" fmla="*/ 204134 w 362006"/>
              <a:gd name="connsiteY22" fmla="*/ 191015 h 2378413"/>
              <a:gd name="connsiteX23" fmla="*/ 193248 w 362006"/>
              <a:gd name="connsiteY23" fmla="*/ 136587 h 2378413"/>
              <a:gd name="connsiteX0" fmla="*/ 193248 w 362006"/>
              <a:gd name="connsiteY0" fmla="*/ 136587 h 2378413"/>
              <a:gd name="connsiteX1" fmla="*/ 149706 w 362006"/>
              <a:gd name="connsiteY1" fmla="*/ 515 h 2378413"/>
              <a:gd name="connsiteX2" fmla="*/ 78948 w 362006"/>
              <a:gd name="connsiteY2" fmla="*/ 98487 h 2378413"/>
              <a:gd name="connsiteX3" fmla="*/ 133377 w 362006"/>
              <a:gd name="connsiteY3" fmla="*/ 305315 h 2378413"/>
              <a:gd name="connsiteX4" fmla="*/ 135419 w 362006"/>
              <a:gd name="connsiteY4" fmla="*/ 637329 h 2378413"/>
              <a:gd name="connsiteX5" fmla="*/ 232029 w 362006"/>
              <a:gd name="connsiteY5" fmla="*/ 938047 h 2378413"/>
              <a:gd name="connsiteX6" fmla="*/ 285777 w 362006"/>
              <a:gd name="connsiteY6" fmla="*/ 1192501 h 2378413"/>
              <a:gd name="connsiteX7" fmla="*/ 209577 w 362006"/>
              <a:gd name="connsiteY7" fmla="*/ 1633372 h 2378413"/>
              <a:gd name="connsiteX8" fmla="*/ 133377 w 362006"/>
              <a:gd name="connsiteY8" fmla="*/ 1998044 h 2378413"/>
              <a:gd name="connsiteX9" fmla="*/ 707 w 362006"/>
              <a:gd name="connsiteY9" fmla="*/ 2320533 h 2378413"/>
              <a:gd name="connsiteX10" fmla="*/ 83711 w 362006"/>
              <a:gd name="connsiteY10" fmla="*/ 2366116 h 2378413"/>
              <a:gd name="connsiteX11" fmla="*/ 148345 w 362006"/>
              <a:gd name="connsiteY11" fmla="*/ 2179019 h 2378413"/>
              <a:gd name="connsiteX12" fmla="*/ 281695 w 362006"/>
              <a:gd name="connsiteY12" fmla="*/ 1759238 h 2378413"/>
              <a:gd name="connsiteX13" fmla="*/ 312991 w 362006"/>
              <a:gd name="connsiteY13" fmla="*/ 1557172 h 2378413"/>
              <a:gd name="connsiteX14" fmla="*/ 340206 w 362006"/>
              <a:gd name="connsiteY14" fmla="*/ 1437429 h 2378413"/>
              <a:gd name="connsiteX15" fmla="*/ 361977 w 362006"/>
              <a:gd name="connsiteY15" fmla="*/ 1192501 h 2378413"/>
              <a:gd name="connsiteX16" fmla="*/ 343608 w 362006"/>
              <a:gd name="connsiteY16" fmla="*/ 1040101 h 2378413"/>
              <a:gd name="connsiteX17" fmla="*/ 293941 w 362006"/>
              <a:gd name="connsiteY17" fmla="*/ 893144 h 2378413"/>
              <a:gd name="connsiteX18" fmla="*/ 236791 w 362006"/>
              <a:gd name="connsiteY18" fmla="*/ 724415 h 2378413"/>
              <a:gd name="connsiteX19" fmla="*/ 215020 w 362006"/>
              <a:gd name="connsiteY19" fmla="*/ 582901 h 2378413"/>
              <a:gd name="connsiteX20" fmla="*/ 193248 w 362006"/>
              <a:gd name="connsiteY20" fmla="*/ 425058 h 2378413"/>
              <a:gd name="connsiteX21" fmla="*/ 204134 w 362006"/>
              <a:gd name="connsiteY21" fmla="*/ 283544 h 2378413"/>
              <a:gd name="connsiteX22" fmla="*/ 204134 w 362006"/>
              <a:gd name="connsiteY22" fmla="*/ 191015 h 2378413"/>
              <a:gd name="connsiteX23" fmla="*/ 193248 w 362006"/>
              <a:gd name="connsiteY23" fmla="*/ 136587 h 2378413"/>
              <a:gd name="connsiteX0" fmla="*/ 193248 w 362006"/>
              <a:gd name="connsiteY0" fmla="*/ 136587 h 2378413"/>
              <a:gd name="connsiteX1" fmla="*/ 149706 w 362006"/>
              <a:gd name="connsiteY1" fmla="*/ 515 h 2378413"/>
              <a:gd name="connsiteX2" fmla="*/ 78948 w 362006"/>
              <a:gd name="connsiteY2" fmla="*/ 98487 h 2378413"/>
              <a:gd name="connsiteX3" fmla="*/ 114327 w 362006"/>
              <a:gd name="connsiteY3" fmla="*/ 305315 h 2378413"/>
              <a:gd name="connsiteX4" fmla="*/ 135419 w 362006"/>
              <a:gd name="connsiteY4" fmla="*/ 637329 h 2378413"/>
              <a:gd name="connsiteX5" fmla="*/ 232029 w 362006"/>
              <a:gd name="connsiteY5" fmla="*/ 938047 h 2378413"/>
              <a:gd name="connsiteX6" fmla="*/ 285777 w 362006"/>
              <a:gd name="connsiteY6" fmla="*/ 1192501 h 2378413"/>
              <a:gd name="connsiteX7" fmla="*/ 209577 w 362006"/>
              <a:gd name="connsiteY7" fmla="*/ 1633372 h 2378413"/>
              <a:gd name="connsiteX8" fmla="*/ 133377 w 362006"/>
              <a:gd name="connsiteY8" fmla="*/ 1998044 h 2378413"/>
              <a:gd name="connsiteX9" fmla="*/ 707 w 362006"/>
              <a:gd name="connsiteY9" fmla="*/ 2320533 h 2378413"/>
              <a:gd name="connsiteX10" fmla="*/ 83711 w 362006"/>
              <a:gd name="connsiteY10" fmla="*/ 2366116 h 2378413"/>
              <a:gd name="connsiteX11" fmla="*/ 148345 w 362006"/>
              <a:gd name="connsiteY11" fmla="*/ 2179019 h 2378413"/>
              <a:gd name="connsiteX12" fmla="*/ 281695 w 362006"/>
              <a:gd name="connsiteY12" fmla="*/ 1759238 h 2378413"/>
              <a:gd name="connsiteX13" fmla="*/ 312991 w 362006"/>
              <a:gd name="connsiteY13" fmla="*/ 1557172 h 2378413"/>
              <a:gd name="connsiteX14" fmla="*/ 340206 w 362006"/>
              <a:gd name="connsiteY14" fmla="*/ 1437429 h 2378413"/>
              <a:gd name="connsiteX15" fmla="*/ 361977 w 362006"/>
              <a:gd name="connsiteY15" fmla="*/ 1192501 h 2378413"/>
              <a:gd name="connsiteX16" fmla="*/ 343608 w 362006"/>
              <a:gd name="connsiteY16" fmla="*/ 1040101 h 2378413"/>
              <a:gd name="connsiteX17" fmla="*/ 293941 w 362006"/>
              <a:gd name="connsiteY17" fmla="*/ 893144 h 2378413"/>
              <a:gd name="connsiteX18" fmla="*/ 236791 w 362006"/>
              <a:gd name="connsiteY18" fmla="*/ 724415 h 2378413"/>
              <a:gd name="connsiteX19" fmla="*/ 215020 w 362006"/>
              <a:gd name="connsiteY19" fmla="*/ 582901 h 2378413"/>
              <a:gd name="connsiteX20" fmla="*/ 193248 w 362006"/>
              <a:gd name="connsiteY20" fmla="*/ 425058 h 2378413"/>
              <a:gd name="connsiteX21" fmla="*/ 204134 w 362006"/>
              <a:gd name="connsiteY21" fmla="*/ 283544 h 2378413"/>
              <a:gd name="connsiteX22" fmla="*/ 204134 w 362006"/>
              <a:gd name="connsiteY22" fmla="*/ 191015 h 2378413"/>
              <a:gd name="connsiteX23" fmla="*/ 193248 w 362006"/>
              <a:gd name="connsiteY23" fmla="*/ 136587 h 2378413"/>
              <a:gd name="connsiteX0" fmla="*/ 193248 w 362006"/>
              <a:gd name="connsiteY0" fmla="*/ 136587 h 2378413"/>
              <a:gd name="connsiteX1" fmla="*/ 149706 w 362006"/>
              <a:gd name="connsiteY1" fmla="*/ 515 h 2378413"/>
              <a:gd name="connsiteX2" fmla="*/ 78948 w 362006"/>
              <a:gd name="connsiteY2" fmla="*/ 98487 h 2378413"/>
              <a:gd name="connsiteX3" fmla="*/ 114327 w 362006"/>
              <a:gd name="connsiteY3" fmla="*/ 305315 h 2378413"/>
              <a:gd name="connsiteX4" fmla="*/ 135419 w 362006"/>
              <a:gd name="connsiteY4" fmla="*/ 637329 h 2378413"/>
              <a:gd name="connsiteX5" fmla="*/ 232029 w 362006"/>
              <a:gd name="connsiteY5" fmla="*/ 938047 h 2378413"/>
              <a:gd name="connsiteX6" fmla="*/ 285777 w 362006"/>
              <a:gd name="connsiteY6" fmla="*/ 1192501 h 2378413"/>
              <a:gd name="connsiteX7" fmla="*/ 209577 w 362006"/>
              <a:gd name="connsiteY7" fmla="*/ 1633372 h 2378413"/>
              <a:gd name="connsiteX8" fmla="*/ 133377 w 362006"/>
              <a:gd name="connsiteY8" fmla="*/ 1998044 h 2378413"/>
              <a:gd name="connsiteX9" fmla="*/ 707 w 362006"/>
              <a:gd name="connsiteY9" fmla="*/ 2320533 h 2378413"/>
              <a:gd name="connsiteX10" fmla="*/ 83711 w 362006"/>
              <a:gd name="connsiteY10" fmla="*/ 2366116 h 2378413"/>
              <a:gd name="connsiteX11" fmla="*/ 148345 w 362006"/>
              <a:gd name="connsiteY11" fmla="*/ 2179019 h 2378413"/>
              <a:gd name="connsiteX12" fmla="*/ 281695 w 362006"/>
              <a:gd name="connsiteY12" fmla="*/ 1759238 h 2378413"/>
              <a:gd name="connsiteX13" fmla="*/ 312991 w 362006"/>
              <a:gd name="connsiteY13" fmla="*/ 1557172 h 2378413"/>
              <a:gd name="connsiteX14" fmla="*/ 340206 w 362006"/>
              <a:gd name="connsiteY14" fmla="*/ 1437429 h 2378413"/>
              <a:gd name="connsiteX15" fmla="*/ 361977 w 362006"/>
              <a:gd name="connsiteY15" fmla="*/ 1192501 h 2378413"/>
              <a:gd name="connsiteX16" fmla="*/ 343608 w 362006"/>
              <a:gd name="connsiteY16" fmla="*/ 1040101 h 2378413"/>
              <a:gd name="connsiteX17" fmla="*/ 293941 w 362006"/>
              <a:gd name="connsiteY17" fmla="*/ 893144 h 2378413"/>
              <a:gd name="connsiteX18" fmla="*/ 236791 w 362006"/>
              <a:gd name="connsiteY18" fmla="*/ 724415 h 2378413"/>
              <a:gd name="connsiteX19" fmla="*/ 215020 w 362006"/>
              <a:gd name="connsiteY19" fmla="*/ 582901 h 2378413"/>
              <a:gd name="connsiteX20" fmla="*/ 193248 w 362006"/>
              <a:gd name="connsiteY20" fmla="*/ 425058 h 2378413"/>
              <a:gd name="connsiteX21" fmla="*/ 185084 w 362006"/>
              <a:gd name="connsiteY21" fmla="*/ 288306 h 2378413"/>
              <a:gd name="connsiteX22" fmla="*/ 204134 w 362006"/>
              <a:gd name="connsiteY22" fmla="*/ 191015 h 2378413"/>
              <a:gd name="connsiteX23" fmla="*/ 193248 w 362006"/>
              <a:gd name="connsiteY23" fmla="*/ 136587 h 2378413"/>
              <a:gd name="connsiteX0" fmla="*/ 193248 w 362006"/>
              <a:gd name="connsiteY0" fmla="*/ 398118 h 2639944"/>
              <a:gd name="connsiteX1" fmla="*/ 16356 w 362006"/>
              <a:gd name="connsiteY1" fmla="*/ 109 h 2639944"/>
              <a:gd name="connsiteX2" fmla="*/ 78948 w 362006"/>
              <a:gd name="connsiteY2" fmla="*/ 360018 h 2639944"/>
              <a:gd name="connsiteX3" fmla="*/ 114327 w 362006"/>
              <a:gd name="connsiteY3" fmla="*/ 566846 h 2639944"/>
              <a:gd name="connsiteX4" fmla="*/ 135419 w 362006"/>
              <a:gd name="connsiteY4" fmla="*/ 898860 h 2639944"/>
              <a:gd name="connsiteX5" fmla="*/ 232029 w 362006"/>
              <a:gd name="connsiteY5" fmla="*/ 1199578 h 2639944"/>
              <a:gd name="connsiteX6" fmla="*/ 285777 w 362006"/>
              <a:gd name="connsiteY6" fmla="*/ 1454032 h 2639944"/>
              <a:gd name="connsiteX7" fmla="*/ 209577 w 362006"/>
              <a:gd name="connsiteY7" fmla="*/ 1894903 h 2639944"/>
              <a:gd name="connsiteX8" fmla="*/ 133377 w 362006"/>
              <a:gd name="connsiteY8" fmla="*/ 2259575 h 2639944"/>
              <a:gd name="connsiteX9" fmla="*/ 707 w 362006"/>
              <a:gd name="connsiteY9" fmla="*/ 2582064 h 2639944"/>
              <a:gd name="connsiteX10" fmla="*/ 83711 w 362006"/>
              <a:gd name="connsiteY10" fmla="*/ 2627647 h 2639944"/>
              <a:gd name="connsiteX11" fmla="*/ 148345 w 362006"/>
              <a:gd name="connsiteY11" fmla="*/ 2440550 h 2639944"/>
              <a:gd name="connsiteX12" fmla="*/ 281695 w 362006"/>
              <a:gd name="connsiteY12" fmla="*/ 2020769 h 2639944"/>
              <a:gd name="connsiteX13" fmla="*/ 312991 w 362006"/>
              <a:gd name="connsiteY13" fmla="*/ 1818703 h 2639944"/>
              <a:gd name="connsiteX14" fmla="*/ 340206 w 362006"/>
              <a:gd name="connsiteY14" fmla="*/ 1698960 h 2639944"/>
              <a:gd name="connsiteX15" fmla="*/ 361977 w 362006"/>
              <a:gd name="connsiteY15" fmla="*/ 1454032 h 2639944"/>
              <a:gd name="connsiteX16" fmla="*/ 343608 w 362006"/>
              <a:gd name="connsiteY16" fmla="*/ 1301632 h 2639944"/>
              <a:gd name="connsiteX17" fmla="*/ 293941 w 362006"/>
              <a:gd name="connsiteY17" fmla="*/ 1154675 h 2639944"/>
              <a:gd name="connsiteX18" fmla="*/ 236791 w 362006"/>
              <a:gd name="connsiteY18" fmla="*/ 985946 h 2639944"/>
              <a:gd name="connsiteX19" fmla="*/ 215020 w 362006"/>
              <a:gd name="connsiteY19" fmla="*/ 844432 h 2639944"/>
              <a:gd name="connsiteX20" fmla="*/ 193248 w 362006"/>
              <a:gd name="connsiteY20" fmla="*/ 686589 h 2639944"/>
              <a:gd name="connsiteX21" fmla="*/ 185084 w 362006"/>
              <a:gd name="connsiteY21" fmla="*/ 549837 h 2639944"/>
              <a:gd name="connsiteX22" fmla="*/ 204134 w 362006"/>
              <a:gd name="connsiteY22" fmla="*/ 452546 h 2639944"/>
              <a:gd name="connsiteX23" fmla="*/ 193248 w 362006"/>
              <a:gd name="connsiteY23" fmla="*/ 398118 h 2639944"/>
              <a:gd name="connsiteX0" fmla="*/ 167054 w 362006"/>
              <a:gd name="connsiteY0" fmla="*/ 205718 h 2642806"/>
              <a:gd name="connsiteX1" fmla="*/ 16356 w 362006"/>
              <a:gd name="connsiteY1" fmla="*/ 2971 h 2642806"/>
              <a:gd name="connsiteX2" fmla="*/ 78948 w 362006"/>
              <a:gd name="connsiteY2" fmla="*/ 362880 h 2642806"/>
              <a:gd name="connsiteX3" fmla="*/ 114327 w 362006"/>
              <a:gd name="connsiteY3" fmla="*/ 569708 h 2642806"/>
              <a:gd name="connsiteX4" fmla="*/ 135419 w 362006"/>
              <a:gd name="connsiteY4" fmla="*/ 901722 h 2642806"/>
              <a:gd name="connsiteX5" fmla="*/ 232029 w 362006"/>
              <a:gd name="connsiteY5" fmla="*/ 1202440 h 2642806"/>
              <a:gd name="connsiteX6" fmla="*/ 285777 w 362006"/>
              <a:gd name="connsiteY6" fmla="*/ 1456894 h 2642806"/>
              <a:gd name="connsiteX7" fmla="*/ 209577 w 362006"/>
              <a:gd name="connsiteY7" fmla="*/ 1897765 h 2642806"/>
              <a:gd name="connsiteX8" fmla="*/ 133377 w 362006"/>
              <a:gd name="connsiteY8" fmla="*/ 2262437 h 2642806"/>
              <a:gd name="connsiteX9" fmla="*/ 707 w 362006"/>
              <a:gd name="connsiteY9" fmla="*/ 2584926 h 2642806"/>
              <a:gd name="connsiteX10" fmla="*/ 83711 w 362006"/>
              <a:gd name="connsiteY10" fmla="*/ 2630509 h 2642806"/>
              <a:gd name="connsiteX11" fmla="*/ 148345 w 362006"/>
              <a:gd name="connsiteY11" fmla="*/ 2443412 h 2642806"/>
              <a:gd name="connsiteX12" fmla="*/ 281695 w 362006"/>
              <a:gd name="connsiteY12" fmla="*/ 2023631 h 2642806"/>
              <a:gd name="connsiteX13" fmla="*/ 312991 w 362006"/>
              <a:gd name="connsiteY13" fmla="*/ 1821565 h 2642806"/>
              <a:gd name="connsiteX14" fmla="*/ 340206 w 362006"/>
              <a:gd name="connsiteY14" fmla="*/ 1701822 h 2642806"/>
              <a:gd name="connsiteX15" fmla="*/ 361977 w 362006"/>
              <a:gd name="connsiteY15" fmla="*/ 1456894 h 2642806"/>
              <a:gd name="connsiteX16" fmla="*/ 343608 w 362006"/>
              <a:gd name="connsiteY16" fmla="*/ 1304494 h 2642806"/>
              <a:gd name="connsiteX17" fmla="*/ 293941 w 362006"/>
              <a:gd name="connsiteY17" fmla="*/ 1157537 h 2642806"/>
              <a:gd name="connsiteX18" fmla="*/ 236791 w 362006"/>
              <a:gd name="connsiteY18" fmla="*/ 988808 h 2642806"/>
              <a:gd name="connsiteX19" fmla="*/ 215020 w 362006"/>
              <a:gd name="connsiteY19" fmla="*/ 847294 h 2642806"/>
              <a:gd name="connsiteX20" fmla="*/ 193248 w 362006"/>
              <a:gd name="connsiteY20" fmla="*/ 689451 h 2642806"/>
              <a:gd name="connsiteX21" fmla="*/ 185084 w 362006"/>
              <a:gd name="connsiteY21" fmla="*/ 552699 h 2642806"/>
              <a:gd name="connsiteX22" fmla="*/ 204134 w 362006"/>
              <a:gd name="connsiteY22" fmla="*/ 455408 h 2642806"/>
              <a:gd name="connsiteX23" fmla="*/ 167054 w 362006"/>
              <a:gd name="connsiteY23" fmla="*/ 205718 h 2642806"/>
              <a:gd name="connsiteX0" fmla="*/ 167054 w 362006"/>
              <a:gd name="connsiteY0" fmla="*/ 202864 h 2639952"/>
              <a:gd name="connsiteX1" fmla="*/ 16356 w 362006"/>
              <a:gd name="connsiteY1" fmla="*/ 117 h 2639952"/>
              <a:gd name="connsiteX2" fmla="*/ 102354 w 362006"/>
              <a:gd name="connsiteY2" fmla="*/ 230394 h 2639952"/>
              <a:gd name="connsiteX3" fmla="*/ 78948 w 362006"/>
              <a:gd name="connsiteY3" fmla="*/ 360026 h 2639952"/>
              <a:gd name="connsiteX4" fmla="*/ 114327 w 362006"/>
              <a:gd name="connsiteY4" fmla="*/ 566854 h 2639952"/>
              <a:gd name="connsiteX5" fmla="*/ 135419 w 362006"/>
              <a:gd name="connsiteY5" fmla="*/ 898868 h 2639952"/>
              <a:gd name="connsiteX6" fmla="*/ 232029 w 362006"/>
              <a:gd name="connsiteY6" fmla="*/ 1199586 h 2639952"/>
              <a:gd name="connsiteX7" fmla="*/ 285777 w 362006"/>
              <a:gd name="connsiteY7" fmla="*/ 1454040 h 2639952"/>
              <a:gd name="connsiteX8" fmla="*/ 209577 w 362006"/>
              <a:gd name="connsiteY8" fmla="*/ 1894911 h 2639952"/>
              <a:gd name="connsiteX9" fmla="*/ 133377 w 362006"/>
              <a:gd name="connsiteY9" fmla="*/ 2259583 h 2639952"/>
              <a:gd name="connsiteX10" fmla="*/ 707 w 362006"/>
              <a:gd name="connsiteY10" fmla="*/ 2582072 h 2639952"/>
              <a:gd name="connsiteX11" fmla="*/ 83711 w 362006"/>
              <a:gd name="connsiteY11" fmla="*/ 2627655 h 2639952"/>
              <a:gd name="connsiteX12" fmla="*/ 148345 w 362006"/>
              <a:gd name="connsiteY12" fmla="*/ 2440558 h 2639952"/>
              <a:gd name="connsiteX13" fmla="*/ 281695 w 362006"/>
              <a:gd name="connsiteY13" fmla="*/ 2020777 h 2639952"/>
              <a:gd name="connsiteX14" fmla="*/ 312991 w 362006"/>
              <a:gd name="connsiteY14" fmla="*/ 1818711 h 2639952"/>
              <a:gd name="connsiteX15" fmla="*/ 340206 w 362006"/>
              <a:gd name="connsiteY15" fmla="*/ 1698968 h 2639952"/>
              <a:gd name="connsiteX16" fmla="*/ 361977 w 362006"/>
              <a:gd name="connsiteY16" fmla="*/ 1454040 h 2639952"/>
              <a:gd name="connsiteX17" fmla="*/ 343608 w 362006"/>
              <a:gd name="connsiteY17" fmla="*/ 1301640 h 2639952"/>
              <a:gd name="connsiteX18" fmla="*/ 293941 w 362006"/>
              <a:gd name="connsiteY18" fmla="*/ 1154683 h 2639952"/>
              <a:gd name="connsiteX19" fmla="*/ 236791 w 362006"/>
              <a:gd name="connsiteY19" fmla="*/ 985954 h 2639952"/>
              <a:gd name="connsiteX20" fmla="*/ 215020 w 362006"/>
              <a:gd name="connsiteY20" fmla="*/ 844440 h 2639952"/>
              <a:gd name="connsiteX21" fmla="*/ 193248 w 362006"/>
              <a:gd name="connsiteY21" fmla="*/ 686597 h 2639952"/>
              <a:gd name="connsiteX22" fmla="*/ 185084 w 362006"/>
              <a:gd name="connsiteY22" fmla="*/ 549845 h 2639952"/>
              <a:gd name="connsiteX23" fmla="*/ 204134 w 362006"/>
              <a:gd name="connsiteY23" fmla="*/ 452554 h 2639952"/>
              <a:gd name="connsiteX24" fmla="*/ 167054 w 362006"/>
              <a:gd name="connsiteY24" fmla="*/ 202864 h 2639952"/>
              <a:gd name="connsiteX0" fmla="*/ 167054 w 362006"/>
              <a:gd name="connsiteY0" fmla="*/ 202864 h 2639952"/>
              <a:gd name="connsiteX1" fmla="*/ 16356 w 362006"/>
              <a:gd name="connsiteY1" fmla="*/ 117 h 2639952"/>
              <a:gd name="connsiteX2" fmla="*/ 102354 w 362006"/>
              <a:gd name="connsiteY2" fmla="*/ 230394 h 2639952"/>
              <a:gd name="connsiteX3" fmla="*/ 109904 w 362006"/>
              <a:gd name="connsiteY3" fmla="*/ 379076 h 2639952"/>
              <a:gd name="connsiteX4" fmla="*/ 114327 w 362006"/>
              <a:gd name="connsiteY4" fmla="*/ 566854 h 2639952"/>
              <a:gd name="connsiteX5" fmla="*/ 135419 w 362006"/>
              <a:gd name="connsiteY5" fmla="*/ 898868 h 2639952"/>
              <a:gd name="connsiteX6" fmla="*/ 232029 w 362006"/>
              <a:gd name="connsiteY6" fmla="*/ 1199586 h 2639952"/>
              <a:gd name="connsiteX7" fmla="*/ 285777 w 362006"/>
              <a:gd name="connsiteY7" fmla="*/ 1454040 h 2639952"/>
              <a:gd name="connsiteX8" fmla="*/ 209577 w 362006"/>
              <a:gd name="connsiteY8" fmla="*/ 1894911 h 2639952"/>
              <a:gd name="connsiteX9" fmla="*/ 133377 w 362006"/>
              <a:gd name="connsiteY9" fmla="*/ 2259583 h 2639952"/>
              <a:gd name="connsiteX10" fmla="*/ 707 w 362006"/>
              <a:gd name="connsiteY10" fmla="*/ 2582072 h 2639952"/>
              <a:gd name="connsiteX11" fmla="*/ 83711 w 362006"/>
              <a:gd name="connsiteY11" fmla="*/ 2627655 h 2639952"/>
              <a:gd name="connsiteX12" fmla="*/ 148345 w 362006"/>
              <a:gd name="connsiteY12" fmla="*/ 2440558 h 2639952"/>
              <a:gd name="connsiteX13" fmla="*/ 281695 w 362006"/>
              <a:gd name="connsiteY13" fmla="*/ 2020777 h 2639952"/>
              <a:gd name="connsiteX14" fmla="*/ 312991 w 362006"/>
              <a:gd name="connsiteY14" fmla="*/ 1818711 h 2639952"/>
              <a:gd name="connsiteX15" fmla="*/ 340206 w 362006"/>
              <a:gd name="connsiteY15" fmla="*/ 1698968 h 2639952"/>
              <a:gd name="connsiteX16" fmla="*/ 361977 w 362006"/>
              <a:gd name="connsiteY16" fmla="*/ 1454040 h 2639952"/>
              <a:gd name="connsiteX17" fmla="*/ 343608 w 362006"/>
              <a:gd name="connsiteY17" fmla="*/ 1301640 h 2639952"/>
              <a:gd name="connsiteX18" fmla="*/ 293941 w 362006"/>
              <a:gd name="connsiteY18" fmla="*/ 1154683 h 2639952"/>
              <a:gd name="connsiteX19" fmla="*/ 236791 w 362006"/>
              <a:gd name="connsiteY19" fmla="*/ 985954 h 2639952"/>
              <a:gd name="connsiteX20" fmla="*/ 215020 w 362006"/>
              <a:gd name="connsiteY20" fmla="*/ 844440 h 2639952"/>
              <a:gd name="connsiteX21" fmla="*/ 193248 w 362006"/>
              <a:gd name="connsiteY21" fmla="*/ 686597 h 2639952"/>
              <a:gd name="connsiteX22" fmla="*/ 185084 w 362006"/>
              <a:gd name="connsiteY22" fmla="*/ 549845 h 2639952"/>
              <a:gd name="connsiteX23" fmla="*/ 204134 w 362006"/>
              <a:gd name="connsiteY23" fmla="*/ 452554 h 2639952"/>
              <a:gd name="connsiteX24" fmla="*/ 167054 w 362006"/>
              <a:gd name="connsiteY24" fmla="*/ 202864 h 2639952"/>
              <a:gd name="connsiteX0" fmla="*/ 167054 w 362006"/>
              <a:gd name="connsiteY0" fmla="*/ 233157 h 2670245"/>
              <a:gd name="connsiteX1" fmla="*/ 16356 w 362006"/>
              <a:gd name="connsiteY1" fmla="*/ 30410 h 2670245"/>
              <a:gd name="connsiteX2" fmla="*/ 16629 w 362006"/>
              <a:gd name="connsiteY2" fmla="*/ 24943 h 2670245"/>
              <a:gd name="connsiteX3" fmla="*/ 102354 w 362006"/>
              <a:gd name="connsiteY3" fmla="*/ 260687 h 2670245"/>
              <a:gd name="connsiteX4" fmla="*/ 109904 w 362006"/>
              <a:gd name="connsiteY4" fmla="*/ 409369 h 2670245"/>
              <a:gd name="connsiteX5" fmla="*/ 114327 w 362006"/>
              <a:gd name="connsiteY5" fmla="*/ 597147 h 2670245"/>
              <a:gd name="connsiteX6" fmla="*/ 135419 w 362006"/>
              <a:gd name="connsiteY6" fmla="*/ 929161 h 2670245"/>
              <a:gd name="connsiteX7" fmla="*/ 232029 w 362006"/>
              <a:gd name="connsiteY7" fmla="*/ 1229879 h 2670245"/>
              <a:gd name="connsiteX8" fmla="*/ 285777 w 362006"/>
              <a:gd name="connsiteY8" fmla="*/ 1484333 h 2670245"/>
              <a:gd name="connsiteX9" fmla="*/ 209577 w 362006"/>
              <a:gd name="connsiteY9" fmla="*/ 1925204 h 2670245"/>
              <a:gd name="connsiteX10" fmla="*/ 133377 w 362006"/>
              <a:gd name="connsiteY10" fmla="*/ 2289876 h 2670245"/>
              <a:gd name="connsiteX11" fmla="*/ 707 w 362006"/>
              <a:gd name="connsiteY11" fmla="*/ 2612365 h 2670245"/>
              <a:gd name="connsiteX12" fmla="*/ 83711 w 362006"/>
              <a:gd name="connsiteY12" fmla="*/ 2657948 h 2670245"/>
              <a:gd name="connsiteX13" fmla="*/ 148345 w 362006"/>
              <a:gd name="connsiteY13" fmla="*/ 2470851 h 2670245"/>
              <a:gd name="connsiteX14" fmla="*/ 281695 w 362006"/>
              <a:gd name="connsiteY14" fmla="*/ 2051070 h 2670245"/>
              <a:gd name="connsiteX15" fmla="*/ 312991 w 362006"/>
              <a:gd name="connsiteY15" fmla="*/ 1849004 h 2670245"/>
              <a:gd name="connsiteX16" fmla="*/ 340206 w 362006"/>
              <a:gd name="connsiteY16" fmla="*/ 1729261 h 2670245"/>
              <a:gd name="connsiteX17" fmla="*/ 361977 w 362006"/>
              <a:gd name="connsiteY17" fmla="*/ 1484333 h 2670245"/>
              <a:gd name="connsiteX18" fmla="*/ 343608 w 362006"/>
              <a:gd name="connsiteY18" fmla="*/ 1331933 h 2670245"/>
              <a:gd name="connsiteX19" fmla="*/ 293941 w 362006"/>
              <a:gd name="connsiteY19" fmla="*/ 1184976 h 2670245"/>
              <a:gd name="connsiteX20" fmla="*/ 236791 w 362006"/>
              <a:gd name="connsiteY20" fmla="*/ 1016247 h 2670245"/>
              <a:gd name="connsiteX21" fmla="*/ 215020 w 362006"/>
              <a:gd name="connsiteY21" fmla="*/ 874733 h 2670245"/>
              <a:gd name="connsiteX22" fmla="*/ 193248 w 362006"/>
              <a:gd name="connsiteY22" fmla="*/ 716890 h 2670245"/>
              <a:gd name="connsiteX23" fmla="*/ 185084 w 362006"/>
              <a:gd name="connsiteY23" fmla="*/ 580138 h 2670245"/>
              <a:gd name="connsiteX24" fmla="*/ 204134 w 362006"/>
              <a:gd name="connsiteY24" fmla="*/ 482847 h 2670245"/>
              <a:gd name="connsiteX25" fmla="*/ 167054 w 362006"/>
              <a:gd name="connsiteY25" fmla="*/ 233157 h 2670245"/>
              <a:gd name="connsiteX0" fmla="*/ 186896 w 381848"/>
              <a:gd name="connsiteY0" fmla="*/ 223849 h 2660937"/>
              <a:gd name="connsiteX1" fmla="*/ 36198 w 381848"/>
              <a:gd name="connsiteY1" fmla="*/ 21102 h 2660937"/>
              <a:gd name="connsiteX2" fmla="*/ 5515 w 381848"/>
              <a:gd name="connsiteY2" fmla="*/ 32304 h 2660937"/>
              <a:gd name="connsiteX3" fmla="*/ 122196 w 381848"/>
              <a:gd name="connsiteY3" fmla="*/ 251379 h 2660937"/>
              <a:gd name="connsiteX4" fmla="*/ 129746 w 381848"/>
              <a:gd name="connsiteY4" fmla="*/ 400061 h 2660937"/>
              <a:gd name="connsiteX5" fmla="*/ 134169 w 381848"/>
              <a:gd name="connsiteY5" fmla="*/ 587839 h 2660937"/>
              <a:gd name="connsiteX6" fmla="*/ 155261 w 381848"/>
              <a:gd name="connsiteY6" fmla="*/ 919853 h 2660937"/>
              <a:gd name="connsiteX7" fmla="*/ 251871 w 381848"/>
              <a:gd name="connsiteY7" fmla="*/ 1220571 h 2660937"/>
              <a:gd name="connsiteX8" fmla="*/ 305619 w 381848"/>
              <a:gd name="connsiteY8" fmla="*/ 1475025 h 2660937"/>
              <a:gd name="connsiteX9" fmla="*/ 229419 w 381848"/>
              <a:gd name="connsiteY9" fmla="*/ 1915896 h 2660937"/>
              <a:gd name="connsiteX10" fmla="*/ 153219 w 381848"/>
              <a:gd name="connsiteY10" fmla="*/ 2280568 h 2660937"/>
              <a:gd name="connsiteX11" fmla="*/ 20549 w 381848"/>
              <a:gd name="connsiteY11" fmla="*/ 2603057 h 2660937"/>
              <a:gd name="connsiteX12" fmla="*/ 103553 w 381848"/>
              <a:gd name="connsiteY12" fmla="*/ 2648640 h 2660937"/>
              <a:gd name="connsiteX13" fmla="*/ 168187 w 381848"/>
              <a:gd name="connsiteY13" fmla="*/ 2461543 h 2660937"/>
              <a:gd name="connsiteX14" fmla="*/ 301537 w 381848"/>
              <a:gd name="connsiteY14" fmla="*/ 2041762 h 2660937"/>
              <a:gd name="connsiteX15" fmla="*/ 332833 w 381848"/>
              <a:gd name="connsiteY15" fmla="*/ 1839696 h 2660937"/>
              <a:gd name="connsiteX16" fmla="*/ 360048 w 381848"/>
              <a:gd name="connsiteY16" fmla="*/ 1719953 h 2660937"/>
              <a:gd name="connsiteX17" fmla="*/ 381819 w 381848"/>
              <a:gd name="connsiteY17" fmla="*/ 1475025 h 2660937"/>
              <a:gd name="connsiteX18" fmla="*/ 363450 w 381848"/>
              <a:gd name="connsiteY18" fmla="*/ 1322625 h 2660937"/>
              <a:gd name="connsiteX19" fmla="*/ 313783 w 381848"/>
              <a:gd name="connsiteY19" fmla="*/ 1175668 h 2660937"/>
              <a:gd name="connsiteX20" fmla="*/ 256633 w 381848"/>
              <a:gd name="connsiteY20" fmla="*/ 1006939 h 2660937"/>
              <a:gd name="connsiteX21" fmla="*/ 234862 w 381848"/>
              <a:gd name="connsiteY21" fmla="*/ 865425 h 2660937"/>
              <a:gd name="connsiteX22" fmla="*/ 213090 w 381848"/>
              <a:gd name="connsiteY22" fmla="*/ 707582 h 2660937"/>
              <a:gd name="connsiteX23" fmla="*/ 204926 w 381848"/>
              <a:gd name="connsiteY23" fmla="*/ 570830 h 2660937"/>
              <a:gd name="connsiteX24" fmla="*/ 223976 w 381848"/>
              <a:gd name="connsiteY24" fmla="*/ 473539 h 2660937"/>
              <a:gd name="connsiteX25" fmla="*/ 186896 w 381848"/>
              <a:gd name="connsiteY25" fmla="*/ 223849 h 2660937"/>
              <a:gd name="connsiteX0" fmla="*/ 183303 w 378255"/>
              <a:gd name="connsiteY0" fmla="*/ 206697 h 2643785"/>
              <a:gd name="connsiteX1" fmla="*/ 87373 w 378255"/>
              <a:gd name="connsiteY1" fmla="*/ 51575 h 2643785"/>
              <a:gd name="connsiteX2" fmla="*/ 1922 w 378255"/>
              <a:gd name="connsiteY2" fmla="*/ 15152 h 2643785"/>
              <a:gd name="connsiteX3" fmla="*/ 118603 w 378255"/>
              <a:gd name="connsiteY3" fmla="*/ 234227 h 2643785"/>
              <a:gd name="connsiteX4" fmla="*/ 126153 w 378255"/>
              <a:gd name="connsiteY4" fmla="*/ 382909 h 2643785"/>
              <a:gd name="connsiteX5" fmla="*/ 130576 w 378255"/>
              <a:gd name="connsiteY5" fmla="*/ 570687 h 2643785"/>
              <a:gd name="connsiteX6" fmla="*/ 151668 w 378255"/>
              <a:gd name="connsiteY6" fmla="*/ 902701 h 2643785"/>
              <a:gd name="connsiteX7" fmla="*/ 248278 w 378255"/>
              <a:gd name="connsiteY7" fmla="*/ 1203419 h 2643785"/>
              <a:gd name="connsiteX8" fmla="*/ 302026 w 378255"/>
              <a:gd name="connsiteY8" fmla="*/ 1457873 h 2643785"/>
              <a:gd name="connsiteX9" fmla="*/ 225826 w 378255"/>
              <a:gd name="connsiteY9" fmla="*/ 1898744 h 2643785"/>
              <a:gd name="connsiteX10" fmla="*/ 149626 w 378255"/>
              <a:gd name="connsiteY10" fmla="*/ 2263416 h 2643785"/>
              <a:gd name="connsiteX11" fmla="*/ 16956 w 378255"/>
              <a:gd name="connsiteY11" fmla="*/ 2585905 h 2643785"/>
              <a:gd name="connsiteX12" fmla="*/ 99960 w 378255"/>
              <a:gd name="connsiteY12" fmla="*/ 2631488 h 2643785"/>
              <a:gd name="connsiteX13" fmla="*/ 164594 w 378255"/>
              <a:gd name="connsiteY13" fmla="*/ 2444391 h 2643785"/>
              <a:gd name="connsiteX14" fmla="*/ 297944 w 378255"/>
              <a:gd name="connsiteY14" fmla="*/ 2024610 h 2643785"/>
              <a:gd name="connsiteX15" fmla="*/ 329240 w 378255"/>
              <a:gd name="connsiteY15" fmla="*/ 1822544 h 2643785"/>
              <a:gd name="connsiteX16" fmla="*/ 356455 w 378255"/>
              <a:gd name="connsiteY16" fmla="*/ 1702801 h 2643785"/>
              <a:gd name="connsiteX17" fmla="*/ 378226 w 378255"/>
              <a:gd name="connsiteY17" fmla="*/ 1457873 h 2643785"/>
              <a:gd name="connsiteX18" fmla="*/ 359857 w 378255"/>
              <a:gd name="connsiteY18" fmla="*/ 1305473 h 2643785"/>
              <a:gd name="connsiteX19" fmla="*/ 310190 w 378255"/>
              <a:gd name="connsiteY19" fmla="*/ 1158516 h 2643785"/>
              <a:gd name="connsiteX20" fmla="*/ 253040 w 378255"/>
              <a:gd name="connsiteY20" fmla="*/ 989787 h 2643785"/>
              <a:gd name="connsiteX21" fmla="*/ 231269 w 378255"/>
              <a:gd name="connsiteY21" fmla="*/ 848273 h 2643785"/>
              <a:gd name="connsiteX22" fmla="*/ 209497 w 378255"/>
              <a:gd name="connsiteY22" fmla="*/ 690430 h 2643785"/>
              <a:gd name="connsiteX23" fmla="*/ 201333 w 378255"/>
              <a:gd name="connsiteY23" fmla="*/ 553678 h 2643785"/>
              <a:gd name="connsiteX24" fmla="*/ 220383 w 378255"/>
              <a:gd name="connsiteY24" fmla="*/ 456387 h 2643785"/>
              <a:gd name="connsiteX25" fmla="*/ 183303 w 378255"/>
              <a:gd name="connsiteY25" fmla="*/ 206697 h 2643785"/>
              <a:gd name="connsiteX0" fmla="*/ 167054 w 362006"/>
              <a:gd name="connsiteY0" fmla="*/ 182989 h 2620077"/>
              <a:gd name="connsiteX1" fmla="*/ 71124 w 362006"/>
              <a:gd name="connsiteY1" fmla="*/ 27867 h 2620077"/>
              <a:gd name="connsiteX2" fmla="*/ 7104 w 362006"/>
              <a:gd name="connsiteY2" fmla="*/ 22400 h 2620077"/>
              <a:gd name="connsiteX3" fmla="*/ 102354 w 362006"/>
              <a:gd name="connsiteY3" fmla="*/ 210519 h 2620077"/>
              <a:gd name="connsiteX4" fmla="*/ 109904 w 362006"/>
              <a:gd name="connsiteY4" fmla="*/ 359201 h 2620077"/>
              <a:gd name="connsiteX5" fmla="*/ 114327 w 362006"/>
              <a:gd name="connsiteY5" fmla="*/ 546979 h 2620077"/>
              <a:gd name="connsiteX6" fmla="*/ 135419 w 362006"/>
              <a:gd name="connsiteY6" fmla="*/ 878993 h 2620077"/>
              <a:gd name="connsiteX7" fmla="*/ 232029 w 362006"/>
              <a:gd name="connsiteY7" fmla="*/ 1179711 h 2620077"/>
              <a:gd name="connsiteX8" fmla="*/ 285777 w 362006"/>
              <a:gd name="connsiteY8" fmla="*/ 1434165 h 2620077"/>
              <a:gd name="connsiteX9" fmla="*/ 209577 w 362006"/>
              <a:gd name="connsiteY9" fmla="*/ 1875036 h 2620077"/>
              <a:gd name="connsiteX10" fmla="*/ 133377 w 362006"/>
              <a:gd name="connsiteY10" fmla="*/ 2239708 h 2620077"/>
              <a:gd name="connsiteX11" fmla="*/ 707 w 362006"/>
              <a:gd name="connsiteY11" fmla="*/ 2562197 h 2620077"/>
              <a:gd name="connsiteX12" fmla="*/ 83711 w 362006"/>
              <a:gd name="connsiteY12" fmla="*/ 2607780 h 2620077"/>
              <a:gd name="connsiteX13" fmla="*/ 148345 w 362006"/>
              <a:gd name="connsiteY13" fmla="*/ 2420683 h 2620077"/>
              <a:gd name="connsiteX14" fmla="*/ 281695 w 362006"/>
              <a:gd name="connsiteY14" fmla="*/ 2000902 h 2620077"/>
              <a:gd name="connsiteX15" fmla="*/ 312991 w 362006"/>
              <a:gd name="connsiteY15" fmla="*/ 1798836 h 2620077"/>
              <a:gd name="connsiteX16" fmla="*/ 340206 w 362006"/>
              <a:gd name="connsiteY16" fmla="*/ 1679093 h 2620077"/>
              <a:gd name="connsiteX17" fmla="*/ 361977 w 362006"/>
              <a:gd name="connsiteY17" fmla="*/ 1434165 h 2620077"/>
              <a:gd name="connsiteX18" fmla="*/ 343608 w 362006"/>
              <a:gd name="connsiteY18" fmla="*/ 1281765 h 2620077"/>
              <a:gd name="connsiteX19" fmla="*/ 293941 w 362006"/>
              <a:gd name="connsiteY19" fmla="*/ 1134808 h 2620077"/>
              <a:gd name="connsiteX20" fmla="*/ 236791 w 362006"/>
              <a:gd name="connsiteY20" fmla="*/ 966079 h 2620077"/>
              <a:gd name="connsiteX21" fmla="*/ 215020 w 362006"/>
              <a:gd name="connsiteY21" fmla="*/ 824565 h 2620077"/>
              <a:gd name="connsiteX22" fmla="*/ 193248 w 362006"/>
              <a:gd name="connsiteY22" fmla="*/ 666722 h 2620077"/>
              <a:gd name="connsiteX23" fmla="*/ 185084 w 362006"/>
              <a:gd name="connsiteY23" fmla="*/ 529970 h 2620077"/>
              <a:gd name="connsiteX24" fmla="*/ 204134 w 362006"/>
              <a:gd name="connsiteY24" fmla="*/ 432679 h 2620077"/>
              <a:gd name="connsiteX25" fmla="*/ 167054 w 362006"/>
              <a:gd name="connsiteY25" fmla="*/ 182989 h 2620077"/>
              <a:gd name="connsiteX0" fmla="*/ 167054 w 362006"/>
              <a:gd name="connsiteY0" fmla="*/ 182989 h 2620077"/>
              <a:gd name="connsiteX1" fmla="*/ 71124 w 362006"/>
              <a:gd name="connsiteY1" fmla="*/ 27867 h 2620077"/>
              <a:gd name="connsiteX2" fmla="*/ 7104 w 362006"/>
              <a:gd name="connsiteY2" fmla="*/ 22400 h 2620077"/>
              <a:gd name="connsiteX3" fmla="*/ 102354 w 362006"/>
              <a:gd name="connsiteY3" fmla="*/ 210519 h 2620077"/>
              <a:gd name="connsiteX4" fmla="*/ 109904 w 362006"/>
              <a:gd name="connsiteY4" fmla="*/ 359201 h 2620077"/>
              <a:gd name="connsiteX5" fmla="*/ 114327 w 362006"/>
              <a:gd name="connsiteY5" fmla="*/ 546979 h 2620077"/>
              <a:gd name="connsiteX6" fmla="*/ 135419 w 362006"/>
              <a:gd name="connsiteY6" fmla="*/ 878993 h 2620077"/>
              <a:gd name="connsiteX7" fmla="*/ 232029 w 362006"/>
              <a:gd name="connsiteY7" fmla="*/ 1179711 h 2620077"/>
              <a:gd name="connsiteX8" fmla="*/ 285777 w 362006"/>
              <a:gd name="connsiteY8" fmla="*/ 1434165 h 2620077"/>
              <a:gd name="connsiteX9" fmla="*/ 209577 w 362006"/>
              <a:gd name="connsiteY9" fmla="*/ 1875036 h 2620077"/>
              <a:gd name="connsiteX10" fmla="*/ 133377 w 362006"/>
              <a:gd name="connsiteY10" fmla="*/ 2239708 h 2620077"/>
              <a:gd name="connsiteX11" fmla="*/ 707 w 362006"/>
              <a:gd name="connsiteY11" fmla="*/ 2562197 h 2620077"/>
              <a:gd name="connsiteX12" fmla="*/ 83711 w 362006"/>
              <a:gd name="connsiteY12" fmla="*/ 2607780 h 2620077"/>
              <a:gd name="connsiteX13" fmla="*/ 148345 w 362006"/>
              <a:gd name="connsiteY13" fmla="*/ 2420683 h 2620077"/>
              <a:gd name="connsiteX14" fmla="*/ 281695 w 362006"/>
              <a:gd name="connsiteY14" fmla="*/ 2000902 h 2620077"/>
              <a:gd name="connsiteX15" fmla="*/ 312991 w 362006"/>
              <a:gd name="connsiteY15" fmla="*/ 1798836 h 2620077"/>
              <a:gd name="connsiteX16" fmla="*/ 340206 w 362006"/>
              <a:gd name="connsiteY16" fmla="*/ 1679093 h 2620077"/>
              <a:gd name="connsiteX17" fmla="*/ 361977 w 362006"/>
              <a:gd name="connsiteY17" fmla="*/ 1434165 h 2620077"/>
              <a:gd name="connsiteX18" fmla="*/ 343608 w 362006"/>
              <a:gd name="connsiteY18" fmla="*/ 1281765 h 2620077"/>
              <a:gd name="connsiteX19" fmla="*/ 293941 w 362006"/>
              <a:gd name="connsiteY19" fmla="*/ 1134808 h 2620077"/>
              <a:gd name="connsiteX20" fmla="*/ 236791 w 362006"/>
              <a:gd name="connsiteY20" fmla="*/ 966079 h 2620077"/>
              <a:gd name="connsiteX21" fmla="*/ 215020 w 362006"/>
              <a:gd name="connsiteY21" fmla="*/ 824565 h 2620077"/>
              <a:gd name="connsiteX22" fmla="*/ 193248 w 362006"/>
              <a:gd name="connsiteY22" fmla="*/ 666722 h 2620077"/>
              <a:gd name="connsiteX23" fmla="*/ 185084 w 362006"/>
              <a:gd name="connsiteY23" fmla="*/ 529970 h 2620077"/>
              <a:gd name="connsiteX24" fmla="*/ 173178 w 362006"/>
              <a:gd name="connsiteY24" fmla="*/ 427916 h 2620077"/>
              <a:gd name="connsiteX25" fmla="*/ 167054 w 362006"/>
              <a:gd name="connsiteY25" fmla="*/ 182989 h 2620077"/>
              <a:gd name="connsiteX0" fmla="*/ 167054 w 362006"/>
              <a:gd name="connsiteY0" fmla="*/ 182989 h 2620077"/>
              <a:gd name="connsiteX1" fmla="*/ 71124 w 362006"/>
              <a:gd name="connsiteY1" fmla="*/ 27867 h 2620077"/>
              <a:gd name="connsiteX2" fmla="*/ 7104 w 362006"/>
              <a:gd name="connsiteY2" fmla="*/ 22400 h 2620077"/>
              <a:gd name="connsiteX3" fmla="*/ 102354 w 362006"/>
              <a:gd name="connsiteY3" fmla="*/ 210519 h 2620077"/>
              <a:gd name="connsiteX4" fmla="*/ 109904 w 362006"/>
              <a:gd name="connsiteY4" fmla="*/ 359201 h 2620077"/>
              <a:gd name="connsiteX5" fmla="*/ 114327 w 362006"/>
              <a:gd name="connsiteY5" fmla="*/ 546979 h 2620077"/>
              <a:gd name="connsiteX6" fmla="*/ 135419 w 362006"/>
              <a:gd name="connsiteY6" fmla="*/ 878993 h 2620077"/>
              <a:gd name="connsiteX7" fmla="*/ 232029 w 362006"/>
              <a:gd name="connsiteY7" fmla="*/ 1179711 h 2620077"/>
              <a:gd name="connsiteX8" fmla="*/ 285777 w 362006"/>
              <a:gd name="connsiteY8" fmla="*/ 1434165 h 2620077"/>
              <a:gd name="connsiteX9" fmla="*/ 209577 w 362006"/>
              <a:gd name="connsiteY9" fmla="*/ 1875036 h 2620077"/>
              <a:gd name="connsiteX10" fmla="*/ 133377 w 362006"/>
              <a:gd name="connsiteY10" fmla="*/ 2239708 h 2620077"/>
              <a:gd name="connsiteX11" fmla="*/ 707 w 362006"/>
              <a:gd name="connsiteY11" fmla="*/ 2562197 h 2620077"/>
              <a:gd name="connsiteX12" fmla="*/ 83711 w 362006"/>
              <a:gd name="connsiteY12" fmla="*/ 2607780 h 2620077"/>
              <a:gd name="connsiteX13" fmla="*/ 148345 w 362006"/>
              <a:gd name="connsiteY13" fmla="*/ 2420683 h 2620077"/>
              <a:gd name="connsiteX14" fmla="*/ 281695 w 362006"/>
              <a:gd name="connsiteY14" fmla="*/ 2000902 h 2620077"/>
              <a:gd name="connsiteX15" fmla="*/ 312991 w 362006"/>
              <a:gd name="connsiteY15" fmla="*/ 1798836 h 2620077"/>
              <a:gd name="connsiteX16" fmla="*/ 340206 w 362006"/>
              <a:gd name="connsiteY16" fmla="*/ 1679093 h 2620077"/>
              <a:gd name="connsiteX17" fmla="*/ 361977 w 362006"/>
              <a:gd name="connsiteY17" fmla="*/ 1434165 h 2620077"/>
              <a:gd name="connsiteX18" fmla="*/ 343608 w 362006"/>
              <a:gd name="connsiteY18" fmla="*/ 1281765 h 2620077"/>
              <a:gd name="connsiteX19" fmla="*/ 293941 w 362006"/>
              <a:gd name="connsiteY19" fmla="*/ 1134808 h 2620077"/>
              <a:gd name="connsiteX20" fmla="*/ 236791 w 362006"/>
              <a:gd name="connsiteY20" fmla="*/ 966079 h 2620077"/>
              <a:gd name="connsiteX21" fmla="*/ 215020 w 362006"/>
              <a:gd name="connsiteY21" fmla="*/ 824565 h 2620077"/>
              <a:gd name="connsiteX22" fmla="*/ 193248 w 362006"/>
              <a:gd name="connsiteY22" fmla="*/ 666722 h 2620077"/>
              <a:gd name="connsiteX23" fmla="*/ 185084 w 362006"/>
              <a:gd name="connsiteY23" fmla="*/ 529970 h 2620077"/>
              <a:gd name="connsiteX24" fmla="*/ 173178 w 362006"/>
              <a:gd name="connsiteY24" fmla="*/ 427916 h 2620077"/>
              <a:gd name="connsiteX25" fmla="*/ 167054 w 362006"/>
              <a:gd name="connsiteY25" fmla="*/ 182989 h 2620077"/>
              <a:gd name="connsiteX0" fmla="*/ 167054 w 362006"/>
              <a:gd name="connsiteY0" fmla="*/ 182989 h 2620077"/>
              <a:gd name="connsiteX1" fmla="*/ 71124 w 362006"/>
              <a:gd name="connsiteY1" fmla="*/ 27867 h 2620077"/>
              <a:gd name="connsiteX2" fmla="*/ 7104 w 362006"/>
              <a:gd name="connsiteY2" fmla="*/ 22400 h 2620077"/>
              <a:gd name="connsiteX3" fmla="*/ 102354 w 362006"/>
              <a:gd name="connsiteY3" fmla="*/ 210519 h 2620077"/>
              <a:gd name="connsiteX4" fmla="*/ 109904 w 362006"/>
              <a:gd name="connsiteY4" fmla="*/ 359201 h 2620077"/>
              <a:gd name="connsiteX5" fmla="*/ 114327 w 362006"/>
              <a:gd name="connsiteY5" fmla="*/ 546979 h 2620077"/>
              <a:gd name="connsiteX6" fmla="*/ 135419 w 362006"/>
              <a:gd name="connsiteY6" fmla="*/ 878993 h 2620077"/>
              <a:gd name="connsiteX7" fmla="*/ 232029 w 362006"/>
              <a:gd name="connsiteY7" fmla="*/ 1179711 h 2620077"/>
              <a:gd name="connsiteX8" fmla="*/ 285777 w 362006"/>
              <a:gd name="connsiteY8" fmla="*/ 1434165 h 2620077"/>
              <a:gd name="connsiteX9" fmla="*/ 209577 w 362006"/>
              <a:gd name="connsiteY9" fmla="*/ 1875036 h 2620077"/>
              <a:gd name="connsiteX10" fmla="*/ 133377 w 362006"/>
              <a:gd name="connsiteY10" fmla="*/ 2239708 h 2620077"/>
              <a:gd name="connsiteX11" fmla="*/ 707 w 362006"/>
              <a:gd name="connsiteY11" fmla="*/ 2562197 h 2620077"/>
              <a:gd name="connsiteX12" fmla="*/ 83711 w 362006"/>
              <a:gd name="connsiteY12" fmla="*/ 2607780 h 2620077"/>
              <a:gd name="connsiteX13" fmla="*/ 148345 w 362006"/>
              <a:gd name="connsiteY13" fmla="*/ 2420683 h 2620077"/>
              <a:gd name="connsiteX14" fmla="*/ 281695 w 362006"/>
              <a:gd name="connsiteY14" fmla="*/ 2000902 h 2620077"/>
              <a:gd name="connsiteX15" fmla="*/ 312991 w 362006"/>
              <a:gd name="connsiteY15" fmla="*/ 1798836 h 2620077"/>
              <a:gd name="connsiteX16" fmla="*/ 340206 w 362006"/>
              <a:gd name="connsiteY16" fmla="*/ 1679093 h 2620077"/>
              <a:gd name="connsiteX17" fmla="*/ 361977 w 362006"/>
              <a:gd name="connsiteY17" fmla="*/ 1434165 h 2620077"/>
              <a:gd name="connsiteX18" fmla="*/ 343608 w 362006"/>
              <a:gd name="connsiteY18" fmla="*/ 1281765 h 2620077"/>
              <a:gd name="connsiteX19" fmla="*/ 293941 w 362006"/>
              <a:gd name="connsiteY19" fmla="*/ 1134808 h 2620077"/>
              <a:gd name="connsiteX20" fmla="*/ 236791 w 362006"/>
              <a:gd name="connsiteY20" fmla="*/ 966079 h 2620077"/>
              <a:gd name="connsiteX21" fmla="*/ 198351 w 362006"/>
              <a:gd name="connsiteY21" fmla="*/ 826946 h 2620077"/>
              <a:gd name="connsiteX22" fmla="*/ 193248 w 362006"/>
              <a:gd name="connsiteY22" fmla="*/ 666722 h 2620077"/>
              <a:gd name="connsiteX23" fmla="*/ 185084 w 362006"/>
              <a:gd name="connsiteY23" fmla="*/ 529970 h 2620077"/>
              <a:gd name="connsiteX24" fmla="*/ 173178 w 362006"/>
              <a:gd name="connsiteY24" fmla="*/ 427916 h 2620077"/>
              <a:gd name="connsiteX25" fmla="*/ 167054 w 362006"/>
              <a:gd name="connsiteY25" fmla="*/ 182989 h 2620077"/>
              <a:gd name="connsiteX0" fmla="*/ 167054 w 362006"/>
              <a:gd name="connsiteY0" fmla="*/ 182989 h 2620077"/>
              <a:gd name="connsiteX1" fmla="*/ 71124 w 362006"/>
              <a:gd name="connsiteY1" fmla="*/ 27867 h 2620077"/>
              <a:gd name="connsiteX2" fmla="*/ 7104 w 362006"/>
              <a:gd name="connsiteY2" fmla="*/ 22400 h 2620077"/>
              <a:gd name="connsiteX3" fmla="*/ 102354 w 362006"/>
              <a:gd name="connsiteY3" fmla="*/ 210519 h 2620077"/>
              <a:gd name="connsiteX4" fmla="*/ 109904 w 362006"/>
              <a:gd name="connsiteY4" fmla="*/ 359201 h 2620077"/>
              <a:gd name="connsiteX5" fmla="*/ 114327 w 362006"/>
              <a:gd name="connsiteY5" fmla="*/ 546979 h 2620077"/>
              <a:gd name="connsiteX6" fmla="*/ 135419 w 362006"/>
              <a:gd name="connsiteY6" fmla="*/ 878993 h 2620077"/>
              <a:gd name="connsiteX7" fmla="*/ 232029 w 362006"/>
              <a:gd name="connsiteY7" fmla="*/ 1179711 h 2620077"/>
              <a:gd name="connsiteX8" fmla="*/ 285777 w 362006"/>
              <a:gd name="connsiteY8" fmla="*/ 1434165 h 2620077"/>
              <a:gd name="connsiteX9" fmla="*/ 209577 w 362006"/>
              <a:gd name="connsiteY9" fmla="*/ 1875036 h 2620077"/>
              <a:gd name="connsiteX10" fmla="*/ 133377 w 362006"/>
              <a:gd name="connsiteY10" fmla="*/ 2239708 h 2620077"/>
              <a:gd name="connsiteX11" fmla="*/ 707 w 362006"/>
              <a:gd name="connsiteY11" fmla="*/ 2562197 h 2620077"/>
              <a:gd name="connsiteX12" fmla="*/ 83711 w 362006"/>
              <a:gd name="connsiteY12" fmla="*/ 2607780 h 2620077"/>
              <a:gd name="connsiteX13" fmla="*/ 148345 w 362006"/>
              <a:gd name="connsiteY13" fmla="*/ 2420683 h 2620077"/>
              <a:gd name="connsiteX14" fmla="*/ 281695 w 362006"/>
              <a:gd name="connsiteY14" fmla="*/ 2000902 h 2620077"/>
              <a:gd name="connsiteX15" fmla="*/ 312991 w 362006"/>
              <a:gd name="connsiteY15" fmla="*/ 1798836 h 2620077"/>
              <a:gd name="connsiteX16" fmla="*/ 340206 w 362006"/>
              <a:gd name="connsiteY16" fmla="*/ 1679093 h 2620077"/>
              <a:gd name="connsiteX17" fmla="*/ 361977 w 362006"/>
              <a:gd name="connsiteY17" fmla="*/ 1434165 h 2620077"/>
              <a:gd name="connsiteX18" fmla="*/ 343608 w 362006"/>
              <a:gd name="connsiteY18" fmla="*/ 1281765 h 2620077"/>
              <a:gd name="connsiteX19" fmla="*/ 293941 w 362006"/>
              <a:gd name="connsiteY19" fmla="*/ 1134808 h 2620077"/>
              <a:gd name="connsiteX20" fmla="*/ 236791 w 362006"/>
              <a:gd name="connsiteY20" fmla="*/ 966079 h 2620077"/>
              <a:gd name="connsiteX21" fmla="*/ 198351 w 362006"/>
              <a:gd name="connsiteY21" fmla="*/ 826946 h 2620077"/>
              <a:gd name="connsiteX22" fmla="*/ 183723 w 362006"/>
              <a:gd name="connsiteY22" fmla="*/ 666722 h 2620077"/>
              <a:gd name="connsiteX23" fmla="*/ 185084 w 362006"/>
              <a:gd name="connsiteY23" fmla="*/ 529970 h 2620077"/>
              <a:gd name="connsiteX24" fmla="*/ 173178 w 362006"/>
              <a:gd name="connsiteY24" fmla="*/ 427916 h 2620077"/>
              <a:gd name="connsiteX25" fmla="*/ 167054 w 362006"/>
              <a:gd name="connsiteY25" fmla="*/ 182989 h 2620077"/>
              <a:gd name="connsiteX0" fmla="*/ 167054 w 362006"/>
              <a:gd name="connsiteY0" fmla="*/ 233700 h 2670788"/>
              <a:gd name="connsiteX1" fmla="*/ 28261 w 362006"/>
              <a:gd name="connsiteY1" fmla="*/ 7140 h 2670788"/>
              <a:gd name="connsiteX2" fmla="*/ 7104 w 362006"/>
              <a:gd name="connsiteY2" fmla="*/ 73111 h 2670788"/>
              <a:gd name="connsiteX3" fmla="*/ 102354 w 362006"/>
              <a:gd name="connsiteY3" fmla="*/ 261230 h 2670788"/>
              <a:gd name="connsiteX4" fmla="*/ 109904 w 362006"/>
              <a:gd name="connsiteY4" fmla="*/ 409912 h 2670788"/>
              <a:gd name="connsiteX5" fmla="*/ 114327 w 362006"/>
              <a:gd name="connsiteY5" fmla="*/ 597690 h 2670788"/>
              <a:gd name="connsiteX6" fmla="*/ 135419 w 362006"/>
              <a:gd name="connsiteY6" fmla="*/ 929704 h 2670788"/>
              <a:gd name="connsiteX7" fmla="*/ 232029 w 362006"/>
              <a:gd name="connsiteY7" fmla="*/ 1230422 h 2670788"/>
              <a:gd name="connsiteX8" fmla="*/ 285777 w 362006"/>
              <a:gd name="connsiteY8" fmla="*/ 1484876 h 2670788"/>
              <a:gd name="connsiteX9" fmla="*/ 209577 w 362006"/>
              <a:gd name="connsiteY9" fmla="*/ 1925747 h 2670788"/>
              <a:gd name="connsiteX10" fmla="*/ 133377 w 362006"/>
              <a:gd name="connsiteY10" fmla="*/ 2290419 h 2670788"/>
              <a:gd name="connsiteX11" fmla="*/ 707 w 362006"/>
              <a:gd name="connsiteY11" fmla="*/ 2612908 h 2670788"/>
              <a:gd name="connsiteX12" fmla="*/ 83711 w 362006"/>
              <a:gd name="connsiteY12" fmla="*/ 2658491 h 2670788"/>
              <a:gd name="connsiteX13" fmla="*/ 148345 w 362006"/>
              <a:gd name="connsiteY13" fmla="*/ 2471394 h 2670788"/>
              <a:gd name="connsiteX14" fmla="*/ 281695 w 362006"/>
              <a:gd name="connsiteY14" fmla="*/ 2051613 h 2670788"/>
              <a:gd name="connsiteX15" fmla="*/ 312991 w 362006"/>
              <a:gd name="connsiteY15" fmla="*/ 1849547 h 2670788"/>
              <a:gd name="connsiteX16" fmla="*/ 340206 w 362006"/>
              <a:gd name="connsiteY16" fmla="*/ 1729804 h 2670788"/>
              <a:gd name="connsiteX17" fmla="*/ 361977 w 362006"/>
              <a:gd name="connsiteY17" fmla="*/ 1484876 h 2670788"/>
              <a:gd name="connsiteX18" fmla="*/ 343608 w 362006"/>
              <a:gd name="connsiteY18" fmla="*/ 1332476 h 2670788"/>
              <a:gd name="connsiteX19" fmla="*/ 293941 w 362006"/>
              <a:gd name="connsiteY19" fmla="*/ 1185519 h 2670788"/>
              <a:gd name="connsiteX20" fmla="*/ 236791 w 362006"/>
              <a:gd name="connsiteY20" fmla="*/ 1016790 h 2670788"/>
              <a:gd name="connsiteX21" fmla="*/ 198351 w 362006"/>
              <a:gd name="connsiteY21" fmla="*/ 877657 h 2670788"/>
              <a:gd name="connsiteX22" fmla="*/ 183723 w 362006"/>
              <a:gd name="connsiteY22" fmla="*/ 717433 h 2670788"/>
              <a:gd name="connsiteX23" fmla="*/ 185084 w 362006"/>
              <a:gd name="connsiteY23" fmla="*/ 580681 h 2670788"/>
              <a:gd name="connsiteX24" fmla="*/ 173178 w 362006"/>
              <a:gd name="connsiteY24" fmla="*/ 478627 h 2670788"/>
              <a:gd name="connsiteX25" fmla="*/ 167054 w 362006"/>
              <a:gd name="connsiteY25" fmla="*/ 233700 h 2670788"/>
              <a:gd name="connsiteX0" fmla="*/ 178891 w 373843"/>
              <a:gd name="connsiteY0" fmla="*/ 234461 h 2671549"/>
              <a:gd name="connsiteX1" fmla="*/ 40098 w 373843"/>
              <a:gd name="connsiteY1" fmla="*/ 7901 h 2671549"/>
              <a:gd name="connsiteX2" fmla="*/ 4653 w 373843"/>
              <a:gd name="connsiteY2" fmla="*/ 69110 h 2671549"/>
              <a:gd name="connsiteX3" fmla="*/ 114191 w 373843"/>
              <a:gd name="connsiteY3" fmla="*/ 261991 h 2671549"/>
              <a:gd name="connsiteX4" fmla="*/ 121741 w 373843"/>
              <a:gd name="connsiteY4" fmla="*/ 410673 h 2671549"/>
              <a:gd name="connsiteX5" fmla="*/ 126164 w 373843"/>
              <a:gd name="connsiteY5" fmla="*/ 598451 h 2671549"/>
              <a:gd name="connsiteX6" fmla="*/ 147256 w 373843"/>
              <a:gd name="connsiteY6" fmla="*/ 930465 h 2671549"/>
              <a:gd name="connsiteX7" fmla="*/ 243866 w 373843"/>
              <a:gd name="connsiteY7" fmla="*/ 1231183 h 2671549"/>
              <a:gd name="connsiteX8" fmla="*/ 297614 w 373843"/>
              <a:gd name="connsiteY8" fmla="*/ 1485637 h 2671549"/>
              <a:gd name="connsiteX9" fmla="*/ 221414 w 373843"/>
              <a:gd name="connsiteY9" fmla="*/ 1926508 h 2671549"/>
              <a:gd name="connsiteX10" fmla="*/ 145214 w 373843"/>
              <a:gd name="connsiteY10" fmla="*/ 2291180 h 2671549"/>
              <a:gd name="connsiteX11" fmla="*/ 12544 w 373843"/>
              <a:gd name="connsiteY11" fmla="*/ 2613669 h 2671549"/>
              <a:gd name="connsiteX12" fmla="*/ 95548 w 373843"/>
              <a:gd name="connsiteY12" fmla="*/ 2659252 h 2671549"/>
              <a:gd name="connsiteX13" fmla="*/ 160182 w 373843"/>
              <a:gd name="connsiteY13" fmla="*/ 2472155 h 2671549"/>
              <a:gd name="connsiteX14" fmla="*/ 293532 w 373843"/>
              <a:gd name="connsiteY14" fmla="*/ 2052374 h 2671549"/>
              <a:gd name="connsiteX15" fmla="*/ 324828 w 373843"/>
              <a:gd name="connsiteY15" fmla="*/ 1850308 h 2671549"/>
              <a:gd name="connsiteX16" fmla="*/ 352043 w 373843"/>
              <a:gd name="connsiteY16" fmla="*/ 1730565 h 2671549"/>
              <a:gd name="connsiteX17" fmla="*/ 373814 w 373843"/>
              <a:gd name="connsiteY17" fmla="*/ 1485637 h 2671549"/>
              <a:gd name="connsiteX18" fmla="*/ 355445 w 373843"/>
              <a:gd name="connsiteY18" fmla="*/ 1333237 h 2671549"/>
              <a:gd name="connsiteX19" fmla="*/ 305778 w 373843"/>
              <a:gd name="connsiteY19" fmla="*/ 1186280 h 2671549"/>
              <a:gd name="connsiteX20" fmla="*/ 248628 w 373843"/>
              <a:gd name="connsiteY20" fmla="*/ 1017551 h 2671549"/>
              <a:gd name="connsiteX21" fmla="*/ 210188 w 373843"/>
              <a:gd name="connsiteY21" fmla="*/ 878418 h 2671549"/>
              <a:gd name="connsiteX22" fmla="*/ 195560 w 373843"/>
              <a:gd name="connsiteY22" fmla="*/ 718194 h 2671549"/>
              <a:gd name="connsiteX23" fmla="*/ 196921 w 373843"/>
              <a:gd name="connsiteY23" fmla="*/ 581442 h 2671549"/>
              <a:gd name="connsiteX24" fmla="*/ 185015 w 373843"/>
              <a:gd name="connsiteY24" fmla="*/ 479388 h 2671549"/>
              <a:gd name="connsiteX25" fmla="*/ 178891 w 373843"/>
              <a:gd name="connsiteY25" fmla="*/ 234461 h 2671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73843" h="2671549">
                <a:moveTo>
                  <a:pt x="178891" y="234461"/>
                </a:moveTo>
                <a:cubicBezTo>
                  <a:pt x="154738" y="155880"/>
                  <a:pt x="69138" y="35460"/>
                  <a:pt x="40098" y="7901"/>
                </a:cubicBezTo>
                <a:cubicBezTo>
                  <a:pt x="11058" y="-19658"/>
                  <a:pt x="-9680" y="30731"/>
                  <a:pt x="4653" y="69110"/>
                </a:cubicBezTo>
                <a:cubicBezTo>
                  <a:pt x="18986" y="107489"/>
                  <a:pt x="98645" y="197920"/>
                  <a:pt x="114191" y="261991"/>
                </a:cubicBezTo>
                <a:cubicBezTo>
                  <a:pt x="129737" y="326062"/>
                  <a:pt x="119746" y="354596"/>
                  <a:pt x="121741" y="410673"/>
                </a:cubicBezTo>
                <a:cubicBezTo>
                  <a:pt x="123736" y="466750"/>
                  <a:pt x="121912" y="511819"/>
                  <a:pt x="126164" y="598451"/>
                </a:cubicBezTo>
                <a:cubicBezTo>
                  <a:pt x="130416" y="685083"/>
                  <a:pt x="127639" y="825010"/>
                  <a:pt x="147256" y="930465"/>
                </a:cubicBezTo>
                <a:cubicBezTo>
                  <a:pt x="166873" y="1035920"/>
                  <a:pt x="218806" y="1138655"/>
                  <a:pt x="243866" y="1231183"/>
                </a:cubicBezTo>
                <a:cubicBezTo>
                  <a:pt x="268926" y="1323711"/>
                  <a:pt x="301356" y="1369750"/>
                  <a:pt x="297614" y="1485637"/>
                </a:cubicBezTo>
                <a:cubicBezTo>
                  <a:pt x="293872" y="1601524"/>
                  <a:pt x="246814" y="1792251"/>
                  <a:pt x="221414" y="1926508"/>
                </a:cubicBezTo>
                <a:cubicBezTo>
                  <a:pt x="196014" y="2060765"/>
                  <a:pt x="180026" y="2176653"/>
                  <a:pt x="145214" y="2291180"/>
                </a:cubicBezTo>
                <a:cubicBezTo>
                  <a:pt x="110402" y="2405707"/>
                  <a:pt x="20822" y="2552324"/>
                  <a:pt x="12544" y="2613669"/>
                </a:cubicBezTo>
                <a:cubicBezTo>
                  <a:pt x="4266" y="2675014"/>
                  <a:pt x="70942" y="2682838"/>
                  <a:pt x="95548" y="2659252"/>
                </a:cubicBezTo>
                <a:cubicBezTo>
                  <a:pt x="120154" y="2635666"/>
                  <a:pt x="127185" y="2573301"/>
                  <a:pt x="160182" y="2472155"/>
                </a:cubicBezTo>
                <a:cubicBezTo>
                  <a:pt x="193179" y="2371009"/>
                  <a:pt x="266091" y="2156015"/>
                  <a:pt x="293532" y="2052374"/>
                </a:cubicBezTo>
                <a:cubicBezTo>
                  <a:pt x="320973" y="1948733"/>
                  <a:pt x="315076" y="1903943"/>
                  <a:pt x="324828" y="1850308"/>
                </a:cubicBezTo>
                <a:cubicBezTo>
                  <a:pt x="334580" y="1796673"/>
                  <a:pt x="343879" y="1791343"/>
                  <a:pt x="352043" y="1730565"/>
                </a:cubicBezTo>
                <a:cubicBezTo>
                  <a:pt x="360207" y="1669787"/>
                  <a:pt x="373247" y="1551858"/>
                  <a:pt x="373814" y="1485637"/>
                </a:cubicBezTo>
                <a:cubicBezTo>
                  <a:pt x="374381" y="1419416"/>
                  <a:pt x="366784" y="1383130"/>
                  <a:pt x="355445" y="1333237"/>
                </a:cubicBezTo>
                <a:cubicBezTo>
                  <a:pt x="344106" y="1283344"/>
                  <a:pt x="323581" y="1238894"/>
                  <a:pt x="305778" y="1186280"/>
                </a:cubicBezTo>
                <a:cubicBezTo>
                  <a:pt x="287975" y="1133666"/>
                  <a:pt x="264560" y="1068861"/>
                  <a:pt x="248628" y="1017551"/>
                </a:cubicBezTo>
                <a:cubicBezTo>
                  <a:pt x="232696" y="966241"/>
                  <a:pt x="219033" y="928311"/>
                  <a:pt x="210188" y="878418"/>
                </a:cubicBezTo>
                <a:cubicBezTo>
                  <a:pt x="201343" y="828525"/>
                  <a:pt x="197771" y="767690"/>
                  <a:pt x="195560" y="718194"/>
                </a:cubicBezTo>
                <a:cubicBezTo>
                  <a:pt x="193349" y="668698"/>
                  <a:pt x="195107" y="620449"/>
                  <a:pt x="196921" y="581442"/>
                </a:cubicBezTo>
                <a:cubicBezTo>
                  <a:pt x="198735" y="542435"/>
                  <a:pt x="188020" y="537218"/>
                  <a:pt x="185015" y="479388"/>
                </a:cubicBezTo>
                <a:cubicBezTo>
                  <a:pt x="182010" y="421558"/>
                  <a:pt x="203044" y="313042"/>
                  <a:pt x="178891" y="234461"/>
                </a:cubicBezTo>
                <a:close/>
              </a:path>
            </a:pathLst>
          </a:custGeom>
          <a:solidFill>
            <a:schemeClr val="accent1">
              <a:alpha val="28000"/>
            </a:schemeClr>
          </a:solidFill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Freeform 33">
            <a:extLst>
              <a:ext uri="{FF2B5EF4-FFF2-40B4-BE49-F238E27FC236}">
                <a16:creationId xmlns="" xmlns:a16="http://schemas.microsoft.com/office/drawing/2014/main" id="{99EC5E0A-D405-4479-B79D-88222874533E}"/>
              </a:ext>
            </a:extLst>
          </p:cNvPr>
          <p:cNvSpPr/>
          <p:nvPr/>
        </p:nvSpPr>
        <p:spPr>
          <a:xfrm rot="2406016">
            <a:off x="8270708" y="1207738"/>
            <a:ext cx="1651496" cy="3343089"/>
          </a:xfrm>
          <a:custGeom>
            <a:avLst/>
            <a:gdLst>
              <a:gd name="connsiteX0" fmla="*/ 222249 w 392792"/>
              <a:gd name="connsiteY0" fmla="*/ 142422 h 2463800"/>
              <a:gd name="connsiteX1" fmla="*/ 178707 w 392792"/>
              <a:gd name="connsiteY1" fmla="*/ 6350 h 2463800"/>
              <a:gd name="connsiteX2" fmla="*/ 107949 w 392792"/>
              <a:gd name="connsiteY2" fmla="*/ 104322 h 2463800"/>
              <a:gd name="connsiteX3" fmla="*/ 162378 w 392792"/>
              <a:gd name="connsiteY3" fmla="*/ 311150 h 2463800"/>
              <a:gd name="connsiteX4" fmla="*/ 140607 w 392792"/>
              <a:gd name="connsiteY4" fmla="*/ 643164 h 2463800"/>
              <a:gd name="connsiteX5" fmla="*/ 227692 w 392792"/>
              <a:gd name="connsiteY5" fmla="*/ 953407 h 2463800"/>
              <a:gd name="connsiteX6" fmla="*/ 314778 w 392792"/>
              <a:gd name="connsiteY6" fmla="*/ 1198336 h 2463800"/>
              <a:gd name="connsiteX7" fmla="*/ 238578 w 392792"/>
              <a:gd name="connsiteY7" fmla="*/ 1639207 h 2463800"/>
              <a:gd name="connsiteX8" fmla="*/ 162378 w 392792"/>
              <a:gd name="connsiteY8" fmla="*/ 2003879 h 2463800"/>
              <a:gd name="connsiteX9" fmla="*/ 15421 w 392792"/>
              <a:gd name="connsiteY9" fmla="*/ 2373993 h 2463800"/>
              <a:gd name="connsiteX10" fmla="*/ 69849 w 392792"/>
              <a:gd name="connsiteY10" fmla="*/ 2433864 h 2463800"/>
              <a:gd name="connsiteX11" fmla="*/ 205921 w 392792"/>
              <a:gd name="connsiteY11" fmla="*/ 2194379 h 2463800"/>
              <a:gd name="connsiteX12" fmla="*/ 320221 w 392792"/>
              <a:gd name="connsiteY12" fmla="*/ 1769836 h 2463800"/>
              <a:gd name="connsiteX13" fmla="*/ 341992 w 392792"/>
              <a:gd name="connsiteY13" fmla="*/ 1563007 h 2463800"/>
              <a:gd name="connsiteX14" fmla="*/ 369207 w 392792"/>
              <a:gd name="connsiteY14" fmla="*/ 1443264 h 2463800"/>
              <a:gd name="connsiteX15" fmla="*/ 390978 w 392792"/>
              <a:gd name="connsiteY15" fmla="*/ 1198336 h 2463800"/>
              <a:gd name="connsiteX16" fmla="*/ 358321 w 392792"/>
              <a:gd name="connsiteY16" fmla="*/ 1045936 h 2463800"/>
              <a:gd name="connsiteX17" fmla="*/ 303892 w 392792"/>
              <a:gd name="connsiteY17" fmla="*/ 898979 h 2463800"/>
              <a:gd name="connsiteX18" fmla="*/ 265792 w 392792"/>
              <a:gd name="connsiteY18" fmla="*/ 730250 h 2463800"/>
              <a:gd name="connsiteX19" fmla="*/ 244021 w 392792"/>
              <a:gd name="connsiteY19" fmla="*/ 588736 h 2463800"/>
              <a:gd name="connsiteX20" fmla="*/ 222249 w 392792"/>
              <a:gd name="connsiteY20" fmla="*/ 430893 h 2463800"/>
              <a:gd name="connsiteX21" fmla="*/ 233135 w 392792"/>
              <a:gd name="connsiteY21" fmla="*/ 289379 h 2463800"/>
              <a:gd name="connsiteX22" fmla="*/ 233135 w 392792"/>
              <a:gd name="connsiteY22" fmla="*/ 196850 h 2463800"/>
              <a:gd name="connsiteX23" fmla="*/ 222249 w 392792"/>
              <a:gd name="connsiteY23" fmla="*/ 142422 h 2463800"/>
              <a:gd name="connsiteX0" fmla="*/ 207523 w 376398"/>
              <a:gd name="connsiteY0" fmla="*/ 136587 h 2561007"/>
              <a:gd name="connsiteX1" fmla="*/ 163981 w 376398"/>
              <a:gd name="connsiteY1" fmla="*/ 515 h 2561007"/>
              <a:gd name="connsiteX2" fmla="*/ 93223 w 376398"/>
              <a:gd name="connsiteY2" fmla="*/ 98487 h 2561007"/>
              <a:gd name="connsiteX3" fmla="*/ 147652 w 376398"/>
              <a:gd name="connsiteY3" fmla="*/ 305315 h 2561007"/>
              <a:gd name="connsiteX4" fmla="*/ 125881 w 376398"/>
              <a:gd name="connsiteY4" fmla="*/ 637329 h 2561007"/>
              <a:gd name="connsiteX5" fmla="*/ 212966 w 376398"/>
              <a:gd name="connsiteY5" fmla="*/ 947572 h 2561007"/>
              <a:gd name="connsiteX6" fmla="*/ 300052 w 376398"/>
              <a:gd name="connsiteY6" fmla="*/ 1192501 h 2561007"/>
              <a:gd name="connsiteX7" fmla="*/ 223852 w 376398"/>
              <a:gd name="connsiteY7" fmla="*/ 1633372 h 2561007"/>
              <a:gd name="connsiteX8" fmla="*/ 147652 w 376398"/>
              <a:gd name="connsiteY8" fmla="*/ 1998044 h 2561007"/>
              <a:gd name="connsiteX9" fmla="*/ 695 w 376398"/>
              <a:gd name="connsiteY9" fmla="*/ 2368158 h 2561007"/>
              <a:gd name="connsiteX10" fmla="*/ 213109 w 376398"/>
              <a:gd name="connsiteY10" fmla="*/ 2556490 h 2561007"/>
              <a:gd name="connsiteX11" fmla="*/ 191195 w 376398"/>
              <a:gd name="connsiteY11" fmla="*/ 2188544 h 2561007"/>
              <a:gd name="connsiteX12" fmla="*/ 305495 w 376398"/>
              <a:gd name="connsiteY12" fmla="*/ 1764001 h 2561007"/>
              <a:gd name="connsiteX13" fmla="*/ 327266 w 376398"/>
              <a:gd name="connsiteY13" fmla="*/ 1557172 h 2561007"/>
              <a:gd name="connsiteX14" fmla="*/ 354481 w 376398"/>
              <a:gd name="connsiteY14" fmla="*/ 1437429 h 2561007"/>
              <a:gd name="connsiteX15" fmla="*/ 376252 w 376398"/>
              <a:gd name="connsiteY15" fmla="*/ 1192501 h 2561007"/>
              <a:gd name="connsiteX16" fmla="*/ 343595 w 376398"/>
              <a:gd name="connsiteY16" fmla="*/ 1040101 h 2561007"/>
              <a:gd name="connsiteX17" fmla="*/ 289166 w 376398"/>
              <a:gd name="connsiteY17" fmla="*/ 893144 h 2561007"/>
              <a:gd name="connsiteX18" fmla="*/ 251066 w 376398"/>
              <a:gd name="connsiteY18" fmla="*/ 724415 h 2561007"/>
              <a:gd name="connsiteX19" fmla="*/ 229295 w 376398"/>
              <a:gd name="connsiteY19" fmla="*/ 582901 h 2561007"/>
              <a:gd name="connsiteX20" fmla="*/ 207523 w 376398"/>
              <a:gd name="connsiteY20" fmla="*/ 425058 h 2561007"/>
              <a:gd name="connsiteX21" fmla="*/ 218409 w 376398"/>
              <a:gd name="connsiteY21" fmla="*/ 283544 h 2561007"/>
              <a:gd name="connsiteX22" fmla="*/ 218409 w 376398"/>
              <a:gd name="connsiteY22" fmla="*/ 191015 h 2561007"/>
              <a:gd name="connsiteX23" fmla="*/ 207523 w 376398"/>
              <a:gd name="connsiteY23" fmla="*/ 136587 h 2561007"/>
              <a:gd name="connsiteX0" fmla="*/ 114404 w 283279"/>
              <a:gd name="connsiteY0" fmla="*/ 136587 h 2617399"/>
              <a:gd name="connsiteX1" fmla="*/ 70862 w 283279"/>
              <a:gd name="connsiteY1" fmla="*/ 515 h 2617399"/>
              <a:gd name="connsiteX2" fmla="*/ 104 w 283279"/>
              <a:gd name="connsiteY2" fmla="*/ 98487 h 2617399"/>
              <a:gd name="connsiteX3" fmla="*/ 54533 w 283279"/>
              <a:gd name="connsiteY3" fmla="*/ 305315 h 2617399"/>
              <a:gd name="connsiteX4" fmla="*/ 32762 w 283279"/>
              <a:gd name="connsiteY4" fmla="*/ 637329 h 2617399"/>
              <a:gd name="connsiteX5" fmla="*/ 119847 w 283279"/>
              <a:gd name="connsiteY5" fmla="*/ 947572 h 2617399"/>
              <a:gd name="connsiteX6" fmla="*/ 206933 w 283279"/>
              <a:gd name="connsiteY6" fmla="*/ 1192501 h 2617399"/>
              <a:gd name="connsiteX7" fmla="*/ 130733 w 283279"/>
              <a:gd name="connsiteY7" fmla="*/ 1633372 h 2617399"/>
              <a:gd name="connsiteX8" fmla="*/ 54533 w 283279"/>
              <a:gd name="connsiteY8" fmla="*/ 1998044 h 2617399"/>
              <a:gd name="connsiteX9" fmla="*/ 19546 w 283279"/>
              <a:gd name="connsiteY9" fmla="*/ 2560273 h 2617399"/>
              <a:gd name="connsiteX10" fmla="*/ 119990 w 283279"/>
              <a:gd name="connsiteY10" fmla="*/ 2556490 h 2617399"/>
              <a:gd name="connsiteX11" fmla="*/ 98076 w 283279"/>
              <a:gd name="connsiteY11" fmla="*/ 2188544 h 2617399"/>
              <a:gd name="connsiteX12" fmla="*/ 212376 w 283279"/>
              <a:gd name="connsiteY12" fmla="*/ 1764001 h 2617399"/>
              <a:gd name="connsiteX13" fmla="*/ 234147 w 283279"/>
              <a:gd name="connsiteY13" fmla="*/ 1557172 h 2617399"/>
              <a:gd name="connsiteX14" fmla="*/ 261362 w 283279"/>
              <a:gd name="connsiteY14" fmla="*/ 1437429 h 2617399"/>
              <a:gd name="connsiteX15" fmla="*/ 283133 w 283279"/>
              <a:gd name="connsiteY15" fmla="*/ 1192501 h 2617399"/>
              <a:gd name="connsiteX16" fmla="*/ 250476 w 283279"/>
              <a:gd name="connsiteY16" fmla="*/ 1040101 h 2617399"/>
              <a:gd name="connsiteX17" fmla="*/ 196047 w 283279"/>
              <a:gd name="connsiteY17" fmla="*/ 893144 h 2617399"/>
              <a:gd name="connsiteX18" fmla="*/ 157947 w 283279"/>
              <a:gd name="connsiteY18" fmla="*/ 724415 h 2617399"/>
              <a:gd name="connsiteX19" fmla="*/ 136176 w 283279"/>
              <a:gd name="connsiteY19" fmla="*/ 582901 h 2617399"/>
              <a:gd name="connsiteX20" fmla="*/ 114404 w 283279"/>
              <a:gd name="connsiteY20" fmla="*/ 425058 h 2617399"/>
              <a:gd name="connsiteX21" fmla="*/ 125290 w 283279"/>
              <a:gd name="connsiteY21" fmla="*/ 283544 h 2617399"/>
              <a:gd name="connsiteX22" fmla="*/ 125290 w 283279"/>
              <a:gd name="connsiteY22" fmla="*/ 191015 h 2617399"/>
              <a:gd name="connsiteX23" fmla="*/ 114404 w 283279"/>
              <a:gd name="connsiteY23" fmla="*/ 136587 h 2617399"/>
              <a:gd name="connsiteX0" fmla="*/ 114404 w 283279"/>
              <a:gd name="connsiteY0" fmla="*/ 136587 h 2617399"/>
              <a:gd name="connsiteX1" fmla="*/ 70862 w 283279"/>
              <a:gd name="connsiteY1" fmla="*/ 515 h 2617399"/>
              <a:gd name="connsiteX2" fmla="*/ 104 w 283279"/>
              <a:gd name="connsiteY2" fmla="*/ 98487 h 2617399"/>
              <a:gd name="connsiteX3" fmla="*/ 54533 w 283279"/>
              <a:gd name="connsiteY3" fmla="*/ 305315 h 2617399"/>
              <a:gd name="connsiteX4" fmla="*/ 32762 w 283279"/>
              <a:gd name="connsiteY4" fmla="*/ 637329 h 2617399"/>
              <a:gd name="connsiteX5" fmla="*/ 119847 w 283279"/>
              <a:gd name="connsiteY5" fmla="*/ 947572 h 2617399"/>
              <a:gd name="connsiteX6" fmla="*/ 206933 w 283279"/>
              <a:gd name="connsiteY6" fmla="*/ 1192501 h 2617399"/>
              <a:gd name="connsiteX7" fmla="*/ 130733 w 283279"/>
              <a:gd name="connsiteY7" fmla="*/ 1633372 h 2617399"/>
              <a:gd name="connsiteX8" fmla="*/ 54533 w 283279"/>
              <a:gd name="connsiteY8" fmla="*/ 1998044 h 2617399"/>
              <a:gd name="connsiteX9" fmla="*/ 19546 w 283279"/>
              <a:gd name="connsiteY9" fmla="*/ 2560273 h 2617399"/>
              <a:gd name="connsiteX10" fmla="*/ 119990 w 283279"/>
              <a:gd name="connsiteY10" fmla="*/ 2556490 h 2617399"/>
              <a:gd name="connsiteX11" fmla="*/ 98076 w 283279"/>
              <a:gd name="connsiteY11" fmla="*/ 2188544 h 2617399"/>
              <a:gd name="connsiteX12" fmla="*/ 212376 w 283279"/>
              <a:gd name="connsiteY12" fmla="*/ 1764001 h 2617399"/>
              <a:gd name="connsiteX13" fmla="*/ 234147 w 283279"/>
              <a:gd name="connsiteY13" fmla="*/ 1557172 h 2617399"/>
              <a:gd name="connsiteX14" fmla="*/ 261362 w 283279"/>
              <a:gd name="connsiteY14" fmla="*/ 1437429 h 2617399"/>
              <a:gd name="connsiteX15" fmla="*/ 283133 w 283279"/>
              <a:gd name="connsiteY15" fmla="*/ 1192501 h 2617399"/>
              <a:gd name="connsiteX16" fmla="*/ 250476 w 283279"/>
              <a:gd name="connsiteY16" fmla="*/ 1040101 h 2617399"/>
              <a:gd name="connsiteX17" fmla="*/ 196047 w 283279"/>
              <a:gd name="connsiteY17" fmla="*/ 893144 h 2617399"/>
              <a:gd name="connsiteX18" fmla="*/ 157947 w 283279"/>
              <a:gd name="connsiteY18" fmla="*/ 724415 h 2617399"/>
              <a:gd name="connsiteX19" fmla="*/ 136176 w 283279"/>
              <a:gd name="connsiteY19" fmla="*/ 582901 h 2617399"/>
              <a:gd name="connsiteX20" fmla="*/ 114404 w 283279"/>
              <a:gd name="connsiteY20" fmla="*/ 425058 h 2617399"/>
              <a:gd name="connsiteX21" fmla="*/ 125290 w 283279"/>
              <a:gd name="connsiteY21" fmla="*/ 283544 h 2617399"/>
              <a:gd name="connsiteX22" fmla="*/ 125290 w 283279"/>
              <a:gd name="connsiteY22" fmla="*/ 191015 h 2617399"/>
              <a:gd name="connsiteX23" fmla="*/ 114404 w 283279"/>
              <a:gd name="connsiteY23" fmla="*/ 136587 h 2617399"/>
              <a:gd name="connsiteX0" fmla="*/ 114404 w 283279"/>
              <a:gd name="connsiteY0" fmla="*/ 136587 h 2615501"/>
              <a:gd name="connsiteX1" fmla="*/ 70862 w 283279"/>
              <a:gd name="connsiteY1" fmla="*/ 515 h 2615501"/>
              <a:gd name="connsiteX2" fmla="*/ 104 w 283279"/>
              <a:gd name="connsiteY2" fmla="*/ 98487 h 2615501"/>
              <a:gd name="connsiteX3" fmla="*/ 54533 w 283279"/>
              <a:gd name="connsiteY3" fmla="*/ 305315 h 2615501"/>
              <a:gd name="connsiteX4" fmla="*/ 32762 w 283279"/>
              <a:gd name="connsiteY4" fmla="*/ 637329 h 2615501"/>
              <a:gd name="connsiteX5" fmla="*/ 119847 w 283279"/>
              <a:gd name="connsiteY5" fmla="*/ 947572 h 2615501"/>
              <a:gd name="connsiteX6" fmla="*/ 206933 w 283279"/>
              <a:gd name="connsiteY6" fmla="*/ 1192501 h 2615501"/>
              <a:gd name="connsiteX7" fmla="*/ 130733 w 283279"/>
              <a:gd name="connsiteY7" fmla="*/ 1633372 h 2615501"/>
              <a:gd name="connsiteX8" fmla="*/ 54533 w 283279"/>
              <a:gd name="connsiteY8" fmla="*/ 1998044 h 2615501"/>
              <a:gd name="connsiteX9" fmla="*/ 19546 w 283279"/>
              <a:gd name="connsiteY9" fmla="*/ 2560273 h 2615501"/>
              <a:gd name="connsiteX10" fmla="*/ 119990 w 283279"/>
              <a:gd name="connsiteY10" fmla="*/ 2556490 h 2615501"/>
              <a:gd name="connsiteX11" fmla="*/ 144603 w 283279"/>
              <a:gd name="connsiteY11" fmla="*/ 2224079 h 2615501"/>
              <a:gd name="connsiteX12" fmla="*/ 212376 w 283279"/>
              <a:gd name="connsiteY12" fmla="*/ 1764001 h 2615501"/>
              <a:gd name="connsiteX13" fmla="*/ 234147 w 283279"/>
              <a:gd name="connsiteY13" fmla="*/ 1557172 h 2615501"/>
              <a:gd name="connsiteX14" fmla="*/ 261362 w 283279"/>
              <a:gd name="connsiteY14" fmla="*/ 1437429 h 2615501"/>
              <a:gd name="connsiteX15" fmla="*/ 283133 w 283279"/>
              <a:gd name="connsiteY15" fmla="*/ 1192501 h 2615501"/>
              <a:gd name="connsiteX16" fmla="*/ 250476 w 283279"/>
              <a:gd name="connsiteY16" fmla="*/ 1040101 h 2615501"/>
              <a:gd name="connsiteX17" fmla="*/ 196047 w 283279"/>
              <a:gd name="connsiteY17" fmla="*/ 893144 h 2615501"/>
              <a:gd name="connsiteX18" fmla="*/ 157947 w 283279"/>
              <a:gd name="connsiteY18" fmla="*/ 724415 h 2615501"/>
              <a:gd name="connsiteX19" fmla="*/ 136176 w 283279"/>
              <a:gd name="connsiteY19" fmla="*/ 582901 h 2615501"/>
              <a:gd name="connsiteX20" fmla="*/ 114404 w 283279"/>
              <a:gd name="connsiteY20" fmla="*/ 425058 h 2615501"/>
              <a:gd name="connsiteX21" fmla="*/ 125290 w 283279"/>
              <a:gd name="connsiteY21" fmla="*/ 283544 h 2615501"/>
              <a:gd name="connsiteX22" fmla="*/ 125290 w 283279"/>
              <a:gd name="connsiteY22" fmla="*/ 191015 h 2615501"/>
              <a:gd name="connsiteX23" fmla="*/ 114404 w 283279"/>
              <a:gd name="connsiteY23" fmla="*/ 136587 h 2615501"/>
              <a:gd name="connsiteX0" fmla="*/ 114404 w 283279"/>
              <a:gd name="connsiteY0" fmla="*/ 136587 h 2613754"/>
              <a:gd name="connsiteX1" fmla="*/ 70862 w 283279"/>
              <a:gd name="connsiteY1" fmla="*/ 515 h 2613754"/>
              <a:gd name="connsiteX2" fmla="*/ 104 w 283279"/>
              <a:gd name="connsiteY2" fmla="*/ 98487 h 2613754"/>
              <a:gd name="connsiteX3" fmla="*/ 54533 w 283279"/>
              <a:gd name="connsiteY3" fmla="*/ 305315 h 2613754"/>
              <a:gd name="connsiteX4" fmla="*/ 32762 w 283279"/>
              <a:gd name="connsiteY4" fmla="*/ 637329 h 2613754"/>
              <a:gd name="connsiteX5" fmla="*/ 119847 w 283279"/>
              <a:gd name="connsiteY5" fmla="*/ 947572 h 2613754"/>
              <a:gd name="connsiteX6" fmla="*/ 206933 w 283279"/>
              <a:gd name="connsiteY6" fmla="*/ 1192501 h 2613754"/>
              <a:gd name="connsiteX7" fmla="*/ 130733 w 283279"/>
              <a:gd name="connsiteY7" fmla="*/ 1633372 h 2613754"/>
              <a:gd name="connsiteX8" fmla="*/ 83932 w 283279"/>
              <a:gd name="connsiteY8" fmla="*/ 2023097 h 2613754"/>
              <a:gd name="connsiteX9" fmla="*/ 19546 w 283279"/>
              <a:gd name="connsiteY9" fmla="*/ 2560273 h 2613754"/>
              <a:gd name="connsiteX10" fmla="*/ 119990 w 283279"/>
              <a:gd name="connsiteY10" fmla="*/ 2556490 h 2613754"/>
              <a:gd name="connsiteX11" fmla="*/ 144603 w 283279"/>
              <a:gd name="connsiteY11" fmla="*/ 2224079 h 2613754"/>
              <a:gd name="connsiteX12" fmla="*/ 212376 w 283279"/>
              <a:gd name="connsiteY12" fmla="*/ 1764001 h 2613754"/>
              <a:gd name="connsiteX13" fmla="*/ 234147 w 283279"/>
              <a:gd name="connsiteY13" fmla="*/ 1557172 h 2613754"/>
              <a:gd name="connsiteX14" fmla="*/ 261362 w 283279"/>
              <a:gd name="connsiteY14" fmla="*/ 1437429 h 2613754"/>
              <a:gd name="connsiteX15" fmla="*/ 283133 w 283279"/>
              <a:gd name="connsiteY15" fmla="*/ 1192501 h 2613754"/>
              <a:gd name="connsiteX16" fmla="*/ 250476 w 283279"/>
              <a:gd name="connsiteY16" fmla="*/ 1040101 h 2613754"/>
              <a:gd name="connsiteX17" fmla="*/ 196047 w 283279"/>
              <a:gd name="connsiteY17" fmla="*/ 893144 h 2613754"/>
              <a:gd name="connsiteX18" fmla="*/ 157947 w 283279"/>
              <a:gd name="connsiteY18" fmla="*/ 724415 h 2613754"/>
              <a:gd name="connsiteX19" fmla="*/ 136176 w 283279"/>
              <a:gd name="connsiteY19" fmla="*/ 582901 h 2613754"/>
              <a:gd name="connsiteX20" fmla="*/ 114404 w 283279"/>
              <a:gd name="connsiteY20" fmla="*/ 425058 h 2613754"/>
              <a:gd name="connsiteX21" fmla="*/ 125290 w 283279"/>
              <a:gd name="connsiteY21" fmla="*/ 283544 h 2613754"/>
              <a:gd name="connsiteX22" fmla="*/ 125290 w 283279"/>
              <a:gd name="connsiteY22" fmla="*/ 191015 h 2613754"/>
              <a:gd name="connsiteX23" fmla="*/ 114404 w 283279"/>
              <a:gd name="connsiteY23" fmla="*/ 136587 h 2613754"/>
              <a:gd name="connsiteX0" fmla="*/ 114404 w 283279"/>
              <a:gd name="connsiteY0" fmla="*/ 136587 h 2613754"/>
              <a:gd name="connsiteX1" fmla="*/ 70862 w 283279"/>
              <a:gd name="connsiteY1" fmla="*/ 515 h 2613754"/>
              <a:gd name="connsiteX2" fmla="*/ 104 w 283279"/>
              <a:gd name="connsiteY2" fmla="*/ 98487 h 2613754"/>
              <a:gd name="connsiteX3" fmla="*/ 54533 w 283279"/>
              <a:gd name="connsiteY3" fmla="*/ 305315 h 2613754"/>
              <a:gd name="connsiteX4" fmla="*/ 32762 w 283279"/>
              <a:gd name="connsiteY4" fmla="*/ 637329 h 2613754"/>
              <a:gd name="connsiteX5" fmla="*/ 119847 w 283279"/>
              <a:gd name="connsiteY5" fmla="*/ 947572 h 2613754"/>
              <a:gd name="connsiteX6" fmla="*/ 206933 w 283279"/>
              <a:gd name="connsiteY6" fmla="*/ 1192501 h 2613754"/>
              <a:gd name="connsiteX7" fmla="*/ 147094 w 283279"/>
              <a:gd name="connsiteY7" fmla="*/ 1652801 h 2613754"/>
              <a:gd name="connsiteX8" fmla="*/ 83932 w 283279"/>
              <a:gd name="connsiteY8" fmla="*/ 2023097 h 2613754"/>
              <a:gd name="connsiteX9" fmla="*/ 19546 w 283279"/>
              <a:gd name="connsiteY9" fmla="*/ 2560273 h 2613754"/>
              <a:gd name="connsiteX10" fmla="*/ 119990 w 283279"/>
              <a:gd name="connsiteY10" fmla="*/ 2556490 h 2613754"/>
              <a:gd name="connsiteX11" fmla="*/ 144603 w 283279"/>
              <a:gd name="connsiteY11" fmla="*/ 2224079 h 2613754"/>
              <a:gd name="connsiteX12" fmla="*/ 212376 w 283279"/>
              <a:gd name="connsiteY12" fmla="*/ 1764001 h 2613754"/>
              <a:gd name="connsiteX13" fmla="*/ 234147 w 283279"/>
              <a:gd name="connsiteY13" fmla="*/ 1557172 h 2613754"/>
              <a:gd name="connsiteX14" fmla="*/ 261362 w 283279"/>
              <a:gd name="connsiteY14" fmla="*/ 1437429 h 2613754"/>
              <a:gd name="connsiteX15" fmla="*/ 283133 w 283279"/>
              <a:gd name="connsiteY15" fmla="*/ 1192501 h 2613754"/>
              <a:gd name="connsiteX16" fmla="*/ 250476 w 283279"/>
              <a:gd name="connsiteY16" fmla="*/ 1040101 h 2613754"/>
              <a:gd name="connsiteX17" fmla="*/ 196047 w 283279"/>
              <a:gd name="connsiteY17" fmla="*/ 893144 h 2613754"/>
              <a:gd name="connsiteX18" fmla="*/ 157947 w 283279"/>
              <a:gd name="connsiteY18" fmla="*/ 724415 h 2613754"/>
              <a:gd name="connsiteX19" fmla="*/ 136176 w 283279"/>
              <a:gd name="connsiteY19" fmla="*/ 582901 h 2613754"/>
              <a:gd name="connsiteX20" fmla="*/ 114404 w 283279"/>
              <a:gd name="connsiteY20" fmla="*/ 425058 h 2613754"/>
              <a:gd name="connsiteX21" fmla="*/ 125290 w 283279"/>
              <a:gd name="connsiteY21" fmla="*/ 283544 h 2613754"/>
              <a:gd name="connsiteX22" fmla="*/ 125290 w 283279"/>
              <a:gd name="connsiteY22" fmla="*/ 191015 h 2613754"/>
              <a:gd name="connsiteX23" fmla="*/ 114404 w 283279"/>
              <a:gd name="connsiteY23" fmla="*/ 136587 h 2613754"/>
              <a:gd name="connsiteX0" fmla="*/ 114404 w 283279"/>
              <a:gd name="connsiteY0" fmla="*/ 136587 h 2613754"/>
              <a:gd name="connsiteX1" fmla="*/ 70862 w 283279"/>
              <a:gd name="connsiteY1" fmla="*/ 515 h 2613754"/>
              <a:gd name="connsiteX2" fmla="*/ 104 w 283279"/>
              <a:gd name="connsiteY2" fmla="*/ 98487 h 2613754"/>
              <a:gd name="connsiteX3" fmla="*/ 54533 w 283279"/>
              <a:gd name="connsiteY3" fmla="*/ 305315 h 2613754"/>
              <a:gd name="connsiteX4" fmla="*/ 32762 w 283279"/>
              <a:gd name="connsiteY4" fmla="*/ 637329 h 2613754"/>
              <a:gd name="connsiteX5" fmla="*/ 119847 w 283279"/>
              <a:gd name="connsiteY5" fmla="*/ 947572 h 2613754"/>
              <a:gd name="connsiteX6" fmla="*/ 185713 w 283279"/>
              <a:gd name="connsiteY6" fmla="*/ 1334893 h 2613754"/>
              <a:gd name="connsiteX7" fmla="*/ 147094 w 283279"/>
              <a:gd name="connsiteY7" fmla="*/ 1652801 h 2613754"/>
              <a:gd name="connsiteX8" fmla="*/ 83932 w 283279"/>
              <a:gd name="connsiteY8" fmla="*/ 2023097 h 2613754"/>
              <a:gd name="connsiteX9" fmla="*/ 19546 w 283279"/>
              <a:gd name="connsiteY9" fmla="*/ 2560273 h 2613754"/>
              <a:gd name="connsiteX10" fmla="*/ 119990 w 283279"/>
              <a:gd name="connsiteY10" fmla="*/ 2556490 h 2613754"/>
              <a:gd name="connsiteX11" fmla="*/ 144603 w 283279"/>
              <a:gd name="connsiteY11" fmla="*/ 2224079 h 2613754"/>
              <a:gd name="connsiteX12" fmla="*/ 212376 w 283279"/>
              <a:gd name="connsiteY12" fmla="*/ 1764001 h 2613754"/>
              <a:gd name="connsiteX13" fmla="*/ 234147 w 283279"/>
              <a:gd name="connsiteY13" fmla="*/ 1557172 h 2613754"/>
              <a:gd name="connsiteX14" fmla="*/ 261362 w 283279"/>
              <a:gd name="connsiteY14" fmla="*/ 1437429 h 2613754"/>
              <a:gd name="connsiteX15" fmla="*/ 283133 w 283279"/>
              <a:gd name="connsiteY15" fmla="*/ 1192501 h 2613754"/>
              <a:gd name="connsiteX16" fmla="*/ 250476 w 283279"/>
              <a:gd name="connsiteY16" fmla="*/ 1040101 h 2613754"/>
              <a:gd name="connsiteX17" fmla="*/ 196047 w 283279"/>
              <a:gd name="connsiteY17" fmla="*/ 893144 h 2613754"/>
              <a:gd name="connsiteX18" fmla="*/ 157947 w 283279"/>
              <a:gd name="connsiteY18" fmla="*/ 724415 h 2613754"/>
              <a:gd name="connsiteX19" fmla="*/ 136176 w 283279"/>
              <a:gd name="connsiteY19" fmla="*/ 582901 h 2613754"/>
              <a:gd name="connsiteX20" fmla="*/ 114404 w 283279"/>
              <a:gd name="connsiteY20" fmla="*/ 425058 h 2613754"/>
              <a:gd name="connsiteX21" fmla="*/ 125290 w 283279"/>
              <a:gd name="connsiteY21" fmla="*/ 283544 h 2613754"/>
              <a:gd name="connsiteX22" fmla="*/ 125290 w 283279"/>
              <a:gd name="connsiteY22" fmla="*/ 191015 h 2613754"/>
              <a:gd name="connsiteX23" fmla="*/ 114404 w 283279"/>
              <a:gd name="connsiteY23" fmla="*/ 136587 h 2613754"/>
              <a:gd name="connsiteX0" fmla="*/ 114404 w 261369"/>
              <a:gd name="connsiteY0" fmla="*/ 136587 h 2613754"/>
              <a:gd name="connsiteX1" fmla="*/ 70862 w 261369"/>
              <a:gd name="connsiteY1" fmla="*/ 515 h 2613754"/>
              <a:gd name="connsiteX2" fmla="*/ 104 w 261369"/>
              <a:gd name="connsiteY2" fmla="*/ 98487 h 2613754"/>
              <a:gd name="connsiteX3" fmla="*/ 54533 w 261369"/>
              <a:gd name="connsiteY3" fmla="*/ 305315 h 2613754"/>
              <a:gd name="connsiteX4" fmla="*/ 32762 w 261369"/>
              <a:gd name="connsiteY4" fmla="*/ 637329 h 2613754"/>
              <a:gd name="connsiteX5" fmla="*/ 119847 w 261369"/>
              <a:gd name="connsiteY5" fmla="*/ 947572 h 2613754"/>
              <a:gd name="connsiteX6" fmla="*/ 185713 w 261369"/>
              <a:gd name="connsiteY6" fmla="*/ 1334893 h 2613754"/>
              <a:gd name="connsiteX7" fmla="*/ 147094 w 261369"/>
              <a:gd name="connsiteY7" fmla="*/ 1652801 h 2613754"/>
              <a:gd name="connsiteX8" fmla="*/ 83932 w 261369"/>
              <a:gd name="connsiteY8" fmla="*/ 2023097 h 2613754"/>
              <a:gd name="connsiteX9" fmla="*/ 19546 w 261369"/>
              <a:gd name="connsiteY9" fmla="*/ 2560273 h 2613754"/>
              <a:gd name="connsiteX10" fmla="*/ 119990 w 261369"/>
              <a:gd name="connsiteY10" fmla="*/ 2556490 h 2613754"/>
              <a:gd name="connsiteX11" fmla="*/ 144603 w 261369"/>
              <a:gd name="connsiteY11" fmla="*/ 2224079 h 2613754"/>
              <a:gd name="connsiteX12" fmla="*/ 212376 w 261369"/>
              <a:gd name="connsiteY12" fmla="*/ 1764001 h 2613754"/>
              <a:gd name="connsiteX13" fmla="*/ 234147 w 261369"/>
              <a:gd name="connsiteY13" fmla="*/ 1557172 h 2613754"/>
              <a:gd name="connsiteX14" fmla="*/ 261362 w 261369"/>
              <a:gd name="connsiteY14" fmla="*/ 1437429 h 2613754"/>
              <a:gd name="connsiteX15" fmla="*/ 237117 w 261369"/>
              <a:gd name="connsiteY15" fmla="*/ 1256156 h 2613754"/>
              <a:gd name="connsiteX16" fmla="*/ 250476 w 261369"/>
              <a:gd name="connsiteY16" fmla="*/ 1040101 h 2613754"/>
              <a:gd name="connsiteX17" fmla="*/ 196047 w 261369"/>
              <a:gd name="connsiteY17" fmla="*/ 893144 h 2613754"/>
              <a:gd name="connsiteX18" fmla="*/ 157947 w 261369"/>
              <a:gd name="connsiteY18" fmla="*/ 724415 h 2613754"/>
              <a:gd name="connsiteX19" fmla="*/ 136176 w 261369"/>
              <a:gd name="connsiteY19" fmla="*/ 582901 h 2613754"/>
              <a:gd name="connsiteX20" fmla="*/ 114404 w 261369"/>
              <a:gd name="connsiteY20" fmla="*/ 425058 h 2613754"/>
              <a:gd name="connsiteX21" fmla="*/ 125290 w 261369"/>
              <a:gd name="connsiteY21" fmla="*/ 283544 h 2613754"/>
              <a:gd name="connsiteX22" fmla="*/ 125290 w 261369"/>
              <a:gd name="connsiteY22" fmla="*/ 191015 h 2613754"/>
              <a:gd name="connsiteX23" fmla="*/ 114404 w 261369"/>
              <a:gd name="connsiteY23" fmla="*/ 136587 h 2613754"/>
              <a:gd name="connsiteX0" fmla="*/ 114404 w 263051"/>
              <a:gd name="connsiteY0" fmla="*/ 136587 h 2613754"/>
              <a:gd name="connsiteX1" fmla="*/ 70862 w 263051"/>
              <a:gd name="connsiteY1" fmla="*/ 515 h 2613754"/>
              <a:gd name="connsiteX2" fmla="*/ 104 w 263051"/>
              <a:gd name="connsiteY2" fmla="*/ 98487 h 2613754"/>
              <a:gd name="connsiteX3" fmla="*/ 54533 w 263051"/>
              <a:gd name="connsiteY3" fmla="*/ 305315 h 2613754"/>
              <a:gd name="connsiteX4" fmla="*/ 32762 w 263051"/>
              <a:gd name="connsiteY4" fmla="*/ 637329 h 2613754"/>
              <a:gd name="connsiteX5" fmla="*/ 119847 w 263051"/>
              <a:gd name="connsiteY5" fmla="*/ 947572 h 2613754"/>
              <a:gd name="connsiteX6" fmla="*/ 185713 w 263051"/>
              <a:gd name="connsiteY6" fmla="*/ 1334893 h 2613754"/>
              <a:gd name="connsiteX7" fmla="*/ 147094 w 263051"/>
              <a:gd name="connsiteY7" fmla="*/ 1652801 h 2613754"/>
              <a:gd name="connsiteX8" fmla="*/ 83932 w 263051"/>
              <a:gd name="connsiteY8" fmla="*/ 2023097 h 2613754"/>
              <a:gd name="connsiteX9" fmla="*/ 19546 w 263051"/>
              <a:gd name="connsiteY9" fmla="*/ 2560273 h 2613754"/>
              <a:gd name="connsiteX10" fmla="*/ 119990 w 263051"/>
              <a:gd name="connsiteY10" fmla="*/ 2556490 h 2613754"/>
              <a:gd name="connsiteX11" fmla="*/ 144603 w 263051"/>
              <a:gd name="connsiteY11" fmla="*/ 2224079 h 2613754"/>
              <a:gd name="connsiteX12" fmla="*/ 212376 w 263051"/>
              <a:gd name="connsiteY12" fmla="*/ 1764001 h 2613754"/>
              <a:gd name="connsiteX13" fmla="*/ 234147 w 263051"/>
              <a:gd name="connsiteY13" fmla="*/ 1557172 h 2613754"/>
              <a:gd name="connsiteX14" fmla="*/ 261362 w 263051"/>
              <a:gd name="connsiteY14" fmla="*/ 1437429 h 2613754"/>
              <a:gd name="connsiteX15" fmla="*/ 259102 w 263051"/>
              <a:gd name="connsiteY15" fmla="*/ 1262546 h 2613754"/>
              <a:gd name="connsiteX16" fmla="*/ 250476 w 263051"/>
              <a:gd name="connsiteY16" fmla="*/ 1040101 h 2613754"/>
              <a:gd name="connsiteX17" fmla="*/ 196047 w 263051"/>
              <a:gd name="connsiteY17" fmla="*/ 893144 h 2613754"/>
              <a:gd name="connsiteX18" fmla="*/ 157947 w 263051"/>
              <a:gd name="connsiteY18" fmla="*/ 724415 h 2613754"/>
              <a:gd name="connsiteX19" fmla="*/ 136176 w 263051"/>
              <a:gd name="connsiteY19" fmla="*/ 582901 h 2613754"/>
              <a:gd name="connsiteX20" fmla="*/ 114404 w 263051"/>
              <a:gd name="connsiteY20" fmla="*/ 425058 h 2613754"/>
              <a:gd name="connsiteX21" fmla="*/ 125290 w 263051"/>
              <a:gd name="connsiteY21" fmla="*/ 283544 h 2613754"/>
              <a:gd name="connsiteX22" fmla="*/ 125290 w 263051"/>
              <a:gd name="connsiteY22" fmla="*/ 191015 h 2613754"/>
              <a:gd name="connsiteX23" fmla="*/ 114404 w 263051"/>
              <a:gd name="connsiteY23" fmla="*/ 136587 h 2613754"/>
              <a:gd name="connsiteX0" fmla="*/ 114404 w 263051"/>
              <a:gd name="connsiteY0" fmla="*/ 136587 h 2613754"/>
              <a:gd name="connsiteX1" fmla="*/ 70862 w 263051"/>
              <a:gd name="connsiteY1" fmla="*/ 515 h 2613754"/>
              <a:gd name="connsiteX2" fmla="*/ 104 w 263051"/>
              <a:gd name="connsiteY2" fmla="*/ 98487 h 2613754"/>
              <a:gd name="connsiteX3" fmla="*/ 54533 w 263051"/>
              <a:gd name="connsiteY3" fmla="*/ 305315 h 2613754"/>
              <a:gd name="connsiteX4" fmla="*/ 32762 w 263051"/>
              <a:gd name="connsiteY4" fmla="*/ 637329 h 2613754"/>
              <a:gd name="connsiteX5" fmla="*/ 119847 w 263051"/>
              <a:gd name="connsiteY5" fmla="*/ 947572 h 2613754"/>
              <a:gd name="connsiteX6" fmla="*/ 185713 w 263051"/>
              <a:gd name="connsiteY6" fmla="*/ 1334893 h 2613754"/>
              <a:gd name="connsiteX7" fmla="*/ 147094 w 263051"/>
              <a:gd name="connsiteY7" fmla="*/ 1652801 h 2613754"/>
              <a:gd name="connsiteX8" fmla="*/ 83932 w 263051"/>
              <a:gd name="connsiteY8" fmla="*/ 2023097 h 2613754"/>
              <a:gd name="connsiteX9" fmla="*/ 19546 w 263051"/>
              <a:gd name="connsiteY9" fmla="*/ 2560273 h 2613754"/>
              <a:gd name="connsiteX10" fmla="*/ 119990 w 263051"/>
              <a:gd name="connsiteY10" fmla="*/ 2556490 h 2613754"/>
              <a:gd name="connsiteX11" fmla="*/ 144603 w 263051"/>
              <a:gd name="connsiteY11" fmla="*/ 2224079 h 2613754"/>
              <a:gd name="connsiteX12" fmla="*/ 212376 w 263051"/>
              <a:gd name="connsiteY12" fmla="*/ 1764001 h 2613754"/>
              <a:gd name="connsiteX13" fmla="*/ 234147 w 263051"/>
              <a:gd name="connsiteY13" fmla="*/ 1557172 h 2613754"/>
              <a:gd name="connsiteX14" fmla="*/ 261362 w 263051"/>
              <a:gd name="connsiteY14" fmla="*/ 1437429 h 2613754"/>
              <a:gd name="connsiteX15" fmla="*/ 259102 w 263051"/>
              <a:gd name="connsiteY15" fmla="*/ 1262546 h 2613754"/>
              <a:gd name="connsiteX16" fmla="*/ 250476 w 263051"/>
              <a:gd name="connsiteY16" fmla="*/ 1040101 h 2613754"/>
              <a:gd name="connsiteX17" fmla="*/ 196047 w 263051"/>
              <a:gd name="connsiteY17" fmla="*/ 893144 h 2613754"/>
              <a:gd name="connsiteX18" fmla="*/ 242052 w 263051"/>
              <a:gd name="connsiteY18" fmla="*/ 794718 h 2613754"/>
              <a:gd name="connsiteX19" fmla="*/ 136176 w 263051"/>
              <a:gd name="connsiteY19" fmla="*/ 582901 h 2613754"/>
              <a:gd name="connsiteX20" fmla="*/ 114404 w 263051"/>
              <a:gd name="connsiteY20" fmla="*/ 425058 h 2613754"/>
              <a:gd name="connsiteX21" fmla="*/ 125290 w 263051"/>
              <a:gd name="connsiteY21" fmla="*/ 283544 h 2613754"/>
              <a:gd name="connsiteX22" fmla="*/ 125290 w 263051"/>
              <a:gd name="connsiteY22" fmla="*/ 191015 h 2613754"/>
              <a:gd name="connsiteX23" fmla="*/ 114404 w 263051"/>
              <a:gd name="connsiteY23" fmla="*/ 136587 h 2613754"/>
              <a:gd name="connsiteX0" fmla="*/ 114404 w 263051"/>
              <a:gd name="connsiteY0" fmla="*/ 136587 h 2613754"/>
              <a:gd name="connsiteX1" fmla="*/ 70862 w 263051"/>
              <a:gd name="connsiteY1" fmla="*/ 515 h 2613754"/>
              <a:gd name="connsiteX2" fmla="*/ 104 w 263051"/>
              <a:gd name="connsiteY2" fmla="*/ 98487 h 2613754"/>
              <a:gd name="connsiteX3" fmla="*/ 54533 w 263051"/>
              <a:gd name="connsiteY3" fmla="*/ 305315 h 2613754"/>
              <a:gd name="connsiteX4" fmla="*/ 32762 w 263051"/>
              <a:gd name="connsiteY4" fmla="*/ 637329 h 2613754"/>
              <a:gd name="connsiteX5" fmla="*/ 119847 w 263051"/>
              <a:gd name="connsiteY5" fmla="*/ 947572 h 2613754"/>
              <a:gd name="connsiteX6" fmla="*/ 185713 w 263051"/>
              <a:gd name="connsiteY6" fmla="*/ 1334893 h 2613754"/>
              <a:gd name="connsiteX7" fmla="*/ 147094 w 263051"/>
              <a:gd name="connsiteY7" fmla="*/ 1652801 h 2613754"/>
              <a:gd name="connsiteX8" fmla="*/ 83932 w 263051"/>
              <a:gd name="connsiteY8" fmla="*/ 2023097 h 2613754"/>
              <a:gd name="connsiteX9" fmla="*/ 19546 w 263051"/>
              <a:gd name="connsiteY9" fmla="*/ 2560273 h 2613754"/>
              <a:gd name="connsiteX10" fmla="*/ 119990 w 263051"/>
              <a:gd name="connsiteY10" fmla="*/ 2556490 h 2613754"/>
              <a:gd name="connsiteX11" fmla="*/ 144603 w 263051"/>
              <a:gd name="connsiteY11" fmla="*/ 2224079 h 2613754"/>
              <a:gd name="connsiteX12" fmla="*/ 212376 w 263051"/>
              <a:gd name="connsiteY12" fmla="*/ 1764001 h 2613754"/>
              <a:gd name="connsiteX13" fmla="*/ 234147 w 263051"/>
              <a:gd name="connsiteY13" fmla="*/ 1557172 h 2613754"/>
              <a:gd name="connsiteX14" fmla="*/ 261362 w 263051"/>
              <a:gd name="connsiteY14" fmla="*/ 1437429 h 2613754"/>
              <a:gd name="connsiteX15" fmla="*/ 259102 w 263051"/>
              <a:gd name="connsiteY15" fmla="*/ 1262546 h 2613754"/>
              <a:gd name="connsiteX16" fmla="*/ 250476 w 263051"/>
              <a:gd name="connsiteY16" fmla="*/ 1040101 h 2613754"/>
              <a:gd name="connsiteX17" fmla="*/ 254077 w 263051"/>
              <a:gd name="connsiteY17" fmla="*/ 952198 h 2613754"/>
              <a:gd name="connsiteX18" fmla="*/ 242052 w 263051"/>
              <a:gd name="connsiteY18" fmla="*/ 794718 h 2613754"/>
              <a:gd name="connsiteX19" fmla="*/ 136176 w 263051"/>
              <a:gd name="connsiteY19" fmla="*/ 582901 h 2613754"/>
              <a:gd name="connsiteX20" fmla="*/ 114404 w 263051"/>
              <a:gd name="connsiteY20" fmla="*/ 425058 h 2613754"/>
              <a:gd name="connsiteX21" fmla="*/ 125290 w 263051"/>
              <a:gd name="connsiteY21" fmla="*/ 283544 h 2613754"/>
              <a:gd name="connsiteX22" fmla="*/ 125290 w 263051"/>
              <a:gd name="connsiteY22" fmla="*/ 191015 h 2613754"/>
              <a:gd name="connsiteX23" fmla="*/ 114404 w 263051"/>
              <a:gd name="connsiteY23" fmla="*/ 136587 h 2613754"/>
              <a:gd name="connsiteX0" fmla="*/ 114404 w 276142"/>
              <a:gd name="connsiteY0" fmla="*/ 136587 h 2613754"/>
              <a:gd name="connsiteX1" fmla="*/ 70862 w 276142"/>
              <a:gd name="connsiteY1" fmla="*/ 515 h 2613754"/>
              <a:gd name="connsiteX2" fmla="*/ 104 w 276142"/>
              <a:gd name="connsiteY2" fmla="*/ 98487 h 2613754"/>
              <a:gd name="connsiteX3" fmla="*/ 54533 w 276142"/>
              <a:gd name="connsiteY3" fmla="*/ 305315 h 2613754"/>
              <a:gd name="connsiteX4" fmla="*/ 32762 w 276142"/>
              <a:gd name="connsiteY4" fmla="*/ 637329 h 2613754"/>
              <a:gd name="connsiteX5" fmla="*/ 119847 w 276142"/>
              <a:gd name="connsiteY5" fmla="*/ 947572 h 2613754"/>
              <a:gd name="connsiteX6" fmla="*/ 185713 w 276142"/>
              <a:gd name="connsiteY6" fmla="*/ 1334893 h 2613754"/>
              <a:gd name="connsiteX7" fmla="*/ 147094 w 276142"/>
              <a:gd name="connsiteY7" fmla="*/ 1652801 h 2613754"/>
              <a:gd name="connsiteX8" fmla="*/ 83932 w 276142"/>
              <a:gd name="connsiteY8" fmla="*/ 2023097 h 2613754"/>
              <a:gd name="connsiteX9" fmla="*/ 19546 w 276142"/>
              <a:gd name="connsiteY9" fmla="*/ 2560273 h 2613754"/>
              <a:gd name="connsiteX10" fmla="*/ 119990 w 276142"/>
              <a:gd name="connsiteY10" fmla="*/ 2556490 h 2613754"/>
              <a:gd name="connsiteX11" fmla="*/ 144603 w 276142"/>
              <a:gd name="connsiteY11" fmla="*/ 2224079 h 2613754"/>
              <a:gd name="connsiteX12" fmla="*/ 212376 w 276142"/>
              <a:gd name="connsiteY12" fmla="*/ 1764001 h 2613754"/>
              <a:gd name="connsiteX13" fmla="*/ 234147 w 276142"/>
              <a:gd name="connsiteY13" fmla="*/ 1557172 h 2613754"/>
              <a:gd name="connsiteX14" fmla="*/ 261362 w 276142"/>
              <a:gd name="connsiteY14" fmla="*/ 1437429 h 2613754"/>
              <a:gd name="connsiteX15" fmla="*/ 259102 w 276142"/>
              <a:gd name="connsiteY15" fmla="*/ 1262546 h 2613754"/>
              <a:gd name="connsiteX16" fmla="*/ 250476 w 276142"/>
              <a:gd name="connsiteY16" fmla="*/ 1040101 h 2613754"/>
              <a:gd name="connsiteX17" fmla="*/ 254077 w 276142"/>
              <a:gd name="connsiteY17" fmla="*/ 952198 h 2613754"/>
              <a:gd name="connsiteX18" fmla="*/ 242052 w 276142"/>
              <a:gd name="connsiteY18" fmla="*/ 794718 h 2613754"/>
              <a:gd name="connsiteX19" fmla="*/ 270642 w 276142"/>
              <a:gd name="connsiteY19" fmla="*/ 644001 h 2613754"/>
              <a:gd name="connsiteX20" fmla="*/ 114404 w 276142"/>
              <a:gd name="connsiteY20" fmla="*/ 425058 h 2613754"/>
              <a:gd name="connsiteX21" fmla="*/ 125290 w 276142"/>
              <a:gd name="connsiteY21" fmla="*/ 283544 h 2613754"/>
              <a:gd name="connsiteX22" fmla="*/ 125290 w 276142"/>
              <a:gd name="connsiteY22" fmla="*/ 191015 h 2613754"/>
              <a:gd name="connsiteX23" fmla="*/ 114404 w 276142"/>
              <a:gd name="connsiteY23" fmla="*/ 136587 h 2613754"/>
              <a:gd name="connsiteX0" fmla="*/ 114512 w 276250"/>
              <a:gd name="connsiteY0" fmla="*/ 136587 h 2613754"/>
              <a:gd name="connsiteX1" fmla="*/ 70970 w 276250"/>
              <a:gd name="connsiteY1" fmla="*/ 515 h 2613754"/>
              <a:gd name="connsiteX2" fmla="*/ 212 w 276250"/>
              <a:gd name="connsiteY2" fmla="*/ 98487 h 2613754"/>
              <a:gd name="connsiteX3" fmla="*/ 54641 w 276250"/>
              <a:gd name="connsiteY3" fmla="*/ 305315 h 2613754"/>
              <a:gd name="connsiteX4" fmla="*/ 201083 w 276250"/>
              <a:gd name="connsiteY4" fmla="*/ 620203 h 2613754"/>
              <a:gd name="connsiteX5" fmla="*/ 119955 w 276250"/>
              <a:gd name="connsiteY5" fmla="*/ 947572 h 2613754"/>
              <a:gd name="connsiteX6" fmla="*/ 185821 w 276250"/>
              <a:gd name="connsiteY6" fmla="*/ 1334893 h 2613754"/>
              <a:gd name="connsiteX7" fmla="*/ 147202 w 276250"/>
              <a:gd name="connsiteY7" fmla="*/ 1652801 h 2613754"/>
              <a:gd name="connsiteX8" fmla="*/ 84040 w 276250"/>
              <a:gd name="connsiteY8" fmla="*/ 2023097 h 2613754"/>
              <a:gd name="connsiteX9" fmla="*/ 19654 w 276250"/>
              <a:gd name="connsiteY9" fmla="*/ 2560273 h 2613754"/>
              <a:gd name="connsiteX10" fmla="*/ 120098 w 276250"/>
              <a:gd name="connsiteY10" fmla="*/ 2556490 h 2613754"/>
              <a:gd name="connsiteX11" fmla="*/ 144711 w 276250"/>
              <a:gd name="connsiteY11" fmla="*/ 2224079 h 2613754"/>
              <a:gd name="connsiteX12" fmla="*/ 212484 w 276250"/>
              <a:gd name="connsiteY12" fmla="*/ 1764001 h 2613754"/>
              <a:gd name="connsiteX13" fmla="*/ 234255 w 276250"/>
              <a:gd name="connsiteY13" fmla="*/ 1557172 h 2613754"/>
              <a:gd name="connsiteX14" fmla="*/ 261470 w 276250"/>
              <a:gd name="connsiteY14" fmla="*/ 1437429 h 2613754"/>
              <a:gd name="connsiteX15" fmla="*/ 259210 w 276250"/>
              <a:gd name="connsiteY15" fmla="*/ 1262546 h 2613754"/>
              <a:gd name="connsiteX16" fmla="*/ 250584 w 276250"/>
              <a:gd name="connsiteY16" fmla="*/ 1040101 h 2613754"/>
              <a:gd name="connsiteX17" fmla="*/ 254185 w 276250"/>
              <a:gd name="connsiteY17" fmla="*/ 952198 h 2613754"/>
              <a:gd name="connsiteX18" fmla="*/ 242160 w 276250"/>
              <a:gd name="connsiteY18" fmla="*/ 794718 h 2613754"/>
              <a:gd name="connsiteX19" fmla="*/ 270750 w 276250"/>
              <a:gd name="connsiteY19" fmla="*/ 644001 h 2613754"/>
              <a:gd name="connsiteX20" fmla="*/ 114512 w 276250"/>
              <a:gd name="connsiteY20" fmla="*/ 425058 h 2613754"/>
              <a:gd name="connsiteX21" fmla="*/ 125398 w 276250"/>
              <a:gd name="connsiteY21" fmla="*/ 283544 h 2613754"/>
              <a:gd name="connsiteX22" fmla="*/ 125398 w 276250"/>
              <a:gd name="connsiteY22" fmla="*/ 191015 h 2613754"/>
              <a:gd name="connsiteX23" fmla="*/ 114512 w 276250"/>
              <a:gd name="connsiteY23" fmla="*/ 136587 h 2613754"/>
              <a:gd name="connsiteX0" fmla="*/ 114512 w 276250"/>
              <a:gd name="connsiteY0" fmla="*/ 136587 h 2613754"/>
              <a:gd name="connsiteX1" fmla="*/ 70970 w 276250"/>
              <a:gd name="connsiteY1" fmla="*/ 515 h 2613754"/>
              <a:gd name="connsiteX2" fmla="*/ 212 w 276250"/>
              <a:gd name="connsiteY2" fmla="*/ 98487 h 2613754"/>
              <a:gd name="connsiteX3" fmla="*/ 54641 w 276250"/>
              <a:gd name="connsiteY3" fmla="*/ 305315 h 2613754"/>
              <a:gd name="connsiteX4" fmla="*/ 201083 w 276250"/>
              <a:gd name="connsiteY4" fmla="*/ 620203 h 2613754"/>
              <a:gd name="connsiteX5" fmla="*/ 119443 w 276250"/>
              <a:gd name="connsiteY5" fmla="*/ 1006114 h 2613754"/>
              <a:gd name="connsiteX6" fmla="*/ 185821 w 276250"/>
              <a:gd name="connsiteY6" fmla="*/ 1334893 h 2613754"/>
              <a:gd name="connsiteX7" fmla="*/ 147202 w 276250"/>
              <a:gd name="connsiteY7" fmla="*/ 1652801 h 2613754"/>
              <a:gd name="connsiteX8" fmla="*/ 84040 w 276250"/>
              <a:gd name="connsiteY8" fmla="*/ 2023097 h 2613754"/>
              <a:gd name="connsiteX9" fmla="*/ 19654 w 276250"/>
              <a:gd name="connsiteY9" fmla="*/ 2560273 h 2613754"/>
              <a:gd name="connsiteX10" fmla="*/ 120098 w 276250"/>
              <a:gd name="connsiteY10" fmla="*/ 2556490 h 2613754"/>
              <a:gd name="connsiteX11" fmla="*/ 144711 w 276250"/>
              <a:gd name="connsiteY11" fmla="*/ 2224079 h 2613754"/>
              <a:gd name="connsiteX12" fmla="*/ 212484 w 276250"/>
              <a:gd name="connsiteY12" fmla="*/ 1764001 h 2613754"/>
              <a:gd name="connsiteX13" fmla="*/ 234255 w 276250"/>
              <a:gd name="connsiteY13" fmla="*/ 1557172 h 2613754"/>
              <a:gd name="connsiteX14" fmla="*/ 261470 w 276250"/>
              <a:gd name="connsiteY14" fmla="*/ 1437429 h 2613754"/>
              <a:gd name="connsiteX15" fmla="*/ 259210 w 276250"/>
              <a:gd name="connsiteY15" fmla="*/ 1262546 h 2613754"/>
              <a:gd name="connsiteX16" fmla="*/ 250584 w 276250"/>
              <a:gd name="connsiteY16" fmla="*/ 1040101 h 2613754"/>
              <a:gd name="connsiteX17" fmla="*/ 254185 w 276250"/>
              <a:gd name="connsiteY17" fmla="*/ 952198 h 2613754"/>
              <a:gd name="connsiteX18" fmla="*/ 242160 w 276250"/>
              <a:gd name="connsiteY18" fmla="*/ 794718 h 2613754"/>
              <a:gd name="connsiteX19" fmla="*/ 270750 w 276250"/>
              <a:gd name="connsiteY19" fmla="*/ 644001 h 2613754"/>
              <a:gd name="connsiteX20" fmla="*/ 114512 w 276250"/>
              <a:gd name="connsiteY20" fmla="*/ 425058 h 2613754"/>
              <a:gd name="connsiteX21" fmla="*/ 125398 w 276250"/>
              <a:gd name="connsiteY21" fmla="*/ 283544 h 2613754"/>
              <a:gd name="connsiteX22" fmla="*/ 125398 w 276250"/>
              <a:gd name="connsiteY22" fmla="*/ 191015 h 2613754"/>
              <a:gd name="connsiteX23" fmla="*/ 114512 w 276250"/>
              <a:gd name="connsiteY23" fmla="*/ 136587 h 2613754"/>
              <a:gd name="connsiteX0" fmla="*/ 114512 w 276250"/>
              <a:gd name="connsiteY0" fmla="*/ 136587 h 2613754"/>
              <a:gd name="connsiteX1" fmla="*/ 70970 w 276250"/>
              <a:gd name="connsiteY1" fmla="*/ 515 h 2613754"/>
              <a:gd name="connsiteX2" fmla="*/ 212 w 276250"/>
              <a:gd name="connsiteY2" fmla="*/ 98487 h 2613754"/>
              <a:gd name="connsiteX3" fmla="*/ 54641 w 276250"/>
              <a:gd name="connsiteY3" fmla="*/ 305315 h 2613754"/>
              <a:gd name="connsiteX4" fmla="*/ 201083 w 276250"/>
              <a:gd name="connsiteY4" fmla="*/ 620203 h 2613754"/>
              <a:gd name="connsiteX5" fmla="*/ 119443 w 276250"/>
              <a:gd name="connsiteY5" fmla="*/ 1006114 h 2613754"/>
              <a:gd name="connsiteX6" fmla="*/ 185821 w 276250"/>
              <a:gd name="connsiteY6" fmla="*/ 1334893 h 2613754"/>
              <a:gd name="connsiteX7" fmla="*/ 147202 w 276250"/>
              <a:gd name="connsiteY7" fmla="*/ 1652801 h 2613754"/>
              <a:gd name="connsiteX8" fmla="*/ 84040 w 276250"/>
              <a:gd name="connsiteY8" fmla="*/ 2023097 h 2613754"/>
              <a:gd name="connsiteX9" fmla="*/ 19654 w 276250"/>
              <a:gd name="connsiteY9" fmla="*/ 2560273 h 2613754"/>
              <a:gd name="connsiteX10" fmla="*/ 120098 w 276250"/>
              <a:gd name="connsiteY10" fmla="*/ 2556490 h 2613754"/>
              <a:gd name="connsiteX11" fmla="*/ 144711 w 276250"/>
              <a:gd name="connsiteY11" fmla="*/ 2224079 h 2613754"/>
              <a:gd name="connsiteX12" fmla="*/ 212484 w 276250"/>
              <a:gd name="connsiteY12" fmla="*/ 1764001 h 2613754"/>
              <a:gd name="connsiteX13" fmla="*/ 234255 w 276250"/>
              <a:gd name="connsiteY13" fmla="*/ 1557172 h 2613754"/>
              <a:gd name="connsiteX14" fmla="*/ 261470 w 276250"/>
              <a:gd name="connsiteY14" fmla="*/ 1437429 h 2613754"/>
              <a:gd name="connsiteX15" fmla="*/ 259210 w 276250"/>
              <a:gd name="connsiteY15" fmla="*/ 1262546 h 2613754"/>
              <a:gd name="connsiteX16" fmla="*/ 228854 w 276250"/>
              <a:gd name="connsiteY16" fmla="*/ 1083304 h 2613754"/>
              <a:gd name="connsiteX17" fmla="*/ 254185 w 276250"/>
              <a:gd name="connsiteY17" fmla="*/ 952198 h 2613754"/>
              <a:gd name="connsiteX18" fmla="*/ 242160 w 276250"/>
              <a:gd name="connsiteY18" fmla="*/ 794718 h 2613754"/>
              <a:gd name="connsiteX19" fmla="*/ 270750 w 276250"/>
              <a:gd name="connsiteY19" fmla="*/ 644001 h 2613754"/>
              <a:gd name="connsiteX20" fmla="*/ 114512 w 276250"/>
              <a:gd name="connsiteY20" fmla="*/ 425058 h 2613754"/>
              <a:gd name="connsiteX21" fmla="*/ 125398 w 276250"/>
              <a:gd name="connsiteY21" fmla="*/ 283544 h 2613754"/>
              <a:gd name="connsiteX22" fmla="*/ 125398 w 276250"/>
              <a:gd name="connsiteY22" fmla="*/ 191015 h 2613754"/>
              <a:gd name="connsiteX23" fmla="*/ 114512 w 276250"/>
              <a:gd name="connsiteY23" fmla="*/ 136587 h 2613754"/>
              <a:gd name="connsiteX0" fmla="*/ 114512 w 276706"/>
              <a:gd name="connsiteY0" fmla="*/ 136587 h 2613754"/>
              <a:gd name="connsiteX1" fmla="*/ 70970 w 276706"/>
              <a:gd name="connsiteY1" fmla="*/ 515 h 2613754"/>
              <a:gd name="connsiteX2" fmla="*/ 212 w 276706"/>
              <a:gd name="connsiteY2" fmla="*/ 98487 h 2613754"/>
              <a:gd name="connsiteX3" fmla="*/ 54641 w 276706"/>
              <a:gd name="connsiteY3" fmla="*/ 305315 h 2613754"/>
              <a:gd name="connsiteX4" fmla="*/ 201083 w 276706"/>
              <a:gd name="connsiteY4" fmla="*/ 620203 h 2613754"/>
              <a:gd name="connsiteX5" fmla="*/ 119443 w 276706"/>
              <a:gd name="connsiteY5" fmla="*/ 1006114 h 2613754"/>
              <a:gd name="connsiteX6" fmla="*/ 185821 w 276706"/>
              <a:gd name="connsiteY6" fmla="*/ 1334893 h 2613754"/>
              <a:gd name="connsiteX7" fmla="*/ 147202 w 276706"/>
              <a:gd name="connsiteY7" fmla="*/ 1652801 h 2613754"/>
              <a:gd name="connsiteX8" fmla="*/ 84040 w 276706"/>
              <a:gd name="connsiteY8" fmla="*/ 2023097 h 2613754"/>
              <a:gd name="connsiteX9" fmla="*/ 19654 w 276706"/>
              <a:gd name="connsiteY9" fmla="*/ 2560273 h 2613754"/>
              <a:gd name="connsiteX10" fmla="*/ 120098 w 276706"/>
              <a:gd name="connsiteY10" fmla="*/ 2556490 h 2613754"/>
              <a:gd name="connsiteX11" fmla="*/ 144711 w 276706"/>
              <a:gd name="connsiteY11" fmla="*/ 2224079 h 2613754"/>
              <a:gd name="connsiteX12" fmla="*/ 212484 w 276706"/>
              <a:gd name="connsiteY12" fmla="*/ 1764001 h 2613754"/>
              <a:gd name="connsiteX13" fmla="*/ 234255 w 276706"/>
              <a:gd name="connsiteY13" fmla="*/ 1557172 h 2613754"/>
              <a:gd name="connsiteX14" fmla="*/ 261470 w 276706"/>
              <a:gd name="connsiteY14" fmla="*/ 1437429 h 2613754"/>
              <a:gd name="connsiteX15" fmla="*/ 259210 w 276706"/>
              <a:gd name="connsiteY15" fmla="*/ 1262546 h 2613754"/>
              <a:gd name="connsiteX16" fmla="*/ 228854 w 276706"/>
              <a:gd name="connsiteY16" fmla="*/ 1083304 h 2613754"/>
              <a:gd name="connsiteX17" fmla="*/ 223252 w 276706"/>
              <a:gd name="connsiteY17" fmla="*/ 945039 h 2613754"/>
              <a:gd name="connsiteX18" fmla="*/ 242160 w 276706"/>
              <a:gd name="connsiteY18" fmla="*/ 794718 h 2613754"/>
              <a:gd name="connsiteX19" fmla="*/ 270750 w 276706"/>
              <a:gd name="connsiteY19" fmla="*/ 644001 h 2613754"/>
              <a:gd name="connsiteX20" fmla="*/ 114512 w 276706"/>
              <a:gd name="connsiteY20" fmla="*/ 425058 h 2613754"/>
              <a:gd name="connsiteX21" fmla="*/ 125398 w 276706"/>
              <a:gd name="connsiteY21" fmla="*/ 283544 h 2613754"/>
              <a:gd name="connsiteX22" fmla="*/ 125398 w 276706"/>
              <a:gd name="connsiteY22" fmla="*/ 191015 h 2613754"/>
              <a:gd name="connsiteX23" fmla="*/ 114512 w 276706"/>
              <a:gd name="connsiteY23" fmla="*/ 136587 h 2613754"/>
              <a:gd name="connsiteX0" fmla="*/ 114512 w 276706"/>
              <a:gd name="connsiteY0" fmla="*/ 136587 h 2613754"/>
              <a:gd name="connsiteX1" fmla="*/ 70970 w 276706"/>
              <a:gd name="connsiteY1" fmla="*/ 515 h 2613754"/>
              <a:gd name="connsiteX2" fmla="*/ 212 w 276706"/>
              <a:gd name="connsiteY2" fmla="*/ 98487 h 2613754"/>
              <a:gd name="connsiteX3" fmla="*/ 54641 w 276706"/>
              <a:gd name="connsiteY3" fmla="*/ 305315 h 2613754"/>
              <a:gd name="connsiteX4" fmla="*/ 201083 w 276706"/>
              <a:gd name="connsiteY4" fmla="*/ 620203 h 2613754"/>
              <a:gd name="connsiteX5" fmla="*/ 119443 w 276706"/>
              <a:gd name="connsiteY5" fmla="*/ 1006114 h 2613754"/>
              <a:gd name="connsiteX6" fmla="*/ 185821 w 276706"/>
              <a:gd name="connsiteY6" fmla="*/ 1334893 h 2613754"/>
              <a:gd name="connsiteX7" fmla="*/ 128541 w 276706"/>
              <a:gd name="connsiteY7" fmla="*/ 1660215 h 2613754"/>
              <a:gd name="connsiteX8" fmla="*/ 84040 w 276706"/>
              <a:gd name="connsiteY8" fmla="*/ 2023097 h 2613754"/>
              <a:gd name="connsiteX9" fmla="*/ 19654 w 276706"/>
              <a:gd name="connsiteY9" fmla="*/ 2560273 h 2613754"/>
              <a:gd name="connsiteX10" fmla="*/ 120098 w 276706"/>
              <a:gd name="connsiteY10" fmla="*/ 2556490 h 2613754"/>
              <a:gd name="connsiteX11" fmla="*/ 144711 w 276706"/>
              <a:gd name="connsiteY11" fmla="*/ 2224079 h 2613754"/>
              <a:gd name="connsiteX12" fmla="*/ 212484 w 276706"/>
              <a:gd name="connsiteY12" fmla="*/ 1764001 h 2613754"/>
              <a:gd name="connsiteX13" fmla="*/ 234255 w 276706"/>
              <a:gd name="connsiteY13" fmla="*/ 1557172 h 2613754"/>
              <a:gd name="connsiteX14" fmla="*/ 261470 w 276706"/>
              <a:gd name="connsiteY14" fmla="*/ 1437429 h 2613754"/>
              <a:gd name="connsiteX15" fmla="*/ 259210 w 276706"/>
              <a:gd name="connsiteY15" fmla="*/ 1262546 h 2613754"/>
              <a:gd name="connsiteX16" fmla="*/ 228854 w 276706"/>
              <a:gd name="connsiteY16" fmla="*/ 1083304 h 2613754"/>
              <a:gd name="connsiteX17" fmla="*/ 223252 w 276706"/>
              <a:gd name="connsiteY17" fmla="*/ 945039 h 2613754"/>
              <a:gd name="connsiteX18" fmla="*/ 242160 w 276706"/>
              <a:gd name="connsiteY18" fmla="*/ 794718 h 2613754"/>
              <a:gd name="connsiteX19" fmla="*/ 270750 w 276706"/>
              <a:gd name="connsiteY19" fmla="*/ 644001 h 2613754"/>
              <a:gd name="connsiteX20" fmla="*/ 114512 w 276706"/>
              <a:gd name="connsiteY20" fmla="*/ 425058 h 2613754"/>
              <a:gd name="connsiteX21" fmla="*/ 125398 w 276706"/>
              <a:gd name="connsiteY21" fmla="*/ 283544 h 2613754"/>
              <a:gd name="connsiteX22" fmla="*/ 125398 w 276706"/>
              <a:gd name="connsiteY22" fmla="*/ 191015 h 2613754"/>
              <a:gd name="connsiteX23" fmla="*/ 114512 w 276706"/>
              <a:gd name="connsiteY23" fmla="*/ 136587 h 2613754"/>
              <a:gd name="connsiteX0" fmla="*/ 114512 w 299791"/>
              <a:gd name="connsiteY0" fmla="*/ 136587 h 2613754"/>
              <a:gd name="connsiteX1" fmla="*/ 70970 w 299791"/>
              <a:gd name="connsiteY1" fmla="*/ 515 h 2613754"/>
              <a:gd name="connsiteX2" fmla="*/ 212 w 299791"/>
              <a:gd name="connsiteY2" fmla="*/ 98487 h 2613754"/>
              <a:gd name="connsiteX3" fmla="*/ 54641 w 299791"/>
              <a:gd name="connsiteY3" fmla="*/ 305315 h 2613754"/>
              <a:gd name="connsiteX4" fmla="*/ 201083 w 299791"/>
              <a:gd name="connsiteY4" fmla="*/ 620203 h 2613754"/>
              <a:gd name="connsiteX5" fmla="*/ 119443 w 299791"/>
              <a:gd name="connsiteY5" fmla="*/ 1006114 h 2613754"/>
              <a:gd name="connsiteX6" fmla="*/ 185821 w 299791"/>
              <a:gd name="connsiteY6" fmla="*/ 1334893 h 2613754"/>
              <a:gd name="connsiteX7" fmla="*/ 128541 w 299791"/>
              <a:gd name="connsiteY7" fmla="*/ 1660215 h 2613754"/>
              <a:gd name="connsiteX8" fmla="*/ 84040 w 299791"/>
              <a:gd name="connsiteY8" fmla="*/ 2023097 h 2613754"/>
              <a:gd name="connsiteX9" fmla="*/ 19654 w 299791"/>
              <a:gd name="connsiteY9" fmla="*/ 2560273 h 2613754"/>
              <a:gd name="connsiteX10" fmla="*/ 120098 w 299791"/>
              <a:gd name="connsiteY10" fmla="*/ 2556490 h 2613754"/>
              <a:gd name="connsiteX11" fmla="*/ 144711 w 299791"/>
              <a:gd name="connsiteY11" fmla="*/ 2224079 h 2613754"/>
              <a:gd name="connsiteX12" fmla="*/ 212484 w 299791"/>
              <a:gd name="connsiteY12" fmla="*/ 1764001 h 2613754"/>
              <a:gd name="connsiteX13" fmla="*/ 234255 w 299791"/>
              <a:gd name="connsiteY13" fmla="*/ 1557172 h 2613754"/>
              <a:gd name="connsiteX14" fmla="*/ 261470 w 299791"/>
              <a:gd name="connsiteY14" fmla="*/ 1437429 h 2613754"/>
              <a:gd name="connsiteX15" fmla="*/ 259210 w 299791"/>
              <a:gd name="connsiteY15" fmla="*/ 1262546 h 2613754"/>
              <a:gd name="connsiteX16" fmla="*/ 228854 w 299791"/>
              <a:gd name="connsiteY16" fmla="*/ 1083304 h 2613754"/>
              <a:gd name="connsiteX17" fmla="*/ 223252 w 299791"/>
              <a:gd name="connsiteY17" fmla="*/ 945039 h 2613754"/>
              <a:gd name="connsiteX18" fmla="*/ 242160 w 299791"/>
              <a:gd name="connsiteY18" fmla="*/ 794718 h 2613754"/>
              <a:gd name="connsiteX19" fmla="*/ 270750 w 299791"/>
              <a:gd name="connsiteY19" fmla="*/ 644001 h 2613754"/>
              <a:gd name="connsiteX20" fmla="*/ 291670 w 299791"/>
              <a:gd name="connsiteY20" fmla="*/ 566430 h 2613754"/>
              <a:gd name="connsiteX21" fmla="*/ 125398 w 299791"/>
              <a:gd name="connsiteY21" fmla="*/ 283544 h 2613754"/>
              <a:gd name="connsiteX22" fmla="*/ 125398 w 299791"/>
              <a:gd name="connsiteY22" fmla="*/ 191015 h 2613754"/>
              <a:gd name="connsiteX23" fmla="*/ 114512 w 299791"/>
              <a:gd name="connsiteY23" fmla="*/ 136587 h 2613754"/>
              <a:gd name="connsiteX0" fmla="*/ 114512 w 292075"/>
              <a:gd name="connsiteY0" fmla="*/ 136587 h 2613754"/>
              <a:gd name="connsiteX1" fmla="*/ 70970 w 292075"/>
              <a:gd name="connsiteY1" fmla="*/ 515 h 2613754"/>
              <a:gd name="connsiteX2" fmla="*/ 212 w 292075"/>
              <a:gd name="connsiteY2" fmla="*/ 98487 h 2613754"/>
              <a:gd name="connsiteX3" fmla="*/ 54641 w 292075"/>
              <a:gd name="connsiteY3" fmla="*/ 305315 h 2613754"/>
              <a:gd name="connsiteX4" fmla="*/ 201083 w 292075"/>
              <a:gd name="connsiteY4" fmla="*/ 620203 h 2613754"/>
              <a:gd name="connsiteX5" fmla="*/ 119443 w 292075"/>
              <a:gd name="connsiteY5" fmla="*/ 1006114 h 2613754"/>
              <a:gd name="connsiteX6" fmla="*/ 185821 w 292075"/>
              <a:gd name="connsiteY6" fmla="*/ 1334893 h 2613754"/>
              <a:gd name="connsiteX7" fmla="*/ 128541 w 292075"/>
              <a:gd name="connsiteY7" fmla="*/ 1660215 h 2613754"/>
              <a:gd name="connsiteX8" fmla="*/ 84040 w 292075"/>
              <a:gd name="connsiteY8" fmla="*/ 2023097 h 2613754"/>
              <a:gd name="connsiteX9" fmla="*/ 19654 w 292075"/>
              <a:gd name="connsiteY9" fmla="*/ 2560273 h 2613754"/>
              <a:gd name="connsiteX10" fmla="*/ 120098 w 292075"/>
              <a:gd name="connsiteY10" fmla="*/ 2556490 h 2613754"/>
              <a:gd name="connsiteX11" fmla="*/ 144711 w 292075"/>
              <a:gd name="connsiteY11" fmla="*/ 2224079 h 2613754"/>
              <a:gd name="connsiteX12" fmla="*/ 212484 w 292075"/>
              <a:gd name="connsiteY12" fmla="*/ 1764001 h 2613754"/>
              <a:gd name="connsiteX13" fmla="*/ 234255 w 292075"/>
              <a:gd name="connsiteY13" fmla="*/ 1557172 h 2613754"/>
              <a:gd name="connsiteX14" fmla="*/ 261470 w 292075"/>
              <a:gd name="connsiteY14" fmla="*/ 1437429 h 2613754"/>
              <a:gd name="connsiteX15" fmla="*/ 259210 w 292075"/>
              <a:gd name="connsiteY15" fmla="*/ 1262546 h 2613754"/>
              <a:gd name="connsiteX16" fmla="*/ 228854 w 292075"/>
              <a:gd name="connsiteY16" fmla="*/ 1083304 h 2613754"/>
              <a:gd name="connsiteX17" fmla="*/ 223252 w 292075"/>
              <a:gd name="connsiteY17" fmla="*/ 945039 h 2613754"/>
              <a:gd name="connsiteX18" fmla="*/ 242160 w 292075"/>
              <a:gd name="connsiteY18" fmla="*/ 794718 h 2613754"/>
              <a:gd name="connsiteX19" fmla="*/ 270750 w 292075"/>
              <a:gd name="connsiteY19" fmla="*/ 644001 h 2613754"/>
              <a:gd name="connsiteX20" fmla="*/ 291670 w 292075"/>
              <a:gd name="connsiteY20" fmla="*/ 566430 h 2613754"/>
              <a:gd name="connsiteX21" fmla="*/ 251939 w 292075"/>
              <a:gd name="connsiteY21" fmla="*/ 384524 h 2613754"/>
              <a:gd name="connsiteX22" fmla="*/ 125398 w 292075"/>
              <a:gd name="connsiteY22" fmla="*/ 191015 h 2613754"/>
              <a:gd name="connsiteX23" fmla="*/ 114512 w 292075"/>
              <a:gd name="connsiteY23" fmla="*/ 136587 h 2613754"/>
              <a:gd name="connsiteX0" fmla="*/ 116201 w 293764"/>
              <a:gd name="connsiteY0" fmla="*/ 46434 h 2523601"/>
              <a:gd name="connsiteX1" fmla="*/ 1901 w 293764"/>
              <a:gd name="connsiteY1" fmla="*/ 8334 h 2523601"/>
              <a:gd name="connsiteX2" fmla="*/ 56330 w 293764"/>
              <a:gd name="connsiteY2" fmla="*/ 215162 h 2523601"/>
              <a:gd name="connsiteX3" fmla="*/ 202772 w 293764"/>
              <a:gd name="connsiteY3" fmla="*/ 530050 h 2523601"/>
              <a:gd name="connsiteX4" fmla="*/ 121132 w 293764"/>
              <a:gd name="connsiteY4" fmla="*/ 915961 h 2523601"/>
              <a:gd name="connsiteX5" fmla="*/ 187510 w 293764"/>
              <a:gd name="connsiteY5" fmla="*/ 1244740 h 2523601"/>
              <a:gd name="connsiteX6" fmla="*/ 130230 w 293764"/>
              <a:gd name="connsiteY6" fmla="*/ 1570062 h 2523601"/>
              <a:gd name="connsiteX7" fmla="*/ 85729 w 293764"/>
              <a:gd name="connsiteY7" fmla="*/ 1932944 h 2523601"/>
              <a:gd name="connsiteX8" fmla="*/ 21343 w 293764"/>
              <a:gd name="connsiteY8" fmla="*/ 2470120 h 2523601"/>
              <a:gd name="connsiteX9" fmla="*/ 121787 w 293764"/>
              <a:gd name="connsiteY9" fmla="*/ 2466337 h 2523601"/>
              <a:gd name="connsiteX10" fmla="*/ 146400 w 293764"/>
              <a:gd name="connsiteY10" fmla="*/ 2133926 h 2523601"/>
              <a:gd name="connsiteX11" fmla="*/ 214173 w 293764"/>
              <a:gd name="connsiteY11" fmla="*/ 1673848 h 2523601"/>
              <a:gd name="connsiteX12" fmla="*/ 235944 w 293764"/>
              <a:gd name="connsiteY12" fmla="*/ 1467019 h 2523601"/>
              <a:gd name="connsiteX13" fmla="*/ 263159 w 293764"/>
              <a:gd name="connsiteY13" fmla="*/ 1347276 h 2523601"/>
              <a:gd name="connsiteX14" fmla="*/ 260899 w 293764"/>
              <a:gd name="connsiteY14" fmla="*/ 1172393 h 2523601"/>
              <a:gd name="connsiteX15" fmla="*/ 230543 w 293764"/>
              <a:gd name="connsiteY15" fmla="*/ 993151 h 2523601"/>
              <a:gd name="connsiteX16" fmla="*/ 224941 w 293764"/>
              <a:gd name="connsiteY16" fmla="*/ 854886 h 2523601"/>
              <a:gd name="connsiteX17" fmla="*/ 243849 w 293764"/>
              <a:gd name="connsiteY17" fmla="*/ 704565 h 2523601"/>
              <a:gd name="connsiteX18" fmla="*/ 272439 w 293764"/>
              <a:gd name="connsiteY18" fmla="*/ 553848 h 2523601"/>
              <a:gd name="connsiteX19" fmla="*/ 293359 w 293764"/>
              <a:gd name="connsiteY19" fmla="*/ 476277 h 2523601"/>
              <a:gd name="connsiteX20" fmla="*/ 253628 w 293764"/>
              <a:gd name="connsiteY20" fmla="*/ 294371 h 2523601"/>
              <a:gd name="connsiteX21" fmla="*/ 127087 w 293764"/>
              <a:gd name="connsiteY21" fmla="*/ 100862 h 2523601"/>
              <a:gd name="connsiteX22" fmla="*/ 116201 w 293764"/>
              <a:gd name="connsiteY22" fmla="*/ 46434 h 2523601"/>
              <a:gd name="connsiteX0" fmla="*/ 95337 w 272900"/>
              <a:gd name="connsiteY0" fmla="*/ 0 h 2477167"/>
              <a:gd name="connsiteX1" fmla="*/ 35466 w 272900"/>
              <a:gd name="connsiteY1" fmla="*/ 168728 h 2477167"/>
              <a:gd name="connsiteX2" fmla="*/ 181908 w 272900"/>
              <a:gd name="connsiteY2" fmla="*/ 483616 h 2477167"/>
              <a:gd name="connsiteX3" fmla="*/ 100268 w 272900"/>
              <a:gd name="connsiteY3" fmla="*/ 869527 h 2477167"/>
              <a:gd name="connsiteX4" fmla="*/ 166646 w 272900"/>
              <a:gd name="connsiteY4" fmla="*/ 1198306 h 2477167"/>
              <a:gd name="connsiteX5" fmla="*/ 109366 w 272900"/>
              <a:gd name="connsiteY5" fmla="*/ 1523628 h 2477167"/>
              <a:gd name="connsiteX6" fmla="*/ 64865 w 272900"/>
              <a:gd name="connsiteY6" fmla="*/ 1886510 h 2477167"/>
              <a:gd name="connsiteX7" fmla="*/ 479 w 272900"/>
              <a:gd name="connsiteY7" fmla="*/ 2423686 h 2477167"/>
              <a:gd name="connsiteX8" fmla="*/ 100923 w 272900"/>
              <a:gd name="connsiteY8" fmla="*/ 2419903 h 2477167"/>
              <a:gd name="connsiteX9" fmla="*/ 125536 w 272900"/>
              <a:gd name="connsiteY9" fmla="*/ 2087492 h 2477167"/>
              <a:gd name="connsiteX10" fmla="*/ 193309 w 272900"/>
              <a:gd name="connsiteY10" fmla="*/ 1627414 h 2477167"/>
              <a:gd name="connsiteX11" fmla="*/ 215080 w 272900"/>
              <a:gd name="connsiteY11" fmla="*/ 1420585 h 2477167"/>
              <a:gd name="connsiteX12" fmla="*/ 242295 w 272900"/>
              <a:gd name="connsiteY12" fmla="*/ 1300842 h 2477167"/>
              <a:gd name="connsiteX13" fmla="*/ 240035 w 272900"/>
              <a:gd name="connsiteY13" fmla="*/ 1125959 h 2477167"/>
              <a:gd name="connsiteX14" fmla="*/ 209679 w 272900"/>
              <a:gd name="connsiteY14" fmla="*/ 946717 h 2477167"/>
              <a:gd name="connsiteX15" fmla="*/ 204077 w 272900"/>
              <a:gd name="connsiteY15" fmla="*/ 808452 h 2477167"/>
              <a:gd name="connsiteX16" fmla="*/ 222985 w 272900"/>
              <a:gd name="connsiteY16" fmla="*/ 658131 h 2477167"/>
              <a:gd name="connsiteX17" fmla="*/ 251575 w 272900"/>
              <a:gd name="connsiteY17" fmla="*/ 507414 h 2477167"/>
              <a:gd name="connsiteX18" fmla="*/ 272495 w 272900"/>
              <a:gd name="connsiteY18" fmla="*/ 429843 h 2477167"/>
              <a:gd name="connsiteX19" fmla="*/ 232764 w 272900"/>
              <a:gd name="connsiteY19" fmla="*/ 247937 h 2477167"/>
              <a:gd name="connsiteX20" fmla="*/ 106223 w 272900"/>
              <a:gd name="connsiteY20" fmla="*/ 54428 h 2477167"/>
              <a:gd name="connsiteX21" fmla="*/ 95337 w 272900"/>
              <a:gd name="connsiteY21" fmla="*/ 0 h 2477167"/>
              <a:gd name="connsiteX0" fmla="*/ 106223 w 272900"/>
              <a:gd name="connsiteY0" fmla="*/ 1939 h 2424678"/>
              <a:gd name="connsiteX1" fmla="*/ 35466 w 272900"/>
              <a:gd name="connsiteY1" fmla="*/ 116239 h 2424678"/>
              <a:gd name="connsiteX2" fmla="*/ 181908 w 272900"/>
              <a:gd name="connsiteY2" fmla="*/ 431127 h 2424678"/>
              <a:gd name="connsiteX3" fmla="*/ 100268 w 272900"/>
              <a:gd name="connsiteY3" fmla="*/ 817038 h 2424678"/>
              <a:gd name="connsiteX4" fmla="*/ 166646 w 272900"/>
              <a:gd name="connsiteY4" fmla="*/ 1145817 h 2424678"/>
              <a:gd name="connsiteX5" fmla="*/ 109366 w 272900"/>
              <a:gd name="connsiteY5" fmla="*/ 1471139 h 2424678"/>
              <a:gd name="connsiteX6" fmla="*/ 64865 w 272900"/>
              <a:gd name="connsiteY6" fmla="*/ 1834021 h 2424678"/>
              <a:gd name="connsiteX7" fmla="*/ 479 w 272900"/>
              <a:gd name="connsiteY7" fmla="*/ 2371197 h 2424678"/>
              <a:gd name="connsiteX8" fmla="*/ 100923 w 272900"/>
              <a:gd name="connsiteY8" fmla="*/ 2367414 h 2424678"/>
              <a:gd name="connsiteX9" fmla="*/ 125536 w 272900"/>
              <a:gd name="connsiteY9" fmla="*/ 2035003 h 2424678"/>
              <a:gd name="connsiteX10" fmla="*/ 193309 w 272900"/>
              <a:gd name="connsiteY10" fmla="*/ 1574925 h 2424678"/>
              <a:gd name="connsiteX11" fmla="*/ 215080 w 272900"/>
              <a:gd name="connsiteY11" fmla="*/ 1368096 h 2424678"/>
              <a:gd name="connsiteX12" fmla="*/ 242295 w 272900"/>
              <a:gd name="connsiteY12" fmla="*/ 1248353 h 2424678"/>
              <a:gd name="connsiteX13" fmla="*/ 240035 w 272900"/>
              <a:gd name="connsiteY13" fmla="*/ 1073470 h 2424678"/>
              <a:gd name="connsiteX14" fmla="*/ 209679 w 272900"/>
              <a:gd name="connsiteY14" fmla="*/ 894228 h 2424678"/>
              <a:gd name="connsiteX15" fmla="*/ 204077 w 272900"/>
              <a:gd name="connsiteY15" fmla="*/ 755963 h 2424678"/>
              <a:gd name="connsiteX16" fmla="*/ 222985 w 272900"/>
              <a:gd name="connsiteY16" fmla="*/ 605642 h 2424678"/>
              <a:gd name="connsiteX17" fmla="*/ 251575 w 272900"/>
              <a:gd name="connsiteY17" fmla="*/ 454925 h 2424678"/>
              <a:gd name="connsiteX18" fmla="*/ 272495 w 272900"/>
              <a:gd name="connsiteY18" fmla="*/ 377354 h 2424678"/>
              <a:gd name="connsiteX19" fmla="*/ 232764 w 272900"/>
              <a:gd name="connsiteY19" fmla="*/ 195448 h 2424678"/>
              <a:gd name="connsiteX20" fmla="*/ 106223 w 272900"/>
              <a:gd name="connsiteY20" fmla="*/ 1939 h 2424678"/>
              <a:gd name="connsiteX0" fmla="*/ 222538 w 272900"/>
              <a:gd name="connsiteY0" fmla="*/ 65854 h 2320891"/>
              <a:gd name="connsiteX1" fmla="*/ 35466 w 272900"/>
              <a:gd name="connsiteY1" fmla="*/ 12452 h 2320891"/>
              <a:gd name="connsiteX2" fmla="*/ 181908 w 272900"/>
              <a:gd name="connsiteY2" fmla="*/ 327340 h 2320891"/>
              <a:gd name="connsiteX3" fmla="*/ 100268 w 272900"/>
              <a:gd name="connsiteY3" fmla="*/ 713251 h 2320891"/>
              <a:gd name="connsiteX4" fmla="*/ 166646 w 272900"/>
              <a:gd name="connsiteY4" fmla="*/ 1042030 h 2320891"/>
              <a:gd name="connsiteX5" fmla="*/ 109366 w 272900"/>
              <a:gd name="connsiteY5" fmla="*/ 1367352 h 2320891"/>
              <a:gd name="connsiteX6" fmla="*/ 64865 w 272900"/>
              <a:gd name="connsiteY6" fmla="*/ 1730234 h 2320891"/>
              <a:gd name="connsiteX7" fmla="*/ 479 w 272900"/>
              <a:gd name="connsiteY7" fmla="*/ 2267410 h 2320891"/>
              <a:gd name="connsiteX8" fmla="*/ 100923 w 272900"/>
              <a:gd name="connsiteY8" fmla="*/ 2263627 h 2320891"/>
              <a:gd name="connsiteX9" fmla="*/ 125536 w 272900"/>
              <a:gd name="connsiteY9" fmla="*/ 1931216 h 2320891"/>
              <a:gd name="connsiteX10" fmla="*/ 193309 w 272900"/>
              <a:gd name="connsiteY10" fmla="*/ 1471138 h 2320891"/>
              <a:gd name="connsiteX11" fmla="*/ 215080 w 272900"/>
              <a:gd name="connsiteY11" fmla="*/ 1264309 h 2320891"/>
              <a:gd name="connsiteX12" fmla="*/ 242295 w 272900"/>
              <a:gd name="connsiteY12" fmla="*/ 1144566 h 2320891"/>
              <a:gd name="connsiteX13" fmla="*/ 240035 w 272900"/>
              <a:gd name="connsiteY13" fmla="*/ 969683 h 2320891"/>
              <a:gd name="connsiteX14" fmla="*/ 209679 w 272900"/>
              <a:gd name="connsiteY14" fmla="*/ 790441 h 2320891"/>
              <a:gd name="connsiteX15" fmla="*/ 204077 w 272900"/>
              <a:gd name="connsiteY15" fmla="*/ 652176 h 2320891"/>
              <a:gd name="connsiteX16" fmla="*/ 222985 w 272900"/>
              <a:gd name="connsiteY16" fmla="*/ 501855 h 2320891"/>
              <a:gd name="connsiteX17" fmla="*/ 251575 w 272900"/>
              <a:gd name="connsiteY17" fmla="*/ 351138 h 2320891"/>
              <a:gd name="connsiteX18" fmla="*/ 272495 w 272900"/>
              <a:gd name="connsiteY18" fmla="*/ 273567 h 2320891"/>
              <a:gd name="connsiteX19" fmla="*/ 232764 w 272900"/>
              <a:gd name="connsiteY19" fmla="*/ 91661 h 2320891"/>
              <a:gd name="connsiteX20" fmla="*/ 222538 w 272900"/>
              <a:gd name="connsiteY20" fmla="*/ 65854 h 2320891"/>
              <a:gd name="connsiteX0" fmla="*/ 222538 w 272900"/>
              <a:gd name="connsiteY0" fmla="*/ 2374 h 2257411"/>
              <a:gd name="connsiteX1" fmla="*/ 154594 w 272900"/>
              <a:gd name="connsiteY1" fmla="*/ 31289 h 2257411"/>
              <a:gd name="connsiteX2" fmla="*/ 181908 w 272900"/>
              <a:gd name="connsiteY2" fmla="*/ 263860 h 2257411"/>
              <a:gd name="connsiteX3" fmla="*/ 100268 w 272900"/>
              <a:gd name="connsiteY3" fmla="*/ 649771 h 2257411"/>
              <a:gd name="connsiteX4" fmla="*/ 166646 w 272900"/>
              <a:gd name="connsiteY4" fmla="*/ 978550 h 2257411"/>
              <a:gd name="connsiteX5" fmla="*/ 109366 w 272900"/>
              <a:gd name="connsiteY5" fmla="*/ 1303872 h 2257411"/>
              <a:gd name="connsiteX6" fmla="*/ 64865 w 272900"/>
              <a:gd name="connsiteY6" fmla="*/ 1666754 h 2257411"/>
              <a:gd name="connsiteX7" fmla="*/ 479 w 272900"/>
              <a:gd name="connsiteY7" fmla="*/ 2203930 h 2257411"/>
              <a:gd name="connsiteX8" fmla="*/ 100923 w 272900"/>
              <a:gd name="connsiteY8" fmla="*/ 2200147 h 2257411"/>
              <a:gd name="connsiteX9" fmla="*/ 125536 w 272900"/>
              <a:gd name="connsiteY9" fmla="*/ 1867736 h 2257411"/>
              <a:gd name="connsiteX10" fmla="*/ 193309 w 272900"/>
              <a:gd name="connsiteY10" fmla="*/ 1407658 h 2257411"/>
              <a:gd name="connsiteX11" fmla="*/ 215080 w 272900"/>
              <a:gd name="connsiteY11" fmla="*/ 1200829 h 2257411"/>
              <a:gd name="connsiteX12" fmla="*/ 242295 w 272900"/>
              <a:gd name="connsiteY12" fmla="*/ 1081086 h 2257411"/>
              <a:gd name="connsiteX13" fmla="*/ 240035 w 272900"/>
              <a:gd name="connsiteY13" fmla="*/ 906203 h 2257411"/>
              <a:gd name="connsiteX14" fmla="*/ 209679 w 272900"/>
              <a:gd name="connsiteY14" fmla="*/ 726961 h 2257411"/>
              <a:gd name="connsiteX15" fmla="*/ 204077 w 272900"/>
              <a:gd name="connsiteY15" fmla="*/ 588696 h 2257411"/>
              <a:gd name="connsiteX16" fmla="*/ 222985 w 272900"/>
              <a:gd name="connsiteY16" fmla="*/ 438375 h 2257411"/>
              <a:gd name="connsiteX17" fmla="*/ 251575 w 272900"/>
              <a:gd name="connsiteY17" fmla="*/ 287658 h 2257411"/>
              <a:gd name="connsiteX18" fmla="*/ 272495 w 272900"/>
              <a:gd name="connsiteY18" fmla="*/ 210087 h 2257411"/>
              <a:gd name="connsiteX19" fmla="*/ 232764 w 272900"/>
              <a:gd name="connsiteY19" fmla="*/ 28181 h 2257411"/>
              <a:gd name="connsiteX20" fmla="*/ 222538 w 272900"/>
              <a:gd name="connsiteY20" fmla="*/ 2374 h 2257411"/>
              <a:gd name="connsiteX0" fmla="*/ 222538 w 272900"/>
              <a:gd name="connsiteY0" fmla="*/ 2374 h 2242209"/>
              <a:gd name="connsiteX1" fmla="*/ 154594 w 272900"/>
              <a:gd name="connsiteY1" fmla="*/ 31289 h 2242209"/>
              <a:gd name="connsiteX2" fmla="*/ 181908 w 272900"/>
              <a:gd name="connsiteY2" fmla="*/ 263860 h 2242209"/>
              <a:gd name="connsiteX3" fmla="*/ 100268 w 272900"/>
              <a:gd name="connsiteY3" fmla="*/ 649771 h 2242209"/>
              <a:gd name="connsiteX4" fmla="*/ 166646 w 272900"/>
              <a:gd name="connsiteY4" fmla="*/ 978550 h 2242209"/>
              <a:gd name="connsiteX5" fmla="*/ 109366 w 272900"/>
              <a:gd name="connsiteY5" fmla="*/ 1303872 h 2242209"/>
              <a:gd name="connsiteX6" fmla="*/ 64865 w 272900"/>
              <a:gd name="connsiteY6" fmla="*/ 1666754 h 2242209"/>
              <a:gd name="connsiteX7" fmla="*/ 479 w 272900"/>
              <a:gd name="connsiteY7" fmla="*/ 2203930 h 2242209"/>
              <a:gd name="connsiteX8" fmla="*/ 100923 w 272900"/>
              <a:gd name="connsiteY8" fmla="*/ 2200147 h 2242209"/>
              <a:gd name="connsiteX9" fmla="*/ 91707 w 272900"/>
              <a:gd name="connsiteY9" fmla="*/ 2211697 h 2242209"/>
              <a:gd name="connsiteX10" fmla="*/ 125536 w 272900"/>
              <a:gd name="connsiteY10" fmla="*/ 1867736 h 2242209"/>
              <a:gd name="connsiteX11" fmla="*/ 193309 w 272900"/>
              <a:gd name="connsiteY11" fmla="*/ 1407658 h 2242209"/>
              <a:gd name="connsiteX12" fmla="*/ 215080 w 272900"/>
              <a:gd name="connsiteY12" fmla="*/ 1200829 h 2242209"/>
              <a:gd name="connsiteX13" fmla="*/ 242295 w 272900"/>
              <a:gd name="connsiteY13" fmla="*/ 1081086 h 2242209"/>
              <a:gd name="connsiteX14" fmla="*/ 240035 w 272900"/>
              <a:gd name="connsiteY14" fmla="*/ 906203 h 2242209"/>
              <a:gd name="connsiteX15" fmla="*/ 209679 w 272900"/>
              <a:gd name="connsiteY15" fmla="*/ 726961 h 2242209"/>
              <a:gd name="connsiteX16" fmla="*/ 204077 w 272900"/>
              <a:gd name="connsiteY16" fmla="*/ 588696 h 2242209"/>
              <a:gd name="connsiteX17" fmla="*/ 222985 w 272900"/>
              <a:gd name="connsiteY17" fmla="*/ 438375 h 2242209"/>
              <a:gd name="connsiteX18" fmla="*/ 251575 w 272900"/>
              <a:gd name="connsiteY18" fmla="*/ 287658 h 2242209"/>
              <a:gd name="connsiteX19" fmla="*/ 272495 w 272900"/>
              <a:gd name="connsiteY19" fmla="*/ 210087 h 2242209"/>
              <a:gd name="connsiteX20" fmla="*/ 232764 w 272900"/>
              <a:gd name="connsiteY20" fmla="*/ 28181 h 2242209"/>
              <a:gd name="connsiteX21" fmla="*/ 222538 w 272900"/>
              <a:gd name="connsiteY21" fmla="*/ 2374 h 2242209"/>
              <a:gd name="connsiteX0" fmla="*/ 222538 w 272900"/>
              <a:gd name="connsiteY0" fmla="*/ 2374 h 2334450"/>
              <a:gd name="connsiteX1" fmla="*/ 154594 w 272900"/>
              <a:gd name="connsiteY1" fmla="*/ 31289 h 2334450"/>
              <a:gd name="connsiteX2" fmla="*/ 181908 w 272900"/>
              <a:gd name="connsiteY2" fmla="*/ 263860 h 2334450"/>
              <a:gd name="connsiteX3" fmla="*/ 100268 w 272900"/>
              <a:gd name="connsiteY3" fmla="*/ 649771 h 2334450"/>
              <a:gd name="connsiteX4" fmla="*/ 166646 w 272900"/>
              <a:gd name="connsiteY4" fmla="*/ 978550 h 2334450"/>
              <a:gd name="connsiteX5" fmla="*/ 109366 w 272900"/>
              <a:gd name="connsiteY5" fmla="*/ 1303872 h 2334450"/>
              <a:gd name="connsiteX6" fmla="*/ 64865 w 272900"/>
              <a:gd name="connsiteY6" fmla="*/ 1666754 h 2334450"/>
              <a:gd name="connsiteX7" fmla="*/ 479 w 272900"/>
              <a:gd name="connsiteY7" fmla="*/ 2203930 h 2334450"/>
              <a:gd name="connsiteX8" fmla="*/ 100923 w 272900"/>
              <a:gd name="connsiteY8" fmla="*/ 2200147 h 2334450"/>
              <a:gd name="connsiteX9" fmla="*/ 91707 w 272900"/>
              <a:gd name="connsiteY9" fmla="*/ 2211697 h 2334450"/>
              <a:gd name="connsiteX10" fmla="*/ 125536 w 272900"/>
              <a:gd name="connsiteY10" fmla="*/ 1867736 h 2334450"/>
              <a:gd name="connsiteX11" fmla="*/ 193309 w 272900"/>
              <a:gd name="connsiteY11" fmla="*/ 1407658 h 2334450"/>
              <a:gd name="connsiteX12" fmla="*/ 215080 w 272900"/>
              <a:gd name="connsiteY12" fmla="*/ 1200829 h 2334450"/>
              <a:gd name="connsiteX13" fmla="*/ 242295 w 272900"/>
              <a:gd name="connsiteY13" fmla="*/ 1081086 h 2334450"/>
              <a:gd name="connsiteX14" fmla="*/ 240035 w 272900"/>
              <a:gd name="connsiteY14" fmla="*/ 906203 h 2334450"/>
              <a:gd name="connsiteX15" fmla="*/ 209679 w 272900"/>
              <a:gd name="connsiteY15" fmla="*/ 726961 h 2334450"/>
              <a:gd name="connsiteX16" fmla="*/ 204077 w 272900"/>
              <a:gd name="connsiteY16" fmla="*/ 588696 h 2334450"/>
              <a:gd name="connsiteX17" fmla="*/ 222985 w 272900"/>
              <a:gd name="connsiteY17" fmla="*/ 438375 h 2334450"/>
              <a:gd name="connsiteX18" fmla="*/ 251575 w 272900"/>
              <a:gd name="connsiteY18" fmla="*/ 287658 h 2334450"/>
              <a:gd name="connsiteX19" fmla="*/ 272495 w 272900"/>
              <a:gd name="connsiteY19" fmla="*/ 210087 h 2334450"/>
              <a:gd name="connsiteX20" fmla="*/ 232764 w 272900"/>
              <a:gd name="connsiteY20" fmla="*/ 28181 h 2334450"/>
              <a:gd name="connsiteX21" fmla="*/ 222538 w 272900"/>
              <a:gd name="connsiteY21" fmla="*/ 2374 h 2334450"/>
              <a:gd name="connsiteX0" fmla="*/ 229544 w 279906"/>
              <a:gd name="connsiteY0" fmla="*/ 2374 h 2333955"/>
              <a:gd name="connsiteX1" fmla="*/ 161600 w 279906"/>
              <a:gd name="connsiteY1" fmla="*/ 31289 h 2333955"/>
              <a:gd name="connsiteX2" fmla="*/ 188914 w 279906"/>
              <a:gd name="connsiteY2" fmla="*/ 263860 h 2333955"/>
              <a:gd name="connsiteX3" fmla="*/ 107274 w 279906"/>
              <a:gd name="connsiteY3" fmla="*/ 649771 h 2333955"/>
              <a:gd name="connsiteX4" fmla="*/ 173652 w 279906"/>
              <a:gd name="connsiteY4" fmla="*/ 978550 h 2333955"/>
              <a:gd name="connsiteX5" fmla="*/ 116372 w 279906"/>
              <a:gd name="connsiteY5" fmla="*/ 1303872 h 2333955"/>
              <a:gd name="connsiteX6" fmla="*/ 71871 w 279906"/>
              <a:gd name="connsiteY6" fmla="*/ 1666754 h 2333955"/>
              <a:gd name="connsiteX7" fmla="*/ 7485 w 279906"/>
              <a:gd name="connsiteY7" fmla="*/ 2203930 h 2333955"/>
              <a:gd name="connsiteX8" fmla="*/ 12561 w 279906"/>
              <a:gd name="connsiteY8" fmla="*/ 2217831 h 2333955"/>
              <a:gd name="connsiteX9" fmla="*/ 107929 w 279906"/>
              <a:gd name="connsiteY9" fmla="*/ 2200147 h 2333955"/>
              <a:gd name="connsiteX10" fmla="*/ 98713 w 279906"/>
              <a:gd name="connsiteY10" fmla="*/ 2211697 h 2333955"/>
              <a:gd name="connsiteX11" fmla="*/ 132542 w 279906"/>
              <a:gd name="connsiteY11" fmla="*/ 1867736 h 2333955"/>
              <a:gd name="connsiteX12" fmla="*/ 200315 w 279906"/>
              <a:gd name="connsiteY12" fmla="*/ 1407658 h 2333955"/>
              <a:gd name="connsiteX13" fmla="*/ 222086 w 279906"/>
              <a:gd name="connsiteY13" fmla="*/ 1200829 h 2333955"/>
              <a:gd name="connsiteX14" fmla="*/ 249301 w 279906"/>
              <a:gd name="connsiteY14" fmla="*/ 1081086 h 2333955"/>
              <a:gd name="connsiteX15" fmla="*/ 247041 w 279906"/>
              <a:gd name="connsiteY15" fmla="*/ 906203 h 2333955"/>
              <a:gd name="connsiteX16" fmla="*/ 216685 w 279906"/>
              <a:gd name="connsiteY16" fmla="*/ 726961 h 2333955"/>
              <a:gd name="connsiteX17" fmla="*/ 211083 w 279906"/>
              <a:gd name="connsiteY17" fmla="*/ 588696 h 2333955"/>
              <a:gd name="connsiteX18" fmla="*/ 229991 w 279906"/>
              <a:gd name="connsiteY18" fmla="*/ 438375 h 2333955"/>
              <a:gd name="connsiteX19" fmla="*/ 258581 w 279906"/>
              <a:gd name="connsiteY19" fmla="*/ 287658 h 2333955"/>
              <a:gd name="connsiteX20" fmla="*/ 279501 w 279906"/>
              <a:gd name="connsiteY20" fmla="*/ 210087 h 2333955"/>
              <a:gd name="connsiteX21" fmla="*/ 239770 w 279906"/>
              <a:gd name="connsiteY21" fmla="*/ 28181 h 2333955"/>
              <a:gd name="connsiteX22" fmla="*/ 229544 w 279906"/>
              <a:gd name="connsiteY22" fmla="*/ 2374 h 2333955"/>
              <a:gd name="connsiteX0" fmla="*/ 243823 w 294185"/>
              <a:gd name="connsiteY0" fmla="*/ 2374 h 2558603"/>
              <a:gd name="connsiteX1" fmla="*/ 175879 w 294185"/>
              <a:gd name="connsiteY1" fmla="*/ 31289 h 2558603"/>
              <a:gd name="connsiteX2" fmla="*/ 203193 w 294185"/>
              <a:gd name="connsiteY2" fmla="*/ 263860 h 2558603"/>
              <a:gd name="connsiteX3" fmla="*/ 121553 w 294185"/>
              <a:gd name="connsiteY3" fmla="*/ 649771 h 2558603"/>
              <a:gd name="connsiteX4" fmla="*/ 187931 w 294185"/>
              <a:gd name="connsiteY4" fmla="*/ 978550 h 2558603"/>
              <a:gd name="connsiteX5" fmla="*/ 130651 w 294185"/>
              <a:gd name="connsiteY5" fmla="*/ 1303872 h 2558603"/>
              <a:gd name="connsiteX6" fmla="*/ 86150 w 294185"/>
              <a:gd name="connsiteY6" fmla="*/ 1666754 h 2558603"/>
              <a:gd name="connsiteX7" fmla="*/ 21764 w 294185"/>
              <a:gd name="connsiteY7" fmla="*/ 2203930 h 2558603"/>
              <a:gd name="connsiteX8" fmla="*/ 6641 w 294185"/>
              <a:gd name="connsiteY8" fmla="*/ 2558602 h 2558603"/>
              <a:gd name="connsiteX9" fmla="*/ 122208 w 294185"/>
              <a:gd name="connsiteY9" fmla="*/ 2200147 h 2558603"/>
              <a:gd name="connsiteX10" fmla="*/ 112992 w 294185"/>
              <a:gd name="connsiteY10" fmla="*/ 2211697 h 2558603"/>
              <a:gd name="connsiteX11" fmla="*/ 146821 w 294185"/>
              <a:gd name="connsiteY11" fmla="*/ 1867736 h 2558603"/>
              <a:gd name="connsiteX12" fmla="*/ 214594 w 294185"/>
              <a:gd name="connsiteY12" fmla="*/ 1407658 h 2558603"/>
              <a:gd name="connsiteX13" fmla="*/ 236365 w 294185"/>
              <a:gd name="connsiteY13" fmla="*/ 1200829 h 2558603"/>
              <a:gd name="connsiteX14" fmla="*/ 263580 w 294185"/>
              <a:gd name="connsiteY14" fmla="*/ 1081086 h 2558603"/>
              <a:gd name="connsiteX15" fmla="*/ 261320 w 294185"/>
              <a:gd name="connsiteY15" fmla="*/ 906203 h 2558603"/>
              <a:gd name="connsiteX16" fmla="*/ 230964 w 294185"/>
              <a:gd name="connsiteY16" fmla="*/ 726961 h 2558603"/>
              <a:gd name="connsiteX17" fmla="*/ 225362 w 294185"/>
              <a:gd name="connsiteY17" fmla="*/ 588696 h 2558603"/>
              <a:gd name="connsiteX18" fmla="*/ 244270 w 294185"/>
              <a:gd name="connsiteY18" fmla="*/ 438375 h 2558603"/>
              <a:gd name="connsiteX19" fmla="*/ 272860 w 294185"/>
              <a:gd name="connsiteY19" fmla="*/ 287658 h 2558603"/>
              <a:gd name="connsiteX20" fmla="*/ 293780 w 294185"/>
              <a:gd name="connsiteY20" fmla="*/ 210087 h 2558603"/>
              <a:gd name="connsiteX21" fmla="*/ 254049 w 294185"/>
              <a:gd name="connsiteY21" fmla="*/ 28181 h 2558603"/>
              <a:gd name="connsiteX22" fmla="*/ 243823 w 294185"/>
              <a:gd name="connsiteY22" fmla="*/ 2374 h 2558603"/>
              <a:gd name="connsiteX0" fmla="*/ 243823 w 294185"/>
              <a:gd name="connsiteY0" fmla="*/ 2374 h 2558603"/>
              <a:gd name="connsiteX1" fmla="*/ 175879 w 294185"/>
              <a:gd name="connsiteY1" fmla="*/ 31289 h 2558603"/>
              <a:gd name="connsiteX2" fmla="*/ 203193 w 294185"/>
              <a:gd name="connsiteY2" fmla="*/ 263860 h 2558603"/>
              <a:gd name="connsiteX3" fmla="*/ 121553 w 294185"/>
              <a:gd name="connsiteY3" fmla="*/ 649771 h 2558603"/>
              <a:gd name="connsiteX4" fmla="*/ 187931 w 294185"/>
              <a:gd name="connsiteY4" fmla="*/ 978550 h 2558603"/>
              <a:gd name="connsiteX5" fmla="*/ 130651 w 294185"/>
              <a:gd name="connsiteY5" fmla="*/ 1303872 h 2558603"/>
              <a:gd name="connsiteX6" fmla="*/ 86150 w 294185"/>
              <a:gd name="connsiteY6" fmla="*/ 1666754 h 2558603"/>
              <a:gd name="connsiteX7" fmla="*/ 21764 w 294185"/>
              <a:gd name="connsiteY7" fmla="*/ 2203930 h 2558603"/>
              <a:gd name="connsiteX8" fmla="*/ 6641 w 294185"/>
              <a:gd name="connsiteY8" fmla="*/ 2558602 h 2558603"/>
              <a:gd name="connsiteX9" fmla="*/ 122208 w 294185"/>
              <a:gd name="connsiteY9" fmla="*/ 2200147 h 2558603"/>
              <a:gd name="connsiteX10" fmla="*/ 183803 w 294185"/>
              <a:gd name="connsiteY10" fmla="*/ 2384511 h 2558603"/>
              <a:gd name="connsiteX11" fmla="*/ 146821 w 294185"/>
              <a:gd name="connsiteY11" fmla="*/ 1867736 h 2558603"/>
              <a:gd name="connsiteX12" fmla="*/ 214594 w 294185"/>
              <a:gd name="connsiteY12" fmla="*/ 1407658 h 2558603"/>
              <a:gd name="connsiteX13" fmla="*/ 236365 w 294185"/>
              <a:gd name="connsiteY13" fmla="*/ 1200829 h 2558603"/>
              <a:gd name="connsiteX14" fmla="*/ 263580 w 294185"/>
              <a:gd name="connsiteY14" fmla="*/ 1081086 h 2558603"/>
              <a:gd name="connsiteX15" fmla="*/ 261320 w 294185"/>
              <a:gd name="connsiteY15" fmla="*/ 906203 h 2558603"/>
              <a:gd name="connsiteX16" fmla="*/ 230964 w 294185"/>
              <a:gd name="connsiteY16" fmla="*/ 726961 h 2558603"/>
              <a:gd name="connsiteX17" fmla="*/ 225362 w 294185"/>
              <a:gd name="connsiteY17" fmla="*/ 588696 h 2558603"/>
              <a:gd name="connsiteX18" fmla="*/ 244270 w 294185"/>
              <a:gd name="connsiteY18" fmla="*/ 438375 h 2558603"/>
              <a:gd name="connsiteX19" fmla="*/ 272860 w 294185"/>
              <a:gd name="connsiteY19" fmla="*/ 287658 h 2558603"/>
              <a:gd name="connsiteX20" fmla="*/ 293780 w 294185"/>
              <a:gd name="connsiteY20" fmla="*/ 210087 h 2558603"/>
              <a:gd name="connsiteX21" fmla="*/ 254049 w 294185"/>
              <a:gd name="connsiteY21" fmla="*/ 28181 h 2558603"/>
              <a:gd name="connsiteX22" fmla="*/ 243823 w 294185"/>
              <a:gd name="connsiteY22" fmla="*/ 2374 h 2558603"/>
              <a:gd name="connsiteX0" fmla="*/ 243823 w 294185"/>
              <a:gd name="connsiteY0" fmla="*/ 2374 h 2588954"/>
              <a:gd name="connsiteX1" fmla="*/ 175879 w 294185"/>
              <a:gd name="connsiteY1" fmla="*/ 31289 h 2588954"/>
              <a:gd name="connsiteX2" fmla="*/ 203193 w 294185"/>
              <a:gd name="connsiteY2" fmla="*/ 263860 h 2588954"/>
              <a:gd name="connsiteX3" fmla="*/ 121553 w 294185"/>
              <a:gd name="connsiteY3" fmla="*/ 649771 h 2588954"/>
              <a:gd name="connsiteX4" fmla="*/ 187931 w 294185"/>
              <a:gd name="connsiteY4" fmla="*/ 978550 h 2588954"/>
              <a:gd name="connsiteX5" fmla="*/ 130651 w 294185"/>
              <a:gd name="connsiteY5" fmla="*/ 1303872 h 2588954"/>
              <a:gd name="connsiteX6" fmla="*/ 86150 w 294185"/>
              <a:gd name="connsiteY6" fmla="*/ 1666754 h 2588954"/>
              <a:gd name="connsiteX7" fmla="*/ 21764 w 294185"/>
              <a:gd name="connsiteY7" fmla="*/ 2203930 h 2588954"/>
              <a:gd name="connsiteX8" fmla="*/ 6641 w 294185"/>
              <a:gd name="connsiteY8" fmla="*/ 2558602 h 2588954"/>
              <a:gd name="connsiteX9" fmla="*/ 85136 w 294185"/>
              <a:gd name="connsiteY9" fmla="*/ 2580030 h 2588954"/>
              <a:gd name="connsiteX10" fmla="*/ 183803 w 294185"/>
              <a:gd name="connsiteY10" fmla="*/ 2384511 h 2588954"/>
              <a:gd name="connsiteX11" fmla="*/ 146821 w 294185"/>
              <a:gd name="connsiteY11" fmla="*/ 1867736 h 2588954"/>
              <a:gd name="connsiteX12" fmla="*/ 214594 w 294185"/>
              <a:gd name="connsiteY12" fmla="*/ 1407658 h 2588954"/>
              <a:gd name="connsiteX13" fmla="*/ 236365 w 294185"/>
              <a:gd name="connsiteY13" fmla="*/ 1200829 h 2588954"/>
              <a:gd name="connsiteX14" fmla="*/ 263580 w 294185"/>
              <a:gd name="connsiteY14" fmla="*/ 1081086 h 2588954"/>
              <a:gd name="connsiteX15" fmla="*/ 261320 w 294185"/>
              <a:gd name="connsiteY15" fmla="*/ 906203 h 2588954"/>
              <a:gd name="connsiteX16" fmla="*/ 230964 w 294185"/>
              <a:gd name="connsiteY16" fmla="*/ 726961 h 2588954"/>
              <a:gd name="connsiteX17" fmla="*/ 225362 w 294185"/>
              <a:gd name="connsiteY17" fmla="*/ 588696 h 2588954"/>
              <a:gd name="connsiteX18" fmla="*/ 244270 w 294185"/>
              <a:gd name="connsiteY18" fmla="*/ 438375 h 2588954"/>
              <a:gd name="connsiteX19" fmla="*/ 272860 w 294185"/>
              <a:gd name="connsiteY19" fmla="*/ 287658 h 2588954"/>
              <a:gd name="connsiteX20" fmla="*/ 293780 w 294185"/>
              <a:gd name="connsiteY20" fmla="*/ 210087 h 2588954"/>
              <a:gd name="connsiteX21" fmla="*/ 254049 w 294185"/>
              <a:gd name="connsiteY21" fmla="*/ 28181 h 2588954"/>
              <a:gd name="connsiteX22" fmla="*/ 243823 w 294185"/>
              <a:gd name="connsiteY22" fmla="*/ 2374 h 2588954"/>
              <a:gd name="connsiteX0" fmla="*/ 243823 w 294185"/>
              <a:gd name="connsiteY0" fmla="*/ 2374 h 2596983"/>
              <a:gd name="connsiteX1" fmla="*/ 175879 w 294185"/>
              <a:gd name="connsiteY1" fmla="*/ 31289 h 2596983"/>
              <a:gd name="connsiteX2" fmla="*/ 203193 w 294185"/>
              <a:gd name="connsiteY2" fmla="*/ 263860 h 2596983"/>
              <a:gd name="connsiteX3" fmla="*/ 121553 w 294185"/>
              <a:gd name="connsiteY3" fmla="*/ 649771 h 2596983"/>
              <a:gd name="connsiteX4" fmla="*/ 187931 w 294185"/>
              <a:gd name="connsiteY4" fmla="*/ 978550 h 2596983"/>
              <a:gd name="connsiteX5" fmla="*/ 130651 w 294185"/>
              <a:gd name="connsiteY5" fmla="*/ 1303872 h 2596983"/>
              <a:gd name="connsiteX6" fmla="*/ 86150 w 294185"/>
              <a:gd name="connsiteY6" fmla="*/ 1666754 h 2596983"/>
              <a:gd name="connsiteX7" fmla="*/ 21764 w 294185"/>
              <a:gd name="connsiteY7" fmla="*/ 2203930 h 2596983"/>
              <a:gd name="connsiteX8" fmla="*/ 6641 w 294185"/>
              <a:gd name="connsiteY8" fmla="*/ 2558602 h 2596983"/>
              <a:gd name="connsiteX9" fmla="*/ 85136 w 294185"/>
              <a:gd name="connsiteY9" fmla="*/ 2580030 h 2596983"/>
              <a:gd name="connsiteX10" fmla="*/ 94585 w 294185"/>
              <a:gd name="connsiteY10" fmla="*/ 2268705 h 2596983"/>
              <a:gd name="connsiteX11" fmla="*/ 146821 w 294185"/>
              <a:gd name="connsiteY11" fmla="*/ 1867736 h 2596983"/>
              <a:gd name="connsiteX12" fmla="*/ 214594 w 294185"/>
              <a:gd name="connsiteY12" fmla="*/ 1407658 h 2596983"/>
              <a:gd name="connsiteX13" fmla="*/ 236365 w 294185"/>
              <a:gd name="connsiteY13" fmla="*/ 1200829 h 2596983"/>
              <a:gd name="connsiteX14" fmla="*/ 263580 w 294185"/>
              <a:gd name="connsiteY14" fmla="*/ 1081086 h 2596983"/>
              <a:gd name="connsiteX15" fmla="*/ 261320 w 294185"/>
              <a:gd name="connsiteY15" fmla="*/ 906203 h 2596983"/>
              <a:gd name="connsiteX16" fmla="*/ 230964 w 294185"/>
              <a:gd name="connsiteY16" fmla="*/ 726961 h 2596983"/>
              <a:gd name="connsiteX17" fmla="*/ 225362 w 294185"/>
              <a:gd name="connsiteY17" fmla="*/ 588696 h 2596983"/>
              <a:gd name="connsiteX18" fmla="*/ 244270 w 294185"/>
              <a:gd name="connsiteY18" fmla="*/ 438375 h 2596983"/>
              <a:gd name="connsiteX19" fmla="*/ 272860 w 294185"/>
              <a:gd name="connsiteY19" fmla="*/ 287658 h 2596983"/>
              <a:gd name="connsiteX20" fmla="*/ 293780 w 294185"/>
              <a:gd name="connsiteY20" fmla="*/ 210087 h 2596983"/>
              <a:gd name="connsiteX21" fmla="*/ 254049 w 294185"/>
              <a:gd name="connsiteY21" fmla="*/ 28181 h 2596983"/>
              <a:gd name="connsiteX22" fmla="*/ 243823 w 294185"/>
              <a:gd name="connsiteY22" fmla="*/ 2374 h 2596983"/>
              <a:gd name="connsiteX0" fmla="*/ 243823 w 294185"/>
              <a:gd name="connsiteY0" fmla="*/ 2374 h 2599157"/>
              <a:gd name="connsiteX1" fmla="*/ 175879 w 294185"/>
              <a:gd name="connsiteY1" fmla="*/ 31289 h 2599157"/>
              <a:gd name="connsiteX2" fmla="*/ 203193 w 294185"/>
              <a:gd name="connsiteY2" fmla="*/ 263860 h 2599157"/>
              <a:gd name="connsiteX3" fmla="*/ 121553 w 294185"/>
              <a:gd name="connsiteY3" fmla="*/ 649771 h 2599157"/>
              <a:gd name="connsiteX4" fmla="*/ 187931 w 294185"/>
              <a:gd name="connsiteY4" fmla="*/ 978550 h 2599157"/>
              <a:gd name="connsiteX5" fmla="*/ 130651 w 294185"/>
              <a:gd name="connsiteY5" fmla="*/ 1303872 h 2599157"/>
              <a:gd name="connsiteX6" fmla="*/ 86150 w 294185"/>
              <a:gd name="connsiteY6" fmla="*/ 1666754 h 2599157"/>
              <a:gd name="connsiteX7" fmla="*/ 21764 w 294185"/>
              <a:gd name="connsiteY7" fmla="*/ 2203930 h 2599157"/>
              <a:gd name="connsiteX8" fmla="*/ 6641 w 294185"/>
              <a:gd name="connsiteY8" fmla="*/ 2558602 h 2599157"/>
              <a:gd name="connsiteX9" fmla="*/ 85136 w 294185"/>
              <a:gd name="connsiteY9" fmla="*/ 2580030 h 2599157"/>
              <a:gd name="connsiteX10" fmla="*/ 77454 w 294185"/>
              <a:gd name="connsiteY10" fmla="*/ 2573683 h 2599157"/>
              <a:gd name="connsiteX11" fmla="*/ 94585 w 294185"/>
              <a:gd name="connsiteY11" fmla="*/ 2268705 h 2599157"/>
              <a:gd name="connsiteX12" fmla="*/ 146821 w 294185"/>
              <a:gd name="connsiteY12" fmla="*/ 1867736 h 2599157"/>
              <a:gd name="connsiteX13" fmla="*/ 214594 w 294185"/>
              <a:gd name="connsiteY13" fmla="*/ 1407658 h 2599157"/>
              <a:gd name="connsiteX14" fmla="*/ 236365 w 294185"/>
              <a:gd name="connsiteY14" fmla="*/ 1200829 h 2599157"/>
              <a:gd name="connsiteX15" fmla="*/ 263580 w 294185"/>
              <a:gd name="connsiteY15" fmla="*/ 1081086 h 2599157"/>
              <a:gd name="connsiteX16" fmla="*/ 261320 w 294185"/>
              <a:gd name="connsiteY16" fmla="*/ 906203 h 2599157"/>
              <a:gd name="connsiteX17" fmla="*/ 230964 w 294185"/>
              <a:gd name="connsiteY17" fmla="*/ 726961 h 2599157"/>
              <a:gd name="connsiteX18" fmla="*/ 225362 w 294185"/>
              <a:gd name="connsiteY18" fmla="*/ 588696 h 2599157"/>
              <a:gd name="connsiteX19" fmla="*/ 244270 w 294185"/>
              <a:gd name="connsiteY19" fmla="*/ 438375 h 2599157"/>
              <a:gd name="connsiteX20" fmla="*/ 272860 w 294185"/>
              <a:gd name="connsiteY20" fmla="*/ 287658 h 2599157"/>
              <a:gd name="connsiteX21" fmla="*/ 293780 w 294185"/>
              <a:gd name="connsiteY21" fmla="*/ 210087 h 2599157"/>
              <a:gd name="connsiteX22" fmla="*/ 254049 w 294185"/>
              <a:gd name="connsiteY22" fmla="*/ 28181 h 2599157"/>
              <a:gd name="connsiteX23" fmla="*/ 243823 w 294185"/>
              <a:gd name="connsiteY23" fmla="*/ 2374 h 2599157"/>
              <a:gd name="connsiteX0" fmla="*/ 243823 w 294185"/>
              <a:gd name="connsiteY0" fmla="*/ 2374 h 2654225"/>
              <a:gd name="connsiteX1" fmla="*/ 175879 w 294185"/>
              <a:gd name="connsiteY1" fmla="*/ 31289 h 2654225"/>
              <a:gd name="connsiteX2" fmla="*/ 203193 w 294185"/>
              <a:gd name="connsiteY2" fmla="*/ 263860 h 2654225"/>
              <a:gd name="connsiteX3" fmla="*/ 121553 w 294185"/>
              <a:gd name="connsiteY3" fmla="*/ 649771 h 2654225"/>
              <a:gd name="connsiteX4" fmla="*/ 187931 w 294185"/>
              <a:gd name="connsiteY4" fmla="*/ 978550 h 2654225"/>
              <a:gd name="connsiteX5" fmla="*/ 130651 w 294185"/>
              <a:gd name="connsiteY5" fmla="*/ 1303872 h 2654225"/>
              <a:gd name="connsiteX6" fmla="*/ 86150 w 294185"/>
              <a:gd name="connsiteY6" fmla="*/ 1666754 h 2654225"/>
              <a:gd name="connsiteX7" fmla="*/ 21764 w 294185"/>
              <a:gd name="connsiteY7" fmla="*/ 2203930 h 2654225"/>
              <a:gd name="connsiteX8" fmla="*/ 6641 w 294185"/>
              <a:gd name="connsiteY8" fmla="*/ 2558602 h 2654225"/>
              <a:gd name="connsiteX9" fmla="*/ 85136 w 294185"/>
              <a:gd name="connsiteY9" fmla="*/ 2580030 h 2654225"/>
              <a:gd name="connsiteX10" fmla="*/ 77454 w 294185"/>
              <a:gd name="connsiteY10" fmla="*/ 2573683 h 2654225"/>
              <a:gd name="connsiteX11" fmla="*/ 94585 w 294185"/>
              <a:gd name="connsiteY11" fmla="*/ 2268705 h 2654225"/>
              <a:gd name="connsiteX12" fmla="*/ 146821 w 294185"/>
              <a:gd name="connsiteY12" fmla="*/ 1867736 h 2654225"/>
              <a:gd name="connsiteX13" fmla="*/ 214594 w 294185"/>
              <a:gd name="connsiteY13" fmla="*/ 1407658 h 2654225"/>
              <a:gd name="connsiteX14" fmla="*/ 236365 w 294185"/>
              <a:gd name="connsiteY14" fmla="*/ 1200829 h 2654225"/>
              <a:gd name="connsiteX15" fmla="*/ 263580 w 294185"/>
              <a:gd name="connsiteY15" fmla="*/ 1081086 h 2654225"/>
              <a:gd name="connsiteX16" fmla="*/ 261320 w 294185"/>
              <a:gd name="connsiteY16" fmla="*/ 906203 h 2654225"/>
              <a:gd name="connsiteX17" fmla="*/ 230964 w 294185"/>
              <a:gd name="connsiteY17" fmla="*/ 726961 h 2654225"/>
              <a:gd name="connsiteX18" fmla="*/ 225362 w 294185"/>
              <a:gd name="connsiteY18" fmla="*/ 588696 h 2654225"/>
              <a:gd name="connsiteX19" fmla="*/ 244270 w 294185"/>
              <a:gd name="connsiteY19" fmla="*/ 438375 h 2654225"/>
              <a:gd name="connsiteX20" fmla="*/ 272860 w 294185"/>
              <a:gd name="connsiteY20" fmla="*/ 287658 h 2654225"/>
              <a:gd name="connsiteX21" fmla="*/ 293780 w 294185"/>
              <a:gd name="connsiteY21" fmla="*/ 210087 h 2654225"/>
              <a:gd name="connsiteX22" fmla="*/ 254049 w 294185"/>
              <a:gd name="connsiteY22" fmla="*/ 28181 h 2654225"/>
              <a:gd name="connsiteX23" fmla="*/ 243823 w 294185"/>
              <a:gd name="connsiteY23" fmla="*/ 2374 h 2654225"/>
              <a:gd name="connsiteX0" fmla="*/ 243823 w 294185"/>
              <a:gd name="connsiteY0" fmla="*/ 2374 h 2666843"/>
              <a:gd name="connsiteX1" fmla="*/ 175879 w 294185"/>
              <a:gd name="connsiteY1" fmla="*/ 31289 h 2666843"/>
              <a:gd name="connsiteX2" fmla="*/ 203193 w 294185"/>
              <a:gd name="connsiteY2" fmla="*/ 263860 h 2666843"/>
              <a:gd name="connsiteX3" fmla="*/ 121553 w 294185"/>
              <a:gd name="connsiteY3" fmla="*/ 649771 h 2666843"/>
              <a:gd name="connsiteX4" fmla="*/ 187931 w 294185"/>
              <a:gd name="connsiteY4" fmla="*/ 978550 h 2666843"/>
              <a:gd name="connsiteX5" fmla="*/ 130651 w 294185"/>
              <a:gd name="connsiteY5" fmla="*/ 1303872 h 2666843"/>
              <a:gd name="connsiteX6" fmla="*/ 86150 w 294185"/>
              <a:gd name="connsiteY6" fmla="*/ 1666754 h 2666843"/>
              <a:gd name="connsiteX7" fmla="*/ 21764 w 294185"/>
              <a:gd name="connsiteY7" fmla="*/ 2203930 h 2666843"/>
              <a:gd name="connsiteX8" fmla="*/ 6641 w 294185"/>
              <a:gd name="connsiteY8" fmla="*/ 2558602 h 2666843"/>
              <a:gd name="connsiteX9" fmla="*/ 85136 w 294185"/>
              <a:gd name="connsiteY9" fmla="*/ 2580030 h 2666843"/>
              <a:gd name="connsiteX10" fmla="*/ 77454 w 294185"/>
              <a:gd name="connsiteY10" fmla="*/ 2573683 h 2666843"/>
              <a:gd name="connsiteX11" fmla="*/ 94585 w 294185"/>
              <a:gd name="connsiteY11" fmla="*/ 2268705 h 2666843"/>
              <a:gd name="connsiteX12" fmla="*/ 146821 w 294185"/>
              <a:gd name="connsiteY12" fmla="*/ 1867736 h 2666843"/>
              <a:gd name="connsiteX13" fmla="*/ 214594 w 294185"/>
              <a:gd name="connsiteY13" fmla="*/ 1407658 h 2666843"/>
              <a:gd name="connsiteX14" fmla="*/ 236365 w 294185"/>
              <a:gd name="connsiteY14" fmla="*/ 1200829 h 2666843"/>
              <a:gd name="connsiteX15" fmla="*/ 263580 w 294185"/>
              <a:gd name="connsiteY15" fmla="*/ 1081086 h 2666843"/>
              <a:gd name="connsiteX16" fmla="*/ 261320 w 294185"/>
              <a:gd name="connsiteY16" fmla="*/ 906203 h 2666843"/>
              <a:gd name="connsiteX17" fmla="*/ 230964 w 294185"/>
              <a:gd name="connsiteY17" fmla="*/ 726961 h 2666843"/>
              <a:gd name="connsiteX18" fmla="*/ 225362 w 294185"/>
              <a:gd name="connsiteY18" fmla="*/ 588696 h 2666843"/>
              <a:gd name="connsiteX19" fmla="*/ 244270 w 294185"/>
              <a:gd name="connsiteY19" fmla="*/ 438375 h 2666843"/>
              <a:gd name="connsiteX20" fmla="*/ 272860 w 294185"/>
              <a:gd name="connsiteY20" fmla="*/ 287658 h 2666843"/>
              <a:gd name="connsiteX21" fmla="*/ 293780 w 294185"/>
              <a:gd name="connsiteY21" fmla="*/ 210087 h 2666843"/>
              <a:gd name="connsiteX22" fmla="*/ 254049 w 294185"/>
              <a:gd name="connsiteY22" fmla="*/ 28181 h 2666843"/>
              <a:gd name="connsiteX23" fmla="*/ 243823 w 294185"/>
              <a:gd name="connsiteY23" fmla="*/ 2374 h 2666843"/>
              <a:gd name="connsiteX0" fmla="*/ 243823 w 294185"/>
              <a:gd name="connsiteY0" fmla="*/ 2374 h 2902608"/>
              <a:gd name="connsiteX1" fmla="*/ 175879 w 294185"/>
              <a:gd name="connsiteY1" fmla="*/ 31289 h 2902608"/>
              <a:gd name="connsiteX2" fmla="*/ 203193 w 294185"/>
              <a:gd name="connsiteY2" fmla="*/ 263860 h 2902608"/>
              <a:gd name="connsiteX3" fmla="*/ 121553 w 294185"/>
              <a:gd name="connsiteY3" fmla="*/ 649771 h 2902608"/>
              <a:gd name="connsiteX4" fmla="*/ 187931 w 294185"/>
              <a:gd name="connsiteY4" fmla="*/ 978550 h 2902608"/>
              <a:gd name="connsiteX5" fmla="*/ 130651 w 294185"/>
              <a:gd name="connsiteY5" fmla="*/ 1303872 h 2902608"/>
              <a:gd name="connsiteX6" fmla="*/ 86150 w 294185"/>
              <a:gd name="connsiteY6" fmla="*/ 1666754 h 2902608"/>
              <a:gd name="connsiteX7" fmla="*/ 21764 w 294185"/>
              <a:gd name="connsiteY7" fmla="*/ 2203930 h 2902608"/>
              <a:gd name="connsiteX8" fmla="*/ 6641 w 294185"/>
              <a:gd name="connsiteY8" fmla="*/ 2558602 h 2902608"/>
              <a:gd name="connsiteX9" fmla="*/ 85136 w 294185"/>
              <a:gd name="connsiteY9" fmla="*/ 2580030 h 2902608"/>
              <a:gd name="connsiteX10" fmla="*/ 73105 w 294185"/>
              <a:gd name="connsiteY10" fmla="*/ 2834692 h 2902608"/>
              <a:gd name="connsiteX11" fmla="*/ 94585 w 294185"/>
              <a:gd name="connsiteY11" fmla="*/ 2268705 h 2902608"/>
              <a:gd name="connsiteX12" fmla="*/ 146821 w 294185"/>
              <a:gd name="connsiteY12" fmla="*/ 1867736 h 2902608"/>
              <a:gd name="connsiteX13" fmla="*/ 214594 w 294185"/>
              <a:gd name="connsiteY13" fmla="*/ 1407658 h 2902608"/>
              <a:gd name="connsiteX14" fmla="*/ 236365 w 294185"/>
              <a:gd name="connsiteY14" fmla="*/ 1200829 h 2902608"/>
              <a:gd name="connsiteX15" fmla="*/ 263580 w 294185"/>
              <a:gd name="connsiteY15" fmla="*/ 1081086 h 2902608"/>
              <a:gd name="connsiteX16" fmla="*/ 261320 w 294185"/>
              <a:gd name="connsiteY16" fmla="*/ 906203 h 2902608"/>
              <a:gd name="connsiteX17" fmla="*/ 230964 w 294185"/>
              <a:gd name="connsiteY17" fmla="*/ 726961 h 2902608"/>
              <a:gd name="connsiteX18" fmla="*/ 225362 w 294185"/>
              <a:gd name="connsiteY18" fmla="*/ 588696 h 2902608"/>
              <a:gd name="connsiteX19" fmla="*/ 244270 w 294185"/>
              <a:gd name="connsiteY19" fmla="*/ 438375 h 2902608"/>
              <a:gd name="connsiteX20" fmla="*/ 272860 w 294185"/>
              <a:gd name="connsiteY20" fmla="*/ 287658 h 2902608"/>
              <a:gd name="connsiteX21" fmla="*/ 293780 w 294185"/>
              <a:gd name="connsiteY21" fmla="*/ 210087 h 2902608"/>
              <a:gd name="connsiteX22" fmla="*/ 254049 w 294185"/>
              <a:gd name="connsiteY22" fmla="*/ 28181 h 2902608"/>
              <a:gd name="connsiteX23" fmla="*/ 243823 w 294185"/>
              <a:gd name="connsiteY23" fmla="*/ 2374 h 2902608"/>
              <a:gd name="connsiteX0" fmla="*/ 243823 w 294185"/>
              <a:gd name="connsiteY0" fmla="*/ 2374 h 2880549"/>
              <a:gd name="connsiteX1" fmla="*/ 175879 w 294185"/>
              <a:gd name="connsiteY1" fmla="*/ 31289 h 2880549"/>
              <a:gd name="connsiteX2" fmla="*/ 203193 w 294185"/>
              <a:gd name="connsiteY2" fmla="*/ 263860 h 2880549"/>
              <a:gd name="connsiteX3" fmla="*/ 121553 w 294185"/>
              <a:gd name="connsiteY3" fmla="*/ 649771 h 2880549"/>
              <a:gd name="connsiteX4" fmla="*/ 187931 w 294185"/>
              <a:gd name="connsiteY4" fmla="*/ 978550 h 2880549"/>
              <a:gd name="connsiteX5" fmla="*/ 130651 w 294185"/>
              <a:gd name="connsiteY5" fmla="*/ 1303872 h 2880549"/>
              <a:gd name="connsiteX6" fmla="*/ 86150 w 294185"/>
              <a:gd name="connsiteY6" fmla="*/ 1666754 h 2880549"/>
              <a:gd name="connsiteX7" fmla="*/ 21764 w 294185"/>
              <a:gd name="connsiteY7" fmla="*/ 2203930 h 2880549"/>
              <a:gd name="connsiteX8" fmla="*/ 6641 w 294185"/>
              <a:gd name="connsiteY8" fmla="*/ 2558602 h 2880549"/>
              <a:gd name="connsiteX9" fmla="*/ 85136 w 294185"/>
              <a:gd name="connsiteY9" fmla="*/ 2580030 h 2880549"/>
              <a:gd name="connsiteX10" fmla="*/ 73105 w 294185"/>
              <a:gd name="connsiteY10" fmla="*/ 2834692 h 2880549"/>
              <a:gd name="connsiteX11" fmla="*/ 94585 w 294185"/>
              <a:gd name="connsiteY11" fmla="*/ 2268705 h 2880549"/>
              <a:gd name="connsiteX12" fmla="*/ 146821 w 294185"/>
              <a:gd name="connsiteY12" fmla="*/ 1867736 h 2880549"/>
              <a:gd name="connsiteX13" fmla="*/ 214594 w 294185"/>
              <a:gd name="connsiteY13" fmla="*/ 1407658 h 2880549"/>
              <a:gd name="connsiteX14" fmla="*/ 236365 w 294185"/>
              <a:gd name="connsiteY14" fmla="*/ 1200829 h 2880549"/>
              <a:gd name="connsiteX15" fmla="*/ 263580 w 294185"/>
              <a:gd name="connsiteY15" fmla="*/ 1081086 h 2880549"/>
              <a:gd name="connsiteX16" fmla="*/ 261320 w 294185"/>
              <a:gd name="connsiteY16" fmla="*/ 906203 h 2880549"/>
              <a:gd name="connsiteX17" fmla="*/ 230964 w 294185"/>
              <a:gd name="connsiteY17" fmla="*/ 726961 h 2880549"/>
              <a:gd name="connsiteX18" fmla="*/ 225362 w 294185"/>
              <a:gd name="connsiteY18" fmla="*/ 588696 h 2880549"/>
              <a:gd name="connsiteX19" fmla="*/ 244270 w 294185"/>
              <a:gd name="connsiteY19" fmla="*/ 438375 h 2880549"/>
              <a:gd name="connsiteX20" fmla="*/ 272860 w 294185"/>
              <a:gd name="connsiteY20" fmla="*/ 287658 h 2880549"/>
              <a:gd name="connsiteX21" fmla="*/ 293780 w 294185"/>
              <a:gd name="connsiteY21" fmla="*/ 210087 h 2880549"/>
              <a:gd name="connsiteX22" fmla="*/ 254049 w 294185"/>
              <a:gd name="connsiteY22" fmla="*/ 28181 h 2880549"/>
              <a:gd name="connsiteX23" fmla="*/ 243823 w 294185"/>
              <a:gd name="connsiteY23" fmla="*/ 2374 h 2880549"/>
              <a:gd name="connsiteX0" fmla="*/ 471427 w 521789"/>
              <a:gd name="connsiteY0" fmla="*/ 2374 h 2932998"/>
              <a:gd name="connsiteX1" fmla="*/ 403483 w 521789"/>
              <a:gd name="connsiteY1" fmla="*/ 31289 h 2932998"/>
              <a:gd name="connsiteX2" fmla="*/ 430797 w 521789"/>
              <a:gd name="connsiteY2" fmla="*/ 263860 h 2932998"/>
              <a:gd name="connsiteX3" fmla="*/ 349157 w 521789"/>
              <a:gd name="connsiteY3" fmla="*/ 649771 h 2932998"/>
              <a:gd name="connsiteX4" fmla="*/ 415535 w 521789"/>
              <a:gd name="connsiteY4" fmla="*/ 978550 h 2932998"/>
              <a:gd name="connsiteX5" fmla="*/ 358255 w 521789"/>
              <a:gd name="connsiteY5" fmla="*/ 1303872 h 2932998"/>
              <a:gd name="connsiteX6" fmla="*/ 313754 w 521789"/>
              <a:gd name="connsiteY6" fmla="*/ 1666754 h 2932998"/>
              <a:gd name="connsiteX7" fmla="*/ 249368 w 521789"/>
              <a:gd name="connsiteY7" fmla="*/ 2203930 h 2932998"/>
              <a:gd name="connsiteX8" fmla="*/ 234245 w 521789"/>
              <a:gd name="connsiteY8" fmla="*/ 2558602 h 2932998"/>
              <a:gd name="connsiteX9" fmla="*/ 342 w 521789"/>
              <a:gd name="connsiteY9" fmla="*/ 2859698 h 2932998"/>
              <a:gd name="connsiteX10" fmla="*/ 300709 w 521789"/>
              <a:gd name="connsiteY10" fmla="*/ 2834692 h 2932998"/>
              <a:gd name="connsiteX11" fmla="*/ 322189 w 521789"/>
              <a:gd name="connsiteY11" fmla="*/ 2268705 h 2932998"/>
              <a:gd name="connsiteX12" fmla="*/ 374425 w 521789"/>
              <a:gd name="connsiteY12" fmla="*/ 1867736 h 2932998"/>
              <a:gd name="connsiteX13" fmla="*/ 442198 w 521789"/>
              <a:gd name="connsiteY13" fmla="*/ 1407658 h 2932998"/>
              <a:gd name="connsiteX14" fmla="*/ 463969 w 521789"/>
              <a:gd name="connsiteY14" fmla="*/ 1200829 h 2932998"/>
              <a:gd name="connsiteX15" fmla="*/ 491184 w 521789"/>
              <a:gd name="connsiteY15" fmla="*/ 1081086 h 2932998"/>
              <a:gd name="connsiteX16" fmla="*/ 488924 w 521789"/>
              <a:gd name="connsiteY16" fmla="*/ 906203 h 2932998"/>
              <a:gd name="connsiteX17" fmla="*/ 458568 w 521789"/>
              <a:gd name="connsiteY17" fmla="*/ 726961 h 2932998"/>
              <a:gd name="connsiteX18" fmla="*/ 452966 w 521789"/>
              <a:gd name="connsiteY18" fmla="*/ 588696 h 2932998"/>
              <a:gd name="connsiteX19" fmla="*/ 471874 w 521789"/>
              <a:gd name="connsiteY19" fmla="*/ 438375 h 2932998"/>
              <a:gd name="connsiteX20" fmla="*/ 500464 w 521789"/>
              <a:gd name="connsiteY20" fmla="*/ 287658 h 2932998"/>
              <a:gd name="connsiteX21" fmla="*/ 521384 w 521789"/>
              <a:gd name="connsiteY21" fmla="*/ 210087 h 2932998"/>
              <a:gd name="connsiteX22" fmla="*/ 481653 w 521789"/>
              <a:gd name="connsiteY22" fmla="*/ 28181 h 2932998"/>
              <a:gd name="connsiteX23" fmla="*/ 471427 w 521789"/>
              <a:gd name="connsiteY23" fmla="*/ 2374 h 2932998"/>
              <a:gd name="connsiteX0" fmla="*/ 471427 w 521789"/>
              <a:gd name="connsiteY0" fmla="*/ 2374 h 2879849"/>
              <a:gd name="connsiteX1" fmla="*/ 403483 w 521789"/>
              <a:gd name="connsiteY1" fmla="*/ 31289 h 2879849"/>
              <a:gd name="connsiteX2" fmla="*/ 430797 w 521789"/>
              <a:gd name="connsiteY2" fmla="*/ 263860 h 2879849"/>
              <a:gd name="connsiteX3" fmla="*/ 349157 w 521789"/>
              <a:gd name="connsiteY3" fmla="*/ 649771 h 2879849"/>
              <a:gd name="connsiteX4" fmla="*/ 415535 w 521789"/>
              <a:gd name="connsiteY4" fmla="*/ 978550 h 2879849"/>
              <a:gd name="connsiteX5" fmla="*/ 358255 w 521789"/>
              <a:gd name="connsiteY5" fmla="*/ 1303872 h 2879849"/>
              <a:gd name="connsiteX6" fmla="*/ 313754 w 521789"/>
              <a:gd name="connsiteY6" fmla="*/ 1666754 h 2879849"/>
              <a:gd name="connsiteX7" fmla="*/ 249368 w 521789"/>
              <a:gd name="connsiteY7" fmla="*/ 2203930 h 2879849"/>
              <a:gd name="connsiteX8" fmla="*/ 234245 w 521789"/>
              <a:gd name="connsiteY8" fmla="*/ 2558602 h 2879849"/>
              <a:gd name="connsiteX9" fmla="*/ 342 w 521789"/>
              <a:gd name="connsiteY9" fmla="*/ 2859698 h 2879849"/>
              <a:gd name="connsiteX10" fmla="*/ 300709 w 521789"/>
              <a:gd name="connsiteY10" fmla="*/ 2834692 h 2879849"/>
              <a:gd name="connsiteX11" fmla="*/ 322189 w 521789"/>
              <a:gd name="connsiteY11" fmla="*/ 2268705 h 2879849"/>
              <a:gd name="connsiteX12" fmla="*/ 374425 w 521789"/>
              <a:gd name="connsiteY12" fmla="*/ 1867736 h 2879849"/>
              <a:gd name="connsiteX13" fmla="*/ 442198 w 521789"/>
              <a:gd name="connsiteY13" fmla="*/ 1407658 h 2879849"/>
              <a:gd name="connsiteX14" fmla="*/ 463969 w 521789"/>
              <a:gd name="connsiteY14" fmla="*/ 1200829 h 2879849"/>
              <a:gd name="connsiteX15" fmla="*/ 491184 w 521789"/>
              <a:gd name="connsiteY15" fmla="*/ 1081086 h 2879849"/>
              <a:gd name="connsiteX16" fmla="*/ 488924 w 521789"/>
              <a:gd name="connsiteY16" fmla="*/ 906203 h 2879849"/>
              <a:gd name="connsiteX17" fmla="*/ 458568 w 521789"/>
              <a:gd name="connsiteY17" fmla="*/ 726961 h 2879849"/>
              <a:gd name="connsiteX18" fmla="*/ 452966 w 521789"/>
              <a:gd name="connsiteY18" fmla="*/ 588696 h 2879849"/>
              <a:gd name="connsiteX19" fmla="*/ 471874 w 521789"/>
              <a:gd name="connsiteY19" fmla="*/ 438375 h 2879849"/>
              <a:gd name="connsiteX20" fmla="*/ 500464 w 521789"/>
              <a:gd name="connsiteY20" fmla="*/ 287658 h 2879849"/>
              <a:gd name="connsiteX21" fmla="*/ 521384 w 521789"/>
              <a:gd name="connsiteY21" fmla="*/ 210087 h 2879849"/>
              <a:gd name="connsiteX22" fmla="*/ 481653 w 521789"/>
              <a:gd name="connsiteY22" fmla="*/ 28181 h 2879849"/>
              <a:gd name="connsiteX23" fmla="*/ 471427 w 521789"/>
              <a:gd name="connsiteY23" fmla="*/ 2374 h 2879849"/>
              <a:gd name="connsiteX0" fmla="*/ 471427 w 521789"/>
              <a:gd name="connsiteY0" fmla="*/ 2374 h 2879849"/>
              <a:gd name="connsiteX1" fmla="*/ 403483 w 521789"/>
              <a:gd name="connsiteY1" fmla="*/ 31289 h 2879849"/>
              <a:gd name="connsiteX2" fmla="*/ 430797 w 521789"/>
              <a:gd name="connsiteY2" fmla="*/ 263860 h 2879849"/>
              <a:gd name="connsiteX3" fmla="*/ 349157 w 521789"/>
              <a:gd name="connsiteY3" fmla="*/ 649771 h 2879849"/>
              <a:gd name="connsiteX4" fmla="*/ 415535 w 521789"/>
              <a:gd name="connsiteY4" fmla="*/ 978550 h 2879849"/>
              <a:gd name="connsiteX5" fmla="*/ 358255 w 521789"/>
              <a:gd name="connsiteY5" fmla="*/ 1303872 h 2879849"/>
              <a:gd name="connsiteX6" fmla="*/ 313754 w 521789"/>
              <a:gd name="connsiteY6" fmla="*/ 1666754 h 2879849"/>
              <a:gd name="connsiteX7" fmla="*/ 249368 w 521789"/>
              <a:gd name="connsiteY7" fmla="*/ 2203930 h 2879849"/>
              <a:gd name="connsiteX8" fmla="*/ 234245 w 521789"/>
              <a:gd name="connsiteY8" fmla="*/ 2558602 h 2879849"/>
              <a:gd name="connsiteX9" fmla="*/ 342 w 521789"/>
              <a:gd name="connsiteY9" fmla="*/ 2859698 h 2879849"/>
              <a:gd name="connsiteX10" fmla="*/ 300709 w 521789"/>
              <a:gd name="connsiteY10" fmla="*/ 2834692 h 2879849"/>
              <a:gd name="connsiteX11" fmla="*/ 322189 w 521789"/>
              <a:gd name="connsiteY11" fmla="*/ 2268705 h 2879849"/>
              <a:gd name="connsiteX12" fmla="*/ 374425 w 521789"/>
              <a:gd name="connsiteY12" fmla="*/ 1867736 h 2879849"/>
              <a:gd name="connsiteX13" fmla="*/ 442198 w 521789"/>
              <a:gd name="connsiteY13" fmla="*/ 1407658 h 2879849"/>
              <a:gd name="connsiteX14" fmla="*/ 463969 w 521789"/>
              <a:gd name="connsiteY14" fmla="*/ 1200829 h 2879849"/>
              <a:gd name="connsiteX15" fmla="*/ 491184 w 521789"/>
              <a:gd name="connsiteY15" fmla="*/ 1081086 h 2879849"/>
              <a:gd name="connsiteX16" fmla="*/ 488924 w 521789"/>
              <a:gd name="connsiteY16" fmla="*/ 906203 h 2879849"/>
              <a:gd name="connsiteX17" fmla="*/ 458568 w 521789"/>
              <a:gd name="connsiteY17" fmla="*/ 726961 h 2879849"/>
              <a:gd name="connsiteX18" fmla="*/ 452966 w 521789"/>
              <a:gd name="connsiteY18" fmla="*/ 588696 h 2879849"/>
              <a:gd name="connsiteX19" fmla="*/ 471874 w 521789"/>
              <a:gd name="connsiteY19" fmla="*/ 438375 h 2879849"/>
              <a:gd name="connsiteX20" fmla="*/ 500464 w 521789"/>
              <a:gd name="connsiteY20" fmla="*/ 287658 h 2879849"/>
              <a:gd name="connsiteX21" fmla="*/ 521384 w 521789"/>
              <a:gd name="connsiteY21" fmla="*/ 210087 h 2879849"/>
              <a:gd name="connsiteX22" fmla="*/ 481653 w 521789"/>
              <a:gd name="connsiteY22" fmla="*/ 28181 h 2879849"/>
              <a:gd name="connsiteX23" fmla="*/ 471427 w 521789"/>
              <a:gd name="connsiteY23" fmla="*/ 2374 h 2879849"/>
              <a:gd name="connsiteX0" fmla="*/ 471765 w 522127"/>
              <a:gd name="connsiteY0" fmla="*/ 2374 h 2862640"/>
              <a:gd name="connsiteX1" fmla="*/ 403821 w 522127"/>
              <a:gd name="connsiteY1" fmla="*/ 31289 h 2862640"/>
              <a:gd name="connsiteX2" fmla="*/ 431135 w 522127"/>
              <a:gd name="connsiteY2" fmla="*/ 263860 h 2862640"/>
              <a:gd name="connsiteX3" fmla="*/ 349495 w 522127"/>
              <a:gd name="connsiteY3" fmla="*/ 649771 h 2862640"/>
              <a:gd name="connsiteX4" fmla="*/ 415873 w 522127"/>
              <a:gd name="connsiteY4" fmla="*/ 978550 h 2862640"/>
              <a:gd name="connsiteX5" fmla="*/ 358593 w 522127"/>
              <a:gd name="connsiteY5" fmla="*/ 1303872 h 2862640"/>
              <a:gd name="connsiteX6" fmla="*/ 314092 w 522127"/>
              <a:gd name="connsiteY6" fmla="*/ 1666754 h 2862640"/>
              <a:gd name="connsiteX7" fmla="*/ 249706 w 522127"/>
              <a:gd name="connsiteY7" fmla="*/ 2203930 h 2862640"/>
              <a:gd name="connsiteX8" fmla="*/ 234583 w 522127"/>
              <a:gd name="connsiteY8" fmla="*/ 2558602 h 2862640"/>
              <a:gd name="connsiteX9" fmla="*/ 680 w 522127"/>
              <a:gd name="connsiteY9" fmla="*/ 2859698 h 2862640"/>
              <a:gd name="connsiteX10" fmla="*/ 329681 w 522127"/>
              <a:gd name="connsiteY10" fmla="*/ 2710962 h 2862640"/>
              <a:gd name="connsiteX11" fmla="*/ 322527 w 522127"/>
              <a:gd name="connsiteY11" fmla="*/ 2268705 h 2862640"/>
              <a:gd name="connsiteX12" fmla="*/ 374763 w 522127"/>
              <a:gd name="connsiteY12" fmla="*/ 1867736 h 2862640"/>
              <a:gd name="connsiteX13" fmla="*/ 442536 w 522127"/>
              <a:gd name="connsiteY13" fmla="*/ 1407658 h 2862640"/>
              <a:gd name="connsiteX14" fmla="*/ 464307 w 522127"/>
              <a:gd name="connsiteY14" fmla="*/ 1200829 h 2862640"/>
              <a:gd name="connsiteX15" fmla="*/ 491522 w 522127"/>
              <a:gd name="connsiteY15" fmla="*/ 1081086 h 2862640"/>
              <a:gd name="connsiteX16" fmla="*/ 489262 w 522127"/>
              <a:gd name="connsiteY16" fmla="*/ 906203 h 2862640"/>
              <a:gd name="connsiteX17" fmla="*/ 458906 w 522127"/>
              <a:gd name="connsiteY17" fmla="*/ 726961 h 2862640"/>
              <a:gd name="connsiteX18" fmla="*/ 453304 w 522127"/>
              <a:gd name="connsiteY18" fmla="*/ 588696 h 2862640"/>
              <a:gd name="connsiteX19" fmla="*/ 472212 w 522127"/>
              <a:gd name="connsiteY19" fmla="*/ 438375 h 2862640"/>
              <a:gd name="connsiteX20" fmla="*/ 500802 w 522127"/>
              <a:gd name="connsiteY20" fmla="*/ 287658 h 2862640"/>
              <a:gd name="connsiteX21" fmla="*/ 521722 w 522127"/>
              <a:gd name="connsiteY21" fmla="*/ 210087 h 2862640"/>
              <a:gd name="connsiteX22" fmla="*/ 481991 w 522127"/>
              <a:gd name="connsiteY22" fmla="*/ 28181 h 2862640"/>
              <a:gd name="connsiteX23" fmla="*/ 471765 w 522127"/>
              <a:gd name="connsiteY23" fmla="*/ 2374 h 2862640"/>
              <a:gd name="connsiteX0" fmla="*/ 471765 w 522127"/>
              <a:gd name="connsiteY0" fmla="*/ 2374 h 2862640"/>
              <a:gd name="connsiteX1" fmla="*/ 403821 w 522127"/>
              <a:gd name="connsiteY1" fmla="*/ 31289 h 2862640"/>
              <a:gd name="connsiteX2" fmla="*/ 431135 w 522127"/>
              <a:gd name="connsiteY2" fmla="*/ 263860 h 2862640"/>
              <a:gd name="connsiteX3" fmla="*/ 349495 w 522127"/>
              <a:gd name="connsiteY3" fmla="*/ 649771 h 2862640"/>
              <a:gd name="connsiteX4" fmla="*/ 415873 w 522127"/>
              <a:gd name="connsiteY4" fmla="*/ 978550 h 2862640"/>
              <a:gd name="connsiteX5" fmla="*/ 358593 w 522127"/>
              <a:gd name="connsiteY5" fmla="*/ 1303872 h 2862640"/>
              <a:gd name="connsiteX6" fmla="*/ 314092 w 522127"/>
              <a:gd name="connsiteY6" fmla="*/ 1666754 h 2862640"/>
              <a:gd name="connsiteX7" fmla="*/ 249706 w 522127"/>
              <a:gd name="connsiteY7" fmla="*/ 2203930 h 2862640"/>
              <a:gd name="connsiteX8" fmla="*/ 234583 w 522127"/>
              <a:gd name="connsiteY8" fmla="*/ 2558602 h 2862640"/>
              <a:gd name="connsiteX9" fmla="*/ 680 w 522127"/>
              <a:gd name="connsiteY9" fmla="*/ 2859698 h 2862640"/>
              <a:gd name="connsiteX10" fmla="*/ 329681 w 522127"/>
              <a:gd name="connsiteY10" fmla="*/ 2710962 h 2862640"/>
              <a:gd name="connsiteX11" fmla="*/ 322527 w 522127"/>
              <a:gd name="connsiteY11" fmla="*/ 2268705 h 2862640"/>
              <a:gd name="connsiteX12" fmla="*/ 374763 w 522127"/>
              <a:gd name="connsiteY12" fmla="*/ 1867736 h 2862640"/>
              <a:gd name="connsiteX13" fmla="*/ 442536 w 522127"/>
              <a:gd name="connsiteY13" fmla="*/ 1407658 h 2862640"/>
              <a:gd name="connsiteX14" fmla="*/ 464307 w 522127"/>
              <a:gd name="connsiteY14" fmla="*/ 1200829 h 2862640"/>
              <a:gd name="connsiteX15" fmla="*/ 491522 w 522127"/>
              <a:gd name="connsiteY15" fmla="*/ 1081086 h 2862640"/>
              <a:gd name="connsiteX16" fmla="*/ 489262 w 522127"/>
              <a:gd name="connsiteY16" fmla="*/ 906203 h 2862640"/>
              <a:gd name="connsiteX17" fmla="*/ 458906 w 522127"/>
              <a:gd name="connsiteY17" fmla="*/ 726961 h 2862640"/>
              <a:gd name="connsiteX18" fmla="*/ 453304 w 522127"/>
              <a:gd name="connsiteY18" fmla="*/ 588696 h 2862640"/>
              <a:gd name="connsiteX19" fmla="*/ 472212 w 522127"/>
              <a:gd name="connsiteY19" fmla="*/ 438375 h 2862640"/>
              <a:gd name="connsiteX20" fmla="*/ 500802 w 522127"/>
              <a:gd name="connsiteY20" fmla="*/ 287658 h 2862640"/>
              <a:gd name="connsiteX21" fmla="*/ 521722 w 522127"/>
              <a:gd name="connsiteY21" fmla="*/ 210087 h 2862640"/>
              <a:gd name="connsiteX22" fmla="*/ 481991 w 522127"/>
              <a:gd name="connsiteY22" fmla="*/ 28181 h 2862640"/>
              <a:gd name="connsiteX23" fmla="*/ 471765 w 522127"/>
              <a:gd name="connsiteY23" fmla="*/ 2374 h 2862640"/>
              <a:gd name="connsiteX0" fmla="*/ 472506 w 522868"/>
              <a:gd name="connsiteY0" fmla="*/ 2374 h 2862744"/>
              <a:gd name="connsiteX1" fmla="*/ 404562 w 522868"/>
              <a:gd name="connsiteY1" fmla="*/ 31289 h 2862744"/>
              <a:gd name="connsiteX2" fmla="*/ 431876 w 522868"/>
              <a:gd name="connsiteY2" fmla="*/ 263860 h 2862744"/>
              <a:gd name="connsiteX3" fmla="*/ 350236 w 522868"/>
              <a:gd name="connsiteY3" fmla="*/ 649771 h 2862744"/>
              <a:gd name="connsiteX4" fmla="*/ 416614 w 522868"/>
              <a:gd name="connsiteY4" fmla="*/ 978550 h 2862744"/>
              <a:gd name="connsiteX5" fmla="*/ 359334 w 522868"/>
              <a:gd name="connsiteY5" fmla="*/ 1303872 h 2862744"/>
              <a:gd name="connsiteX6" fmla="*/ 314833 w 522868"/>
              <a:gd name="connsiteY6" fmla="*/ 1666754 h 2862744"/>
              <a:gd name="connsiteX7" fmla="*/ 250447 w 522868"/>
              <a:gd name="connsiteY7" fmla="*/ 2203930 h 2862744"/>
              <a:gd name="connsiteX8" fmla="*/ 199534 w 522868"/>
              <a:gd name="connsiteY8" fmla="*/ 2555534 h 2862744"/>
              <a:gd name="connsiteX9" fmla="*/ 1421 w 522868"/>
              <a:gd name="connsiteY9" fmla="*/ 2859698 h 2862744"/>
              <a:gd name="connsiteX10" fmla="*/ 330422 w 522868"/>
              <a:gd name="connsiteY10" fmla="*/ 2710962 h 2862744"/>
              <a:gd name="connsiteX11" fmla="*/ 323268 w 522868"/>
              <a:gd name="connsiteY11" fmla="*/ 2268705 h 2862744"/>
              <a:gd name="connsiteX12" fmla="*/ 375504 w 522868"/>
              <a:gd name="connsiteY12" fmla="*/ 1867736 h 2862744"/>
              <a:gd name="connsiteX13" fmla="*/ 443277 w 522868"/>
              <a:gd name="connsiteY13" fmla="*/ 1407658 h 2862744"/>
              <a:gd name="connsiteX14" fmla="*/ 465048 w 522868"/>
              <a:gd name="connsiteY14" fmla="*/ 1200829 h 2862744"/>
              <a:gd name="connsiteX15" fmla="*/ 492263 w 522868"/>
              <a:gd name="connsiteY15" fmla="*/ 1081086 h 2862744"/>
              <a:gd name="connsiteX16" fmla="*/ 490003 w 522868"/>
              <a:gd name="connsiteY16" fmla="*/ 906203 h 2862744"/>
              <a:gd name="connsiteX17" fmla="*/ 459647 w 522868"/>
              <a:gd name="connsiteY17" fmla="*/ 726961 h 2862744"/>
              <a:gd name="connsiteX18" fmla="*/ 454045 w 522868"/>
              <a:gd name="connsiteY18" fmla="*/ 588696 h 2862744"/>
              <a:gd name="connsiteX19" fmla="*/ 472953 w 522868"/>
              <a:gd name="connsiteY19" fmla="*/ 438375 h 2862744"/>
              <a:gd name="connsiteX20" fmla="*/ 501543 w 522868"/>
              <a:gd name="connsiteY20" fmla="*/ 287658 h 2862744"/>
              <a:gd name="connsiteX21" fmla="*/ 522463 w 522868"/>
              <a:gd name="connsiteY21" fmla="*/ 210087 h 2862744"/>
              <a:gd name="connsiteX22" fmla="*/ 482732 w 522868"/>
              <a:gd name="connsiteY22" fmla="*/ 28181 h 2862744"/>
              <a:gd name="connsiteX23" fmla="*/ 472506 w 522868"/>
              <a:gd name="connsiteY23" fmla="*/ 2374 h 2862744"/>
              <a:gd name="connsiteX0" fmla="*/ 472506 w 522868"/>
              <a:gd name="connsiteY0" fmla="*/ 2374 h 2862744"/>
              <a:gd name="connsiteX1" fmla="*/ 404562 w 522868"/>
              <a:gd name="connsiteY1" fmla="*/ 31289 h 2862744"/>
              <a:gd name="connsiteX2" fmla="*/ 431876 w 522868"/>
              <a:gd name="connsiteY2" fmla="*/ 263860 h 2862744"/>
              <a:gd name="connsiteX3" fmla="*/ 350236 w 522868"/>
              <a:gd name="connsiteY3" fmla="*/ 649771 h 2862744"/>
              <a:gd name="connsiteX4" fmla="*/ 416614 w 522868"/>
              <a:gd name="connsiteY4" fmla="*/ 978550 h 2862744"/>
              <a:gd name="connsiteX5" fmla="*/ 359334 w 522868"/>
              <a:gd name="connsiteY5" fmla="*/ 1303872 h 2862744"/>
              <a:gd name="connsiteX6" fmla="*/ 314833 w 522868"/>
              <a:gd name="connsiteY6" fmla="*/ 1666754 h 2862744"/>
              <a:gd name="connsiteX7" fmla="*/ 250447 w 522868"/>
              <a:gd name="connsiteY7" fmla="*/ 2203930 h 2862744"/>
              <a:gd name="connsiteX8" fmla="*/ 199534 w 522868"/>
              <a:gd name="connsiteY8" fmla="*/ 2555534 h 2862744"/>
              <a:gd name="connsiteX9" fmla="*/ 1421 w 522868"/>
              <a:gd name="connsiteY9" fmla="*/ 2859698 h 2862744"/>
              <a:gd name="connsiteX10" fmla="*/ 330422 w 522868"/>
              <a:gd name="connsiteY10" fmla="*/ 2710962 h 2862744"/>
              <a:gd name="connsiteX11" fmla="*/ 323268 w 522868"/>
              <a:gd name="connsiteY11" fmla="*/ 2268705 h 2862744"/>
              <a:gd name="connsiteX12" fmla="*/ 375504 w 522868"/>
              <a:gd name="connsiteY12" fmla="*/ 1867736 h 2862744"/>
              <a:gd name="connsiteX13" fmla="*/ 443277 w 522868"/>
              <a:gd name="connsiteY13" fmla="*/ 1407658 h 2862744"/>
              <a:gd name="connsiteX14" fmla="*/ 465048 w 522868"/>
              <a:gd name="connsiteY14" fmla="*/ 1200829 h 2862744"/>
              <a:gd name="connsiteX15" fmla="*/ 492263 w 522868"/>
              <a:gd name="connsiteY15" fmla="*/ 1081086 h 2862744"/>
              <a:gd name="connsiteX16" fmla="*/ 490003 w 522868"/>
              <a:gd name="connsiteY16" fmla="*/ 906203 h 2862744"/>
              <a:gd name="connsiteX17" fmla="*/ 459647 w 522868"/>
              <a:gd name="connsiteY17" fmla="*/ 726961 h 2862744"/>
              <a:gd name="connsiteX18" fmla="*/ 454045 w 522868"/>
              <a:gd name="connsiteY18" fmla="*/ 588696 h 2862744"/>
              <a:gd name="connsiteX19" fmla="*/ 472953 w 522868"/>
              <a:gd name="connsiteY19" fmla="*/ 438375 h 2862744"/>
              <a:gd name="connsiteX20" fmla="*/ 501543 w 522868"/>
              <a:gd name="connsiteY20" fmla="*/ 287658 h 2862744"/>
              <a:gd name="connsiteX21" fmla="*/ 522463 w 522868"/>
              <a:gd name="connsiteY21" fmla="*/ 210087 h 2862744"/>
              <a:gd name="connsiteX22" fmla="*/ 482732 w 522868"/>
              <a:gd name="connsiteY22" fmla="*/ 28181 h 2862744"/>
              <a:gd name="connsiteX23" fmla="*/ 472506 w 522868"/>
              <a:gd name="connsiteY23" fmla="*/ 2374 h 2862744"/>
              <a:gd name="connsiteX0" fmla="*/ 472404 w 522766"/>
              <a:gd name="connsiteY0" fmla="*/ 2374 h 2862744"/>
              <a:gd name="connsiteX1" fmla="*/ 404460 w 522766"/>
              <a:gd name="connsiteY1" fmla="*/ 31289 h 2862744"/>
              <a:gd name="connsiteX2" fmla="*/ 431774 w 522766"/>
              <a:gd name="connsiteY2" fmla="*/ 263860 h 2862744"/>
              <a:gd name="connsiteX3" fmla="*/ 350134 w 522766"/>
              <a:gd name="connsiteY3" fmla="*/ 649771 h 2862744"/>
              <a:gd name="connsiteX4" fmla="*/ 416512 w 522766"/>
              <a:gd name="connsiteY4" fmla="*/ 978550 h 2862744"/>
              <a:gd name="connsiteX5" fmla="*/ 359232 w 522766"/>
              <a:gd name="connsiteY5" fmla="*/ 1303872 h 2862744"/>
              <a:gd name="connsiteX6" fmla="*/ 314731 w 522766"/>
              <a:gd name="connsiteY6" fmla="*/ 1666754 h 2862744"/>
              <a:gd name="connsiteX7" fmla="*/ 250345 w 522766"/>
              <a:gd name="connsiteY7" fmla="*/ 2203930 h 2862744"/>
              <a:gd name="connsiteX8" fmla="*/ 199432 w 522766"/>
              <a:gd name="connsiteY8" fmla="*/ 2555534 h 2862744"/>
              <a:gd name="connsiteX9" fmla="*/ 1319 w 522766"/>
              <a:gd name="connsiteY9" fmla="*/ 2859698 h 2862744"/>
              <a:gd name="connsiteX10" fmla="*/ 330320 w 522766"/>
              <a:gd name="connsiteY10" fmla="*/ 2710962 h 2862744"/>
              <a:gd name="connsiteX11" fmla="*/ 323166 w 522766"/>
              <a:gd name="connsiteY11" fmla="*/ 2268705 h 2862744"/>
              <a:gd name="connsiteX12" fmla="*/ 375402 w 522766"/>
              <a:gd name="connsiteY12" fmla="*/ 1867736 h 2862744"/>
              <a:gd name="connsiteX13" fmla="*/ 443175 w 522766"/>
              <a:gd name="connsiteY13" fmla="*/ 1407658 h 2862744"/>
              <a:gd name="connsiteX14" fmla="*/ 464946 w 522766"/>
              <a:gd name="connsiteY14" fmla="*/ 1200829 h 2862744"/>
              <a:gd name="connsiteX15" fmla="*/ 492161 w 522766"/>
              <a:gd name="connsiteY15" fmla="*/ 1081086 h 2862744"/>
              <a:gd name="connsiteX16" fmla="*/ 489901 w 522766"/>
              <a:gd name="connsiteY16" fmla="*/ 906203 h 2862744"/>
              <a:gd name="connsiteX17" fmla="*/ 459545 w 522766"/>
              <a:gd name="connsiteY17" fmla="*/ 726961 h 2862744"/>
              <a:gd name="connsiteX18" fmla="*/ 453943 w 522766"/>
              <a:gd name="connsiteY18" fmla="*/ 588696 h 2862744"/>
              <a:gd name="connsiteX19" fmla="*/ 472851 w 522766"/>
              <a:gd name="connsiteY19" fmla="*/ 438375 h 2862744"/>
              <a:gd name="connsiteX20" fmla="*/ 501441 w 522766"/>
              <a:gd name="connsiteY20" fmla="*/ 287658 h 2862744"/>
              <a:gd name="connsiteX21" fmla="*/ 522361 w 522766"/>
              <a:gd name="connsiteY21" fmla="*/ 210087 h 2862744"/>
              <a:gd name="connsiteX22" fmla="*/ 482630 w 522766"/>
              <a:gd name="connsiteY22" fmla="*/ 28181 h 2862744"/>
              <a:gd name="connsiteX23" fmla="*/ 472404 w 522766"/>
              <a:gd name="connsiteY23" fmla="*/ 2374 h 2862744"/>
              <a:gd name="connsiteX0" fmla="*/ 472404 w 522766"/>
              <a:gd name="connsiteY0" fmla="*/ 2374 h 2862744"/>
              <a:gd name="connsiteX1" fmla="*/ 404460 w 522766"/>
              <a:gd name="connsiteY1" fmla="*/ 31289 h 2862744"/>
              <a:gd name="connsiteX2" fmla="*/ 431774 w 522766"/>
              <a:gd name="connsiteY2" fmla="*/ 263860 h 2862744"/>
              <a:gd name="connsiteX3" fmla="*/ 350134 w 522766"/>
              <a:gd name="connsiteY3" fmla="*/ 649771 h 2862744"/>
              <a:gd name="connsiteX4" fmla="*/ 416512 w 522766"/>
              <a:gd name="connsiteY4" fmla="*/ 978550 h 2862744"/>
              <a:gd name="connsiteX5" fmla="*/ 359232 w 522766"/>
              <a:gd name="connsiteY5" fmla="*/ 1303872 h 2862744"/>
              <a:gd name="connsiteX6" fmla="*/ 314731 w 522766"/>
              <a:gd name="connsiteY6" fmla="*/ 1666754 h 2862744"/>
              <a:gd name="connsiteX7" fmla="*/ 250345 w 522766"/>
              <a:gd name="connsiteY7" fmla="*/ 2203930 h 2862744"/>
              <a:gd name="connsiteX8" fmla="*/ 199432 w 522766"/>
              <a:gd name="connsiteY8" fmla="*/ 2555534 h 2862744"/>
              <a:gd name="connsiteX9" fmla="*/ 1319 w 522766"/>
              <a:gd name="connsiteY9" fmla="*/ 2859698 h 2862744"/>
              <a:gd name="connsiteX10" fmla="*/ 330320 w 522766"/>
              <a:gd name="connsiteY10" fmla="*/ 2710962 h 2862744"/>
              <a:gd name="connsiteX11" fmla="*/ 323166 w 522766"/>
              <a:gd name="connsiteY11" fmla="*/ 2268705 h 2862744"/>
              <a:gd name="connsiteX12" fmla="*/ 375402 w 522766"/>
              <a:gd name="connsiteY12" fmla="*/ 1867736 h 2862744"/>
              <a:gd name="connsiteX13" fmla="*/ 443175 w 522766"/>
              <a:gd name="connsiteY13" fmla="*/ 1407658 h 2862744"/>
              <a:gd name="connsiteX14" fmla="*/ 464946 w 522766"/>
              <a:gd name="connsiteY14" fmla="*/ 1200829 h 2862744"/>
              <a:gd name="connsiteX15" fmla="*/ 492161 w 522766"/>
              <a:gd name="connsiteY15" fmla="*/ 1081086 h 2862744"/>
              <a:gd name="connsiteX16" fmla="*/ 489901 w 522766"/>
              <a:gd name="connsiteY16" fmla="*/ 906203 h 2862744"/>
              <a:gd name="connsiteX17" fmla="*/ 459545 w 522766"/>
              <a:gd name="connsiteY17" fmla="*/ 726961 h 2862744"/>
              <a:gd name="connsiteX18" fmla="*/ 453943 w 522766"/>
              <a:gd name="connsiteY18" fmla="*/ 588696 h 2862744"/>
              <a:gd name="connsiteX19" fmla="*/ 472851 w 522766"/>
              <a:gd name="connsiteY19" fmla="*/ 438375 h 2862744"/>
              <a:gd name="connsiteX20" fmla="*/ 501441 w 522766"/>
              <a:gd name="connsiteY20" fmla="*/ 287658 h 2862744"/>
              <a:gd name="connsiteX21" fmla="*/ 522361 w 522766"/>
              <a:gd name="connsiteY21" fmla="*/ 210087 h 2862744"/>
              <a:gd name="connsiteX22" fmla="*/ 482630 w 522766"/>
              <a:gd name="connsiteY22" fmla="*/ 28181 h 2862744"/>
              <a:gd name="connsiteX23" fmla="*/ 472404 w 522766"/>
              <a:gd name="connsiteY23" fmla="*/ 2374 h 2862744"/>
              <a:gd name="connsiteX0" fmla="*/ 471447 w 521809"/>
              <a:gd name="connsiteY0" fmla="*/ 2374 h 2860789"/>
              <a:gd name="connsiteX1" fmla="*/ 403503 w 521809"/>
              <a:gd name="connsiteY1" fmla="*/ 31289 h 2860789"/>
              <a:gd name="connsiteX2" fmla="*/ 430817 w 521809"/>
              <a:gd name="connsiteY2" fmla="*/ 263860 h 2860789"/>
              <a:gd name="connsiteX3" fmla="*/ 349177 w 521809"/>
              <a:gd name="connsiteY3" fmla="*/ 649771 h 2860789"/>
              <a:gd name="connsiteX4" fmla="*/ 415555 w 521809"/>
              <a:gd name="connsiteY4" fmla="*/ 978550 h 2860789"/>
              <a:gd name="connsiteX5" fmla="*/ 358275 w 521809"/>
              <a:gd name="connsiteY5" fmla="*/ 1303872 h 2860789"/>
              <a:gd name="connsiteX6" fmla="*/ 313774 w 521809"/>
              <a:gd name="connsiteY6" fmla="*/ 1666754 h 2860789"/>
              <a:gd name="connsiteX7" fmla="*/ 249388 w 521809"/>
              <a:gd name="connsiteY7" fmla="*/ 2203930 h 2860789"/>
              <a:gd name="connsiteX8" fmla="*/ 255738 w 521809"/>
              <a:gd name="connsiteY8" fmla="*/ 2623535 h 2860789"/>
              <a:gd name="connsiteX9" fmla="*/ 362 w 521809"/>
              <a:gd name="connsiteY9" fmla="*/ 2859698 h 2860789"/>
              <a:gd name="connsiteX10" fmla="*/ 329363 w 521809"/>
              <a:gd name="connsiteY10" fmla="*/ 2710962 h 2860789"/>
              <a:gd name="connsiteX11" fmla="*/ 322209 w 521809"/>
              <a:gd name="connsiteY11" fmla="*/ 2268705 h 2860789"/>
              <a:gd name="connsiteX12" fmla="*/ 374445 w 521809"/>
              <a:gd name="connsiteY12" fmla="*/ 1867736 h 2860789"/>
              <a:gd name="connsiteX13" fmla="*/ 442218 w 521809"/>
              <a:gd name="connsiteY13" fmla="*/ 1407658 h 2860789"/>
              <a:gd name="connsiteX14" fmla="*/ 463989 w 521809"/>
              <a:gd name="connsiteY14" fmla="*/ 1200829 h 2860789"/>
              <a:gd name="connsiteX15" fmla="*/ 491204 w 521809"/>
              <a:gd name="connsiteY15" fmla="*/ 1081086 h 2860789"/>
              <a:gd name="connsiteX16" fmla="*/ 488944 w 521809"/>
              <a:gd name="connsiteY16" fmla="*/ 906203 h 2860789"/>
              <a:gd name="connsiteX17" fmla="*/ 458588 w 521809"/>
              <a:gd name="connsiteY17" fmla="*/ 726961 h 2860789"/>
              <a:gd name="connsiteX18" fmla="*/ 452986 w 521809"/>
              <a:gd name="connsiteY18" fmla="*/ 588696 h 2860789"/>
              <a:gd name="connsiteX19" fmla="*/ 471894 w 521809"/>
              <a:gd name="connsiteY19" fmla="*/ 438375 h 2860789"/>
              <a:gd name="connsiteX20" fmla="*/ 500484 w 521809"/>
              <a:gd name="connsiteY20" fmla="*/ 287658 h 2860789"/>
              <a:gd name="connsiteX21" fmla="*/ 521404 w 521809"/>
              <a:gd name="connsiteY21" fmla="*/ 210087 h 2860789"/>
              <a:gd name="connsiteX22" fmla="*/ 481673 w 521809"/>
              <a:gd name="connsiteY22" fmla="*/ 28181 h 2860789"/>
              <a:gd name="connsiteX23" fmla="*/ 471447 w 521809"/>
              <a:gd name="connsiteY23" fmla="*/ 2374 h 2860789"/>
              <a:gd name="connsiteX0" fmla="*/ 471447 w 521809"/>
              <a:gd name="connsiteY0" fmla="*/ 2374 h 2860789"/>
              <a:gd name="connsiteX1" fmla="*/ 403503 w 521809"/>
              <a:gd name="connsiteY1" fmla="*/ 31289 h 2860789"/>
              <a:gd name="connsiteX2" fmla="*/ 430817 w 521809"/>
              <a:gd name="connsiteY2" fmla="*/ 263860 h 2860789"/>
              <a:gd name="connsiteX3" fmla="*/ 349177 w 521809"/>
              <a:gd name="connsiteY3" fmla="*/ 649771 h 2860789"/>
              <a:gd name="connsiteX4" fmla="*/ 415555 w 521809"/>
              <a:gd name="connsiteY4" fmla="*/ 978550 h 2860789"/>
              <a:gd name="connsiteX5" fmla="*/ 358275 w 521809"/>
              <a:gd name="connsiteY5" fmla="*/ 1303872 h 2860789"/>
              <a:gd name="connsiteX6" fmla="*/ 313774 w 521809"/>
              <a:gd name="connsiteY6" fmla="*/ 1666754 h 2860789"/>
              <a:gd name="connsiteX7" fmla="*/ 249388 w 521809"/>
              <a:gd name="connsiteY7" fmla="*/ 2203930 h 2860789"/>
              <a:gd name="connsiteX8" fmla="*/ 255738 w 521809"/>
              <a:gd name="connsiteY8" fmla="*/ 2623535 h 2860789"/>
              <a:gd name="connsiteX9" fmla="*/ 362 w 521809"/>
              <a:gd name="connsiteY9" fmla="*/ 2859698 h 2860789"/>
              <a:gd name="connsiteX10" fmla="*/ 329363 w 521809"/>
              <a:gd name="connsiteY10" fmla="*/ 2710962 h 2860789"/>
              <a:gd name="connsiteX11" fmla="*/ 322209 w 521809"/>
              <a:gd name="connsiteY11" fmla="*/ 2268705 h 2860789"/>
              <a:gd name="connsiteX12" fmla="*/ 374445 w 521809"/>
              <a:gd name="connsiteY12" fmla="*/ 1867736 h 2860789"/>
              <a:gd name="connsiteX13" fmla="*/ 442218 w 521809"/>
              <a:gd name="connsiteY13" fmla="*/ 1407658 h 2860789"/>
              <a:gd name="connsiteX14" fmla="*/ 463989 w 521809"/>
              <a:gd name="connsiteY14" fmla="*/ 1200829 h 2860789"/>
              <a:gd name="connsiteX15" fmla="*/ 491204 w 521809"/>
              <a:gd name="connsiteY15" fmla="*/ 1081086 h 2860789"/>
              <a:gd name="connsiteX16" fmla="*/ 488944 w 521809"/>
              <a:gd name="connsiteY16" fmla="*/ 906203 h 2860789"/>
              <a:gd name="connsiteX17" fmla="*/ 458588 w 521809"/>
              <a:gd name="connsiteY17" fmla="*/ 726961 h 2860789"/>
              <a:gd name="connsiteX18" fmla="*/ 452986 w 521809"/>
              <a:gd name="connsiteY18" fmla="*/ 588696 h 2860789"/>
              <a:gd name="connsiteX19" fmla="*/ 471894 w 521809"/>
              <a:gd name="connsiteY19" fmla="*/ 438375 h 2860789"/>
              <a:gd name="connsiteX20" fmla="*/ 500484 w 521809"/>
              <a:gd name="connsiteY20" fmla="*/ 287658 h 2860789"/>
              <a:gd name="connsiteX21" fmla="*/ 521404 w 521809"/>
              <a:gd name="connsiteY21" fmla="*/ 210087 h 2860789"/>
              <a:gd name="connsiteX22" fmla="*/ 481673 w 521809"/>
              <a:gd name="connsiteY22" fmla="*/ 28181 h 2860789"/>
              <a:gd name="connsiteX23" fmla="*/ 471447 w 521809"/>
              <a:gd name="connsiteY23" fmla="*/ 2374 h 2860789"/>
              <a:gd name="connsiteX0" fmla="*/ 471694 w 522056"/>
              <a:gd name="connsiteY0" fmla="*/ 2374 h 2860789"/>
              <a:gd name="connsiteX1" fmla="*/ 403750 w 522056"/>
              <a:gd name="connsiteY1" fmla="*/ 31289 h 2860789"/>
              <a:gd name="connsiteX2" fmla="*/ 431064 w 522056"/>
              <a:gd name="connsiteY2" fmla="*/ 263860 h 2860789"/>
              <a:gd name="connsiteX3" fmla="*/ 349424 w 522056"/>
              <a:gd name="connsiteY3" fmla="*/ 649771 h 2860789"/>
              <a:gd name="connsiteX4" fmla="*/ 415802 w 522056"/>
              <a:gd name="connsiteY4" fmla="*/ 978550 h 2860789"/>
              <a:gd name="connsiteX5" fmla="*/ 358522 w 522056"/>
              <a:gd name="connsiteY5" fmla="*/ 1303872 h 2860789"/>
              <a:gd name="connsiteX6" fmla="*/ 314021 w 522056"/>
              <a:gd name="connsiteY6" fmla="*/ 1666754 h 2860789"/>
              <a:gd name="connsiteX7" fmla="*/ 249635 w 522056"/>
              <a:gd name="connsiteY7" fmla="*/ 2203930 h 2860789"/>
              <a:gd name="connsiteX8" fmla="*/ 255985 w 522056"/>
              <a:gd name="connsiteY8" fmla="*/ 2623535 h 2860789"/>
              <a:gd name="connsiteX9" fmla="*/ 609 w 522056"/>
              <a:gd name="connsiteY9" fmla="*/ 2859698 h 2860789"/>
              <a:gd name="connsiteX10" fmla="*/ 329610 w 522056"/>
              <a:gd name="connsiteY10" fmla="*/ 2710962 h 2860789"/>
              <a:gd name="connsiteX11" fmla="*/ 322456 w 522056"/>
              <a:gd name="connsiteY11" fmla="*/ 2268705 h 2860789"/>
              <a:gd name="connsiteX12" fmla="*/ 374692 w 522056"/>
              <a:gd name="connsiteY12" fmla="*/ 1867736 h 2860789"/>
              <a:gd name="connsiteX13" fmla="*/ 442465 w 522056"/>
              <a:gd name="connsiteY13" fmla="*/ 1407658 h 2860789"/>
              <a:gd name="connsiteX14" fmla="*/ 464236 w 522056"/>
              <a:gd name="connsiteY14" fmla="*/ 1200829 h 2860789"/>
              <a:gd name="connsiteX15" fmla="*/ 491451 w 522056"/>
              <a:gd name="connsiteY15" fmla="*/ 1081086 h 2860789"/>
              <a:gd name="connsiteX16" fmla="*/ 489191 w 522056"/>
              <a:gd name="connsiteY16" fmla="*/ 906203 h 2860789"/>
              <a:gd name="connsiteX17" fmla="*/ 458835 w 522056"/>
              <a:gd name="connsiteY17" fmla="*/ 726961 h 2860789"/>
              <a:gd name="connsiteX18" fmla="*/ 453233 w 522056"/>
              <a:gd name="connsiteY18" fmla="*/ 588696 h 2860789"/>
              <a:gd name="connsiteX19" fmla="*/ 472141 w 522056"/>
              <a:gd name="connsiteY19" fmla="*/ 438375 h 2860789"/>
              <a:gd name="connsiteX20" fmla="*/ 500731 w 522056"/>
              <a:gd name="connsiteY20" fmla="*/ 287658 h 2860789"/>
              <a:gd name="connsiteX21" fmla="*/ 521651 w 522056"/>
              <a:gd name="connsiteY21" fmla="*/ 210087 h 2860789"/>
              <a:gd name="connsiteX22" fmla="*/ 481920 w 522056"/>
              <a:gd name="connsiteY22" fmla="*/ 28181 h 2860789"/>
              <a:gd name="connsiteX23" fmla="*/ 471694 w 522056"/>
              <a:gd name="connsiteY23" fmla="*/ 2374 h 2860789"/>
              <a:gd name="connsiteX0" fmla="*/ 471694 w 522056"/>
              <a:gd name="connsiteY0" fmla="*/ 2374 h 2860789"/>
              <a:gd name="connsiteX1" fmla="*/ 403750 w 522056"/>
              <a:gd name="connsiteY1" fmla="*/ 31289 h 2860789"/>
              <a:gd name="connsiteX2" fmla="*/ 431064 w 522056"/>
              <a:gd name="connsiteY2" fmla="*/ 263860 h 2860789"/>
              <a:gd name="connsiteX3" fmla="*/ 349424 w 522056"/>
              <a:gd name="connsiteY3" fmla="*/ 649771 h 2860789"/>
              <a:gd name="connsiteX4" fmla="*/ 415802 w 522056"/>
              <a:gd name="connsiteY4" fmla="*/ 978550 h 2860789"/>
              <a:gd name="connsiteX5" fmla="*/ 358522 w 522056"/>
              <a:gd name="connsiteY5" fmla="*/ 1303872 h 2860789"/>
              <a:gd name="connsiteX6" fmla="*/ 314021 w 522056"/>
              <a:gd name="connsiteY6" fmla="*/ 1666754 h 2860789"/>
              <a:gd name="connsiteX7" fmla="*/ 249635 w 522056"/>
              <a:gd name="connsiteY7" fmla="*/ 2203930 h 2860789"/>
              <a:gd name="connsiteX8" fmla="*/ 255985 w 522056"/>
              <a:gd name="connsiteY8" fmla="*/ 2623535 h 2860789"/>
              <a:gd name="connsiteX9" fmla="*/ 609 w 522056"/>
              <a:gd name="connsiteY9" fmla="*/ 2859698 h 2860789"/>
              <a:gd name="connsiteX10" fmla="*/ 329610 w 522056"/>
              <a:gd name="connsiteY10" fmla="*/ 2710962 h 2860789"/>
              <a:gd name="connsiteX11" fmla="*/ 322456 w 522056"/>
              <a:gd name="connsiteY11" fmla="*/ 2268705 h 2860789"/>
              <a:gd name="connsiteX12" fmla="*/ 374692 w 522056"/>
              <a:gd name="connsiteY12" fmla="*/ 1867736 h 2860789"/>
              <a:gd name="connsiteX13" fmla="*/ 442465 w 522056"/>
              <a:gd name="connsiteY13" fmla="*/ 1407658 h 2860789"/>
              <a:gd name="connsiteX14" fmla="*/ 464236 w 522056"/>
              <a:gd name="connsiteY14" fmla="*/ 1200829 h 2860789"/>
              <a:gd name="connsiteX15" fmla="*/ 491451 w 522056"/>
              <a:gd name="connsiteY15" fmla="*/ 1081086 h 2860789"/>
              <a:gd name="connsiteX16" fmla="*/ 489191 w 522056"/>
              <a:gd name="connsiteY16" fmla="*/ 906203 h 2860789"/>
              <a:gd name="connsiteX17" fmla="*/ 458835 w 522056"/>
              <a:gd name="connsiteY17" fmla="*/ 726961 h 2860789"/>
              <a:gd name="connsiteX18" fmla="*/ 453233 w 522056"/>
              <a:gd name="connsiteY18" fmla="*/ 588696 h 2860789"/>
              <a:gd name="connsiteX19" fmla="*/ 472141 w 522056"/>
              <a:gd name="connsiteY19" fmla="*/ 438375 h 2860789"/>
              <a:gd name="connsiteX20" fmla="*/ 500731 w 522056"/>
              <a:gd name="connsiteY20" fmla="*/ 287658 h 2860789"/>
              <a:gd name="connsiteX21" fmla="*/ 521651 w 522056"/>
              <a:gd name="connsiteY21" fmla="*/ 210087 h 2860789"/>
              <a:gd name="connsiteX22" fmla="*/ 481920 w 522056"/>
              <a:gd name="connsiteY22" fmla="*/ 28181 h 2860789"/>
              <a:gd name="connsiteX23" fmla="*/ 471694 w 522056"/>
              <a:gd name="connsiteY23" fmla="*/ 2374 h 2860789"/>
              <a:gd name="connsiteX0" fmla="*/ 472249 w 522611"/>
              <a:gd name="connsiteY0" fmla="*/ 2374 h 2860539"/>
              <a:gd name="connsiteX1" fmla="*/ 404305 w 522611"/>
              <a:gd name="connsiteY1" fmla="*/ 31289 h 2860539"/>
              <a:gd name="connsiteX2" fmla="*/ 431619 w 522611"/>
              <a:gd name="connsiteY2" fmla="*/ 263860 h 2860539"/>
              <a:gd name="connsiteX3" fmla="*/ 349979 w 522611"/>
              <a:gd name="connsiteY3" fmla="*/ 649771 h 2860539"/>
              <a:gd name="connsiteX4" fmla="*/ 416357 w 522611"/>
              <a:gd name="connsiteY4" fmla="*/ 978550 h 2860539"/>
              <a:gd name="connsiteX5" fmla="*/ 359077 w 522611"/>
              <a:gd name="connsiteY5" fmla="*/ 1303872 h 2860539"/>
              <a:gd name="connsiteX6" fmla="*/ 314576 w 522611"/>
              <a:gd name="connsiteY6" fmla="*/ 1666754 h 2860539"/>
              <a:gd name="connsiteX7" fmla="*/ 250190 w 522611"/>
              <a:gd name="connsiteY7" fmla="*/ 2203930 h 2860539"/>
              <a:gd name="connsiteX8" fmla="*/ 233021 w 522611"/>
              <a:gd name="connsiteY8" fmla="*/ 2635038 h 2860539"/>
              <a:gd name="connsiteX9" fmla="*/ 1164 w 522611"/>
              <a:gd name="connsiteY9" fmla="*/ 2859698 h 2860539"/>
              <a:gd name="connsiteX10" fmla="*/ 330165 w 522611"/>
              <a:gd name="connsiteY10" fmla="*/ 2710962 h 2860539"/>
              <a:gd name="connsiteX11" fmla="*/ 323011 w 522611"/>
              <a:gd name="connsiteY11" fmla="*/ 2268705 h 2860539"/>
              <a:gd name="connsiteX12" fmla="*/ 375247 w 522611"/>
              <a:gd name="connsiteY12" fmla="*/ 1867736 h 2860539"/>
              <a:gd name="connsiteX13" fmla="*/ 443020 w 522611"/>
              <a:gd name="connsiteY13" fmla="*/ 1407658 h 2860539"/>
              <a:gd name="connsiteX14" fmla="*/ 464791 w 522611"/>
              <a:gd name="connsiteY14" fmla="*/ 1200829 h 2860539"/>
              <a:gd name="connsiteX15" fmla="*/ 492006 w 522611"/>
              <a:gd name="connsiteY15" fmla="*/ 1081086 h 2860539"/>
              <a:gd name="connsiteX16" fmla="*/ 489746 w 522611"/>
              <a:gd name="connsiteY16" fmla="*/ 906203 h 2860539"/>
              <a:gd name="connsiteX17" fmla="*/ 459390 w 522611"/>
              <a:gd name="connsiteY17" fmla="*/ 726961 h 2860539"/>
              <a:gd name="connsiteX18" fmla="*/ 453788 w 522611"/>
              <a:gd name="connsiteY18" fmla="*/ 588696 h 2860539"/>
              <a:gd name="connsiteX19" fmla="*/ 472696 w 522611"/>
              <a:gd name="connsiteY19" fmla="*/ 438375 h 2860539"/>
              <a:gd name="connsiteX20" fmla="*/ 501286 w 522611"/>
              <a:gd name="connsiteY20" fmla="*/ 287658 h 2860539"/>
              <a:gd name="connsiteX21" fmla="*/ 522206 w 522611"/>
              <a:gd name="connsiteY21" fmla="*/ 210087 h 2860539"/>
              <a:gd name="connsiteX22" fmla="*/ 482475 w 522611"/>
              <a:gd name="connsiteY22" fmla="*/ 28181 h 2860539"/>
              <a:gd name="connsiteX23" fmla="*/ 472249 w 522611"/>
              <a:gd name="connsiteY23" fmla="*/ 2374 h 2860539"/>
              <a:gd name="connsiteX0" fmla="*/ 472249 w 522611"/>
              <a:gd name="connsiteY0" fmla="*/ 2374 h 2860539"/>
              <a:gd name="connsiteX1" fmla="*/ 404305 w 522611"/>
              <a:gd name="connsiteY1" fmla="*/ 31289 h 2860539"/>
              <a:gd name="connsiteX2" fmla="*/ 431619 w 522611"/>
              <a:gd name="connsiteY2" fmla="*/ 263860 h 2860539"/>
              <a:gd name="connsiteX3" fmla="*/ 349979 w 522611"/>
              <a:gd name="connsiteY3" fmla="*/ 649771 h 2860539"/>
              <a:gd name="connsiteX4" fmla="*/ 416357 w 522611"/>
              <a:gd name="connsiteY4" fmla="*/ 978550 h 2860539"/>
              <a:gd name="connsiteX5" fmla="*/ 359077 w 522611"/>
              <a:gd name="connsiteY5" fmla="*/ 1303872 h 2860539"/>
              <a:gd name="connsiteX6" fmla="*/ 314576 w 522611"/>
              <a:gd name="connsiteY6" fmla="*/ 1666754 h 2860539"/>
              <a:gd name="connsiteX7" fmla="*/ 250190 w 522611"/>
              <a:gd name="connsiteY7" fmla="*/ 2203930 h 2860539"/>
              <a:gd name="connsiteX8" fmla="*/ 233021 w 522611"/>
              <a:gd name="connsiteY8" fmla="*/ 2635038 h 2860539"/>
              <a:gd name="connsiteX9" fmla="*/ 1164 w 522611"/>
              <a:gd name="connsiteY9" fmla="*/ 2859698 h 2860539"/>
              <a:gd name="connsiteX10" fmla="*/ 330165 w 522611"/>
              <a:gd name="connsiteY10" fmla="*/ 2710962 h 2860539"/>
              <a:gd name="connsiteX11" fmla="*/ 323011 w 522611"/>
              <a:gd name="connsiteY11" fmla="*/ 2268705 h 2860539"/>
              <a:gd name="connsiteX12" fmla="*/ 375247 w 522611"/>
              <a:gd name="connsiteY12" fmla="*/ 1867736 h 2860539"/>
              <a:gd name="connsiteX13" fmla="*/ 443020 w 522611"/>
              <a:gd name="connsiteY13" fmla="*/ 1407658 h 2860539"/>
              <a:gd name="connsiteX14" fmla="*/ 464791 w 522611"/>
              <a:gd name="connsiteY14" fmla="*/ 1200829 h 2860539"/>
              <a:gd name="connsiteX15" fmla="*/ 492006 w 522611"/>
              <a:gd name="connsiteY15" fmla="*/ 1081086 h 2860539"/>
              <a:gd name="connsiteX16" fmla="*/ 489746 w 522611"/>
              <a:gd name="connsiteY16" fmla="*/ 906203 h 2860539"/>
              <a:gd name="connsiteX17" fmla="*/ 459390 w 522611"/>
              <a:gd name="connsiteY17" fmla="*/ 726961 h 2860539"/>
              <a:gd name="connsiteX18" fmla="*/ 453788 w 522611"/>
              <a:gd name="connsiteY18" fmla="*/ 588696 h 2860539"/>
              <a:gd name="connsiteX19" fmla="*/ 472696 w 522611"/>
              <a:gd name="connsiteY19" fmla="*/ 438375 h 2860539"/>
              <a:gd name="connsiteX20" fmla="*/ 501286 w 522611"/>
              <a:gd name="connsiteY20" fmla="*/ 287658 h 2860539"/>
              <a:gd name="connsiteX21" fmla="*/ 522206 w 522611"/>
              <a:gd name="connsiteY21" fmla="*/ 210087 h 2860539"/>
              <a:gd name="connsiteX22" fmla="*/ 482475 w 522611"/>
              <a:gd name="connsiteY22" fmla="*/ 28181 h 2860539"/>
              <a:gd name="connsiteX23" fmla="*/ 472249 w 522611"/>
              <a:gd name="connsiteY23" fmla="*/ 2374 h 2860539"/>
              <a:gd name="connsiteX0" fmla="*/ 472249 w 522611"/>
              <a:gd name="connsiteY0" fmla="*/ 2374 h 2860519"/>
              <a:gd name="connsiteX1" fmla="*/ 404305 w 522611"/>
              <a:gd name="connsiteY1" fmla="*/ 31289 h 2860519"/>
              <a:gd name="connsiteX2" fmla="*/ 431619 w 522611"/>
              <a:gd name="connsiteY2" fmla="*/ 263860 h 2860519"/>
              <a:gd name="connsiteX3" fmla="*/ 349979 w 522611"/>
              <a:gd name="connsiteY3" fmla="*/ 649771 h 2860519"/>
              <a:gd name="connsiteX4" fmla="*/ 416357 w 522611"/>
              <a:gd name="connsiteY4" fmla="*/ 978550 h 2860519"/>
              <a:gd name="connsiteX5" fmla="*/ 359077 w 522611"/>
              <a:gd name="connsiteY5" fmla="*/ 1303872 h 2860519"/>
              <a:gd name="connsiteX6" fmla="*/ 314576 w 522611"/>
              <a:gd name="connsiteY6" fmla="*/ 1666754 h 2860519"/>
              <a:gd name="connsiteX7" fmla="*/ 250190 w 522611"/>
              <a:gd name="connsiteY7" fmla="*/ 2203930 h 2860519"/>
              <a:gd name="connsiteX8" fmla="*/ 233021 w 522611"/>
              <a:gd name="connsiteY8" fmla="*/ 2635038 h 2860519"/>
              <a:gd name="connsiteX9" fmla="*/ 1164 w 522611"/>
              <a:gd name="connsiteY9" fmla="*/ 2859698 h 2860519"/>
              <a:gd name="connsiteX10" fmla="*/ 330165 w 522611"/>
              <a:gd name="connsiteY10" fmla="*/ 2710962 h 2860519"/>
              <a:gd name="connsiteX11" fmla="*/ 325307 w 522611"/>
              <a:gd name="connsiteY11" fmla="*/ 2715057 h 2860519"/>
              <a:gd name="connsiteX12" fmla="*/ 323011 w 522611"/>
              <a:gd name="connsiteY12" fmla="*/ 2268705 h 2860519"/>
              <a:gd name="connsiteX13" fmla="*/ 375247 w 522611"/>
              <a:gd name="connsiteY13" fmla="*/ 1867736 h 2860519"/>
              <a:gd name="connsiteX14" fmla="*/ 443020 w 522611"/>
              <a:gd name="connsiteY14" fmla="*/ 1407658 h 2860519"/>
              <a:gd name="connsiteX15" fmla="*/ 464791 w 522611"/>
              <a:gd name="connsiteY15" fmla="*/ 1200829 h 2860519"/>
              <a:gd name="connsiteX16" fmla="*/ 492006 w 522611"/>
              <a:gd name="connsiteY16" fmla="*/ 1081086 h 2860519"/>
              <a:gd name="connsiteX17" fmla="*/ 489746 w 522611"/>
              <a:gd name="connsiteY17" fmla="*/ 906203 h 2860519"/>
              <a:gd name="connsiteX18" fmla="*/ 459390 w 522611"/>
              <a:gd name="connsiteY18" fmla="*/ 726961 h 2860519"/>
              <a:gd name="connsiteX19" fmla="*/ 453788 w 522611"/>
              <a:gd name="connsiteY19" fmla="*/ 588696 h 2860519"/>
              <a:gd name="connsiteX20" fmla="*/ 472696 w 522611"/>
              <a:gd name="connsiteY20" fmla="*/ 438375 h 2860519"/>
              <a:gd name="connsiteX21" fmla="*/ 501286 w 522611"/>
              <a:gd name="connsiteY21" fmla="*/ 287658 h 2860519"/>
              <a:gd name="connsiteX22" fmla="*/ 522206 w 522611"/>
              <a:gd name="connsiteY22" fmla="*/ 210087 h 2860519"/>
              <a:gd name="connsiteX23" fmla="*/ 482475 w 522611"/>
              <a:gd name="connsiteY23" fmla="*/ 28181 h 2860519"/>
              <a:gd name="connsiteX24" fmla="*/ 472249 w 522611"/>
              <a:gd name="connsiteY24" fmla="*/ 2374 h 2860519"/>
              <a:gd name="connsiteX0" fmla="*/ 472249 w 522611"/>
              <a:gd name="connsiteY0" fmla="*/ 2374 h 2860519"/>
              <a:gd name="connsiteX1" fmla="*/ 404305 w 522611"/>
              <a:gd name="connsiteY1" fmla="*/ 31289 h 2860519"/>
              <a:gd name="connsiteX2" fmla="*/ 431619 w 522611"/>
              <a:gd name="connsiteY2" fmla="*/ 263860 h 2860519"/>
              <a:gd name="connsiteX3" fmla="*/ 349979 w 522611"/>
              <a:gd name="connsiteY3" fmla="*/ 649771 h 2860519"/>
              <a:gd name="connsiteX4" fmla="*/ 416357 w 522611"/>
              <a:gd name="connsiteY4" fmla="*/ 978550 h 2860519"/>
              <a:gd name="connsiteX5" fmla="*/ 359077 w 522611"/>
              <a:gd name="connsiteY5" fmla="*/ 1303872 h 2860519"/>
              <a:gd name="connsiteX6" fmla="*/ 314576 w 522611"/>
              <a:gd name="connsiteY6" fmla="*/ 1666754 h 2860519"/>
              <a:gd name="connsiteX7" fmla="*/ 250190 w 522611"/>
              <a:gd name="connsiteY7" fmla="*/ 2203930 h 2860519"/>
              <a:gd name="connsiteX8" fmla="*/ 233021 w 522611"/>
              <a:gd name="connsiteY8" fmla="*/ 2635038 h 2860519"/>
              <a:gd name="connsiteX9" fmla="*/ 1164 w 522611"/>
              <a:gd name="connsiteY9" fmla="*/ 2859698 h 2860519"/>
              <a:gd name="connsiteX10" fmla="*/ 330165 w 522611"/>
              <a:gd name="connsiteY10" fmla="*/ 2710962 h 2860519"/>
              <a:gd name="connsiteX11" fmla="*/ 325307 w 522611"/>
              <a:gd name="connsiteY11" fmla="*/ 2715057 h 2860519"/>
              <a:gd name="connsiteX12" fmla="*/ 323011 w 522611"/>
              <a:gd name="connsiteY12" fmla="*/ 2268705 h 2860519"/>
              <a:gd name="connsiteX13" fmla="*/ 375247 w 522611"/>
              <a:gd name="connsiteY13" fmla="*/ 1867736 h 2860519"/>
              <a:gd name="connsiteX14" fmla="*/ 443020 w 522611"/>
              <a:gd name="connsiteY14" fmla="*/ 1407658 h 2860519"/>
              <a:gd name="connsiteX15" fmla="*/ 464791 w 522611"/>
              <a:gd name="connsiteY15" fmla="*/ 1200829 h 2860519"/>
              <a:gd name="connsiteX16" fmla="*/ 492006 w 522611"/>
              <a:gd name="connsiteY16" fmla="*/ 1081086 h 2860519"/>
              <a:gd name="connsiteX17" fmla="*/ 489746 w 522611"/>
              <a:gd name="connsiteY17" fmla="*/ 906203 h 2860519"/>
              <a:gd name="connsiteX18" fmla="*/ 459390 w 522611"/>
              <a:gd name="connsiteY18" fmla="*/ 726961 h 2860519"/>
              <a:gd name="connsiteX19" fmla="*/ 453788 w 522611"/>
              <a:gd name="connsiteY19" fmla="*/ 588696 h 2860519"/>
              <a:gd name="connsiteX20" fmla="*/ 472696 w 522611"/>
              <a:gd name="connsiteY20" fmla="*/ 438375 h 2860519"/>
              <a:gd name="connsiteX21" fmla="*/ 501286 w 522611"/>
              <a:gd name="connsiteY21" fmla="*/ 287658 h 2860519"/>
              <a:gd name="connsiteX22" fmla="*/ 522206 w 522611"/>
              <a:gd name="connsiteY22" fmla="*/ 210087 h 2860519"/>
              <a:gd name="connsiteX23" fmla="*/ 482475 w 522611"/>
              <a:gd name="connsiteY23" fmla="*/ 28181 h 2860519"/>
              <a:gd name="connsiteX24" fmla="*/ 472249 w 522611"/>
              <a:gd name="connsiteY24" fmla="*/ 2374 h 2860519"/>
              <a:gd name="connsiteX0" fmla="*/ 472249 w 522611"/>
              <a:gd name="connsiteY0" fmla="*/ 2374 h 2860519"/>
              <a:gd name="connsiteX1" fmla="*/ 404305 w 522611"/>
              <a:gd name="connsiteY1" fmla="*/ 31289 h 2860519"/>
              <a:gd name="connsiteX2" fmla="*/ 431619 w 522611"/>
              <a:gd name="connsiteY2" fmla="*/ 263860 h 2860519"/>
              <a:gd name="connsiteX3" fmla="*/ 349979 w 522611"/>
              <a:gd name="connsiteY3" fmla="*/ 649771 h 2860519"/>
              <a:gd name="connsiteX4" fmla="*/ 416357 w 522611"/>
              <a:gd name="connsiteY4" fmla="*/ 978550 h 2860519"/>
              <a:gd name="connsiteX5" fmla="*/ 359077 w 522611"/>
              <a:gd name="connsiteY5" fmla="*/ 1303872 h 2860519"/>
              <a:gd name="connsiteX6" fmla="*/ 314576 w 522611"/>
              <a:gd name="connsiteY6" fmla="*/ 1666754 h 2860519"/>
              <a:gd name="connsiteX7" fmla="*/ 250190 w 522611"/>
              <a:gd name="connsiteY7" fmla="*/ 2203930 h 2860519"/>
              <a:gd name="connsiteX8" fmla="*/ 233021 w 522611"/>
              <a:gd name="connsiteY8" fmla="*/ 2635038 h 2860519"/>
              <a:gd name="connsiteX9" fmla="*/ 1164 w 522611"/>
              <a:gd name="connsiteY9" fmla="*/ 2859698 h 2860519"/>
              <a:gd name="connsiteX10" fmla="*/ 330165 w 522611"/>
              <a:gd name="connsiteY10" fmla="*/ 2710962 h 2860519"/>
              <a:gd name="connsiteX11" fmla="*/ 325307 w 522611"/>
              <a:gd name="connsiteY11" fmla="*/ 2715057 h 2860519"/>
              <a:gd name="connsiteX12" fmla="*/ 323011 w 522611"/>
              <a:gd name="connsiteY12" fmla="*/ 2268705 h 2860519"/>
              <a:gd name="connsiteX13" fmla="*/ 375247 w 522611"/>
              <a:gd name="connsiteY13" fmla="*/ 1867736 h 2860519"/>
              <a:gd name="connsiteX14" fmla="*/ 443020 w 522611"/>
              <a:gd name="connsiteY14" fmla="*/ 1407658 h 2860519"/>
              <a:gd name="connsiteX15" fmla="*/ 464791 w 522611"/>
              <a:gd name="connsiteY15" fmla="*/ 1200829 h 2860519"/>
              <a:gd name="connsiteX16" fmla="*/ 492006 w 522611"/>
              <a:gd name="connsiteY16" fmla="*/ 1081086 h 2860519"/>
              <a:gd name="connsiteX17" fmla="*/ 489746 w 522611"/>
              <a:gd name="connsiteY17" fmla="*/ 906203 h 2860519"/>
              <a:gd name="connsiteX18" fmla="*/ 459390 w 522611"/>
              <a:gd name="connsiteY18" fmla="*/ 726961 h 2860519"/>
              <a:gd name="connsiteX19" fmla="*/ 453788 w 522611"/>
              <a:gd name="connsiteY19" fmla="*/ 588696 h 2860519"/>
              <a:gd name="connsiteX20" fmla="*/ 472696 w 522611"/>
              <a:gd name="connsiteY20" fmla="*/ 438375 h 2860519"/>
              <a:gd name="connsiteX21" fmla="*/ 501286 w 522611"/>
              <a:gd name="connsiteY21" fmla="*/ 287658 h 2860519"/>
              <a:gd name="connsiteX22" fmla="*/ 522206 w 522611"/>
              <a:gd name="connsiteY22" fmla="*/ 210087 h 2860519"/>
              <a:gd name="connsiteX23" fmla="*/ 482475 w 522611"/>
              <a:gd name="connsiteY23" fmla="*/ 28181 h 2860519"/>
              <a:gd name="connsiteX24" fmla="*/ 472249 w 522611"/>
              <a:gd name="connsiteY24" fmla="*/ 2374 h 2860519"/>
              <a:gd name="connsiteX0" fmla="*/ 528315 w 578677"/>
              <a:gd name="connsiteY0" fmla="*/ 2374 h 2885953"/>
              <a:gd name="connsiteX1" fmla="*/ 460371 w 578677"/>
              <a:gd name="connsiteY1" fmla="*/ 31289 h 2885953"/>
              <a:gd name="connsiteX2" fmla="*/ 487685 w 578677"/>
              <a:gd name="connsiteY2" fmla="*/ 263860 h 2885953"/>
              <a:gd name="connsiteX3" fmla="*/ 406045 w 578677"/>
              <a:gd name="connsiteY3" fmla="*/ 649771 h 2885953"/>
              <a:gd name="connsiteX4" fmla="*/ 472423 w 578677"/>
              <a:gd name="connsiteY4" fmla="*/ 978550 h 2885953"/>
              <a:gd name="connsiteX5" fmla="*/ 415143 w 578677"/>
              <a:gd name="connsiteY5" fmla="*/ 1303872 h 2885953"/>
              <a:gd name="connsiteX6" fmla="*/ 370642 w 578677"/>
              <a:gd name="connsiteY6" fmla="*/ 1666754 h 2885953"/>
              <a:gd name="connsiteX7" fmla="*/ 306256 w 578677"/>
              <a:gd name="connsiteY7" fmla="*/ 2203930 h 2885953"/>
              <a:gd name="connsiteX8" fmla="*/ 289087 w 578677"/>
              <a:gd name="connsiteY8" fmla="*/ 2635038 h 2885953"/>
              <a:gd name="connsiteX9" fmla="*/ 57230 w 578677"/>
              <a:gd name="connsiteY9" fmla="*/ 2859698 h 2885953"/>
              <a:gd name="connsiteX10" fmla="*/ 26030 w 578677"/>
              <a:gd name="connsiteY10" fmla="*/ 2864859 h 2885953"/>
              <a:gd name="connsiteX11" fmla="*/ 386231 w 578677"/>
              <a:gd name="connsiteY11" fmla="*/ 2710962 h 2885953"/>
              <a:gd name="connsiteX12" fmla="*/ 381373 w 578677"/>
              <a:gd name="connsiteY12" fmla="*/ 2715057 h 2885953"/>
              <a:gd name="connsiteX13" fmla="*/ 379077 w 578677"/>
              <a:gd name="connsiteY13" fmla="*/ 2268705 h 2885953"/>
              <a:gd name="connsiteX14" fmla="*/ 431313 w 578677"/>
              <a:gd name="connsiteY14" fmla="*/ 1867736 h 2885953"/>
              <a:gd name="connsiteX15" fmla="*/ 499086 w 578677"/>
              <a:gd name="connsiteY15" fmla="*/ 1407658 h 2885953"/>
              <a:gd name="connsiteX16" fmla="*/ 520857 w 578677"/>
              <a:gd name="connsiteY16" fmla="*/ 1200829 h 2885953"/>
              <a:gd name="connsiteX17" fmla="*/ 548072 w 578677"/>
              <a:gd name="connsiteY17" fmla="*/ 1081086 h 2885953"/>
              <a:gd name="connsiteX18" fmla="*/ 545812 w 578677"/>
              <a:gd name="connsiteY18" fmla="*/ 906203 h 2885953"/>
              <a:gd name="connsiteX19" fmla="*/ 515456 w 578677"/>
              <a:gd name="connsiteY19" fmla="*/ 726961 h 2885953"/>
              <a:gd name="connsiteX20" fmla="*/ 509854 w 578677"/>
              <a:gd name="connsiteY20" fmla="*/ 588696 h 2885953"/>
              <a:gd name="connsiteX21" fmla="*/ 528762 w 578677"/>
              <a:gd name="connsiteY21" fmla="*/ 438375 h 2885953"/>
              <a:gd name="connsiteX22" fmla="*/ 557352 w 578677"/>
              <a:gd name="connsiteY22" fmla="*/ 287658 h 2885953"/>
              <a:gd name="connsiteX23" fmla="*/ 578272 w 578677"/>
              <a:gd name="connsiteY23" fmla="*/ 210087 h 2885953"/>
              <a:gd name="connsiteX24" fmla="*/ 538541 w 578677"/>
              <a:gd name="connsiteY24" fmla="*/ 28181 h 2885953"/>
              <a:gd name="connsiteX25" fmla="*/ 528315 w 578677"/>
              <a:gd name="connsiteY25" fmla="*/ 2374 h 2885953"/>
              <a:gd name="connsiteX0" fmla="*/ 530698 w 581060"/>
              <a:gd name="connsiteY0" fmla="*/ 2374 h 2911116"/>
              <a:gd name="connsiteX1" fmla="*/ 462754 w 581060"/>
              <a:gd name="connsiteY1" fmla="*/ 31289 h 2911116"/>
              <a:gd name="connsiteX2" fmla="*/ 490068 w 581060"/>
              <a:gd name="connsiteY2" fmla="*/ 263860 h 2911116"/>
              <a:gd name="connsiteX3" fmla="*/ 408428 w 581060"/>
              <a:gd name="connsiteY3" fmla="*/ 649771 h 2911116"/>
              <a:gd name="connsiteX4" fmla="*/ 474806 w 581060"/>
              <a:gd name="connsiteY4" fmla="*/ 978550 h 2911116"/>
              <a:gd name="connsiteX5" fmla="*/ 417526 w 581060"/>
              <a:gd name="connsiteY5" fmla="*/ 1303872 h 2911116"/>
              <a:gd name="connsiteX6" fmla="*/ 373025 w 581060"/>
              <a:gd name="connsiteY6" fmla="*/ 1666754 h 2911116"/>
              <a:gd name="connsiteX7" fmla="*/ 308639 w 581060"/>
              <a:gd name="connsiteY7" fmla="*/ 2203930 h 2911116"/>
              <a:gd name="connsiteX8" fmla="*/ 291470 w 581060"/>
              <a:gd name="connsiteY8" fmla="*/ 2635038 h 2911116"/>
              <a:gd name="connsiteX9" fmla="*/ 59613 w 581060"/>
              <a:gd name="connsiteY9" fmla="*/ 2859698 h 2911116"/>
              <a:gd name="connsiteX10" fmla="*/ 25344 w 581060"/>
              <a:gd name="connsiteY10" fmla="*/ 2900649 h 2911116"/>
              <a:gd name="connsiteX11" fmla="*/ 388614 w 581060"/>
              <a:gd name="connsiteY11" fmla="*/ 2710962 h 2911116"/>
              <a:gd name="connsiteX12" fmla="*/ 383756 w 581060"/>
              <a:gd name="connsiteY12" fmla="*/ 2715057 h 2911116"/>
              <a:gd name="connsiteX13" fmla="*/ 381460 w 581060"/>
              <a:gd name="connsiteY13" fmla="*/ 2268705 h 2911116"/>
              <a:gd name="connsiteX14" fmla="*/ 433696 w 581060"/>
              <a:gd name="connsiteY14" fmla="*/ 1867736 h 2911116"/>
              <a:gd name="connsiteX15" fmla="*/ 501469 w 581060"/>
              <a:gd name="connsiteY15" fmla="*/ 1407658 h 2911116"/>
              <a:gd name="connsiteX16" fmla="*/ 523240 w 581060"/>
              <a:gd name="connsiteY16" fmla="*/ 1200829 h 2911116"/>
              <a:gd name="connsiteX17" fmla="*/ 550455 w 581060"/>
              <a:gd name="connsiteY17" fmla="*/ 1081086 h 2911116"/>
              <a:gd name="connsiteX18" fmla="*/ 548195 w 581060"/>
              <a:gd name="connsiteY18" fmla="*/ 906203 h 2911116"/>
              <a:gd name="connsiteX19" fmla="*/ 517839 w 581060"/>
              <a:gd name="connsiteY19" fmla="*/ 726961 h 2911116"/>
              <a:gd name="connsiteX20" fmla="*/ 512237 w 581060"/>
              <a:gd name="connsiteY20" fmla="*/ 588696 h 2911116"/>
              <a:gd name="connsiteX21" fmla="*/ 531145 w 581060"/>
              <a:gd name="connsiteY21" fmla="*/ 438375 h 2911116"/>
              <a:gd name="connsiteX22" fmla="*/ 559735 w 581060"/>
              <a:gd name="connsiteY22" fmla="*/ 287658 h 2911116"/>
              <a:gd name="connsiteX23" fmla="*/ 580655 w 581060"/>
              <a:gd name="connsiteY23" fmla="*/ 210087 h 2911116"/>
              <a:gd name="connsiteX24" fmla="*/ 540924 w 581060"/>
              <a:gd name="connsiteY24" fmla="*/ 28181 h 2911116"/>
              <a:gd name="connsiteX25" fmla="*/ 530698 w 581060"/>
              <a:gd name="connsiteY25" fmla="*/ 2374 h 2911116"/>
              <a:gd name="connsiteX0" fmla="*/ 540171 w 590533"/>
              <a:gd name="connsiteY0" fmla="*/ 2374 h 2906782"/>
              <a:gd name="connsiteX1" fmla="*/ 472227 w 590533"/>
              <a:gd name="connsiteY1" fmla="*/ 31289 h 2906782"/>
              <a:gd name="connsiteX2" fmla="*/ 499541 w 590533"/>
              <a:gd name="connsiteY2" fmla="*/ 263860 h 2906782"/>
              <a:gd name="connsiteX3" fmla="*/ 417901 w 590533"/>
              <a:gd name="connsiteY3" fmla="*/ 649771 h 2906782"/>
              <a:gd name="connsiteX4" fmla="*/ 484279 w 590533"/>
              <a:gd name="connsiteY4" fmla="*/ 978550 h 2906782"/>
              <a:gd name="connsiteX5" fmla="*/ 426999 w 590533"/>
              <a:gd name="connsiteY5" fmla="*/ 1303872 h 2906782"/>
              <a:gd name="connsiteX6" fmla="*/ 382498 w 590533"/>
              <a:gd name="connsiteY6" fmla="*/ 1666754 h 2906782"/>
              <a:gd name="connsiteX7" fmla="*/ 318112 w 590533"/>
              <a:gd name="connsiteY7" fmla="*/ 2203930 h 2906782"/>
              <a:gd name="connsiteX8" fmla="*/ 300943 w 590533"/>
              <a:gd name="connsiteY8" fmla="*/ 2635038 h 2906782"/>
              <a:gd name="connsiteX9" fmla="*/ 40454 w 590533"/>
              <a:gd name="connsiteY9" fmla="*/ 2825698 h 2906782"/>
              <a:gd name="connsiteX10" fmla="*/ 34817 w 590533"/>
              <a:gd name="connsiteY10" fmla="*/ 2900649 h 2906782"/>
              <a:gd name="connsiteX11" fmla="*/ 398087 w 590533"/>
              <a:gd name="connsiteY11" fmla="*/ 2710962 h 2906782"/>
              <a:gd name="connsiteX12" fmla="*/ 393229 w 590533"/>
              <a:gd name="connsiteY12" fmla="*/ 2715057 h 2906782"/>
              <a:gd name="connsiteX13" fmla="*/ 390933 w 590533"/>
              <a:gd name="connsiteY13" fmla="*/ 2268705 h 2906782"/>
              <a:gd name="connsiteX14" fmla="*/ 443169 w 590533"/>
              <a:gd name="connsiteY14" fmla="*/ 1867736 h 2906782"/>
              <a:gd name="connsiteX15" fmla="*/ 510942 w 590533"/>
              <a:gd name="connsiteY15" fmla="*/ 1407658 h 2906782"/>
              <a:gd name="connsiteX16" fmla="*/ 532713 w 590533"/>
              <a:gd name="connsiteY16" fmla="*/ 1200829 h 2906782"/>
              <a:gd name="connsiteX17" fmla="*/ 559928 w 590533"/>
              <a:gd name="connsiteY17" fmla="*/ 1081086 h 2906782"/>
              <a:gd name="connsiteX18" fmla="*/ 557668 w 590533"/>
              <a:gd name="connsiteY18" fmla="*/ 906203 h 2906782"/>
              <a:gd name="connsiteX19" fmla="*/ 527312 w 590533"/>
              <a:gd name="connsiteY19" fmla="*/ 726961 h 2906782"/>
              <a:gd name="connsiteX20" fmla="*/ 521710 w 590533"/>
              <a:gd name="connsiteY20" fmla="*/ 588696 h 2906782"/>
              <a:gd name="connsiteX21" fmla="*/ 540618 w 590533"/>
              <a:gd name="connsiteY21" fmla="*/ 438375 h 2906782"/>
              <a:gd name="connsiteX22" fmla="*/ 569208 w 590533"/>
              <a:gd name="connsiteY22" fmla="*/ 287658 h 2906782"/>
              <a:gd name="connsiteX23" fmla="*/ 590128 w 590533"/>
              <a:gd name="connsiteY23" fmla="*/ 210087 h 2906782"/>
              <a:gd name="connsiteX24" fmla="*/ 550397 w 590533"/>
              <a:gd name="connsiteY24" fmla="*/ 28181 h 2906782"/>
              <a:gd name="connsiteX25" fmla="*/ 540171 w 590533"/>
              <a:gd name="connsiteY25" fmla="*/ 2374 h 2906782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401243 w 673664"/>
              <a:gd name="connsiteY7" fmla="*/ 2203930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4064 w 673664"/>
              <a:gd name="connsiteY13" fmla="*/ 2268705 h 2906407"/>
              <a:gd name="connsiteX14" fmla="*/ 526300 w 673664"/>
              <a:gd name="connsiteY14" fmla="*/ 1867736 h 2906407"/>
              <a:gd name="connsiteX15" fmla="*/ 594073 w 673664"/>
              <a:gd name="connsiteY15" fmla="*/ 1407658 h 2906407"/>
              <a:gd name="connsiteX16" fmla="*/ 615844 w 673664"/>
              <a:gd name="connsiteY16" fmla="*/ 1200829 h 2906407"/>
              <a:gd name="connsiteX17" fmla="*/ 643059 w 673664"/>
              <a:gd name="connsiteY17" fmla="*/ 1081086 h 2906407"/>
              <a:gd name="connsiteX18" fmla="*/ 640799 w 673664"/>
              <a:gd name="connsiteY18" fmla="*/ 906203 h 2906407"/>
              <a:gd name="connsiteX19" fmla="*/ 610443 w 673664"/>
              <a:gd name="connsiteY19" fmla="*/ 726961 h 2906407"/>
              <a:gd name="connsiteX20" fmla="*/ 604841 w 673664"/>
              <a:gd name="connsiteY20" fmla="*/ 588696 h 2906407"/>
              <a:gd name="connsiteX21" fmla="*/ 623749 w 673664"/>
              <a:gd name="connsiteY21" fmla="*/ 438375 h 2906407"/>
              <a:gd name="connsiteX22" fmla="*/ 652339 w 673664"/>
              <a:gd name="connsiteY22" fmla="*/ 287658 h 2906407"/>
              <a:gd name="connsiteX23" fmla="*/ 673259 w 673664"/>
              <a:gd name="connsiteY23" fmla="*/ 210087 h 2906407"/>
              <a:gd name="connsiteX24" fmla="*/ 633528 w 673664"/>
              <a:gd name="connsiteY24" fmla="*/ 28181 h 2906407"/>
              <a:gd name="connsiteX25" fmla="*/ 623302 w 673664"/>
              <a:gd name="connsiteY25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4064 w 673664"/>
              <a:gd name="connsiteY13" fmla="*/ 2268705 h 2906407"/>
              <a:gd name="connsiteX14" fmla="*/ 526300 w 673664"/>
              <a:gd name="connsiteY14" fmla="*/ 1867736 h 2906407"/>
              <a:gd name="connsiteX15" fmla="*/ 594073 w 673664"/>
              <a:gd name="connsiteY15" fmla="*/ 1407658 h 2906407"/>
              <a:gd name="connsiteX16" fmla="*/ 615844 w 673664"/>
              <a:gd name="connsiteY16" fmla="*/ 1200829 h 2906407"/>
              <a:gd name="connsiteX17" fmla="*/ 643059 w 673664"/>
              <a:gd name="connsiteY17" fmla="*/ 1081086 h 2906407"/>
              <a:gd name="connsiteX18" fmla="*/ 640799 w 673664"/>
              <a:gd name="connsiteY18" fmla="*/ 906203 h 2906407"/>
              <a:gd name="connsiteX19" fmla="*/ 610443 w 673664"/>
              <a:gd name="connsiteY19" fmla="*/ 726961 h 2906407"/>
              <a:gd name="connsiteX20" fmla="*/ 604841 w 673664"/>
              <a:gd name="connsiteY20" fmla="*/ 588696 h 2906407"/>
              <a:gd name="connsiteX21" fmla="*/ 623749 w 673664"/>
              <a:gd name="connsiteY21" fmla="*/ 438375 h 2906407"/>
              <a:gd name="connsiteX22" fmla="*/ 652339 w 673664"/>
              <a:gd name="connsiteY22" fmla="*/ 287658 h 2906407"/>
              <a:gd name="connsiteX23" fmla="*/ 673259 w 673664"/>
              <a:gd name="connsiteY23" fmla="*/ 210087 h 2906407"/>
              <a:gd name="connsiteX24" fmla="*/ 633528 w 673664"/>
              <a:gd name="connsiteY24" fmla="*/ 28181 h 2906407"/>
              <a:gd name="connsiteX25" fmla="*/ 623302 w 673664"/>
              <a:gd name="connsiteY25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2269 w 673664"/>
              <a:gd name="connsiteY13" fmla="*/ 2710200 h 2906407"/>
              <a:gd name="connsiteX14" fmla="*/ 474064 w 673664"/>
              <a:gd name="connsiteY14" fmla="*/ 2268705 h 2906407"/>
              <a:gd name="connsiteX15" fmla="*/ 526300 w 673664"/>
              <a:gd name="connsiteY15" fmla="*/ 1867736 h 2906407"/>
              <a:gd name="connsiteX16" fmla="*/ 594073 w 673664"/>
              <a:gd name="connsiteY16" fmla="*/ 1407658 h 2906407"/>
              <a:gd name="connsiteX17" fmla="*/ 615844 w 673664"/>
              <a:gd name="connsiteY17" fmla="*/ 1200829 h 2906407"/>
              <a:gd name="connsiteX18" fmla="*/ 643059 w 673664"/>
              <a:gd name="connsiteY18" fmla="*/ 1081086 h 2906407"/>
              <a:gd name="connsiteX19" fmla="*/ 640799 w 673664"/>
              <a:gd name="connsiteY19" fmla="*/ 906203 h 2906407"/>
              <a:gd name="connsiteX20" fmla="*/ 610443 w 673664"/>
              <a:gd name="connsiteY20" fmla="*/ 726961 h 2906407"/>
              <a:gd name="connsiteX21" fmla="*/ 604841 w 673664"/>
              <a:gd name="connsiteY21" fmla="*/ 588696 h 2906407"/>
              <a:gd name="connsiteX22" fmla="*/ 623749 w 673664"/>
              <a:gd name="connsiteY22" fmla="*/ 438375 h 2906407"/>
              <a:gd name="connsiteX23" fmla="*/ 652339 w 673664"/>
              <a:gd name="connsiteY23" fmla="*/ 287658 h 2906407"/>
              <a:gd name="connsiteX24" fmla="*/ 673259 w 673664"/>
              <a:gd name="connsiteY24" fmla="*/ 210087 h 2906407"/>
              <a:gd name="connsiteX25" fmla="*/ 633528 w 673664"/>
              <a:gd name="connsiteY25" fmla="*/ 28181 h 2906407"/>
              <a:gd name="connsiteX26" fmla="*/ 623302 w 673664"/>
              <a:gd name="connsiteY26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2269 w 673664"/>
              <a:gd name="connsiteY13" fmla="*/ 2710200 h 2906407"/>
              <a:gd name="connsiteX14" fmla="*/ 474064 w 673664"/>
              <a:gd name="connsiteY14" fmla="*/ 2268705 h 2906407"/>
              <a:gd name="connsiteX15" fmla="*/ 526300 w 673664"/>
              <a:gd name="connsiteY15" fmla="*/ 1867736 h 2906407"/>
              <a:gd name="connsiteX16" fmla="*/ 594073 w 673664"/>
              <a:gd name="connsiteY16" fmla="*/ 1407658 h 2906407"/>
              <a:gd name="connsiteX17" fmla="*/ 615844 w 673664"/>
              <a:gd name="connsiteY17" fmla="*/ 1200829 h 2906407"/>
              <a:gd name="connsiteX18" fmla="*/ 643059 w 673664"/>
              <a:gd name="connsiteY18" fmla="*/ 1081086 h 2906407"/>
              <a:gd name="connsiteX19" fmla="*/ 640799 w 673664"/>
              <a:gd name="connsiteY19" fmla="*/ 906203 h 2906407"/>
              <a:gd name="connsiteX20" fmla="*/ 610443 w 673664"/>
              <a:gd name="connsiteY20" fmla="*/ 726961 h 2906407"/>
              <a:gd name="connsiteX21" fmla="*/ 604841 w 673664"/>
              <a:gd name="connsiteY21" fmla="*/ 588696 h 2906407"/>
              <a:gd name="connsiteX22" fmla="*/ 623749 w 673664"/>
              <a:gd name="connsiteY22" fmla="*/ 438375 h 2906407"/>
              <a:gd name="connsiteX23" fmla="*/ 652339 w 673664"/>
              <a:gd name="connsiteY23" fmla="*/ 287658 h 2906407"/>
              <a:gd name="connsiteX24" fmla="*/ 673259 w 673664"/>
              <a:gd name="connsiteY24" fmla="*/ 210087 h 2906407"/>
              <a:gd name="connsiteX25" fmla="*/ 633528 w 673664"/>
              <a:gd name="connsiteY25" fmla="*/ 28181 h 2906407"/>
              <a:gd name="connsiteX26" fmla="*/ 623302 w 673664"/>
              <a:gd name="connsiteY26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2269 w 673664"/>
              <a:gd name="connsiteY13" fmla="*/ 2710200 h 2906407"/>
              <a:gd name="connsiteX14" fmla="*/ 474064 w 673664"/>
              <a:gd name="connsiteY14" fmla="*/ 2268705 h 2906407"/>
              <a:gd name="connsiteX15" fmla="*/ 526300 w 673664"/>
              <a:gd name="connsiteY15" fmla="*/ 1867736 h 2906407"/>
              <a:gd name="connsiteX16" fmla="*/ 594073 w 673664"/>
              <a:gd name="connsiteY16" fmla="*/ 1407658 h 2906407"/>
              <a:gd name="connsiteX17" fmla="*/ 615844 w 673664"/>
              <a:gd name="connsiteY17" fmla="*/ 1200829 h 2906407"/>
              <a:gd name="connsiteX18" fmla="*/ 643059 w 673664"/>
              <a:gd name="connsiteY18" fmla="*/ 1081086 h 2906407"/>
              <a:gd name="connsiteX19" fmla="*/ 640799 w 673664"/>
              <a:gd name="connsiteY19" fmla="*/ 906203 h 2906407"/>
              <a:gd name="connsiteX20" fmla="*/ 610443 w 673664"/>
              <a:gd name="connsiteY20" fmla="*/ 726961 h 2906407"/>
              <a:gd name="connsiteX21" fmla="*/ 604841 w 673664"/>
              <a:gd name="connsiteY21" fmla="*/ 588696 h 2906407"/>
              <a:gd name="connsiteX22" fmla="*/ 623749 w 673664"/>
              <a:gd name="connsiteY22" fmla="*/ 438375 h 2906407"/>
              <a:gd name="connsiteX23" fmla="*/ 652339 w 673664"/>
              <a:gd name="connsiteY23" fmla="*/ 287658 h 2906407"/>
              <a:gd name="connsiteX24" fmla="*/ 673259 w 673664"/>
              <a:gd name="connsiteY24" fmla="*/ 210087 h 2906407"/>
              <a:gd name="connsiteX25" fmla="*/ 633528 w 673664"/>
              <a:gd name="connsiteY25" fmla="*/ 28181 h 2906407"/>
              <a:gd name="connsiteX26" fmla="*/ 623302 w 673664"/>
              <a:gd name="connsiteY26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2269 w 673664"/>
              <a:gd name="connsiteY13" fmla="*/ 2710200 h 2906407"/>
              <a:gd name="connsiteX14" fmla="*/ 474064 w 673664"/>
              <a:gd name="connsiteY14" fmla="*/ 2268705 h 2906407"/>
              <a:gd name="connsiteX15" fmla="*/ 526300 w 673664"/>
              <a:gd name="connsiteY15" fmla="*/ 1867736 h 2906407"/>
              <a:gd name="connsiteX16" fmla="*/ 594073 w 673664"/>
              <a:gd name="connsiteY16" fmla="*/ 1407658 h 2906407"/>
              <a:gd name="connsiteX17" fmla="*/ 615844 w 673664"/>
              <a:gd name="connsiteY17" fmla="*/ 1200829 h 2906407"/>
              <a:gd name="connsiteX18" fmla="*/ 643059 w 673664"/>
              <a:gd name="connsiteY18" fmla="*/ 1081086 h 2906407"/>
              <a:gd name="connsiteX19" fmla="*/ 640799 w 673664"/>
              <a:gd name="connsiteY19" fmla="*/ 906203 h 2906407"/>
              <a:gd name="connsiteX20" fmla="*/ 610443 w 673664"/>
              <a:gd name="connsiteY20" fmla="*/ 726961 h 2906407"/>
              <a:gd name="connsiteX21" fmla="*/ 604841 w 673664"/>
              <a:gd name="connsiteY21" fmla="*/ 588696 h 2906407"/>
              <a:gd name="connsiteX22" fmla="*/ 623749 w 673664"/>
              <a:gd name="connsiteY22" fmla="*/ 438375 h 2906407"/>
              <a:gd name="connsiteX23" fmla="*/ 652339 w 673664"/>
              <a:gd name="connsiteY23" fmla="*/ 287658 h 2906407"/>
              <a:gd name="connsiteX24" fmla="*/ 673259 w 673664"/>
              <a:gd name="connsiteY24" fmla="*/ 210087 h 2906407"/>
              <a:gd name="connsiteX25" fmla="*/ 633528 w 673664"/>
              <a:gd name="connsiteY25" fmla="*/ 28181 h 2906407"/>
              <a:gd name="connsiteX26" fmla="*/ 623302 w 673664"/>
              <a:gd name="connsiteY26" fmla="*/ 2374 h 2906407"/>
              <a:gd name="connsiteX0" fmla="*/ 623302 w 673664"/>
              <a:gd name="connsiteY0" fmla="*/ 2374 h 2906407"/>
              <a:gd name="connsiteX1" fmla="*/ 555358 w 673664"/>
              <a:gd name="connsiteY1" fmla="*/ 31289 h 2906407"/>
              <a:gd name="connsiteX2" fmla="*/ 582672 w 673664"/>
              <a:gd name="connsiteY2" fmla="*/ 263860 h 2906407"/>
              <a:gd name="connsiteX3" fmla="*/ 501032 w 673664"/>
              <a:gd name="connsiteY3" fmla="*/ 649771 h 2906407"/>
              <a:gd name="connsiteX4" fmla="*/ 567410 w 673664"/>
              <a:gd name="connsiteY4" fmla="*/ 978550 h 2906407"/>
              <a:gd name="connsiteX5" fmla="*/ 510130 w 673664"/>
              <a:gd name="connsiteY5" fmla="*/ 1303872 h 2906407"/>
              <a:gd name="connsiteX6" fmla="*/ 465629 w 673664"/>
              <a:gd name="connsiteY6" fmla="*/ 1666754 h 2906407"/>
              <a:gd name="connsiteX7" fmla="*/ 381814 w 673664"/>
              <a:gd name="connsiteY7" fmla="*/ 2220291 h 2906407"/>
              <a:gd name="connsiteX8" fmla="*/ 384074 w 673664"/>
              <a:gd name="connsiteY8" fmla="*/ 2635038 h 2906407"/>
              <a:gd name="connsiteX9" fmla="*/ 11358 w 673664"/>
              <a:gd name="connsiteY9" fmla="*/ 2820584 h 2906407"/>
              <a:gd name="connsiteX10" fmla="*/ 117948 w 673664"/>
              <a:gd name="connsiteY10" fmla="*/ 2900649 h 2906407"/>
              <a:gd name="connsiteX11" fmla="*/ 481218 w 673664"/>
              <a:gd name="connsiteY11" fmla="*/ 2710962 h 2906407"/>
              <a:gd name="connsiteX12" fmla="*/ 476360 w 673664"/>
              <a:gd name="connsiteY12" fmla="*/ 2715057 h 2906407"/>
              <a:gd name="connsiteX13" fmla="*/ 472269 w 673664"/>
              <a:gd name="connsiteY13" fmla="*/ 2710200 h 2906407"/>
              <a:gd name="connsiteX14" fmla="*/ 474064 w 673664"/>
              <a:gd name="connsiteY14" fmla="*/ 2268705 h 2906407"/>
              <a:gd name="connsiteX15" fmla="*/ 526300 w 673664"/>
              <a:gd name="connsiteY15" fmla="*/ 1867736 h 2906407"/>
              <a:gd name="connsiteX16" fmla="*/ 594073 w 673664"/>
              <a:gd name="connsiteY16" fmla="*/ 1407658 h 2906407"/>
              <a:gd name="connsiteX17" fmla="*/ 615844 w 673664"/>
              <a:gd name="connsiteY17" fmla="*/ 1200829 h 2906407"/>
              <a:gd name="connsiteX18" fmla="*/ 643059 w 673664"/>
              <a:gd name="connsiteY18" fmla="*/ 1081086 h 2906407"/>
              <a:gd name="connsiteX19" fmla="*/ 640799 w 673664"/>
              <a:gd name="connsiteY19" fmla="*/ 906203 h 2906407"/>
              <a:gd name="connsiteX20" fmla="*/ 610443 w 673664"/>
              <a:gd name="connsiteY20" fmla="*/ 726961 h 2906407"/>
              <a:gd name="connsiteX21" fmla="*/ 604841 w 673664"/>
              <a:gd name="connsiteY21" fmla="*/ 588696 h 2906407"/>
              <a:gd name="connsiteX22" fmla="*/ 623749 w 673664"/>
              <a:gd name="connsiteY22" fmla="*/ 438375 h 2906407"/>
              <a:gd name="connsiteX23" fmla="*/ 652339 w 673664"/>
              <a:gd name="connsiteY23" fmla="*/ 287658 h 2906407"/>
              <a:gd name="connsiteX24" fmla="*/ 673259 w 673664"/>
              <a:gd name="connsiteY24" fmla="*/ 210087 h 2906407"/>
              <a:gd name="connsiteX25" fmla="*/ 633528 w 673664"/>
              <a:gd name="connsiteY25" fmla="*/ 28181 h 2906407"/>
              <a:gd name="connsiteX26" fmla="*/ 623302 w 673664"/>
              <a:gd name="connsiteY26" fmla="*/ 2374 h 2906407"/>
              <a:gd name="connsiteX0" fmla="*/ 620720 w 671082"/>
              <a:gd name="connsiteY0" fmla="*/ 2374 h 2911193"/>
              <a:gd name="connsiteX1" fmla="*/ 552776 w 671082"/>
              <a:gd name="connsiteY1" fmla="*/ 31289 h 2911193"/>
              <a:gd name="connsiteX2" fmla="*/ 580090 w 671082"/>
              <a:gd name="connsiteY2" fmla="*/ 263860 h 2911193"/>
              <a:gd name="connsiteX3" fmla="*/ 498450 w 671082"/>
              <a:gd name="connsiteY3" fmla="*/ 649771 h 2911193"/>
              <a:gd name="connsiteX4" fmla="*/ 564828 w 671082"/>
              <a:gd name="connsiteY4" fmla="*/ 978550 h 2911193"/>
              <a:gd name="connsiteX5" fmla="*/ 507548 w 671082"/>
              <a:gd name="connsiteY5" fmla="*/ 1303872 h 2911193"/>
              <a:gd name="connsiteX6" fmla="*/ 463047 w 671082"/>
              <a:gd name="connsiteY6" fmla="*/ 1666754 h 2911193"/>
              <a:gd name="connsiteX7" fmla="*/ 379232 w 671082"/>
              <a:gd name="connsiteY7" fmla="*/ 2220291 h 2911193"/>
              <a:gd name="connsiteX8" fmla="*/ 381492 w 671082"/>
              <a:gd name="connsiteY8" fmla="*/ 2635038 h 2911193"/>
              <a:gd name="connsiteX9" fmla="*/ 8776 w 671082"/>
              <a:gd name="connsiteY9" fmla="*/ 2820584 h 2911193"/>
              <a:gd name="connsiteX10" fmla="*/ 115366 w 671082"/>
              <a:gd name="connsiteY10" fmla="*/ 2900649 h 2911193"/>
              <a:gd name="connsiteX11" fmla="*/ 89290 w 671082"/>
              <a:gd name="connsiteY11" fmla="*/ 2889401 h 2911193"/>
              <a:gd name="connsiteX12" fmla="*/ 478636 w 671082"/>
              <a:gd name="connsiteY12" fmla="*/ 2710962 h 2911193"/>
              <a:gd name="connsiteX13" fmla="*/ 473778 w 671082"/>
              <a:gd name="connsiteY13" fmla="*/ 2715057 h 2911193"/>
              <a:gd name="connsiteX14" fmla="*/ 469687 w 671082"/>
              <a:gd name="connsiteY14" fmla="*/ 2710200 h 2911193"/>
              <a:gd name="connsiteX15" fmla="*/ 471482 w 671082"/>
              <a:gd name="connsiteY15" fmla="*/ 2268705 h 2911193"/>
              <a:gd name="connsiteX16" fmla="*/ 523718 w 671082"/>
              <a:gd name="connsiteY16" fmla="*/ 1867736 h 2911193"/>
              <a:gd name="connsiteX17" fmla="*/ 591491 w 671082"/>
              <a:gd name="connsiteY17" fmla="*/ 1407658 h 2911193"/>
              <a:gd name="connsiteX18" fmla="*/ 613262 w 671082"/>
              <a:gd name="connsiteY18" fmla="*/ 1200829 h 2911193"/>
              <a:gd name="connsiteX19" fmla="*/ 640477 w 671082"/>
              <a:gd name="connsiteY19" fmla="*/ 1081086 h 2911193"/>
              <a:gd name="connsiteX20" fmla="*/ 638217 w 671082"/>
              <a:gd name="connsiteY20" fmla="*/ 906203 h 2911193"/>
              <a:gd name="connsiteX21" fmla="*/ 607861 w 671082"/>
              <a:gd name="connsiteY21" fmla="*/ 726961 h 2911193"/>
              <a:gd name="connsiteX22" fmla="*/ 602259 w 671082"/>
              <a:gd name="connsiteY22" fmla="*/ 588696 h 2911193"/>
              <a:gd name="connsiteX23" fmla="*/ 621167 w 671082"/>
              <a:gd name="connsiteY23" fmla="*/ 438375 h 2911193"/>
              <a:gd name="connsiteX24" fmla="*/ 649757 w 671082"/>
              <a:gd name="connsiteY24" fmla="*/ 287658 h 2911193"/>
              <a:gd name="connsiteX25" fmla="*/ 670677 w 671082"/>
              <a:gd name="connsiteY25" fmla="*/ 210087 h 2911193"/>
              <a:gd name="connsiteX26" fmla="*/ 630946 w 671082"/>
              <a:gd name="connsiteY26" fmla="*/ 28181 h 2911193"/>
              <a:gd name="connsiteX27" fmla="*/ 620720 w 671082"/>
              <a:gd name="connsiteY27" fmla="*/ 2374 h 2911193"/>
              <a:gd name="connsiteX0" fmla="*/ 620720 w 671082"/>
              <a:gd name="connsiteY0" fmla="*/ 2374 h 2946450"/>
              <a:gd name="connsiteX1" fmla="*/ 552776 w 671082"/>
              <a:gd name="connsiteY1" fmla="*/ 31289 h 2946450"/>
              <a:gd name="connsiteX2" fmla="*/ 580090 w 671082"/>
              <a:gd name="connsiteY2" fmla="*/ 263860 h 2946450"/>
              <a:gd name="connsiteX3" fmla="*/ 498450 w 671082"/>
              <a:gd name="connsiteY3" fmla="*/ 649771 h 2946450"/>
              <a:gd name="connsiteX4" fmla="*/ 564828 w 671082"/>
              <a:gd name="connsiteY4" fmla="*/ 978550 h 2946450"/>
              <a:gd name="connsiteX5" fmla="*/ 507548 w 671082"/>
              <a:gd name="connsiteY5" fmla="*/ 1303872 h 2946450"/>
              <a:gd name="connsiteX6" fmla="*/ 463047 w 671082"/>
              <a:gd name="connsiteY6" fmla="*/ 1666754 h 2946450"/>
              <a:gd name="connsiteX7" fmla="*/ 379232 w 671082"/>
              <a:gd name="connsiteY7" fmla="*/ 2220291 h 2946450"/>
              <a:gd name="connsiteX8" fmla="*/ 381492 w 671082"/>
              <a:gd name="connsiteY8" fmla="*/ 2635038 h 2946450"/>
              <a:gd name="connsiteX9" fmla="*/ 8776 w 671082"/>
              <a:gd name="connsiteY9" fmla="*/ 2820584 h 2946450"/>
              <a:gd name="connsiteX10" fmla="*/ 115366 w 671082"/>
              <a:gd name="connsiteY10" fmla="*/ 2900649 h 2946450"/>
              <a:gd name="connsiteX11" fmla="*/ 13108 w 671082"/>
              <a:gd name="connsiteY11" fmla="*/ 2936948 h 2946450"/>
              <a:gd name="connsiteX12" fmla="*/ 478636 w 671082"/>
              <a:gd name="connsiteY12" fmla="*/ 2710962 h 2946450"/>
              <a:gd name="connsiteX13" fmla="*/ 473778 w 671082"/>
              <a:gd name="connsiteY13" fmla="*/ 2715057 h 2946450"/>
              <a:gd name="connsiteX14" fmla="*/ 469687 w 671082"/>
              <a:gd name="connsiteY14" fmla="*/ 2710200 h 2946450"/>
              <a:gd name="connsiteX15" fmla="*/ 471482 w 671082"/>
              <a:gd name="connsiteY15" fmla="*/ 2268705 h 2946450"/>
              <a:gd name="connsiteX16" fmla="*/ 523718 w 671082"/>
              <a:gd name="connsiteY16" fmla="*/ 1867736 h 2946450"/>
              <a:gd name="connsiteX17" fmla="*/ 591491 w 671082"/>
              <a:gd name="connsiteY17" fmla="*/ 1407658 h 2946450"/>
              <a:gd name="connsiteX18" fmla="*/ 613262 w 671082"/>
              <a:gd name="connsiteY18" fmla="*/ 1200829 h 2946450"/>
              <a:gd name="connsiteX19" fmla="*/ 640477 w 671082"/>
              <a:gd name="connsiteY19" fmla="*/ 1081086 h 2946450"/>
              <a:gd name="connsiteX20" fmla="*/ 638217 w 671082"/>
              <a:gd name="connsiteY20" fmla="*/ 906203 h 2946450"/>
              <a:gd name="connsiteX21" fmla="*/ 607861 w 671082"/>
              <a:gd name="connsiteY21" fmla="*/ 726961 h 2946450"/>
              <a:gd name="connsiteX22" fmla="*/ 602259 w 671082"/>
              <a:gd name="connsiteY22" fmla="*/ 588696 h 2946450"/>
              <a:gd name="connsiteX23" fmla="*/ 621167 w 671082"/>
              <a:gd name="connsiteY23" fmla="*/ 438375 h 2946450"/>
              <a:gd name="connsiteX24" fmla="*/ 649757 w 671082"/>
              <a:gd name="connsiteY24" fmla="*/ 287658 h 2946450"/>
              <a:gd name="connsiteX25" fmla="*/ 670677 w 671082"/>
              <a:gd name="connsiteY25" fmla="*/ 210087 h 2946450"/>
              <a:gd name="connsiteX26" fmla="*/ 630946 w 671082"/>
              <a:gd name="connsiteY26" fmla="*/ 28181 h 2946450"/>
              <a:gd name="connsiteX27" fmla="*/ 620720 w 671082"/>
              <a:gd name="connsiteY27" fmla="*/ 2374 h 2946450"/>
              <a:gd name="connsiteX0" fmla="*/ 620720 w 671082"/>
              <a:gd name="connsiteY0" fmla="*/ 2374 h 2962035"/>
              <a:gd name="connsiteX1" fmla="*/ 552776 w 671082"/>
              <a:gd name="connsiteY1" fmla="*/ 31289 h 2962035"/>
              <a:gd name="connsiteX2" fmla="*/ 580090 w 671082"/>
              <a:gd name="connsiteY2" fmla="*/ 263860 h 2962035"/>
              <a:gd name="connsiteX3" fmla="*/ 498450 w 671082"/>
              <a:gd name="connsiteY3" fmla="*/ 649771 h 2962035"/>
              <a:gd name="connsiteX4" fmla="*/ 564828 w 671082"/>
              <a:gd name="connsiteY4" fmla="*/ 978550 h 2962035"/>
              <a:gd name="connsiteX5" fmla="*/ 507548 w 671082"/>
              <a:gd name="connsiteY5" fmla="*/ 1303872 h 2962035"/>
              <a:gd name="connsiteX6" fmla="*/ 463047 w 671082"/>
              <a:gd name="connsiteY6" fmla="*/ 1666754 h 2962035"/>
              <a:gd name="connsiteX7" fmla="*/ 379232 w 671082"/>
              <a:gd name="connsiteY7" fmla="*/ 2220291 h 2962035"/>
              <a:gd name="connsiteX8" fmla="*/ 381492 w 671082"/>
              <a:gd name="connsiteY8" fmla="*/ 2635038 h 2962035"/>
              <a:gd name="connsiteX9" fmla="*/ 8776 w 671082"/>
              <a:gd name="connsiteY9" fmla="*/ 2820584 h 2962035"/>
              <a:gd name="connsiteX10" fmla="*/ 115366 w 671082"/>
              <a:gd name="connsiteY10" fmla="*/ 2900649 h 2962035"/>
              <a:gd name="connsiteX11" fmla="*/ 13108 w 671082"/>
              <a:gd name="connsiteY11" fmla="*/ 2936948 h 2962035"/>
              <a:gd name="connsiteX12" fmla="*/ 478636 w 671082"/>
              <a:gd name="connsiteY12" fmla="*/ 2710962 h 2962035"/>
              <a:gd name="connsiteX13" fmla="*/ 473778 w 671082"/>
              <a:gd name="connsiteY13" fmla="*/ 2715057 h 2962035"/>
              <a:gd name="connsiteX14" fmla="*/ 469687 w 671082"/>
              <a:gd name="connsiteY14" fmla="*/ 2710200 h 2962035"/>
              <a:gd name="connsiteX15" fmla="*/ 471482 w 671082"/>
              <a:gd name="connsiteY15" fmla="*/ 2268705 h 2962035"/>
              <a:gd name="connsiteX16" fmla="*/ 523718 w 671082"/>
              <a:gd name="connsiteY16" fmla="*/ 1867736 h 2962035"/>
              <a:gd name="connsiteX17" fmla="*/ 591491 w 671082"/>
              <a:gd name="connsiteY17" fmla="*/ 1407658 h 2962035"/>
              <a:gd name="connsiteX18" fmla="*/ 613262 w 671082"/>
              <a:gd name="connsiteY18" fmla="*/ 1200829 h 2962035"/>
              <a:gd name="connsiteX19" fmla="*/ 640477 w 671082"/>
              <a:gd name="connsiteY19" fmla="*/ 1081086 h 2962035"/>
              <a:gd name="connsiteX20" fmla="*/ 638217 w 671082"/>
              <a:gd name="connsiteY20" fmla="*/ 906203 h 2962035"/>
              <a:gd name="connsiteX21" fmla="*/ 607861 w 671082"/>
              <a:gd name="connsiteY21" fmla="*/ 726961 h 2962035"/>
              <a:gd name="connsiteX22" fmla="*/ 602259 w 671082"/>
              <a:gd name="connsiteY22" fmla="*/ 588696 h 2962035"/>
              <a:gd name="connsiteX23" fmla="*/ 621167 w 671082"/>
              <a:gd name="connsiteY23" fmla="*/ 438375 h 2962035"/>
              <a:gd name="connsiteX24" fmla="*/ 649757 w 671082"/>
              <a:gd name="connsiteY24" fmla="*/ 287658 h 2962035"/>
              <a:gd name="connsiteX25" fmla="*/ 670677 w 671082"/>
              <a:gd name="connsiteY25" fmla="*/ 210087 h 2962035"/>
              <a:gd name="connsiteX26" fmla="*/ 630946 w 671082"/>
              <a:gd name="connsiteY26" fmla="*/ 28181 h 2962035"/>
              <a:gd name="connsiteX27" fmla="*/ 620720 w 671082"/>
              <a:gd name="connsiteY27" fmla="*/ 2374 h 2962035"/>
              <a:gd name="connsiteX0" fmla="*/ 645644 w 696006"/>
              <a:gd name="connsiteY0" fmla="*/ 2374 h 2948775"/>
              <a:gd name="connsiteX1" fmla="*/ 577700 w 696006"/>
              <a:gd name="connsiteY1" fmla="*/ 31289 h 2948775"/>
              <a:gd name="connsiteX2" fmla="*/ 605014 w 696006"/>
              <a:gd name="connsiteY2" fmla="*/ 263860 h 2948775"/>
              <a:gd name="connsiteX3" fmla="*/ 523374 w 696006"/>
              <a:gd name="connsiteY3" fmla="*/ 649771 h 2948775"/>
              <a:gd name="connsiteX4" fmla="*/ 589752 w 696006"/>
              <a:gd name="connsiteY4" fmla="*/ 978550 h 2948775"/>
              <a:gd name="connsiteX5" fmla="*/ 532472 w 696006"/>
              <a:gd name="connsiteY5" fmla="*/ 1303872 h 2948775"/>
              <a:gd name="connsiteX6" fmla="*/ 487971 w 696006"/>
              <a:gd name="connsiteY6" fmla="*/ 1666754 h 2948775"/>
              <a:gd name="connsiteX7" fmla="*/ 404156 w 696006"/>
              <a:gd name="connsiteY7" fmla="*/ 2220291 h 2948775"/>
              <a:gd name="connsiteX8" fmla="*/ 406416 w 696006"/>
              <a:gd name="connsiteY8" fmla="*/ 2635038 h 2948775"/>
              <a:gd name="connsiteX9" fmla="*/ 33700 w 696006"/>
              <a:gd name="connsiteY9" fmla="*/ 2820584 h 2948775"/>
              <a:gd name="connsiteX10" fmla="*/ 140290 w 696006"/>
              <a:gd name="connsiteY10" fmla="*/ 2900649 h 2948775"/>
              <a:gd name="connsiteX11" fmla="*/ 38032 w 696006"/>
              <a:gd name="connsiteY11" fmla="*/ 2936948 h 2948775"/>
              <a:gd name="connsiteX12" fmla="*/ 38799 w 696006"/>
              <a:gd name="connsiteY12" fmla="*/ 2928003 h 2948775"/>
              <a:gd name="connsiteX13" fmla="*/ 503560 w 696006"/>
              <a:gd name="connsiteY13" fmla="*/ 2710962 h 2948775"/>
              <a:gd name="connsiteX14" fmla="*/ 498702 w 696006"/>
              <a:gd name="connsiteY14" fmla="*/ 2715057 h 2948775"/>
              <a:gd name="connsiteX15" fmla="*/ 494611 w 696006"/>
              <a:gd name="connsiteY15" fmla="*/ 2710200 h 2948775"/>
              <a:gd name="connsiteX16" fmla="*/ 496406 w 696006"/>
              <a:gd name="connsiteY16" fmla="*/ 2268705 h 2948775"/>
              <a:gd name="connsiteX17" fmla="*/ 548642 w 696006"/>
              <a:gd name="connsiteY17" fmla="*/ 1867736 h 2948775"/>
              <a:gd name="connsiteX18" fmla="*/ 616415 w 696006"/>
              <a:gd name="connsiteY18" fmla="*/ 1407658 h 2948775"/>
              <a:gd name="connsiteX19" fmla="*/ 638186 w 696006"/>
              <a:gd name="connsiteY19" fmla="*/ 1200829 h 2948775"/>
              <a:gd name="connsiteX20" fmla="*/ 665401 w 696006"/>
              <a:gd name="connsiteY20" fmla="*/ 1081086 h 2948775"/>
              <a:gd name="connsiteX21" fmla="*/ 663141 w 696006"/>
              <a:gd name="connsiteY21" fmla="*/ 906203 h 2948775"/>
              <a:gd name="connsiteX22" fmla="*/ 632785 w 696006"/>
              <a:gd name="connsiteY22" fmla="*/ 726961 h 2948775"/>
              <a:gd name="connsiteX23" fmla="*/ 627183 w 696006"/>
              <a:gd name="connsiteY23" fmla="*/ 588696 h 2948775"/>
              <a:gd name="connsiteX24" fmla="*/ 646091 w 696006"/>
              <a:gd name="connsiteY24" fmla="*/ 438375 h 2948775"/>
              <a:gd name="connsiteX25" fmla="*/ 674681 w 696006"/>
              <a:gd name="connsiteY25" fmla="*/ 287658 h 2948775"/>
              <a:gd name="connsiteX26" fmla="*/ 695601 w 696006"/>
              <a:gd name="connsiteY26" fmla="*/ 210087 h 2948775"/>
              <a:gd name="connsiteX27" fmla="*/ 655870 w 696006"/>
              <a:gd name="connsiteY27" fmla="*/ 28181 h 2948775"/>
              <a:gd name="connsiteX28" fmla="*/ 645644 w 696006"/>
              <a:gd name="connsiteY28" fmla="*/ 2374 h 2948775"/>
              <a:gd name="connsiteX0" fmla="*/ 745377 w 795739"/>
              <a:gd name="connsiteY0" fmla="*/ 2374 h 3011906"/>
              <a:gd name="connsiteX1" fmla="*/ 677433 w 795739"/>
              <a:gd name="connsiteY1" fmla="*/ 31289 h 3011906"/>
              <a:gd name="connsiteX2" fmla="*/ 704747 w 795739"/>
              <a:gd name="connsiteY2" fmla="*/ 263860 h 3011906"/>
              <a:gd name="connsiteX3" fmla="*/ 623107 w 795739"/>
              <a:gd name="connsiteY3" fmla="*/ 649771 h 3011906"/>
              <a:gd name="connsiteX4" fmla="*/ 689485 w 795739"/>
              <a:gd name="connsiteY4" fmla="*/ 978550 h 3011906"/>
              <a:gd name="connsiteX5" fmla="*/ 632205 w 795739"/>
              <a:gd name="connsiteY5" fmla="*/ 1303872 h 3011906"/>
              <a:gd name="connsiteX6" fmla="*/ 587704 w 795739"/>
              <a:gd name="connsiteY6" fmla="*/ 1666754 h 3011906"/>
              <a:gd name="connsiteX7" fmla="*/ 503889 w 795739"/>
              <a:gd name="connsiteY7" fmla="*/ 2220291 h 3011906"/>
              <a:gd name="connsiteX8" fmla="*/ 506149 w 795739"/>
              <a:gd name="connsiteY8" fmla="*/ 2635038 h 3011906"/>
              <a:gd name="connsiteX9" fmla="*/ 133433 w 795739"/>
              <a:gd name="connsiteY9" fmla="*/ 2820584 h 3011906"/>
              <a:gd name="connsiteX10" fmla="*/ 240023 w 795739"/>
              <a:gd name="connsiteY10" fmla="*/ 2900649 h 3011906"/>
              <a:gd name="connsiteX11" fmla="*/ 137765 w 795739"/>
              <a:gd name="connsiteY11" fmla="*/ 2936948 h 3011906"/>
              <a:gd name="connsiteX12" fmla="*/ 19402 w 795739"/>
              <a:gd name="connsiteY12" fmla="*/ 3003416 h 3011906"/>
              <a:gd name="connsiteX13" fmla="*/ 603293 w 795739"/>
              <a:gd name="connsiteY13" fmla="*/ 2710962 h 3011906"/>
              <a:gd name="connsiteX14" fmla="*/ 598435 w 795739"/>
              <a:gd name="connsiteY14" fmla="*/ 2715057 h 3011906"/>
              <a:gd name="connsiteX15" fmla="*/ 594344 w 795739"/>
              <a:gd name="connsiteY15" fmla="*/ 2710200 h 3011906"/>
              <a:gd name="connsiteX16" fmla="*/ 596139 w 795739"/>
              <a:gd name="connsiteY16" fmla="*/ 2268705 h 3011906"/>
              <a:gd name="connsiteX17" fmla="*/ 648375 w 795739"/>
              <a:gd name="connsiteY17" fmla="*/ 1867736 h 3011906"/>
              <a:gd name="connsiteX18" fmla="*/ 716148 w 795739"/>
              <a:gd name="connsiteY18" fmla="*/ 1407658 h 3011906"/>
              <a:gd name="connsiteX19" fmla="*/ 737919 w 795739"/>
              <a:gd name="connsiteY19" fmla="*/ 1200829 h 3011906"/>
              <a:gd name="connsiteX20" fmla="*/ 765134 w 795739"/>
              <a:gd name="connsiteY20" fmla="*/ 1081086 h 3011906"/>
              <a:gd name="connsiteX21" fmla="*/ 762874 w 795739"/>
              <a:gd name="connsiteY21" fmla="*/ 906203 h 3011906"/>
              <a:gd name="connsiteX22" fmla="*/ 732518 w 795739"/>
              <a:gd name="connsiteY22" fmla="*/ 726961 h 3011906"/>
              <a:gd name="connsiteX23" fmla="*/ 726916 w 795739"/>
              <a:gd name="connsiteY23" fmla="*/ 588696 h 3011906"/>
              <a:gd name="connsiteX24" fmla="*/ 745824 w 795739"/>
              <a:gd name="connsiteY24" fmla="*/ 438375 h 3011906"/>
              <a:gd name="connsiteX25" fmla="*/ 774414 w 795739"/>
              <a:gd name="connsiteY25" fmla="*/ 287658 h 3011906"/>
              <a:gd name="connsiteX26" fmla="*/ 795334 w 795739"/>
              <a:gd name="connsiteY26" fmla="*/ 210087 h 3011906"/>
              <a:gd name="connsiteX27" fmla="*/ 755603 w 795739"/>
              <a:gd name="connsiteY27" fmla="*/ 28181 h 3011906"/>
              <a:gd name="connsiteX28" fmla="*/ 745377 w 795739"/>
              <a:gd name="connsiteY28" fmla="*/ 2374 h 3011906"/>
              <a:gd name="connsiteX0" fmla="*/ 753059 w 803421"/>
              <a:gd name="connsiteY0" fmla="*/ 2374 h 3009169"/>
              <a:gd name="connsiteX1" fmla="*/ 685115 w 803421"/>
              <a:gd name="connsiteY1" fmla="*/ 31289 h 3009169"/>
              <a:gd name="connsiteX2" fmla="*/ 712429 w 803421"/>
              <a:gd name="connsiteY2" fmla="*/ 263860 h 3009169"/>
              <a:gd name="connsiteX3" fmla="*/ 630789 w 803421"/>
              <a:gd name="connsiteY3" fmla="*/ 649771 h 3009169"/>
              <a:gd name="connsiteX4" fmla="*/ 697167 w 803421"/>
              <a:gd name="connsiteY4" fmla="*/ 978550 h 3009169"/>
              <a:gd name="connsiteX5" fmla="*/ 639887 w 803421"/>
              <a:gd name="connsiteY5" fmla="*/ 1303872 h 3009169"/>
              <a:gd name="connsiteX6" fmla="*/ 595386 w 803421"/>
              <a:gd name="connsiteY6" fmla="*/ 1666754 h 3009169"/>
              <a:gd name="connsiteX7" fmla="*/ 511571 w 803421"/>
              <a:gd name="connsiteY7" fmla="*/ 2220291 h 3009169"/>
              <a:gd name="connsiteX8" fmla="*/ 513831 w 803421"/>
              <a:gd name="connsiteY8" fmla="*/ 2635038 h 3009169"/>
              <a:gd name="connsiteX9" fmla="*/ 141115 w 803421"/>
              <a:gd name="connsiteY9" fmla="*/ 2820584 h 3009169"/>
              <a:gd name="connsiteX10" fmla="*/ 247705 w 803421"/>
              <a:gd name="connsiteY10" fmla="*/ 2900649 h 3009169"/>
              <a:gd name="connsiteX11" fmla="*/ 78470 w 803421"/>
              <a:gd name="connsiteY11" fmla="*/ 2877127 h 3009169"/>
              <a:gd name="connsiteX12" fmla="*/ 27084 w 803421"/>
              <a:gd name="connsiteY12" fmla="*/ 3003416 h 3009169"/>
              <a:gd name="connsiteX13" fmla="*/ 610975 w 803421"/>
              <a:gd name="connsiteY13" fmla="*/ 2710962 h 3009169"/>
              <a:gd name="connsiteX14" fmla="*/ 606117 w 803421"/>
              <a:gd name="connsiteY14" fmla="*/ 2715057 h 3009169"/>
              <a:gd name="connsiteX15" fmla="*/ 602026 w 803421"/>
              <a:gd name="connsiteY15" fmla="*/ 2710200 h 3009169"/>
              <a:gd name="connsiteX16" fmla="*/ 603821 w 803421"/>
              <a:gd name="connsiteY16" fmla="*/ 2268705 h 3009169"/>
              <a:gd name="connsiteX17" fmla="*/ 656057 w 803421"/>
              <a:gd name="connsiteY17" fmla="*/ 1867736 h 3009169"/>
              <a:gd name="connsiteX18" fmla="*/ 723830 w 803421"/>
              <a:gd name="connsiteY18" fmla="*/ 1407658 h 3009169"/>
              <a:gd name="connsiteX19" fmla="*/ 745601 w 803421"/>
              <a:gd name="connsiteY19" fmla="*/ 1200829 h 3009169"/>
              <a:gd name="connsiteX20" fmla="*/ 772816 w 803421"/>
              <a:gd name="connsiteY20" fmla="*/ 1081086 h 3009169"/>
              <a:gd name="connsiteX21" fmla="*/ 770556 w 803421"/>
              <a:gd name="connsiteY21" fmla="*/ 906203 h 3009169"/>
              <a:gd name="connsiteX22" fmla="*/ 740200 w 803421"/>
              <a:gd name="connsiteY22" fmla="*/ 726961 h 3009169"/>
              <a:gd name="connsiteX23" fmla="*/ 734598 w 803421"/>
              <a:gd name="connsiteY23" fmla="*/ 588696 h 3009169"/>
              <a:gd name="connsiteX24" fmla="*/ 753506 w 803421"/>
              <a:gd name="connsiteY24" fmla="*/ 438375 h 3009169"/>
              <a:gd name="connsiteX25" fmla="*/ 782096 w 803421"/>
              <a:gd name="connsiteY25" fmla="*/ 287658 h 3009169"/>
              <a:gd name="connsiteX26" fmla="*/ 803016 w 803421"/>
              <a:gd name="connsiteY26" fmla="*/ 210087 h 3009169"/>
              <a:gd name="connsiteX27" fmla="*/ 763285 w 803421"/>
              <a:gd name="connsiteY27" fmla="*/ 28181 h 3009169"/>
              <a:gd name="connsiteX28" fmla="*/ 753059 w 803421"/>
              <a:gd name="connsiteY28" fmla="*/ 2374 h 3009169"/>
              <a:gd name="connsiteX0" fmla="*/ 753059 w 803421"/>
              <a:gd name="connsiteY0" fmla="*/ 2374 h 3009169"/>
              <a:gd name="connsiteX1" fmla="*/ 685115 w 803421"/>
              <a:gd name="connsiteY1" fmla="*/ 31289 h 3009169"/>
              <a:gd name="connsiteX2" fmla="*/ 712429 w 803421"/>
              <a:gd name="connsiteY2" fmla="*/ 263860 h 3009169"/>
              <a:gd name="connsiteX3" fmla="*/ 630789 w 803421"/>
              <a:gd name="connsiteY3" fmla="*/ 649771 h 3009169"/>
              <a:gd name="connsiteX4" fmla="*/ 697167 w 803421"/>
              <a:gd name="connsiteY4" fmla="*/ 978550 h 3009169"/>
              <a:gd name="connsiteX5" fmla="*/ 639887 w 803421"/>
              <a:gd name="connsiteY5" fmla="*/ 1303872 h 3009169"/>
              <a:gd name="connsiteX6" fmla="*/ 595386 w 803421"/>
              <a:gd name="connsiteY6" fmla="*/ 1666754 h 3009169"/>
              <a:gd name="connsiteX7" fmla="*/ 511571 w 803421"/>
              <a:gd name="connsiteY7" fmla="*/ 2220291 h 3009169"/>
              <a:gd name="connsiteX8" fmla="*/ 513831 w 803421"/>
              <a:gd name="connsiteY8" fmla="*/ 2635038 h 3009169"/>
              <a:gd name="connsiteX9" fmla="*/ 141115 w 803421"/>
              <a:gd name="connsiteY9" fmla="*/ 2820584 h 3009169"/>
              <a:gd name="connsiteX10" fmla="*/ 118094 w 803421"/>
              <a:gd name="connsiteY10" fmla="*/ 2835460 h 3009169"/>
              <a:gd name="connsiteX11" fmla="*/ 247705 w 803421"/>
              <a:gd name="connsiteY11" fmla="*/ 2900649 h 3009169"/>
              <a:gd name="connsiteX12" fmla="*/ 78470 w 803421"/>
              <a:gd name="connsiteY12" fmla="*/ 2877127 h 3009169"/>
              <a:gd name="connsiteX13" fmla="*/ 27084 w 803421"/>
              <a:gd name="connsiteY13" fmla="*/ 3003416 h 3009169"/>
              <a:gd name="connsiteX14" fmla="*/ 610975 w 803421"/>
              <a:gd name="connsiteY14" fmla="*/ 2710962 h 3009169"/>
              <a:gd name="connsiteX15" fmla="*/ 606117 w 803421"/>
              <a:gd name="connsiteY15" fmla="*/ 2715057 h 3009169"/>
              <a:gd name="connsiteX16" fmla="*/ 602026 w 803421"/>
              <a:gd name="connsiteY16" fmla="*/ 2710200 h 3009169"/>
              <a:gd name="connsiteX17" fmla="*/ 603821 w 803421"/>
              <a:gd name="connsiteY17" fmla="*/ 2268705 h 3009169"/>
              <a:gd name="connsiteX18" fmla="*/ 656057 w 803421"/>
              <a:gd name="connsiteY18" fmla="*/ 1867736 h 3009169"/>
              <a:gd name="connsiteX19" fmla="*/ 723830 w 803421"/>
              <a:gd name="connsiteY19" fmla="*/ 1407658 h 3009169"/>
              <a:gd name="connsiteX20" fmla="*/ 745601 w 803421"/>
              <a:gd name="connsiteY20" fmla="*/ 1200829 h 3009169"/>
              <a:gd name="connsiteX21" fmla="*/ 772816 w 803421"/>
              <a:gd name="connsiteY21" fmla="*/ 1081086 h 3009169"/>
              <a:gd name="connsiteX22" fmla="*/ 770556 w 803421"/>
              <a:gd name="connsiteY22" fmla="*/ 906203 h 3009169"/>
              <a:gd name="connsiteX23" fmla="*/ 740200 w 803421"/>
              <a:gd name="connsiteY23" fmla="*/ 726961 h 3009169"/>
              <a:gd name="connsiteX24" fmla="*/ 734598 w 803421"/>
              <a:gd name="connsiteY24" fmla="*/ 588696 h 3009169"/>
              <a:gd name="connsiteX25" fmla="*/ 753506 w 803421"/>
              <a:gd name="connsiteY25" fmla="*/ 438375 h 3009169"/>
              <a:gd name="connsiteX26" fmla="*/ 782096 w 803421"/>
              <a:gd name="connsiteY26" fmla="*/ 287658 h 3009169"/>
              <a:gd name="connsiteX27" fmla="*/ 803016 w 803421"/>
              <a:gd name="connsiteY27" fmla="*/ 210087 h 3009169"/>
              <a:gd name="connsiteX28" fmla="*/ 763285 w 803421"/>
              <a:gd name="connsiteY28" fmla="*/ 28181 h 3009169"/>
              <a:gd name="connsiteX29" fmla="*/ 753059 w 803421"/>
              <a:gd name="connsiteY29" fmla="*/ 2374 h 3009169"/>
              <a:gd name="connsiteX0" fmla="*/ 944283 w 994645"/>
              <a:gd name="connsiteY0" fmla="*/ 2374 h 3023992"/>
              <a:gd name="connsiteX1" fmla="*/ 876339 w 994645"/>
              <a:gd name="connsiteY1" fmla="*/ 31289 h 3023992"/>
              <a:gd name="connsiteX2" fmla="*/ 903653 w 994645"/>
              <a:gd name="connsiteY2" fmla="*/ 263860 h 3023992"/>
              <a:gd name="connsiteX3" fmla="*/ 822013 w 994645"/>
              <a:gd name="connsiteY3" fmla="*/ 649771 h 3023992"/>
              <a:gd name="connsiteX4" fmla="*/ 888391 w 994645"/>
              <a:gd name="connsiteY4" fmla="*/ 978550 h 3023992"/>
              <a:gd name="connsiteX5" fmla="*/ 831111 w 994645"/>
              <a:gd name="connsiteY5" fmla="*/ 1303872 h 3023992"/>
              <a:gd name="connsiteX6" fmla="*/ 786610 w 994645"/>
              <a:gd name="connsiteY6" fmla="*/ 1666754 h 3023992"/>
              <a:gd name="connsiteX7" fmla="*/ 702795 w 994645"/>
              <a:gd name="connsiteY7" fmla="*/ 2220291 h 3023992"/>
              <a:gd name="connsiteX8" fmla="*/ 705055 w 994645"/>
              <a:gd name="connsiteY8" fmla="*/ 2635038 h 3023992"/>
              <a:gd name="connsiteX9" fmla="*/ 332339 w 994645"/>
              <a:gd name="connsiteY9" fmla="*/ 2820584 h 3023992"/>
              <a:gd name="connsiteX10" fmla="*/ 309318 w 994645"/>
              <a:gd name="connsiteY10" fmla="*/ 2835460 h 3023992"/>
              <a:gd name="connsiteX11" fmla="*/ 438929 w 994645"/>
              <a:gd name="connsiteY11" fmla="*/ 2900649 h 3023992"/>
              <a:gd name="connsiteX12" fmla="*/ 1269 w 994645"/>
              <a:gd name="connsiteY12" fmla="*/ 3011847 h 3023992"/>
              <a:gd name="connsiteX13" fmla="*/ 218308 w 994645"/>
              <a:gd name="connsiteY13" fmla="*/ 3003416 h 3023992"/>
              <a:gd name="connsiteX14" fmla="*/ 802199 w 994645"/>
              <a:gd name="connsiteY14" fmla="*/ 2710962 h 3023992"/>
              <a:gd name="connsiteX15" fmla="*/ 797341 w 994645"/>
              <a:gd name="connsiteY15" fmla="*/ 2715057 h 3023992"/>
              <a:gd name="connsiteX16" fmla="*/ 793250 w 994645"/>
              <a:gd name="connsiteY16" fmla="*/ 2710200 h 3023992"/>
              <a:gd name="connsiteX17" fmla="*/ 795045 w 994645"/>
              <a:gd name="connsiteY17" fmla="*/ 2268705 h 3023992"/>
              <a:gd name="connsiteX18" fmla="*/ 847281 w 994645"/>
              <a:gd name="connsiteY18" fmla="*/ 1867736 h 3023992"/>
              <a:gd name="connsiteX19" fmla="*/ 915054 w 994645"/>
              <a:gd name="connsiteY19" fmla="*/ 1407658 h 3023992"/>
              <a:gd name="connsiteX20" fmla="*/ 936825 w 994645"/>
              <a:gd name="connsiteY20" fmla="*/ 1200829 h 3023992"/>
              <a:gd name="connsiteX21" fmla="*/ 964040 w 994645"/>
              <a:gd name="connsiteY21" fmla="*/ 1081086 h 3023992"/>
              <a:gd name="connsiteX22" fmla="*/ 961780 w 994645"/>
              <a:gd name="connsiteY22" fmla="*/ 906203 h 3023992"/>
              <a:gd name="connsiteX23" fmla="*/ 931424 w 994645"/>
              <a:gd name="connsiteY23" fmla="*/ 726961 h 3023992"/>
              <a:gd name="connsiteX24" fmla="*/ 925822 w 994645"/>
              <a:gd name="connsiteY24" fmla="*/ 588696 h 3023992"/>
              <a:gd name="connsiteX25" fmla="*/ 944730 w 994645"/>
              <a:gd name="connsiteY25" fmla="*/ 438375 h 3023992"/>
              <a:gd name="connsiteX26" fmla="*/ 973320 w 994645"/>
              <a:gd name="connsiteY26" fmla="*/ 287658 h 3023992"/>
              <a:gd name="connsiteX27" fmla="*/ 994240 w 994645"/>
              <a:gd name="connsiteY27" fmla="*/ 210087 h 3023992"/>
              <a:gd name="connsiteX28" fmla="*/ 954509 w 994645"/>
              <a:gd name="connsiteY28" fmla="*/ 28181 h 3023992"/>
              <a:gd name="connsiteX29" fmla="*/ 944283 w 994645"/>
              <a:gd name="connsiteY29" fmla="*/ 2374 h 3023992"/>
              <a:gd name="connsiteX0" fmla="*/ 944283 w 994645"/>
              <a:gd name="connsiteY0" fmla="*/ 2374 h 3023992"/>
              <a:gd name="connsiteX1" fmla="*/ 876339 w 994645"/>
              <a:gd name="connsiteY1" fmla="*/ 31289 h 3023992"/>
              <a:gd name="connsiteX2" fmla="*/ 903653 w 994645"/>
              <a:gd name="connsiteY2" fmla="*/ 263860 h 3023992"/>
              <a:gd name="connsiteX3" fmla="*/ 822013 w 994645"/>
              <a:gd name="connsiteY3" fmla="*/ 649771 h 3023992"/>
              <a:gd name="connsiteX4" fmla="*/ 888391 w 994645"/>
              <a:gd name="connsiteY4" fmla="*/ 978550 h 3023992"/>
              <a:gd name="connsiteX5" fmla="*/ 831111 w 994645"/>
              <a:gd name="connsiteY5" fmla="*/ 1303872 h 3023992"/>
              <a:gd name="connsiteX6" fmla="*/ 786610 w 994645"/>
              <a:gd name="connsiteY6" fmla="*/ 1666754 h 3023992"/>
              <a:gd name="connsiteX7" fmla="*/ 702795 w 994645"/>
              <a:gd name="connsiteY7" fmla="*/ 2220291 h 3023992"/>
              <a:gd name="connsiteX8" fmla="*/ 705055 w 994645"/>
              <a:gd name="connsiteY8" fmla="*/ 2635038 h 3023992"/>
              <a:gd name="connsiteX9" fmla="*/ 332339 w 994645"/>
              <a:gd name="connsiteY9" fmla="*/ 2820584 h 3023992"/>
              <a:gd name="connsiteX10" fmla="*/ 65947 w 994645"/>
              <a:gd name="connsiteY10" fmla="*/ 2940782 h 3023992"/>
              <a:gd name="connsiteX11" fmla="*/ 438929 w 994645"/>
              <a:gd name="connsiteY11" fmla="*/ 2900649 h 3023992"/>
              <a:gd name="connsiteX12" fmla="*/ 1269 w 994645"/>
              <a:gd name="connsiteY12" fmla="*/ 3011847 h 3023992"/>
              <a:gd name="connsiteX13" fmla="*/ 218308 w 994645"/>
              <a:gd name="connsiteY13" fmla="*/ 3003416 h 3023992"/>
              <a:gd name="connsiteX14" fmla="*/ 802199 w 994645"/>
              <a:gd name="connsiteY14" fmla="*/ 2710962 h 3023992"/>
              <a:gd name="connsiteX15" fmla="*/ 797341 w 994645"/>
              <a:gd name="connsiteY15" fmla="*/ 2715057 h 3023992"/>
              <a:gd name="connsiteX16" fmla="*/ 793250 w 994645"/>
              <a:gd name="connsiteY16" fmla="*/ 2710200 h 3023992"/>
              <a:gd name="connsiteX17" fmla="*/ 795045 w 994645"/>
              <a:gd name="connsiteY17" fmla="*/ 2268705 h 3023992"/>
              <a:gd name="connsiteX18" fmla="*/ 847281 w 994645"/>
              <a:gd name="connsiteY18" fmla="*/ 1867736 h 3023992"/>
              <a:gd name="connsiteX19" fmla="*/ 915054 w 994645"/>
              <a:gd name="connsiteY19" fmla="*/ 1407658 h 3023992"/>
              <a:gd name="connsiteX20" fmla="*/ 936825 w 994645"/>
              <a:gd name="connsiteY20" fmla="*/ 1200829 h 3023992"/>
              <a:gd name="connsiteX21" fmla="*/ 964040 w 994645"/>
              <a:gd name="connsiteY21" fmla="*/ 1081086 h 3023992"/>
              <a:gd name="connsiteX22" fmla="*/ 961780 w 994645"/>
              <a:gd name="connsiteY22" fmla="*/ 906203 h 3023992"/>
              <a:gd name="connsiteX23" fmla="*/ 931424 w 994645"/>
              <a:gd name="connsiteY23" fmla="*/ 726961 h 3023992"/>
              <a:gd name="connsiteX24" fmla="*/ 925822 w 994645"/>
              <a:gd name="connsiteY24" fmla="*/ 588696 h 3023992"/>
              <a:gd name="connsiteX25" fmla="*/ 944730 w 994645"/>
              <a:gd name="connsiteY25" fmla="*/ 438375 h 3023992"/>
              <a:gd name="connsiteX26" fmla="*/ 973320 w 994645"/>
              <a:gd name="connsiteY26" fmla="*/ 287658 h 3023992"/>
              <a:gd name="connsiteX27" fmla="*/ 994240 w 994645"/>
              <a:gd name="connsiteY27" fmla="*/ 210087 h 3023992"/>
              <a:gd name="connsiteX28" fmla="*/ 954509 w 994645"/>
              <a:gd name="connsiteY28" fmla="*/ 28181 h 3023992"/>
              <a:gd name="connsiteX29" fmla="*/ 944283 w 994645"/>
              <a:gd name="connsiteY29" fmla="*/ 2374 h 3023992"/>
              <a:gd name="connsiteX0" fmla="*/ 944224 w 994586"/>
              <a:gd name="connsiteY0" fmla="*/ 2374 h 3072413"/>
              <a:gd name="connsiteX1" fmla="*/ 876280 w 994586"/>
              <a:gd name="connsiteY1" fmla="*/ 31289 h 3072413"/>
              <a:gd name="connsiteX2" fmla="*/ 903594 w 994586"/>
              <a:gd name="connsiteY2" fmla="*/ 263860 h 3072413"/>
              <a:gd name="connsiteX3" fmla="*/ 821954 w 994586"/>
              <a:gd name="connsiteY3" fmla="*/ 649771 h 3072413"/>
              <a:gd name="connsiteX4" fmla="*/ 888332 w 994586"/>
              <a:gd name="connsiteY4" fmla="*/ 978550 h 3072413"/>
              <a:gd name="connsiteX5" fmla="*/ 831052 w 994586"/>
              <a:gd name="connsiteY5" fmla="*/ 1303872 h 3072413"/>
              <a:gd name="connsiteX6" fmla="*/ 786551 w 994586"/>
              <a:gd name="connsiteY6" fmla="*/ 1666754 h 3072413"/>
              <a:gd name="connsiteX7" fmla="*/ 702736 w 994586"/>
              <a:gd name="connsiteY7" fmla="*/ 2220291 h 3072413"/>
              <a:gd name="connsiteX8" fmla="*/ 704996 w 994586"/>
              <a:gd name="connsiteY8" fmla="*/ 2635038 h 3072413"/>
              <a:gd name="connsiteX9" fmla="*/ 332280 w 994586"/>
              <a:gd name="connsiteY9" fmla="*/ 2820584 h 3072413"/>
              <a:gd name="connsiteX10" fmla="*/ 65888 w 994586"/>
              <a:gd name="connsiteY10" fmla="*/ 2940782 h 3072413"/>
              <a:gd name="connsiteX11" fmla="*/ 438870 w 994586"/>
              <a:gd name="connsiteY11" fmla="*/ 2900649 h 3072413"/>
              <a:gd name="connsiteX12" fmla="*/ 1210 w 994586"/>
              <a:gd name="connsiteY12" fmla="*/ 3011847 h 3072413"/>
              <a:gd name="connsiteX13" fmla="*/ 226685 w 994586"/>
              <a:gd name="connsiteY13" fmla="*/ 3062725 h 3072413"/>
              <a:gd name="connsiteX14" fmla="*/ 802140 w 994586"/>
              <a:gd name="connsiteY14" fmla="*/ 2710962 h 3072413"/>
              <a:gd name="connsiteX15" fmla="*/ 797282 w 994586"/>
              <a:gd name="connsiteY15" fmla="*/ 2715057 h 3072413"/>
              <a:gd name="connsiteX16" fmla="*/ 793191 w 994586"/>
              <a:gd name="connsiteY16" fmla="*/ 2710200 h 3072413"/>
              <a:gd name="connsiteX17" fmla="*/ 794986 w 994586"/>
              <a:gd name="connsiteY17" fmla="*/ 2268705 h 3072413"/>
              <a:gd name="connsiteX18" fmla="*/ 847222 w 994586"/>
              <a:gd name="connsiteY18" fmla="*/ 1867736 h 3072413"/>
              <a:gd name="connsiteX19" fmla="*/ 914995 w 994586"/>
              <a:gd name="connsiteY19" fmla="*/ 1407658 h 3072413"/>
              <a:gd name="connsiteX20" fmla="*/ 936766 w 994586"/>
              <a:gd name="connsiteY20" fmla="*/ 1200829 h 3072413"/>
              <a:gd name="connsiteX21" fmla="*/ 963981 w 994586"/>
              <a:gd name="connsiteY21" fmla="*/ 1081086 h 3072413"/>
              <a:gd name="connsiteX22" fmla="*/ 961721 w 994586"/>
              <a:gd name="connsiteY22" fmla="*/ 906203 h 3072413"/>
              <a:gd name="connsiteX23" fmla="*/ 931365 w 994586"/>
              <a:gd name="connsiteY23" fmla="*/ 726961 h 3072413"/>
              <a:gd name="connsiteX24" fmla="*/ 925763 w 994586"/>
              <a:gd name="connsiteY24" fmla="*/ 588696 h 3072413"/>
              <a:gd name="connsiteX25" fmla="*/ 944671 w 994586"/>
              <a:gd name="connsiteY25" fmla="*/ 438375 h 3072413"/>
              <a:gd name="connsiteX26" fmla="*/ 973261 w 994586"/>
              <a:gd name="connsiteY26" fmla="*/ 287658 h 3072413"/>
              <a:gd name="connsiteX27" fmla="*/ 994181 w 994586"/>
              <a:gd name="connsiteY27" fmla="*/ 210087 h 3072413"/>
              <a:gd name="connsiteX28" fmla="*/ 954450 w 994586"/>
              <a:gd name="connsiteY28" fmla="*/ 28181 h 3072413"/>
              <a:gd name="connsiteX29" fmla="*/ 944224 w 994586"/>
              <a:gd name="connsiteY29" fmla="*/ 2374 h 3072413"/>
              <a:gd name="connsiteX0" fmla="*/ 944224 w 994586"/>
              <a:gd name="connsiteY0" fmla="*/ 2374 h 3160840"/>
              <a:gd name="connsiteX1" fmla="*/ 876280 w 994586"/>
              <a:gd name="connsiteY1" fmla="*/ 31289 h 3160840"/>
              <a:gd name="connsiteX2" fmla="*/ 903594 w 994586"/>
              <a:gd name="connsiteY2" fmla="*/ 263860 h 3160840"/>
              <a:gd name="connsiteX3" fmla="*/ 821954 w 994586"/>
              <a:gd name="connsiteY3" fmla="*/ 649771 h 3160840"/>
              <a:gd name="connsiteX4" fmla="*/ 888332 w 994586"/>
              <a:gd name="connsiteY4" fmla="*/ 978550 h 3160840"/>
              <a:gd name="connsiteX5" fmla="*/ 831052 w 994586"/>
              <a:gd name="connsiteY5" fmla="*/ 1303872 h 3160840"/>
              <a:gd name="connsiteX6" fmla="*/ 786551 w 994586"/>
              <a:gd name="connsiteY6" fmla="*/ 1666754 h 3160840"/>
              <a:gd name="connsiteX7" fmla="*/ 702736 w 994586"/>
              <a:gd name="connsiteY7" fmla="*/ 2220291 h 3160840"/>
              <a:gd name="connsiteX8" fmla="*/ 704996 w 994586"/>
              <a:gd name="connsiteY8" fmla="*/ 2635038 h 3160840"/>
              <a:gd name="connsiteX9" fmla="*/ 332280 w 994586"/>
              <a:gd name="connsiteY9" fmla="*/ 2820584 h 3160840"/>
              <a:gd name="connsiteX10" fmla="*/ 51568 w 994586"/>
              <a:gd name="connsiteY10" fmla="*/ 3160378 h 3160840"/>
              <a:gd name="connsiteX11" fmla="*/ 438870 w 994586"/>
              <a:gd name="connsiteY11" fmla="*/ 2900649 h 3160840"/>
              <a:gd name="connsiteX12" fmla="*/ 1210 w 994586"/>
              <a:gd name="connsiteY12" fmla="*/ 3011847 h 3160840"/>
              <a:gd name="connsiteX13" fmla="*/ 226685 w 994586"/>
              <a:gd name="connsiteY13" fmla="*/ 3062725 h 3160840"/>
              <a:gd name="connsiteX14" fmla="*/ 802140 w 994586"/>
              <a:gd name="connsiteY14" fmla="*/ 2710962 h 3160840"/>
              <a:gd name="connsiteX15" fmla="*/ 797282 w 994586"/>
              <a:gd name="connsiteY15" fmla="*/ 2715057 h 3160840"/>
              <a:gd name="connsiteX16" fmla="*/ 793191 w 994586"/>
              <a:gd name="connsiteY16" fmla="*/ 2710200 h 3160840"/>
              <a:gd name="connsiteX17" fmla="*/ 794986 w 994586"/>
              <a:gd name="connsiteY17" fmla="*/ 2268705 h 3160840"/>
              <a:gd name="connsiteX18" fmla="*/ 847222 w 994586"/>
              <a:gd name="connsiteY18" fmla="*/ 1867736 h 3160840"/>
              <a:gd name="connsiteX19" fmla="*/ 914995 w 994586"/>
              <a:gd name="connsiteY19" fmla="*/ 1407658 h 3160840"/>
              <a:gd name="connsiteX20" fmla="*/ 936766 w 994586"/>
              <a:gd name="connsiteY20" fmla="*/ 1200829 h 3160840"/>
              <a:gd name="connsiteX21" fmla="*/ 963981 w 994586"/>
              <a:gd name="connsiteY21" fmla="*/ 1081086 h 3160840"/>
              <a:gd name="connsiteX22" fmla="*/ 961721 w 994586"/>
              <a:gd name="connsiteY22" fmla="*/ 906203 h 3160840"/>
              <a:gd name="connsiteX23" fmla="*/ 931365 w 994586"/>
              <a:gd name="connsiteY23" fmla="*/ 726961 h 3160840"/>
              <a:gd name="connsiteX24" fmla="*/ 925763 w 994586"/>
              <a:gd name="connsiteY24" fmla="*/ 588696 h 3160840"/>
              <a:gd name="connsiteX25" fmla="*/ 944671 w 994586"/>
              <a:gd name="connsiteY25" fmla="*/ 438375 h 3160840"/>
              <a:gd name="connsiteX26" fmla="*/ 973261 w 994586"/>
              <a:gd name="connsiteY26" fmla="*/ 287658 h 3160840"/>
              <a:gd name="connsiteX27" fmla="*/ 994181 w 994586"/>
              <a:gd name="connsiteY27" fmla="*/ 210087 h 3160840"/>
              <a:gd name="connsiteX28" fmla="*/ 954450 w 994586"/>
              <a:gd name="connsiteY28" fmla="*/ 28181 h 3160840"/>
              <a:gd name="connsiteX29" fmla="*/ 944224 w 994586"/>
              <a:gd name="connsiteY29" fmla="*/ 2374 h 3160840"/>
              <a:gd name="connsiteX0" fmla="*/ 893822 w 944184"/>
              <a:gd name="connsiteY0" fmla="*/ 2374 h 3160840"/>
              <a:gd name="connsiteX1" fmla="*/ 825878 w 944184"/>
              <a:gd name="connsiteY1" fmla="*/ 31289 h 3160840"/>
              <a:gd name="connsiteX2" fmla="*/ 853192 w 944184"/>
              <a:gd name="connsiteY2" fmla="*/ 263860 h 3160840"/>
              <a:gd name="connsiteX3" fmla="*/ 771552 w 944184"/>
              <a:gd name="connsiteY3" fmla="*/ 649771 h 3160840"/>
              <a:gd name="connsiteX4" fmla="*/ 837930 w 944184"/>
              <a:gd name="connsiteY4" fmla="*/ 978550 h 3160840"/>
              <a:gd name="connsiteX5" fmla="*/ 780650 w 944184"/>
              <a:gd name="connsiteY5" fmla="*/ 1303872 h 3160840"/>
              <a:gd name="connsiteX6" fmla="*/ 736149 w 944184"/>
              <a:gd name="connsiteY6" fmla="*/ 1666754 h 3160840"/>
              <a:gd name="connsiteX7" fmla="*/ 652334 w 944184"/>
              <a:gd name="connsiteY7" fmla="*/ 2220291 h 3160840"/>
              <a:gd name="connsiteX8" fmla="*/ 654594 w 944184"/>
              <a:gd name="connsiteY8" fmla="*/ 2635038 h 3160840"/>
              <a:gd name="connsiteX9" fmla="*/ 281878 w 944184"/>
              <a:gd name="connsiteY9" fmla="*/ 2820584 h 3160840"/>
              <a:gd name="connsiteX10" fmla="*/ 1166 w 944184"/>
              <a:gd name="connsiteY10" fmla="*/ 3160378 h 3160840"/>
              <a:gd name="connsiteX11" fmla="*/ 388468 w 944184"/>
              <a:gd name="connsiteY11" fmla="*/ 2900649 h 3160840"/>
              <a:gd name="connsiteX12" fmla="*/ 203639 w 944184"/>
              <a:gd name="connsiteY12" fmla="*/ 2848750 h 3160840"/>
              <a:gd name="connsiteX13" fmla="*/ 176283 w 944184"/>
              <a:gd name="connsiteY13" fmla="*/ 3062725 h 3160840"/>
              <a:gd name="connsiteX14" fmla="*/ 751738 w 944184"/>
              <a:gd name="connsiteY14" fmla="*/ 2710962 h 3160840"/>
              <a:gd name="connsiteX15" fmla="*/ 746880 w 944184"/>
              <a:gd name="connsiteY15" fmla="*/ 2715057 h 3160840"/>
              <a:gd name="connsiteX16" fmla="*/ 742789 w 944184"/>
              <a:gd name="connsiteY16" fmla="*/ 2710200 h 3160840"/>
              <a:gd name="connsiteX17" fmla="*/ 744584 w 944184"/>
              <a:gd name="connsiteY17" fmla="*/ 2268705 h 3160840"/>
              <a:gd name="connsiteX18" fmla="*/ 796820 w 944184"/>
              <a:gd name="connsiteY18" fmla="*/ 1867736 h 3160840"/>
              <a:gd name="connsiteX19" fmla="*/ 864593 w 944184"/>
              <a:gd name="connsiteY19" fmla="*/ 1407658 h 3160840"/>
              <a:gd name="connsiteX20" fmla="*/ 886364 w 944184"/>
              <a:gd name="connsiteY20" fmla="*/ 1200829 h 3160840"/>
              <a:gd name="connsiteX21" fmla="*/ 913579 w 944184"/>
              <a:gd name="connsiteY21" fmla="*/ 1081086 h 3160840"/>
              <a:gd name="connsiteX22" fmla="*/ 911319 w 944184"/>
              <a:gd name="connsiteY22" fmla="*/ 906203 h 3160840"/>
              <a:gd name="connsiteX23" fmla="*/ 880963 w 944184"/>
              <a:gd name="connsiteY23" fmla="*/ 726961 h 3160840"/>
              <a:gd name="connsiteX24" fmla="*/ 875361 w 944184"/>
              <a:gd name="connsiteY24" fmla="*/ 588696 h 3160840"/>
              <a:gd name="connsiteX25" fmla="*/ 894269 w 944184"/>
              <a:gd name="connsiteY25" fmla="*/ 438375 h 3160840"/>
              <a:gd name="connsiteX26" fmla="*/ 922859 w 944184"/>
              <a:gd name="connsiteY26" fmla="*/ 287658 h 3160840"/>
              <a:gd name="connsiteX27" fmla="*/ 943779 w 944184"/>
              <a:gd name="connsiteY27" fmla="*/ 210087 h 3160840"/>
              <a:gd name="connsiteX28" fmla="*/ 904048 w 944184"/>
              <a:gd name="connsiteY28" fmla="*/ 28181 h 3160840"/>
              <a:gd name="connsiteX29" fmla="*/ 893822 w 944184"/>
              <a:gd name="connsiteY29" fmla="*/ 2374 h 3160840"/>
              <a:gd name="connsiteX0" fmla="*/ 893822 w 944184"/>
              <a:gd name="connsiteY0" fmla="*/ 2374 h 3160880"/>
              <a:gd name="connsiteX1" fmla="*/ 825878 w 944184"/>
              <a:gd name="connsiteY1" fmla="*/ 31289 h 3160880"/>
              <a:gd name="connsiteX2" fmla="*/ 853192 w 944184"/>
              <a:gd name="connsiteY2" fmla="*/ 263860 h 3160880"/>
              <a:gd name="connsiteX3" fmla="*/ 771552 w 944184"/>
              <a:gd name="connsiteY3" fmla="*/ 649771 h 3160880"/>
              <a:gd name="connsiteX4" fmla="*/ 837930 w 944184"/>
              <a:gd name="connsiteY4" fmla="*/ 978550 h 3160880"/>
              <a:gd name="connsiteX5" fmla="*/ 780650 w 944184"/>
              <a:gd name="connsiteY5" fmla="*/ 1303872 h 3160880"/>
              <a:gd name="connsiteX6" fmla="*/ 736149 w 944184"/>
              <a:gd name="connsiteY6" fmla="*/ 1666754 h 3160880"/>
              <a:gd name="connsiteX7" fmla="*/ 652334 w 944184"/>
              <a:gd name="connsiteY7" fmla="*/ 2220291 h 3160880"/>
              <a:gd name="connsiteX8" fmla="*/ 654594 w 944184"/>
              <a:gd name="connsiteY8" fmla="*/ 2635038 h 3160880"/>
              <a:gd name="connsiteX9" fmla="*/ 281878 w 944184"/>
              <a:gd name="connsiteY9" fmla="*/ 2820584 h 3160880"/>
              <a:gd name="connsiteX10" fmla="*/ 1166 w 944184"/>
              <a:gd name="connsiteY10" fmla="*/ 3160378 h 3160880"/>
              <a:gd name="connsiteX11" fmla="*/ 388468 w 944184"/>
              <a:gd name="connsiteY11" fmla="*/ 2900649 h 3160880"/>
              <a:gd name="connsiteX12" fmla="*/ 176283 w 944184"/>
              <a:gd name="connsiteY12" fmla="*/ 3062725 h 3160880"/>
              <a:gd name="connsiteX13" fmla="*/ 751738 w 944184"/>
              <a:gd name="connsiteY13" fmla="*/ 2710962 h 3160880"/>
              <a:gd name="connsiteX14" fmla="*/ 746880 w 944184"/>
              <a:gd name="connsiteY14" fmla="*/ 2715057 h 3160880"/>
              <a:gd name="connsiteX15" fmla="*/ 742789 w 944184"/>
              <a:gd name="connsiteY15" fmla="*/ 2710200 h 3160880"/>
              <a:gd name="connsiteX16" fmla="*/ 744584 w 944184"/>
              <a:gd name="connsiteY16" fmla="*/ 2268705 h 3160880"/>
              <a:gd name="connsiteX17" fmla="*/ 796820 w 944184"/>
              <a:gd name="connsiteY17" fmla="*/ 1867736 h 3160880"/>
              <a:gd name="connsiteX18" fmla="*/ 864593 w 944184"/>
              <a:gd name="connsiteY18" fmla="*/ 1407658 h 3160880"/>
              <a:gd name="connsiteX19" fmla="*/ 886364 w 944184"/>
              <a:gd name="connsiteY19" fmla="*/ 1200829 h 3160880"/>
              <a:gd name="connsiteX20" fmla="*/ 913579 w 944184"/>
              <a:gd name="connsiteY20" fmla="*/ 1081086 h 3160880"/>
              <a:gd name="connsiteX21" fmla="*/ 911319 w 944184"/>
              <a:gd name="connsiteY21" fmla="*/ 906203 h 3160880"/>
              <a:gd name="connsiteX22" fmla="*/ 880963 w 944184"/>
              <a:gd name="connsiteY22" fmla="*/ 726961 h 3160880"/>
              <a:gd name="connsiteX23" fmla="*/ 875361 w 944184"/>
              <a:gd name="connsiteY23" fmla="*/ 588696 h 3160880"/>
              <a:gd name="connsiteX24" fmla="*/ 894269 w 944184"/>
              <a:gd name="connsiteY24" fmla="*/ 438375 h 3160880"/>
              <a:gd name="connsiteX25" fmla="*/ 922859 w 944184"/>
              <a:gd name="connsiteY25" fmla="*/ 287658 h 3160880"/>
              <a:gd name="connsiteX26" fmla="*/ 943779 w 944184"/>
              <a:gd name="connsiteY26" fmla="*/ 210087 h 3160880"/>
              <a:gd name="connsiteX27" fmla="*/ 904048 w 944184"/>
              <a:gd name="connsiteY27" fmla="*/ 28181 h 3160880"/>
              <a:gd name="connsiteX28" fmla="*/ 893822 w 944184"/>
              <a:gd name="connsiteY28" fmla="*/ 2374 h 3160880"/>
              <a:gd name="connsiteX0" fmla="*/ 893822 w 944184"/>
              <a:gd name="connsiteY0" fmla="*/ 2374 h 3236509"/>
              <a:gd name="connsiteX1" fmla="*/ 825878 w 944184"/>
              <a:gd name="connsiteY1" fmla="*/ 31289 h 3236509"/>
              <a:gd name="connsiteX2" fmla="*/ 853192 w 944184"/>
              <a:gd name="connsiteY2" fmla="*/ 263860 h 3236509"/>
              <a:gd name="connsiteX3" fmla="*/ 771552 w 944184"/>
              <a:gd name="connsiteY3" fmla="*/ 649771 h 3236509"/>
              <a:gd name="connsiteX4" fmla="*/ 837930 w 944184"/>
              <a:gd name="connsiteY4" fmla="*/ 978550 h 3236509"/>
              <a:gd name="connsiteX5" fmla="*/ 780650 w 944184"/>
              <a:gd name="connsiteY5" fmla="*/ 1303872 h 3236509"/>
              <a:gd name="connsiteX6" fmla="*/ 736149 w 944184"/>
              <a:gd name="connsiteY6" fmla="*/ 1666754 h 3236509"/>
              <a:gd name="connsiteX7" fmla="*/ 652334 w 944184"/>
              <a:gd name="connsiteY7" fmla="*/ 2220291 h 3236509"/>
              <a:gd name="connsiteX8" fmla="*/ 654594 w 944184"/>
              <a:gd name="connsiteY8" fmla="*/ 2635038 h 3236509"/>
              <a:gd name="connsiteX9" fmla="*/ 281878 w 944184"/>
              <a:gd name="connsiteY9" fmla="*/ 2820584 h 3236509"/>
              <a:gd name="connsiteX10" fmla="*/ 1166 w 944184"/>
              <a:gd name="connsiteY10" fmla="*/ 3160378 h 3236509"/>
              <a:gd name="connsiteX11" fmla="*/ 21873 w 944184"/>
              <a:gd name="connsiteY11" fmla="*/ 3234257 h 3236509"/>
              <a:gd name="connsiteX12" fmla="*/ 176283 w 944184"/>
              <a:gd name="connsiteY12" fmla="*/ 3062725 h 3236509"/>
              <a:gd name="connsiteX13" fmla="*/ 751738 w 944184"/>
              <a:gd name="connsiteY13" fmla="*/ 2710962 h 3236509"/>
              <a:gd name="connsiteX14" fmla="*/ 746880 w 944184"/>
              <a:gd name="connsiteY14" fmla="*/ 2715057 h 3236509"/>
              <a:gd name="connsiteX15" fmla="*/ 742789 w 944184"/>
              <a:gd name="connsiteY15" fmla="*/ 2710200 h 3236509"/>
              <a:gd name="connsiteX16" fmla="*/ 744584 w 944184"/>
              <a:gd name="connsiteY16" fmla="*/ 2268705 h 3236509"/>
              <a:gd name="connsiteX17" fmla="*/ 796820 w 944184"/>
              <a:gd name="connsiteY17" fmla="*/ 1867736 h 3236509"/>
              <a:gd name="connsiteX18" fmla="*/ 864593 w 944184"/>
              <a:gd name="connsiteY18" fmla="*/ 1407658 h 3236509"/>
              <a:gd name="connsiteX19" fmla="*/ 886364 w 944184"/>
              <a:gd name="connsiteY19" fmla="*/ 1200829 h 3236509"/>
              <a:gd name="connsiteX20" fmla="*/ 913579 w 944184"/>
              <a:gd name="connsiteY20" fmla="*/ 1081086 h 3236509"/>
              <a:gd name="connsiteX21" fmla="*/ 911319 w 944184"/>
              <a:gd name="connsiteY21" fmla="*/ 906203 h 3236509"/>
              <a:gd name="connsiteX22" fmla="*/ 880963 w 944184"/>
              <a:gd name="connsiteY22" fmla="*/ 726961 h 3236509"/>
              <a:gd name="connsiteX23" fmla="*/ 875361 w 944184"/>
              <a:gd name="connsiteY23" fmla="*/ 588696 h 3236509"/>
              <a:gd name="connsiteX24" fmla="*/ 894269 w 944184"/>
              <a:gd name="connsiteY24" fmla="*/ 438375 h 3236509"/>
              <a:gd name="connsiteX25" fmla="*/ 922859 w 944184"/>
              <a:gd name="connsiteY25" fmla="*/ 287658 h 3236509"/>
              <a:gd name="connsiteX26" fmla="*/ 943779 w 944184"/>
              <a:gd name="connsiteY26" fmla="*/ 210087 h 3236509"/>
              <a:gd name="connsiteX27" fmla="*/ 904048 w 944184"/>
              <a:gd name="connsiteY27" fmla="*/ 28181 h 3236509"/>
              <a:gd name="connsiteX28" fmla="*/ 893822 w 944184"/>
              <a:gd name="connsiteY28" fmla="*/ 2374 h 3236509"/>
              <a:gd name="connsiteX0" fmla="*/ 893822 w 944184"/>
              <a:gd name="connsiteY0" fmla="*/ 2374 h 3236509"/>
              <a:gd name="connsiteX1" fmla="*/ 825878 w 944184"/>
              <a:gd name="connsiteY1" fmla="*/ 31289 h 3236509"/>
              <a:gd name="connsiteX2" fmla="*/ 853192 w 944184"/>
              <a:gd name="connsiteY2" fmla="*/ 263860 h 3236509"/>
              <a:gd name="connsiteX3" fmla="*/ 771552 w 944184"/>
              <a:gd name="connsiteY3" fmla="*/ 649771 h 3236509"/>
              <a:gd name="connsiteX4" fmla="*/ 837930 w 944184"/>
              <a:gd name="connsiteY4" fmla="*/ 978550 h 3236509"/>
              <a:gd name="connsiteX5" fmla="*/ 780650 w 944184"/>
              <a:gd name="connsiteY5" fmla="*/ 1303872 h 3236509"/>
              <a:gd name="connsiteX6" fmla="*/ 736149 w 944184"/>
              <a:gd name="connsiteY6" fmla="*/ 1666754 h 3236509"/>
              <a:gd name="connsiteX7" fmla="*/ 652334 w 944184"/>
              <a:gd name="connsiteY7" fmla="*/ 2220291 h 3236509"/>
              <a:gd name="connsiteX8" fmla="*/ 654594 w 944184"/>
              <a:gd name="connsiteY8" fmla="*/ 2635038 h 3236509"/>
              <a:gd name="connsiteX9" fmla="*/ 281878 w 944184"/>
              <a:gd name="connsiteY9" fmla="*/ 2820584 h 3236509"/>
              <a:gd name="connsiteX10" fmla="*/ 1166 w 944184"/>
              <a:gd name="connsiteY10" fmla="*/ 3160378 h 3236509"/>
              <a:gd name="connsiteX11" fmla="*/ 21873 w 944184"/>
              <a:gd name="connsiteY11" fmla="*/ 3234257 h 3236509"/>
              <a:gd name="connsiteX12" fmla="*/ 371339 w 944184"/>
              <a:gd name="connsiteY12" fmla="*/ 2890170 h 3236509"/>
              <a:gd name="connsiteX13" fmla="*/ 751738 w 944184"/>
              <a:gd name="connsiteY13" fmla="*/ 2710962 h 3236509"/>
              <a:gd name="connsiteX14" fmla="*/ 746880 w 944184"/>
              <a:gd name="connsiteY14" fmla="*/ 2715057 h 3236509"/>
              <a:gd name="connsiteX15" fmla="*/ 742789 w 944184"/>
              <a:gd name="connsiteY15" fmla="*/ 2710200 h 3236509"/>
              <a:gd name="connsiteX16" fmla="*/ 744584 w 944184"/>
              <a:gd name="connsiteY16" fmla="*/ 2268705 h 3236509"/>
              <a:gd name="connsiteX17" fmla="*/ 796820 w 944184"/>
              <a:gd name="connsiteY17" fmla="*/ 1867736 h 3236509"/>
              <a:gd name="connsiteX18" fmla="*/ 864593 w 944184"/>
              <a:gd name="connsiteY18" fmla="*/ 1407658 h 3236509"/>
              <a:gd name="connsiteX19" fmla="*/ 886364 w 944184"/>
              <a:gd name="connsiteY19" fmla="*/ 1200829 h 3236509"/>
              <a:gd name="connsiteX20" fmla="*/ 913579 w 944184"/>
              <a:gd name="connsiteY20" fmla="*/ 1081086 h 3236509"/>
              <a:gd name="connsiteX21" fmla="*/ 911319 w 944184"/>
              <a:gd name="connsiteY21" fmla="*/ 906203 h 3236509"/>
              <a:gd name="connsiteX22" fmla="*/ 880963 w 944184"/>
              <a:gd name="connsiteY22" fmla="*/ 726961 h 3236509"/>
              <a:gd name="connsiteX23" fmla="*/ 875361 w 944184"/>
              <a:gd name="connsiteY23" fmla="*/ 588696 h 3236509"/>
              <a:gd name="connsiteX24" fmla="*/ 894269 w 944184"/>
              <a:gd name="connsiteY24" fmla="*/ 438375 h 3236509"/>
              <a:gd name="connsiteX25" fmla="*/ 922859 w 944184"/>
              <a:gd name="connsiteY25" fmla="*/ 287658 h 3236509"/>
              <a:gd name="connsiteX26" fmla="*/ 943779 w 944184"/>
              <a:gd name="connsiteY26" fmla="*/ 210087 h 3236509"/>
              <a:gd name="connsiteX27" fmla="*/ 904048 w 944184"/>
              <a:gd name="connsiteY27" fmla="*/ 28181 h 3236509"/>
              <a:gd name="connsiteX28" fmla="*/ 893822 w 944184"/>
              <a:gd name="connsiteY28" fmla="*/ 2374 h 3236509"/>
              <a:gd name="connsiteX0" fmla="*/ 893822 w 944184"/>
              <a:gd name="connsiteY0" fmla="*/ 2374 h 3236509"/>
              <a:gd name="connsiteX1" fmla="*/ 825878 w 944184"/>
              <a:gd name="connsiteY1" fmla="*/ 31289 h 3236509"/>
              <a:gd name="connsiteX2" fmla="*/ 853192 w 944184"/>
              <a:gd name="connsiteY2" fmla="*/ 263860 h 3236509"/>
              <a:gd name="connsiteX3" fmla="*/ 771552 w 944184"/>
              <a:gd name="connsiteY3" fmla="*/ 649771 h 3236509"/>
              <a:gd name="connsiteX4" fmla="*/ 837930 w 944184"/>
              <a:gd name="connsiteY4" fmla="*/ 978550 h 3236509"/>
              <a:gd name="connsiteX5" fmla="*/ 780650 w 944184"/>
              <a:gd name="connsiteY5" fmla="*/ 1303872 h 3236509"/>
              <a:gd name="connsiteX6" fmla="*/ 736149 w 944184"/>
              <a:gd name="connsiteY6" fmla="*/ 1666754 h 3236509"/>
              <a:gd name="connsiteX7" fmla="*/ 652334 w 944184"/>
              <a:gd name="connsiteY7" fmla="*/ 2220291 h 3236509"/>
              <a:gd name="connsiteX8" fmla="*/ 654594 w 944184"/>
              <a:gd name="connsiteY8" fmla="*/ 2635038 h 3236509"/>
              <a:gd name="connsiteX9" fmla="*/ 281878 w 944184"/>
              <a:gd name="connsiteY9" fmla="*/ 2820584 h 3236509"/>
              <a:gd name="connsiteX10" fmla="*/ 1166 w 944184"/>
              <a:gd name="connsiteY10" fmla="*/ 3160378 h 3236509"/>
              <a:gd name="connsiteX11" fmla="*/ 21873 w 944184"/>
              <a:gd name="connsiteY11" fmla="*/ 3234257 h 3236509"/>
              <a:gd name="connsiteX12" fmla="*/ 371339 w 944184"/>
              <a:gd name="connsiteY12" fmla="*/ 2890170 h 3236509"/>
              <a:gd name="connsiteX13" fmla="*/ 751738 w 944184"/>
              <a:gd name="connsiteY13" fmla="*/ 2710962 h 3236509"/>
              <a:gd name="connsiteX14" fmla="*/ 746880 w 944184"/>
              <a:gd name="connsiteY14" fmla="*/ 2715057 h 3236509"/>
              <a:gd name="connsiteX15" fmla="*/ 742789 w 944184"/>
              <a:gd name="connsiteY15" fmla="*/ 2710200 h 3236509"/>
              <a:gd name="connsiteX16" fmla="*/ 744584 w 944184"/>
              <a:gd name="connsiteY16" fmla="*/ 2268705 h 3236509"/>
              <a:gd name="connsiteX17" fmla="*/ 796820 w 944184"/>
              <a:gd name="connsiteY17" fmla="*/ 1867736 h 3236509"/>
              <a:gd name="connsiteX18" fmla="*/ 864593 w 944184"/>
              <a:gd name="connsiteY18" fmla="*/ 1407658 h 3236509"/>
              <a:gd name="connsiteX19" fmla="*/ 886364 w 944184"/>
              <a:gd name="connsiteY19" fmla="*/ 1200829 h 3236509"/>
              <a:gd name="connsiteX20" fmla="*/ 913579 w 944184"/>
              <a:gd name="connsiteY20" fmla="*/ 1081086 h 3236509"/>
              <a:gd name="connsiteX21" fmla="*/ 911319 w 944184"/>
              <a:gd name="connsiteY21" fmla="*/ 906203 h 3236509"/>
              <a:gd name="connsiteX22" fmla="*/ 880963 w 944184"/>
              <a:gd name="connsiteY22" fmla="*/ 726961 h 3236509"/>
              <a:gd name="connsiteX23" fmla="*/ 875361 w 944184"/>
              <a:gd name="connsiteY23" fmla="*/ 588696 h 3236509"/>
              <a:gd name="connsiteX24" fmla="*/ 894269 w 944184"/>
              <a:gd name="connsiteY24" fmla="*/ 438375 h 3236509"/>
              <a:gd name="connsiteX25" fmla="*/ 922859 w 944184"/>
              <a:gd name="connsiteY25" fmla="*/ 287658 h 3236509"/>
              <a:gd name="connsiteX26" fmla="*/ 943779 w 944184"/>
              <a:gd name="connsiteY26" fmla="*/ 210087 h 3236509"/>
              <a:gd name="connsiteX27" fmla="*/ 904048 w 944184"/>
              <a:gd name="connsiteY27" fmla="*/ 28181 h 3236509"/>
              <a:gd name="connsiteX28" fmla="*/ 893822 w 944184"/>
              <a:gd name="connsiteY28" fmla="*/ 2374 h 3236509"/>
              <a:gd name="connsiteX0" fmla="*/ 893822 w 944184"/>
              <a:gd name="connsiteY0" fmla="*/ 2374 h 3236509"/>
              <a:gd name="connsiteX1" fmla="*/ 825878 w 944184"/>
              <a:gd name="connsiteY1" fmla="*/ 31289 h 3236509"/>
              <a:gd name="connsiteX2" fmla="*/ 853192 w 944184"/>
              <a:gd name="connsiteY2" fmla="*/ 263860 h 3236509"/>
              <a:gd name="connsiteX3" fmla="*/ 771552 w 944184"/>
              <a:gd name="connsiteY3" fmla="*/ 649771 h 3236509"/>
              <a:gd name="connsiteX4" fmla="*/ 837930 w 944184"/>
              <a:gd name="connsiteY4" fmla="*/ 978550 h 3236509"/>
              <a:gd name="connsiteX5" fmla="*/ 780650 w 944184"/>
              <a:gd name="connsiteY5" fmla="*/ 1303872 h 3236509"/>
              <a:gd name="connsiteX6" fmla="*/ 736149 w 944184"/>
              <a:gd name="connsiteY6" fmla="*/ 1666754 h 3236509"/>
              <a:gd name="connsiteX7" fmla="*/ 652334 w 944184"/>
              <a:gd name="connsiteY7" fmla="*/ 2220291 h 3236509"/>
              <a:gd name="connsiteX8" fmla="*/ 654594 w 944184"/>
              <a:gd name="connsiteY8" fmla="*/ 2635038 h 3236509"/>
              <a:gd name="connsiteX9" fmla="*/ 281878 w 944184"/>
              <a:gd name="connsiteY9" fmla="*/ 2820584 h 3236509"/>
              <a:gd name="connsiteX10" fmla="*/ 1166 w 944184"/>
              <a:gd name="connsiteY10" fmla="*/ 3160378 h 3236509"/>
              <a:gd name="connsiteX11" fmla="*/ 21873 w 944184"/>
              <a:gd name="connsiteY11" fmla="*/ 3234257 h 3236509"/>
              <a:gd name="connsiteX12" fmla="*/ 371339 w 944184"/>
              <a:gd name="connsiteY12" fmla="*/ 2890170 h 3236509"/>
              <a:gd name="connsiteX13" fmla="*/ 751738 w 944184"/>
              <a:gd name="connsiteY13" fmla="*/ 2710962 h 3236509"/>
              <a:gd name="connsiteX14" fmla="*/ 746880 w 944184"/>
              <a:gd name="connsiteY14" fmla="*/ 2715057 h 3236509"/>
              <a:gd name="connsiteX15" fmla="*/ 742789 w 944184"/>
              <a:gd name="connsiteY15" fmla="*/ 2710200 h 3236509"/>
              <a:gd name="connsiteX16" fmla="*/ 744584 w 944184"/>
              <a:gd name="connsiteY16" fmla="*/ 2268705 h 3236509"/>
              <a:gd name="connsiteX17" fmla="*/ 796820 w 944184"/>
              <a:gd name="connsiteY17" fmla="*/ 1867736 h 3236509"/>
              <a:gd name="connsiteX18" fmla="*/ 864593 w 944184"/>
              <a:gd name="connsiteY18" fmla="*/ 1407658 h 3236509"/>
              <a:gd name="connsiteX19" fmla="*/ 886364 w 944184"/>
              <a:gd name="connsiteY19" fmla="*/ 1200829 h 3236509"/>
              <a:gd name="connsiteX20" fmla="*/ 913579 w 944184"/>
              <a:gd name="connsiteY20" fmla="*/ 1081086 h 3236509"/>
              <a:gd name="connsiteX21" fmla="*/ 911319 w 944184"/>
              <a:gd name="connsiteY21" fmla="*/ 906203 h 3236509"/>
              <a:gd name="connsiteX22" fmla="*/ 880963 w 944184"/>
              <a:gd name="connsiteY22" fmla="*/ 726961 h 3236509"/>
              <a:gd name="connsiteX23" fmla="*/ 875361 w 944184"/>
              <a:gd name="connsiteY23" fmla="*/ 588696 h 3236509"/>
              <a:gd name="connsiteX24" fmla="*/ 894269 w 944184"/>
              <a:gd name="connsiteY24" fmla="*/ 438375 h 3236509"/>
              <a:gd name="connsiteX25" fmla="*/ 922859 w 944184"/>
              <a:gd name="connsiteY25" fmla="*/ 287658 h 3236509"/>
              <a:gd name="connsiteX26" fmla="*/ 943779 w 944184"/>
              <a:gd name="connsiteY26" fmla="*/ 210087 h 3236509"/>
              <a:gd name="connsiteX27" fmla="*/ 904048 w 944184"/>
              <a:gd name="connsiteY27" fmla="*/ 28181 h 3236509"/>
              <a:gd name="connsiteX28" fmla="*/ 893822 w 944184"/>
              <a:gd name="connsiteY28" fmla="*/ 2374 h 3236509"/>
              <a:gd name="connsiteX0" fmla="*/ 893822 w 944184"/>
              <a:gd name="connsiteY0" fmla="*/ 2374 h 3236509"/>
              <a:gd name="connsiteX1" fmla="*/ 825878 w 944184"/>
              <a:gd name="connsiteY1" fmla="*/ 31289 h 3236509"/>
              <a:gd name="connsiteX2" fmla="*/ 853192 w 944184"/>
              <a:gd name="connsiteY2" fmla="*/ 263860 h 3236509"/>
              <a:gd name="connsiteX3" fmla="*/ 771552 w 944184"/>
              <a:gd name="connsiteY3" fmla="*/ 649771 h 3236509"/>
              <a:gd name="connsiteX4" fmla="*/ 837930 w 944184"/>
              <a:gd name="connsiteY4" fmla="*/ 978550 h 3236509"/>
              <a:gd name="connsiteX5" fmla="*/ 780650 w 944184"/>
              <a:gd name="connsiteY5" fmla="*/ 1303872 h 3236509"/>
              <a:gd name="connsiteX6" fmla="*/ 736149 w 944184"/>
              <a:gd name="connsiteY6" fmla="*/ 1666754 h 3236509"/>
              <a:gd name="connsiteX7" fmla="*/ 652334 w 944184"/>
              <a:gd name="connsiteY7" fmla="*/ 2220291 h 3236509"/>
              <a:gd name="connsiteX8" fmla="*/ 654594 w 944184"/>
              <a:gd name="connsiteY8" fmla="*/ 2635038 h 3236509"/>
              <a:gd name="connsiteX9" fmla="*/ 281878 w 944184"/>
              <a:gd name="connsiteY9" fmla="*/ 2820584 h 3236509"/>
              <a:gd name="connsiteX10" fmla="*/ 1166 w 944184"/>
              <a:gd name="connsiteY10" fmla="*/ 3160378 h 3236509"/>
              <a:gd name="connsiteX11" fmla="*/ 21873 w 944184"/>
              <a:gd name="connsiteY11" fmla="*/ 3234257 h 3236509"/>
              <a:gd name="connsiteX12" fmla="*/ 325068 w 944184"/>
              <a:gd name="connsiteY12" fmla="*/ 2904230 h 3236509"/>
              <a:gd name="connsiteX13" fmla="*/ 751738 w 944184"/>
              <a:gd name="connsiteY13" fmla="*/ 2710962 h 3236509"/>
              <a:gd name="connsiteX14" fmla="*/ 746880 w 944184"/>
              <a:gd name="connsiteY14" fmla="*/ 2715057 h 3236509"/>
              <a:gd name="connsiteX15" fmla="*/ 742789 w 944184"/>
              <a:gd name="connsiteY15" fmla="*/ 2710200 h 3236509"/>
              <a:gd name="connsiteX16" fmla="*/ 744584 w 944184"/>
              <a:gd name="connsiteY16" fmla="*/ 2268705 h 3236509"/>
              <a:gd name="connsiteX17" fmla="*/ 796820 w 944184"/>
              <a:gd name="connsiteY17" fmla="*/ 1867736 h 3236509"/>
              <a:gd name="connsiteX18" fmla="*/ 864593 w 944184"/>
              <a:gd name="connsiteY18" fmla="*/ 1407658 h 3236509"/>
              <a:gd name="connsiteX19" fmla="*/ 886364 w 944184"/>
              <a:gd name="connsiteY19" fmla="*/ 1200829 h 3236509"/>
              <a:gd name="connsiteX20" fmla="*/ 913579 w 944184"/>
              <a:gd name="connsiteY20" fmla="*/ 1081086 h 3236509"/>
              <a:gd name="connsiteX21" fmla="*/ 911319 w 944184"/>
              <a:gd name="connsiteY21" fmla="*/ 906203 h 3236509"/>
              <a:gd name="connsiteX22" fmla="*/ 880963 w 944184"/>
              <a:gd name="connsiteY22" fmla="*/ 726961 h 3236509"/>
              <a:gd name="connsiteX23" fmla="*/ 875361 w 944184"/>
              <a:gd name="connsiteY23" fmla="*/ 588696 h 3236509"/>
              <a:gd name="connsiteX24" fmla="*/ 894269 w 944184"/>
              <a:gd name="connsiteY24" fmla="*/ 438375 h 3236509"/>
              <a:gd name="connsiteX25" fmla="*/ 922859 w 944184"/>
              <a:gd name="connsiteY25" fmla="*/ 287658 h 3236509"/>
              <a:gd name="connsiteX26" fmla="*/ 943779 w 944184"/>
              <a:gd name="connsiteY26" fmla="*/ 210087 h 3236509"/>
              <a:gd name="connsiteX27" fmla="*/ 904048 w 944184"/>
              <a:gd name="connsiteY27" fmla="*/ 28181 h 3236509"/>
              <a:gd name="connsiteX28" fmla="*/ 893822 w 944184"/>
              <a:gd name="connsiteY28" fmla="*/ 2374 h 3236509"/>
              <a:gd name="connsiteX0" fmla="*/ 894136 w 944498"/>
              <a:gd name="connsiteY0" fmla="*/ 2374 h 3236509"/>
              <a:gd name="connsiteX1" fmla="*/ 826192 w 944498"/>
              <a:gd name="connsiteY1" fmla="*/ 31289 h 3236509"/>
              <a:gd name="connsiteX2" fmla="*/ 853506 w 944498"/>
              <a:gd name="connsiteY2" fmla="*/ 263860 h 3236509"/>
              <a:gd name="connsiteX3" fmla="*/ 771866 w 944498"/>
              <a:gd name="connsiteY3" fmla="*/ 649771 h 3236509"/>
              <a:gd name="connsiteX4" fmla="*/ 838244 w 944498"/>
              <a:gd name="connsiteY4" fmla="*/ 978550 h 3236509"/>
              <a:gd name="connsiteX5" fmla="*/ 780964 w 944498"/>
              <a:gd name="connsiteY5" fmla="*/ 1303872 h 3236509"/>
              <a:gd name="connsiteX6" fmla="*/ 736463 w 944498"/>
              <a:gd name="connsiteY6" fmla="*/ 1666754 h 3236509"/>
              <a:gd name="connsiteX7" fmla="*/ 652648 w 944498"/>
              <a:gd name="connsiteY7" fmla="*/ 2220291 h 3236509"/>
              <a:gd name="connsiteX8" fmla="*/ 654908 w 944498"/>
              <a:gd name="connsiteY8" fmla="*/ 2635038 h 3236509"/>
              <a:gd name="connsiteX9" fmla="*/ 238478 w 944498"/>
              <a:gd name="connsiteY9" fmla="*/ 2857396 h 3236509"/>
              <a:gd name="connsiteX10" fmla="*/ 1480 w 944498"/>
              <a:gd name="connsiteY10" fmla="*/ 3160378 h 3236509"/>
              <a:gd name="connsiteX11" fmla="*/ 22187 w 944498"/>
              <a:gd name="connsiteY11" fmla="*/ 3234257 h 3236509"/>
              <a:gd name="connsiteX12" fmla="*/ 325382 w 944498"/>
              <a:gd name="connsiteY12" fmla="*/ 2904230 h 3236509"/>
              <a:gd name="connsiteX13" fmla="*/ 752052 w 944498"/>
              <a:gd name="connsiteY13" fmla="*/ 2710962 h 3236509"/>
              <a:gd name="connsiteX14" fmla="*/ 747194 w 944498"/>
              <a:gd name="connsiteY14" fmla="*/ 2715057 h 3236509"/>
              <a:gd name="connsiteX15" fmla="*/ 743103 w 944498"/>
              <a:gd name="connsiteY15" fmla="*/ 2710200 h 3236509"/>
              <a:gd name="connsiteX16" fmla="*/ 744898 w 944498"/>
              <a:gd name="connsiteY16" fmla="*/ 2268705 h 3236509"/>
              <a:gd name="connsiteX17" fmla="*/ 797134 w 944498"/>
              <a:gd name="connsiteY17" fmla="*/ 1867736 h 3236509"/>
              <a:gd name="connsiteX18" fmla="*/ 864907 w 944498"/>
              <a:gd name="connsiteY18" fmla="*/ 1407658 h 3236509"/>
              <a:gd name="connsiteX19" fmla="*/ 886678 w 944498"/>
              <a:gd name="connsiteY19" fmla="*/ 1200829 h 3236509"/>
              <a:gd name="connsiteX20" fmla="*/ 913893 w 944498"/>
              <a:gd name="connsiteY20" fmla="*/ 1081086 h 3236509"/>
              <a:gd name="connsiteX21" fmla="*/ 911633 w 944498"/>
              <a:gd name="connsiteY21" fmla="*/ 906203 h 3236509"/>
              <a:gd name="connsiteX22" fmla="*/ 881277 w 944498"/>
              <a:gd name="connsiteY22" fmla="*/ 726961 h 3236509"/>
              <a:gd name="connsiteX23" fmla="*/ 875675 w 944498"/>
              <a:gd name="connsiteY23" fmla="*/ 588696 h 3236509"/>
              <a:gd name="connsiteX24" fmla="*/ 894583 w 944498"/>
              <a:gd name="connsiteY24" fmla="*/ 438375 h 3236509"/>
              <a:gd name="connsiteX25" fmla="*/ 923173 w 944498"/>
              <a:gd name="connsiteY25" fmla="*/ 287658 h 3236509"/>
              <a:gd name="connsiteX26" fmla="*/ 944093 w 944498"/>
              <a:gd name="connsiteY26" fmla="*/ 210087 h 3236509"/>
              <a:gd name="connsiteX27" fmla="*/ 904362 w 944498"/>
              <a:gd name="connsiteY27" fmla="*/ 28181 h 3236509"/>
              <a:gd name="connsiteX28" fmla="*/ 894136 w 944498"/>
              <a:gd name="connsiteY28" fmla="*/ 2374 h 3236509"/>
              <a:gd name="connsiteX0" fmla="*/ 894121 w 944483"/>
              <a:gd name="connsiteY0" fmla="*/ 2374 h 3236509"/>
              <a:gd name="connsiteX1" fmla="*/ 826177 w 944483"/>
              <a:gd name="connsiteY1" fmla="*/ 31289 h 3236509"/>
              <a:gd name="connsiteX2" fmla="*/ 853491 w 944483"/>
              <a:gd name="connsiteY2" fmla="*/ 263860 h 3236509"/>
              <a:gd name="connsiteX3" fmla="*/ 771851 w 944483"/>
              <a:gd name="connsiteY3" fmla="*/ 649771 h 3236509"/>
              <a:gd name="connsiteX4" fmla="*/ 838229 w 944483"/>
              <a:gd name="connsiteY4" fmla="*/ 978550 h 3236509"/>
              <a:gd name="connsiteX5" fmla="*/ 780949 w 944483"/>
              <a:gd name="connsiteY5" fmla="*/ 1303872 h 3236509"/>
              <a:gd name="connsiteX6" fmla="*/ 736448 w 944483"/>
              <a:gd name="connsiteY6" fmla="*/ 1666754 h 3236509"/>
              <a:gd name="connsiteX7" fmla="*/ 652633 w 944483"/>
              <a:gd name="connsiteY7" fmla="*/ 2220291 h 3236509"/>
              <a:gd name="connsiteX8" fmla="*/ 654893 w 944483"/>
              <a:gd name="connsiteY8" fmla="*/ 2635038 h 3236509"/>
              <a:gd name="connsiteX9" fmla="*/ 238463 w 944483"/>
              <a:gd name="connsiteY9" fmla="*/ 2857396 h 3236509"/>
              <a:gd name="connsiteX10" fmla="*/ 1465 w 944483"/>
              <a:gd name="connsiteY10" fmla="*/ 3160378 h 3236509"/>
              <a:gd name="connsiteX11" fmla="*/ 22172 w 944483"/>
              <a:gd name="connsiteY11" fmla="*/ 3234257 h 3236509"/>
              <a:gd name="connsiteX12" fmla="*/ 325367 w 944483"/>
              <a:gd name="connsiteY12" fmla="*/ 2904230 h 3236509"/>
              <a:gd name="connsiteX13" fmla="*/ 752037 w 944483"/>
              <a:gd name="connsiteY13" fmla="*/ 2710962 h 3236509"/>
              <a:gd name="connsiteX14" fmla="*/ 747179 w 944483"/>
              <a:gd name="connsiteY14" fmla="*/ 2715057 h 3236509"/>
              <a:gd name="connsiteX15" fmla="*/ 743088 w 944483"/>
              <a:gd name="connsiteY15" fmla="*/ 2710200 h 3236509"/>
              <a:gd name="connsiteX16" fmla="*/ 744883 w 944483"/>
              <a:gd name="connsiteY16" fmla="*/ 2268705 h 3236509"/>
              <a:gd name="connsiteX17" fmla="*/ 797119 w 944483"/>
              <a:gd name="connsiteY17" fmla="*/ 1867736 h 3236509"/>
              <a:gd name="connsiteX18" fmla="*/ 864892 w 944483"/>
              <a:gd name="connsiteY18" fmla="*/ 1407658 h 3236509"/>
              <a:gd name="connsiteX19" fmla="*/ 886663 w 944483"/>
              <a:gd name="connsiteY19" fmla="*/ 1200829 h 3236509"/>
              <a:gd name="connsiteX20" fmla="*/ 913878 w 944483"/>
              <a:gd name="connsiteY20" fmla="*/ 1081086 h 3236509"/>
              <a:gd name="connsiteX21" fmla="*/ 911618 w 944483"/>
              <a:gd name="connsiteY21" fmla="*/ 906203 h 3236509"/>
              <a:gd name="connsiteX22" fmla="*/ 881262 w 944483"/>
              <a:gd name="connsiteY22" fmla="*/ 726961 h 3236509"/>
              <a:gd name="connsiteX23" fmla="*/ 875660 w 944483"/>
              <a:gd name="connsiteY23" fmla="*/ 588696 h 3236509"/>
              <a:gd name="connsiteX24" fmla="*/ 894568 w 944483"/>
              <a:gd name="connsiteY24" fmla="*/ 438375 h 3236509"/>
              <a:gd name="connsiteX25" fmla="*/ 923158 w 944483"/>
              <a:gd name="connsiteY25" fmla="*/ 287658 h 3236509"/>
              <a:gd name="connsiteX26" fmla="*/ 944078 w 944483"/>
              <a:gd name="connsiteY26" fmla="*/ 210087 h 3236509"/>
              <a:gd name="connsiteX27" fmla="*/ 904347 w 944483"/>
              <a:gd name="connsiteY27" fmla="*/ 28181 h 3236509"/>
              <a:gd name="connsiteX28" fmla="*/ 894121 w 944483"/>
              <a:gd name="connsiteY28" fmla="*/ 2374 h 3236509"/>
              <a:gd name="connsiteX0" fmla="*/ 909623 w 959985"/>
              <a:gd name="connsiteY0" fmla="*/ 2374 h 3245133"/>
              <a:gd name="connsiteX1" fmla="*/ 841679 w 959985"/>
              <a:gd name="connsiteY1" fmla="*/ 31289 h 3245133"/>
              <a:gd name="connsiteX2" fmla="*/ 868993 w 959985"/>
              <a:gd name="connsiteY2" fmla="*/ 263860 h 3245133"/>
              <a:gd name="connsiteX3" fmla="*/ 787353 w 959985"/>
              <a:gd name="connsiteY3" fmla="*/ 649771 h 3245133"/>
              <a:gd name="connsiteX4" fmla="*/ 853731 w 959985"/>
              <a:gd name="connsiteY4" fmla="*/ 978550 h 3245133"/>
              <a:gd name="connsiteX5" fmla="*/ 796451 w 959985"/>
              <a:gd name="connsiteY5" fmla="*/ 1303872 h 3245133"/>
              <a:gd name="connsiteX6" fmla="*/ 751950 w 959985"/>
              <a:gd name="connsiteY6" fmla="*/ 1666754 h 3245133"/>
              <a:gd name="connsiteX7" fmla="*/ 668135 w 959985"/>
              <a:gd name="connsiteY7" fmla="*/ 2220291 h 3245133"/>
              <a:gd name="connsiteX8" fmla="*/ 670395 w 959985"/>
              <a:gd name="connsiteY8" fmla="*/ 2635038 h 3245133"/>
              <a:gd name="connsiteX9" fmla="*/ 253965 w 959985"/>
              <a:gd name="connsiteY9" fmla="*/ 2857396 h 3245133"/>
              <a:gd name="connsiteX10" fmla="*/ 16967 w 959985"/>
              <a:gd name="connsiteY10" fmla="*/ 3160378 h 3245133"/>
              <a:gd name="connsiteX11" fmla="*/ 21056 w 959985"/>
              <a:gd name="connsiteY11" fmla="*/ 3165234 h 3245133"/>
              <a:gd name="connsiteX12" fmla="*/ 37674 w 959985"/>
              <a:gd name="connsiteY12" fmla="*/ 3234257 h 3245133"/>
              <a:gd name="connsiteX13" fmla="*/ 340869 w 959985"/>
              <a:gd name="connsiteY13" fmla="*/ 2904230 h 3245133"/>
              <a:gd name="connsiteX14" fmla="*/ 767539 w 959985"/>
              <a:gd name="connsiteY14" fmla="*/ 2710962 h 3245133"/>
              <a:gd name="connsiteX15" fmla="*/ 762681 w 959985"/>
              <a:gd name="connsiteY15" fmla="*/ 2715057 h 3245133"/>
              <a:gd name="connsiteX16" fmla="*/ 758590 w 959985"/>
              <a:gd name="connsiteY16" fmla="*/ 2710200 h 3245133"/>
              <a:gd name="connsiteX17" fmla="*/ 760385 w 959985"/>
              <a:gd name="connsiteY17" fmla="*/ 2268705 h 3245133"/>
              <a:gd name="connsiteX18" fmla="*/ 812621 w 959985"/>
              <a:gd name="connsiteY18" fmla="*/ 1867736 h 3245133"/>
              <a:gd name="connsiteX19" fmla="*/ 880394 w 959985"/>
              <a:gd name="connsiteY19" fmla="*/ 1407658 h 3245133"/>
              <a:gd name="connsiteX20" fmla="*/ 902165 w 959985"/>
              <a:gd name="connsiteY20" fmla="*/ 1200829 h 3245133"/>
              <a:gd name="connsiteX21" fmla="*/ 929380 w 959985"/>
              <a:gd name="connsiteY21" fmla="*/ 1081086 h 3245133"/>
              <a:gd name="connsiteX22" fmla="*/ 927120 w 959985"/>
              <a:gd name="connsiteY22" fmla="*/ 906203 h 3245133"/>
              <a:gd name="connsiteX23" fmla="*/ 896764 w 959985"/>
              <a:gd name="connsiteY23" fmla="*/ 726961 h 3245133"/>
              <a:gd name="connsiteX24" fmla="*/ 891162 w 959985"/>
              <a:gd name="connsiteY24" fmla="*/ 588696 h 3245133"/>
              <a:gd name="connsiteX25" fmla="*/ 910070 w 959985"/>
              <a:gd name="connsiteY25" fmla="*/ 438375 h 3245133"/>
              <a:gd name="connsiteX26" fmla="*/ 938660 w 959985"/>
              <a:gd name="connsiteY26" fmla="*/ 287658 h 3245133"/>
              <a:gd name="connsiteX27" fmla="*/ 959580 w 959985"/>
              <a:gd name="connsiteY27" fmla="*/ 210087 h 3245133"/>
              <a:gd name="connsiteX28" fmla="*/ 919849 w 959985"/>
              <a:gd name="connsiteY28" fmla="*/ 28181 h 3245133"/>
              <a:gd name="connsiteX29" fmla="*/ 909623 w 959985"/>
              <a:gd name="connsiteY29" fmla="*/ 2374 h 3245133"/>
              <a:gd name="connsiteX0" fmla="*/ 1104378 w 1154740"/>
              <a:gd name="connsiteY0" fmla="*/ 2374 h 3271418"/>
              <a:gd name="connsiteX1" fmla="*/ 1036434 w 1154740"/>
              <a:gd name="connsiteY1" fmla="*/ 31289 h 3271418"/>
              <a:gd name="connsiteX2" fmla="*/ 1063748 w 1154740"/>
              <a:gd name="connsiteY2" fmla="*/ 263860 h 3271418"/>
              <a:gd name="connsiteX3" fmla="*/ 982108 w 1154740"/>
              <a:gd name="connsiteY3" fmla="*/ 649771 h 3271418"/>
              <a:gd name="connsiteX4" fmla="*/ 1048486 w 1154740"/>
              <a:gd name="connsiteY4" fmla="*/ 978550 h 3271418"/>
              <a:gd name="connsiteX5" fmla="*/ 991206 w 1154740"/>
              <a:gd name="connsiteY5" fmla="*/ 1303872 h 3271418"/>
              <a:gd name="connsiteX6" fmla="*/ 946705 w 1154740"/>
              <a:gd name="connsiteY6" fmla="*/ 1666754 h 3271418"/>
              <a:gd name="connsiteX7" fmla="*/ 862890 w 1154740"/>
              <a:gd name="connsiteY7" fmla="*/ 2220291 h 3271418"/>
              <a:gd name="connsiteX8" fmla="*/ 865150 w 1154740"/>
              <a:gd name="connsiteY8" fmla="*/ 2635038 h 3271418"/>
              <a:gd name="connsiteX9" fmla="*/ 448720 w 1154740"/>
              <a:gd name="connsiteY9" fmla="*/ 2857396 h 3271418"/>
              <a:gd name="connsiteX10" fmla="*/ 211722 w 1154740"/>
              <a:gd name="connsiteY10" fmla="*/ 3160378 h 3271418"/>
              <a:gd name="connsiteX11" fmla="*/ 49 w 1154740"/>
              <a:gd name="connsiteY11" fmla="*/ 3263909 h 3271418"/>
              <a:gd name="connsiteX12" fmla="*/ 232429 w 1154740"/>
              <a:gd name="connsiteY12" fmla="*/ 3234257 h 3271418"/>
              <a:gd name="connsiteX13" fmla="*/ 535624 w 1154740"/>
              <a:gd name="connsiteY13" fmla="*/ 2904230 h 3271418"/>
              <a:gd name="connsiteX14" fmla="*/ 962294 w 1154740"/>
              <a:gd name="connsiteY14" fmla="*/ 2710962 h 3271418"/>
              <a:gd name="connsiteX15" fmla="*/ 957436 w 1154740"/>
              <a:gd name="connsiteY15" fmla="*/ 2715057 h 3271418"/>
              <a:gd name="connsiteX16" fmla="*/ 953345 w 1154740"/>
              <a:gd name="connsiteY16" fmla="*/ 2710200 h 3271418"/>
              <a:gd name="connsiteX17" fmla="*/ 955140 w 1154740"/>
              <a:gd name="connsiteY17" fmla="*/ 2268705 h 3271418"/>
              <a:gd name="connsiteX18" fmla="*/ 1007376 w 1154740"/>
              <a:gd name="connsiteY18" fmla="*/ 1867736 h 3271418"/>
              <a:gd name="connsiteX19" fmla="*/ 1075149 w 1154740"/>
              <a:gd name="connsiteY19" fmla="*/ 1407658 h 3271418"/>
              <a:gd name="connsiteX20" fmla="*/ 1096920 w 1154740"/>
              <a:gd name="connsiteY20" fmla="*/ 1200829 h 3271418"/>
              <a:gd name="connsiteX21" fmla="*/ 1124135 w 1154740"/>
              <a:gd name="connsiteY21" fmla="*/ 1081086 h 3271418"/>
              <a:gd name="connsiteX22" fmla="*/ 1121875 w 1154740"/>
              <a:gd name="connsiteY22" fmla="*/ 906203 h 3271418"/>
              <a:gd name="connsiteX23" fmla="*/ 1091519 w 1154740"/>
              <a:gd name="connsiteY23" fmla="*/ 726961 h 3271418"/>
              <a:gd name="connsiteX24" fmla="*/ 1085917 w 1154740"/>
              <a:gd name="connsiteY24" fmla="*/ 588696 h 3271418"/>
              <a:gd name="connsiteX25" fmla="*/ 1104825 w 1154740"/>
              <a:gd name="connsiteY25" fmla="*/ 438375 h 3271418"/>
              <a:gd name="connsiteX26" fmla="*/ 1133415 w 1154740"/>
              <a:gd name="connsiteY26" fmla="*/ 287658 h 3271418"/>
              <a:gd name="connsiteX27" fmla="*/ 1154335 w 1154740"/>
              <a:gd name="connsiteY27" fmla="*/ 210087 h 3271418"/>
              <a:gd name="connsiteX28" fmla="*/ 1114604 w 1154740"/>
              <a:gd name="connsiteY28" fmla="*/ 28181 h 3271418"/>
              <a:gd name="connsiteX29" fmla="*/ 1104378 w 1154740"/>
              <a:gd name="connsiteY29" fmla="*/ 2374 h 3271418"/>
              <a:gd name="connsiteX0" fmla="*/ 1104378 w 1154740"/>
              <a:gd name="connsiteY0" fmla="*/ 2374 h 3271893"/>
              <a:gd name="connsiteX1" fmla="*/ 1036434 w 1154740"/>
              <a:gd name="connsiteY1" fmla="*/ 31289 h 3271893"/>
              <a:gd name="connsiteX2" fmla="*/ 1063748 w 1154740"/>
              <a:gd name="connsiteY2" fmla="*/ 263860 h 3271893"/>
              <a:gd name="connsiteX3" fmla="*/ 982108 w 1154740"/>
              <a:gd name="connsiteY3" fmla="*/ 649771 h 3271893"/>
              <a:gd name="connsiteX4" fmla="*/ 1048486 w 1154740"/>
              <a:gd name="connsiteY4" fmla="*/ 978550 h 3271893"/>
              <a:gd name="connsiteX5" fmla="*/ 991206 w 1154740"/>
              <a:gd name="connsiteY5" fmla="*/ 1303872 h 3271893"/>
              <a:gd name="connsiteX6" fmla="*/ 946705 w 1154740"/>
              <a:gd name="connsiteY6" fmla="*/ 1666754 h 3271893"/>
              <a:gd name="connsiteX7" fmla="*/ 862890 w 1154740"/>
              <a:gd name="connsiteY7" fmla="*/ 2220291 h 3271893"/>
              <a:gd name="connsiteX8" fmla="*/ 865150 w 1154740"/>
              <a:gd name="connsiteY8" fmla="*/ 2635038 h 3271893"/>
              <a:gd name="connsiteX9" fmla="*/ 448720 w 1154740"/>
              <a:gd name="connsiteY9" fmla="*/ 2857396 h 3271893"/>
              <a:gd name="connsiteX10" fmla="*/ 211722 w 1154740"/>
              <a:gd name="connsiteY10" fmla="*/ 3160378 h 3271893"/>
              <a:gd name="connsiteX11" fmla="*/ 49 w 1154740"/>
              <a:gd name="connsiteY11" fmla="*/ 3263909 h 3271893"/>
              <a:gd name="connsiteX12" fmla="*/ 250324 w 1154740"/>
              <a:gd name="connsiteY12" fmla="*/ 3235791 h 3271893"/>
              <a:gd name="connsiteX13" fmla="*/ 535624 w 1154740"/>
              <a:gd name="connsiteY13" fmla="*/ 2904230 h 3271893"/>
              <a:gd name="connsiteX14" fmla="*/ 962294 w 1154740"/>
              <a:gd name="connsiteY14" fmla="*/ 2710962 h 3271893"/>
              <a:gd name="connsiteX15" fmla="*/ 957436 w 1154740"/>
              <a:gd name="connsiteY15" fmla="*/ 2715057 h 3271893"/>
              <a:gd name="connsiteX16" fmla="*/ 953345 w 1154740"/>
              <a:gd name="connsiteY16" fmla="*/ 2710200 h 3271893"/>
              <a:gd name="connsiteX17" fmla="*/ 955140 w 1154740"/>
              <a:gd name="connsiteY17" fmla="*/ 2268705 h 3271893"/>
              <a:gd name="connsiteX18" fmla="*/ 1007376 w 1154740"/>
              <a:gd name="connsiteY18" fmla="*/ 1867736 h 3271893"/>
              <a:gd name="connsiteX19" fmla="*/ 1075149 w 1154740"/>
              <a:gd name="connsiteY19" fmla="*/ 1407658 h 3271893"/>
              <a:gd name="connsiteX20" fmla="*/ 1096920 w 1154740"/>
              <a:gd name="connsiteY20" fmla="*/ 1200829 h 3271893"/>
              <a:gd name="connsiteX21" fmla="*/ 1124135 w 1154740"/>
              <a:gd name="connsiteY21" fmla="*/ 1081086 h 3271893"/>
              <a:gd name="connsiteX22" fmla="*/ 1121875 w 1154740"/>
              <a:gd name="connsiteY22" fmla="*/ 906203 h 3271893"/>
              <a:gd name="connsiteX23" fmla="*/ 1091519 w 1154740"/>
              <a:gd name="connsiteY23" fmla="*/ 726961 h 3271893"/>
              <a:gd name="connsiteX24" fmla="*/ 1085917 w 1154740"/>
              <a:gd name="connsiteY24" fmla="*/ 588696 h 3271893"/>
              <a:gd name="connsiteX25" fmla="*/ 1104825 w 1154740"/>
              <a:gd name="connsiteY25" fmla="*/ 438375 h 3271893"/>
              <a:gd name="connsiteX26" fmla="*/ 1133415 w 1154740"/>
              <a:gd name="connsiteY26" fmla="*/ 287658 h 3271893"/>
              <a:gd name="connsiteX27" fmla="*/ 1154335 w 1154740"/>
              <a:gd name="connsiteY27" fmla="*/ 210087 h 3271893"/>
              <a:gd name="connsiteX28" fmla="*/ 1114604 w 1154740"/>
              <a:gd name="connsiteY28" fmla="*/ 28181 h 3271893"/>
              <a:gd name="connsiteX29" fmla="*/ 1104378 w 1154740"/>
              <a:gd name="connsiteY29" fmla="*/ 2374 h 3271893"/>
              <a:gd name="connsiteX0" fmla="*/ 1104388 w 1154750"/>
              <a:gd name="connsiteY0" fmla="*/ 2374 h 3271893"/>
              <a:gd name="connsiteX1" fmla="*/ 1036444 w 1154750"/>
              <a:gd name="connsiteY1" fmla="*/ 31289 h 3271893"/>
              <a:gd name="connsiteX2" fmla="*/ 1063758 w 1154750"/>
              <a:gd name="connsiteY2" fmla="*/ 263860 h 3271893"/>
              <a:gd name="connsiteX3" fmla="*/ 982118 w 1154750"/>
              <a:gd name="connsiteY3" fmla="*/ 649771 h 3271893"/>
              <a:gd name="connsiteX4" fmla="*/ 1048496 w 1154750"/>
              <a:gd name="connsiteY4" fmla="*/ 978550 h 3271893"/>
              <a:gd name="connsiteX5" fmla="*/ 991216 w 1154750"/>
              <a:gd name="connsiteY5" fmla="*/ 1303872 h 3271893"/>
              <a:gd name="connsiteX6" fmla="*/ 946715 w 1154750"/>
              <a:gd name="connsiteY6" fmla="*/ 1666754 h 3271893"/>
              <a:gd name="connsiteX7" fmla="*/ 862900 w 1154750"/>
              <a:gd name="connsiteY7" fmla="*/ 2220291 h 3271893"/>
              <a:gd name="connsiteX8" fmla="*/ 865160 w 1154750"/>
              <a:gd name="connsiteY8" fmla="*/ 2635038 h 3271893"/>
              <a:gd name="connsiteX9" fmla="*/ 448730 w 1154750"/>
              <a:gd name="connsiteY9" fmla="*/ 2857396 h 3271893"/>
              <a:gd name="connsiteX10" fmla="*/ 184123 w 1154750"/>
              <a:gd name="connsiteY10" fmla="*/ 3167024 h 3271893"/>
              <a:gd name="connsiteX11" fmla="*/ 59 w 1154750"/>
              <a:gd name="connsiteY11" fmla="*/ 3263909 h 3271893"/>
              <a:gd name="connsiteX12" fmla="*/ 250334 w 1154750"/>
              <a:gd name="connsiteY12" fmla="*/ 3235791 h 3271893"/>
              <a:gd name="connsiteX13" fmla="*/ 535634 w 1154750"/>
              <a:gd name="connsiteY13" fmla="*/ 2904230 h 3271893"/>
              <a:gd name="connsiteX14" fmla="*/ 962304 w 1154750"/>
              <a:gd name="connsiteY14" fmla="*/ 2710962 h 3271893"/>
              <a:gd name="connsiteX15" fmla="*/ 957446 w 1154750"/>
              <a:gd name="connsiteY15" fmla="*/ 2715057 h 3271893"/>
              <a:gd name="connsiteX16" fmla="*/ 953355 w 1154750"/>
              <a:gd name="connsiteY16" fmla="*/ 2710200 h 3271893"/>
              <a:gd name="connsiteX17" fmla="*/ 955150 w 1154750"/>
              <a:gd name="connsiteY17" fmla="*/ 2268705 h 3271893"/>
              <a:gd name="connsiteX18" fmla="*/ 1007386 w 1154750"/>
              <a:gd name="connsiteY18" fmla="*/ 1867736 h 3271893"/>
              <a:gd name="connsiteX19" fmla="*/ 1075159 w 1154750"/>
              <a:gd name="connsiteY19" fmla="*/ 1407658 h 3271893"/>
              <a:gd name="connsiteX20" fmla="*/ 1096930 w 1154750"/>
              <a:gd name="connsiteY20" fmla="*/ 1200829 h 3271893"/>
              <a:gd name="connsiteX21" fmla="*/ 1124145 w 1154750"/>
              <a:gd name="connsiteY21" fmla="*/ 1081086 h 3271893"/>
              <a:gd name="connsiteX22" fmla="*/ 1121885 w 1154750"/>
              <a:gd name="connsiteY22" fmla="*/ 906203 h 3271893"/>
              <a:gd name="connsiteX23" fmla="*/ 1091529 w 1154750"/>
              <a:gd name="connsiteY23" fmla="*/ 726961 h 3271893"/>
              <a:gd name="connsiteX24" fmla="*/ 1085927 w 1154750"/>
              <a:gd name="connsiteY24" fmla="*/ 588696 h 3271893"/>
              <a:gd name="connsiteX25" fmla="*/ 1104835 w 1154750"/>
              <a:gd name="connsiteY25" fmla="*/ 438375 h 3271893"/>
              <a:gd name="connsiteX26" fmla="*/ 1133425 w 1154750"/>
              <a:gd name="connsiteY26" fmla="*/ 287658 h 3271893"/>
              <a:gd name="connsiteX27" fmla="*/ 1154345 w 1154750"/>
              <a:gd name="connsiteY27" fmla="*/ 210087 h 3271893"/>
              <a:gd name="connsiteX28" fmla="*/ 1114614 w 1154750"/>
              <a:gd name="connsiteY28" fmla="*/ 28181 h 3271893"/>
              <a:gd name="connsiteX29" fmla="*/ 1104388 w 1154750"/>
              <a:gd name="connsiteY29" fmla="*/ 2374 h 3271893"/>
              <a:gd name="connsiteX0" fmla="*/ 1104388 w 1154750"/>
              <a:gd name="connsiteY0" fmla="*/ 2374 h 3271893"/>
              <a:gd name="connsiteX1" fmla="*/ 1036444 w 1154750"/>
              <a:gd name="connsiteY1" fmla="*/ 31289 h 3271893"/>
              <a:gd name="connsiteX2" fmla="*/ 1063758 w 1154750"/>
              <a:gd name="connsiteY2" fmla="*/ 263860 h 3271893"/>
              <a:gd name="connsiteX3" fmla="*/ 982118 w 1154750"/>
              <a:gd name="connsiteY3" fmla="*/ 649771 h 3271893"/>
              <a:gd name="connsiteX4" fmla="*/ 1048496 w 1154750"/>
              <a:gd name="connsiteY4" fmla="*/ 978550 h 3271893"/>
              <a:gd name="connsiteX5" fmla="*/ 991216 w 1154750"/>
              <a:gd name="connsiteY5" fmla="*/ 1303872 h 3271893"/>
              <a:gd name="connsiteX6" fmla="*/ 946715 w 1154750"/>
              <a:gd name="connsiteY6" fmla="*/ 1666754 h 3271893"/>
              <a:gd name="connsiteX7" fmla="*/ 862900 w 1154750"/>
              <a:gd name="connsiteY7" fmla="*/ 2220291 h 3271893"/>
              <a:gd name="connsiteX8" fmla="*/ 865160 w 1154750"/>
              <a:gd name="connsiteY8" fmla="*/ 2635038 h 3271893"/>
              <a:gd name="connsiteX9" fmla="*/ 448730 w 1154750"/>
              <a:gd name="connsiteY9" fmla="*/ 2857396 h 3271893"/>
              <a:gd name="connsiteX10" fmla="*/ 184123 w 1154750"/>
              <a:gd name="connsiteY10" fmla="*/ 3167024 h 3271893"/>
              <a:gd name="connsiteX11" fmla="*/ 59 w 1154750"/>
              <a:gd name="connsiteY11" fmla="*/ 3263909 h 3271893"/>
              <a:gd name="connsiteX12" fmla="*/ 250334 w 1154750"/>
              <a:gd name="connsiteY12" fmla="*/ 3235791 h 3271893"/>
              <a:gd name="connsiteX13" fmla="*/ 535634 w 1154750"/>
              <a:gd name="connsiteY13" fmla="*/ 2904230 h 3271893"/>
              <a:gd name="connsiteX14" fmla="*/ 962304 w 1154750"/>
              <a:gd name="connsiteY14" fmla="*/ 2710962 h 3271893"/>
              <a:gd name="connsiteX15" fmla="*/ 957446 w 1154750"/>
              <a:gd name="connsiteY15" fmla="*/ 2715057 h 3271893"/>
              <a:gd name="connsiteX16" fmla="*/ 953355 w 1154750"/>
              <a:gd name="connsiteY16" fmla="*/ 2710200 h 3271893"/>
              <a:gd name="connsiteX17" fmla="*/ 955150 w 1154750"/>
              <a:gd name="connsiteY17" fmla="*/ 2268705 h 3271893"/>
              <a:gd name="connsiteX18" fmla="*/ 1007386 w 1154750"/>
              <a:gd name="connsiteY18" fmla="*/ 1867736 h 3271893"/>
              <a:gd name="connsiteX19" fmla="*/ 1075159 w 1154750"/>
              <a:gd name="connsiteY19" fmla="*/ 1407658 h 3271893"/>
              <a:gd name="connsiteX20" fmla="*/ 1096930 w 1154750"/>
              <a:gd name="connsiteY20" fmla="*/ 1200829 h 3271893"/>
              <a:gd name="connsiteX21" fmla="*/ 1124145 w 1154750"/>
              <a:gd name="connsiteY21" fmla="*/ 1081086 h 3271893"/>
              <a:gd name="connsiteX22" fmla="*/ 1121885 w 1154750"/>
              <a:gd name="connsiteY22" fmla="*/ 906203 h 3271893"/>
              <a:gd name="connsiteX23" fmla="*/ 1091529 w 1154750"/>
              <a:gd name="connsiteY23" fmla="*/ 726961 h 3271893"/>
              <a:gd name="connsiteX24" fmla="*/ 1085927 w 1154750"/>
              <a:gd name="connsiteY24" fmla="*/ 588696 h 3271893"/>
              <a:gd name="connsiteX25" fmla="*/ 1104835 w 1154750"/>
              <a:gd name="connsiteY25" fmla="*/ 438375 h 3271893"/>
              <a:gd name="connsiteX26" fmla="*/ 1133425 w 1154750"/>
              <a:gd name="connsiteY26" fmla="*/ 287658 h 3271893"/>
              <a:gd name="connsiteX27" fmla="*/ 1154345 w 1154750"/>
              <a:gd name="connsiteY27" fmla="*/ 210087 h 3271893"/>
              <a:gd name="connsiteX28" fmla="*/ 1114614 w 1154750"/>
              <a:gd name="connsiteY28" fmla="*/ 28181 h 3271893"/>
              <a:gd name="connsiteX29" fmla="*/ 1104388 w 1154750"/>
              <a:gd name="connsiteY29" fmla="*/ 2374 h 3271893"/>
              <a:gd name="connsiteX0" fmla="*/ 1104403 w 1154765"/>
              <a:gd name="connsiteY0" fmla="*/ 2374 h 3271893"/>
              <a:gd name="connsiteX1" fmla="*/ 1036459 w 1154765"/>
              <a:gd name="connsiteY1" fmla="*/ 31289 h 3271893"/>
              <a:gd name="connsiteX2" fmla="*/ 1063773 w 1154765"/>
              <a:gd name="connsiteY2" fmla="*/ 263860 h 3271893"/>
              <a:gd name="connsiteX3" fmla="*/ 982133 w 1154765"/>
              <a:gd name="connsiteY3" fmla="*/ 649771 h 3271893"/>
              <a:gd name="connsiteX4" fmla="*/ 1048511 w 1154765"/>
              <a:gd name="connsiteY4" fmla="*/ 978550 h 3271893"/>
              <a:gd name="connsiteX5" fmla="*/ 991231 w 1154765"/>
              <a:gd name="connsiteY5" fmla="*/ 1303872 h 3271893"/>
              <a:gd name="connsiteX6" fmla="*/ 946730 w 1154765"/>
              <a:gd name="connsiteY6" fmla="*/ 1666754 h 3271893"/>
              <a:gd name="connsiteX7" fmla="*/ 862915 w 1154765"/>
              <a:gd name="connsiteY7" fmla="*/ 2220291 h 3271893"/>
              <a:gd name="connsiteX8" fmla="*/ 865175 w 1154765"/>
              <a:gd name="connsiteY8" fmla="*/ 2635038 h 3271893"/>
              <a:gd name="connsiteX9" fmla="*/ 448745 w 1154765"/>
              <a:gd name="connsiteY9" fmla="*/ 2857396 h 3271893"/>
              <a:gd name="connsiteX10" fmla="*/ 184138 w 1154765"/>
              <a:gd name="connsiteY10" fmla="*/ 3167024 h 3271893"/>
              <a:gd name="connsiteX11" fmla="*/ 74 w 1154765"/>
              <a:gd name="connsiteY11" fmla="*/ 3263909 h 3271893"/>
              <a:gd name="connsiteX12" fmla="*/ 250349 w 1154765"/>
              <a:gd name="connsiteY12" fmla="*/ 3235791 h 3271893"/>
              <a:gd name="connsiteX13" fmla="*/ 535649 w 1154765"/>
              <a:gd name="connsiteY13" fmla="*/ 2904230 h 3271893"/>
              <a:gd name="connsiteX14" fmla="*/ 962319 w 1154765"/>
              <a:gd name="connsiteY14" fmla="*/ 2710962 h 3271893"/>
              <a:gd name="connsiteX15" fmla="*/ 957461 w 1154765"/>
              <a:gd name="connsiteY15" fmla="*/ 2715057 h 3271893"/>
              <a:gd name="connsiteX16" fmla="*/ 953370 w 1154765"/>
              <a:gd name="connsiteY16" fmla="*/ 2710200 h 3271893"/>
              <a:gd name="connsiteX17" fmla="*/ 955165 w 1154765"/>
              <a:gd name="connsiteY17" fmla="*/ 2268705 h 3271893"/>
              <a:gd name="connsiteX18" fmla="*/ 1007401 w 1154765"/>
              <a:gd name="connsiteY18" fmla="*/ 1867736 h 3271893"/>
              <a:gd name="connsiteX19" fmla="*/ 1075174 w 1154765"/>
              <a:gd name="connsiteY19" fmla="*/ 1407658 h 3271893"/>
              <a:gd name="connsiteX20" fmla="*/ 1096945 w 1154765"/>
              <a:gd name="connsiteY20" fmla="*/ 1200829 h 3271893"/>
              <a:gd name="connsiteX21" fmla="*/ 1124160 w 1154765"/>
              <a:gd name="connsiteY21" fmla="*/ 1081086 h 3271893"/>
              <a:gd name="connsiteX22" fmla="*/ 1121900 w 1154765"/>
              <a:gd name="connsiteY22" fmla="*/ 906203 h 3271893"/>
              <a:gd name="connsiteX23" fmla="*/ 1091544 w 1154765"/>
              <a:gd name="connsiteY23" fmla="*/ 726961 h 3271893"/>
              <a:gd name="connsiteX24" fmla="*/ 1085942 w 1154765"/>
              <a:gd name="connsiteY24" fmla="*/ 588696 h 3271893"/>
              <a:gd name="connsiteX25" fmla="*/ 1104850 w 1154765"/>
              <a:gd name="connsiteY25" fmla="*/ 438375 h 3271893"/>
              <a:gd name="connsiteX26" fmla="*/ 1133440 w 1154765"/>
              <a:gd name="connsiteY26" fmla="*/ 287658 h 3271893"/>
              <a:gd name="connsiteX27" fmla="*/ 1154360 w 1154765"/>
              <a:gd name="connsiteY27" fmla="*/ 210087 h 3271893"/>
              <a:gd name="connsiteX28" fmla="*/ 1114629 w 1154765"/>
              <a:gd name="connsiteY28" fmla="*/ 28181 h 3271893"/>
              <a:gd name="connsiteX29" fmla="*/ 1104403 w 1154765"/>
              <a:gd name="connsiteY29" fmla="*/ 2374 h 3271893"/>
              <a:gd name="connsiteX0" fmla="*/ 1131630 w 1181992"/>
              <a:gd name="connsiteY0" fmla="*/ 2374 h 3272245"/>
              <a:gd name="connsiteX1" fmla="*/ 1063686 w 1181992"/>
              <a:gd name="connsiteY1" fmla="*/ 31289 h 3272245"/>
              <a:gd name="connsiteX2" fmla="*/ 1091000 w 1181992"/>
              <a:gd name="connsiteY2" fmla="*/ 263860 h 3272245"/>
              <a:gd name="connsiteX3" fmla="*/ 1009360 w 1181992"/>
              <a:gd name="connsiteY3" fmla="*/ 649771 h 3272245"/>
              <a:gd name="connsiteX4" fmla="*/ 1075738 w 1181992"/>
              <a:gd name="connsiteY4" fmla="*/ 978550 h 3272245"/>
              <a:gd name="connsiteX5" fmla="*/ 1018458 w 1181992"/>
              <a:gd name="connsiteY5" fmla="*/ 1303872 h 3272245"/>
              <a:gd name="connsiteX6" fmla="*/ 973957 w 1181992"/>
              <a:gd name="connsiteY6" fmla="*/ 1666754 h 3272245"/>
              <a:gd name="connsiteX7" fmla="*/ 890142 w 1181992"/>
              <a:gd name="connsiteY7" fmla="*/ 2220291 h 3272245"/>
              <a:gd name="connsiteX8" fmla="*/ 892402 w 1181992"/>
              <a:gd name="connsiteY8" fmla="*/ 2635038 h 3272245"/>
              <a:gd name="connsiteX9" fmla="*/ 475972 w 1181992"/>
              <a:gd name="connsiteY9" fmla="*/ 2857396 h 3272245"/>
              <a:gd name="connsiteX10" fmla="*/ 211365 w 1181992"/>
              <a:gd name="connsiteY10" fmla="*/ 3167024 h 3272245"/>
              <a:gd name="connsiteX11" fmla="*/ 27301 w 1181992"/>
              <a:gd name="connsiteY11" fmla="*/ 3263909 h 3272245"/>
              <a:gd name="connsiteX12" fmla="*/ 27301 w 1181992"/>
              <a:gd name="connsiteY12" fmla="*/ 3263910 h 3272245"/>
              <a:gd name="connsiteX13" fmla="*/ 277576 w 1181992"/>
              <a:gd name="connsiteY13" fmla="*/ 3235791 h 3272245"/>
              <a:gd name="connsiteX14" fmla="*/ 562876 w 1181992"/>
              <a:gd name="connsiteY14" fmla="*/ 2904230 h 3272245"/>
              <a:gd name="connsiteX15" fmla="*/ 989546 w 1181992"/>
              <a:gd name="connsiteY15" fmla="*/ 2710962 h 3272245"/>
              <a:gd name="connsiteX16" fmla="*/ 984688 w 1181992"/>
              <a:gd name="connsiteY16" fmla="*/ 2715057 h 3272245"/>
              <a:gd name="connsiteX17" fmla="*/ 980597 w 1181992"/>
              <a:gd name="connsiteY17" fmla="*/ 2710200 h 3272245"/>
              <a:gd name="connsiteX18" fmla="*/ 982392 w 1181992"/>
              <a:gd name="connsiteY18" fmla="*/ 2268705 h 3272245"/>
              <a:gd name="connsiteX19" fmla="*/ 1034628 w 1181992"/>
              <a:gd name="connsiteY19" fmla="*/ 1867736 h 3272245"/>
              <a:gd name="connsiteX20" fmla="*/ 1102401 w 1181992"/>
              <a:gd name="connsiteY20" fmla="*/ 1407658 h 3272245"/>
              <a:gd name="connsiteX21" fmla="*/ 1124172 w 1181992"/>
              <a:gd name="connsiteY21" fmla="*/ 1200829 h 3272245"/>
              <a:gd name="connsiteX22" fmla="*/ 1151387 w 1181992"/>
              <a:gd name="connsiteY22" fmla="*/ 1081086 h 3272245"/>
              <a:gd name="connsiteX23" fmla="*/ 1149127 w 1181992"/>
              <a:gd name="connsiteY23" fmla="*/ 906203 h 3272245"/>
              <a:gd name="connsiteX24" fmla="*/ 1118771 w 1181992"/>
              <a:gd name="connsiteY24" fmla="*/ 726961 h 3272245"/>
              <a:gd name="connsiteX25" fmla="*/ 1113169 w 1181992"/>
              <a:gd name="connsiteY25" fmla="*/ 588696 h 3272245"/>
              <a:gd name="connsiteX26" fmla="*/ 1132077 w 1181992"/>
              <a:gd name="connsiteY26" fmla="*/ 438375 h 3272245"/>
              <a:gd name="connsiteX27" fmla="*/ 1160667 w 1181992"/>
              <a:gd name="connsiteY27" fmla="*/ 287658 h 3272245"/>
              <a:gd name="connsiteX28" fmla="*/ 1181587 w 1181992"/>
              <a:gd name="connsiteY28" fmla="*/ 210087 h 3272245"/>
              <a:gd name="connsiteX29" fmla="*/ 1141856 w 1181992"/>
              <a:gd name="connsiteY29" fmla="*/ 28181 h 3272245"/>
              <a:gd name="connsiteX30" fmla="*/ 1131630 w 1181992"/>
              <a:gd name="connsiteY30" fmla="*/ 2374 h 3272245"/>
              <a:gd name="connsiteX0" fmla="*/ 1153174 w 1203536"/>
              <a:gd name="connsiteY0" fmla="*/ 2374 h 3315673"/>
              <a:gd name="connsiteX1" fmla="*/ 1085230 w 1203536"/>
              <a:gd name="connsiteY1" fmla="*/ 31289 h 3315673"/>
              <a:gd name="connsiteX2" fmla="*/ 1112544 w 1203536"/>
              <a:gd name="connsiteY2" fmla="*/ 263860 h 3315673"/>
              <a:gd name="connsiteX3" fmla="*/ 1030904 w 1203536"/>
              <a:gd name="connsiteY3" fmla="*/ 649771 h 3315673"/>
              <a:gd name="connsiteX4" fmla="*/ 1097282 w 1203536"/>
              <a:gd name="connsiteY4" fmla="*/ 978550 h 3315673"/>
              <a:gd name="connsiteX5" fmla="*/ 1040002 w 1203536"/>
              <a:gd name="connsiteY5" fmla="*/ 1303872 h 3315673"/>
              <a:gd name="connsiteX6" fmla="*/ 995501 w 1203536"/>
              <a:gd name="connsiteY6" fmla="*/ 1666754 h 3315673"/>
              <a:gd name="connsiteX7" fmla="*/ 911686 w 1203536"/>
              <a:gd name="connsiteY7" fmla="*/ 2220291 h 3315673"/>
              <a:gd name="connsiteX8" fmla="*/ 913946 w 1203536"/>
              <a:gd name="connsiteY8" fmla="*/ 2635038 h 3315673"/>
              <a:gd name="connsiteX9" fmla="*/ 497516 w 1203536"/>
              <a:gd name="connsiteY9" fmla="*/ 2857396 h 3315673"/>
              <a:gd name="connsiteX10" fmla="*/ 232909 w 1203536"/>
              <a:gd name="connsiteY10" fmla="*/ 3167024 h 3315673"/>
              <a:gd name="connsiteX11" fmla="*/ 48845 w 1203536"/>
              <a:gd name="connsiteY11" fmla="*/ 3263909 h 3315673"/>
              <a:gd name="connsiteX12" fmla="*/ 17401 w 1203536"/>
              <a:gd name="connsiteY12" fmla="*/ 3315294 h 3315673"/>
              <a:gd name="connsiteX13" fmla="*/ 299120 w 1203536"/>
              <a:gd name="connsiteY13" fmla="*/ 3235791 h 3315673"/>
              <a:gd name="connsiteX14" fmla="*/ 584420 w 1203536"/>
              <a:gd name="connsiteY14" fmla="*/ 2904230 h 3315673"/>
              <a:gd name="connsiteX15" fmla="*/ 1011090 w 1203536"/>
              <a:gd name="connsiteY15" fmla="*/ 2710962 h 3315673"/>
              <a:gd name="connsiteX16" fmla="*/ 1006232 w 1203536"/>
              <a:gd name="connsiteY16" fmla="*/ 2715057 h 3315673"/>
              <a:gd name="connsiteX17" fmla="*/ 1002141 w 1203536"/>
              <a:gd name="connsiteY17" fmla="*/ 2710200 h 3315673"/>
              <a:gd name="connsiteX18" fmla="*/ 1003936 w 1203536"/>
              <a:gd name="connsiteY18" fmla="*/ 2268705 h 3315673"/>
              <a:gd name="connsiteX19" fmla="*/ 1056172 w 1203536"/>
              <a:gd name="connsiteY19" fmla="*/ 1867736 h 3315673"/>
              <a:gd name="connsiteX20" fmla="*/ 1123945 w 1203536"/>
              <a:gd name="connsiteY20" fmla="*/ 1407658 h 3315673"/>
              <a:gd name="connsiteX21" fmla="*/ 1145716 w 1203536"/>
              <a:gd name="connsiteY21" fmla="*/ 1200829 h 3315673"/>
              <a:gd name="connsiteX22" fmla="*/ 1172931 w 1203536"/>
              <a:gd name="connsiteY22" fmla="*/ 1081086 h 3315673"/>
              <a:gd name="connsiteX23" fmla="*/ 1170671 w 1203536"/>
              <a:gd name="connsiteY23" fmla="*/ 906203 h 3315673"/>
              <a:gd name="connsiteX24" fmla="*/ 1140315 w 1203536"/>
              <a:gd name="connsiteY24" fmla="*/ 726961 h 3315673"/>
              <a:gd name="connsiteX25" fmla="*/ 1134713 w 1203536"/>
              <a:gd name="connsiteY25" fmla="*/ 588696 h 3315673"/>
              <a:gd name="connsiteX26" fmla="*/ 1153621 w 1203536"/>
              <a:gd name="connsiteY26" fmla="*/ 438375 h 3315673"/>
              <a:gd name="connsiteX27" fmla="*/ 1182211 w 1203536"/>
              <a:gd name="connsiteY27" fmla="*/ 287658 h 3315673"/>
              <a:gd name="connsiteX28" fmla="*/ 1203131 w 1203536"/>
              <a:gd name="connsiteY28" fmla="*/ 210087 h 3315673"/>
              <a:gd name="connsiteX29" fmla="*/ 1163400 w 1203536"/>
              <a:gd name="connsiteY29" fmla="*/ 28181 h 3315673"/>
              <a:gd name="connsiteX30" fmla="*/ 1153174 w 1203536"/>
              <a:gd name="connsiteY30" fmla="*/ 2374 h 3315673"/>
              <a:gd name="connsiteX0" fmla="*/ 1188125 w 1238487"/>
              <a:gd name="connsiteY0" fmla="*/ 2374 h 3273272"/>
              <a:gd name="connsiteX1" fmla="*/ 1120181 w 1238487"/>
              <a:gd name="connsiteY1" fmla="*/ 31289 h 3273272"/>
              <a:gd name="connsiteX2" fmla="*/ 1147495 w 1238487"/>
              <a:gd name="connsiteY2" fmla="*/ 263860 h 3273272"/>
              <a:gd name="connsiteX3" fmla="*/ 1065855 w 1238487"/>
              <a:gd name="connsiteY3" fmla="*/ 649771 h 3273272"/>
              <a:gd name="connsiteX4" fmla="*/ 1132233 w 1238487"/>
              <a:gd name="connsiteY4" fmla="*/ 978550 h 3273272"/>
              <a:gd name="connsiteX5" fmla="*/ 1074953 w 1238487"/>
              <a:gd name="connsiteY5" fmla="*/ 1303872 h 3273272"/>
              <a:gd name="connsiteX6" fmla="*/ 1030452 w 1238487"/>
              <a:gd name="connsiteY6" fmla="*/ 1666754 h 3273272"/>
              <a:gd name="connsiteX7" fmla="*/ 946637 w 1238487"/>
              <a:gd name="connsiteY7" fmla="*/ 2220291 h 3273272"/>
              <a:gd name="connsiteX8" fmla="*/ 948897 w 1238487"/>
              <a:gd name="connsiteY8" fmla="*/ 2635038 h 3273272"/>
              <a:gd name="connsiteX9" fmla="*/ 532467 w 1238487"/>
              <a:gd name="connsiteY9" fmla="*/ 2857396 h 3273272"/>
              <a:gd name="connsiteX10" fmla="*/ 267860 w 1238487"/>
              <a:gd name="connsiteY10" fmla="*/ 3167024 h 3273272"/>
              <a:gd name="connsiteX11" fmla="*/ 83796 w 1238487"/>
              <a:gd name="connsiteY11" fmla="*/ 3263909 h 3273272"/>
              <a:gd name="connsiteX12" fmla="*/ 11450 w 1238487"/>
              <a:gd name="connsiteY12" fmla="*/ 3266722 h 3273272"/>
              <a:gd name="connsiteX13" fmla="*/ 334071 w 1238487"/>
              <a:gd name="connsiteY13" fmla="*/ 3235791 h 3273272"/>
              <a:gd name="connsiteX14" fmla="*/ 619371 w 1238487"/>
              <a:gd name="connsiteY14" fmla="*/ 2904230 h 3273272"/>
              <a:gd name="connsiteX15" fmla="*/ 1046041 w 1238487"/>
              <a:gd name="connsiteY15" fmla="*/ 2710962 h 3273272"/>
              <a:gd name="connsiteX16" fmla="*/ 1041183 w 1238487"/>
              <a:gd name="connsiteY16" fmla="*/ 2715057 h 3273272"/>
              <a:gd name="connsiteX17" fmla="*/ 1037092 w 1238487"/>
              <a:gd name="connsiteY17" fmla="*/ 2710200 h 3273272"/>
              <a:gd name="connsiteX18" fmla="*/ 1038887 w 1238487"/>
              <a:gd name="connsiteY18" fmla="*/ 2268705 h 3273272"/>
              <a:gd name="connsiteX19" fmla="*/ 1091123 w 1238487"/>
              <a:gd name="connsiteY19" fmla="*/ 1867736 h 3273272"/>
              <a:gd name="connsiteX20" fmla="*/ 1158896 w 1238487"/>
              <a:gd name="connsiteY20" fmla="*/ 1407658 h 3273272"/>
              <a:gd name="connsiteX21" fmla="*/ 1180667 w 1238487"/>
              <a:gd name="connsiteY21" fmla="*/ 1200829 h 3273272"/>
              <a:gd name="connsiteX22" fmla="*/ 1207882 w 1238487"/>
              <a:gd name="connsiteY22" fmla="*/ 1081086 h 3273272"/>
              <a:gd name="connsiteX23" fmla="*/ 1205622 w 1238487"/>
              <a:gd name="connsiteY23" fmla="*/ 906203 h 3273272"/>
              <a:gd name="connsiteX24" fmla="*/ 1175266 w 1238487"/>
              <a:gd name="connsiteY24" fmla="*/ 726961 h 3273272"/>
              <a:gd name="connsiteX25" fmla="*/ 1169664 w 1238487"/>
              <a:gd name="connsiteY25" fmla="*/ 588696 h 3273272"/>
              <a:gd name="connsiteX26" fmla="*/ 1188572 w 1238487"/>
              <a:gd name="connsiteY26" fmla="*/ 438375 h 3273272"/>
              <a:gd name="connsiteX27" fmla="*/ 1217162 w 1238487"/>
              <a:gd name="connsiteY27" fmla="*/ 287658 h 3273272"/>
              <a:gd name="connsiteX28" fmla="*/ 1238082 w 1238487"/>
              <a:gd name="connsiteY28" fmla="*/ 210087 h 3273272"/>
              <a:gd name="connsiteX29" fmla="*/ 1198351 w 1238487"/>
              <a:gd name="connsiteY29" fmla="*/ 28181 h 3273272"/>
              <a:gd name="connsiteX30" fmla="*/ 1188125 w 1238487"/>
              <a:gd name="connsiteY30" fmla="*/ 2374 h 3273272"/>
              <a:gd name="connsiteX0" fmla="*/ 1188587 w 1238949"/>
              <a:gd name="connsiteY0" fmla="*/ 2374 h 3325572"/>
              <a:gd name="connsiteX1" fmla="*/ 1120643 w 1238949"/>
              <a:gd name="connsiteY1" fmla="*/ 31289 h 3325572"/>
              <a:gd name="connsiteX2" fmla="*/ 1147957 w 1238949"/>
              <a:gd name="connsiteY2" fmla="*/ 263860 h 3325572"/>
              <a:gd name="connsiteX3" fmla="*/ 1066317 w 1238949"/>
              <a:gd name="connsiteY3" fmla="*/ 649771 h 3325572"/>
              <a:gd name="connsiteX4" fmla="*/ 1132695 w 1238949"/>
              <a:gd name="connsiteY4" fmla="*/ 978550 h 3325572"/>
              <a:gd name="connsiteX5" fmla="*/ 1075415 w 1238949"/>
              <a:gd name="connsiteY5" fmla="*/ 1303872 h 3325572"/>
              <a:gd name="connsiteX6" fmla="*/ 1030914 w 1238949"/>
              <a:gd name="connsiteY6" fmla="*/ 1666754 h 3325572"/>
              <a:gd name="connsiteX7" fmla="*/ 947099 w 1238949"/>
              <a:gd name="connsiteY7" fmla="*/ 2220291 h 3325572"/>
              <a:gd name="connsiteX8" fmla="*/ 949359 w 1238949"/>
              <a:gd name="connsiteY8" fmla="*/ 2635038 h 3325572"/>
              <a:gd name="connsiteX9" fmla="*/ 532929 w 1238949"/>
              <a:gd name="connsiteY9" fmla="*/ 2857396 h 3325572"/>
              <a:gd name="connsiteX10" fmla="*/ 268322 w 1238949"/>
              <a:gd name="connsiteY10" fmla="*/ 3167024 h 3325572"/>
              <a:gd name="connsiteX11" fmla="*/ 84258 w 1238949"/>
              <a:gd name="connsiteY11" fmla="*/ 3263909 h 3325572"/>
              <a:gd name="connsiteX12" fmla="*/ 11400 w 1238949"/>
              <a:gd name="connsiteY12" fmla="*/ 3325263 h 3325572"/>
              <a:gd name="connsiteX13" fmla="*/ 334533 w 1238949"/>
              <a:gd name="connsiteY13" fmla="*/ 3235791 h 3325572"/>
              <a:gd name="connsiteX14" fmla="*/ 619833 w 1238949"/>
              <a:gd name="connsiteY14" fmla="*/ 2904230 h 3325572"/>
              <a:gd name="connsiteX15" fmla="*/ 1046503 w 1238949"/>
              <a:gd name="connsiteY15" fmla="*/ 2710962 h 3325572"/>
              <a:gd name="connsiteX16" fmla="*/ 1041645 w 1238949"/>
              <a:gd name="connsiteY16" fmla="*/ 2715057 h 3325572"/>
              <a:gd name="connsiteX17" fmla="*/ 1037554 w 1238949"/>
              <a:gd name="connsiteY17" fmla="*/ 2710200 h 3325572"/>
              <a:gd name="connsiteX18" fmla="*/ 1039349 w 1238949"/>
              <a:gd name="connsiteY18" fmla="*/ 2268705 h 3325572"/>
              <a:gd name="connsiteX19" fmla="*/ 1091585 w 1238949"/>
              <a:gd name="connsiteY19" fmla="*/ 1867736 h 3325572"/>
              <a:gd name="connsiteX20" fmla="*/ 1159358 w 1238949"/>
              <a:gd name="connsiteY20" fmla="*/ 1407658 h 3325572"/>
              <a:gd name="connsiteX21" fmla="*/ 1181129 w 1238949"/>
              <a:gd name="connsiteY21" fmla="*/ 1200829 h 3325572"/>
              <a:gd name="connsiteX22" fmla="*/ 1208344 w 1238949"/>
              <a:gd name="connsiteY22" fmla="*/ 1081086 h 3325572"/>
              <a:gd name="connsiteX23" fmla="*/ 1206084 w 1238949"/>
              <a:gd name="connsiteY23" fmla="*/ 906203 h 3325572"/>
              <a:gd name="connsiteX24" fmla="*/ 1175728 w 1238949"/>
              <a:gd name="connsiteY24" fmla="*/ 726961 h 3325572"/>
              <a:gd name="connsiteX25" fmla="*/ 1170126 w 1238949"/>
              <a:gd name="connsiteY25" fmla="*/ 588696 h 3325572"/>
              <a:gd name="connsiteX26" fmla="*/ 1189034 w 1238949"/>
              <a:gd name="connsiteY26" fmla="*/ 438375 h 3325572"/>
              <a:gd name="connsiteX27" fmla="*/ 1217624 w 1238949"/>
              <a:gd name="connsiteY27" fmla="*/ 287658 h 3325572"/>
              <a:gd name="connsiteX28" fmla="*/ 1238544 w 1238949"/>
              <a:gd name="connsiteY28" fmla="*/ 210087 h 3325572"/>
              <a:gd name="connsiteX29" fmla="*/ 1198813 w 1238949"/>
              <a:gd name="connsiteY29" fmla="*/ 28181 h 3325572"/>
              <a:gd name="connsiteX30" fmla="*/ 1188587 w 1238949"/>
              <a:gd name="connsiteY30" fmla="*/ 2374 h 3325572"/>
              <a:gd name="connsiteX0" fmla="*/ 1197910 w 1248272"/>
              <a:gd name="connsiteY0" fmla="*/ 2374 h 3325430"/>
              <a:gd name="connsiteX1" fmla="*/ 1129966 w 1248272"/>
              <a:gd name="connsiteY1" fmla="*/ 31289 h 3325430"/>
              <a:gd name="connsiteX2" fmla="*/ 1157280 w 1248272"/>
              <a:gd name="connsiteY2" fmla="*/ 263860 h 3325430"/>
              <a:gd name="connsiteX3" fmla="*/ 1075640 w 1248272"/>
              <a:gd name="connsiteY3" fmla="*/ 649771 h 3325430"/>
              <a:gd name="connsiteX4" fmla="*/ 1142018 w 1248272"/>
              <a:gd name="connsiteY4" fmla="*/ 978550 h 3325430"/>
              <a:gd name="connsiteX5" fmla="*/ 1084738 w 1248272"/>
              <a:gd name="connsiteY5" fmla="*/ 1303872 h 3325430"/>
              <a:gd name="connsiteX6" fmla="*/ 1040237 w 1248272"/>
              <a:gd name="connsiteY6" fmla="*/ 1666754 h 3325430"/>
              <a:gd name="connsiteX7" fmla="*/ 956422 w 1248272"/>
              <a:gd name="connsiteY7" fmla="*/ 2220291 h 3325430"/>
              <a:gd name="connsiteX8" fmla="*/ 958682 w 1248272"/>
              <a:gd name="connsiteY8" fmla="*/ 2635038 h 3325430"/>
              <a:gd name="connsiteX9" fmla="*/ 542252 w 1248272"/>
              <a:gd name="connsiteY9" fmla="*/ 2857396 h 3325430"/>
              <a:gd name="connsiteX10" fmla="*/ 277645 w 1248272"/>
              <a:gd name="connsiteY10" fmla="*/ 3167024 h 3325430"/>
              <a:gd name="connsiteX11" fmla="*/ 38874 w 1248272"/>
              <a:gd name="connsiteY11" fmla="*/ 3218659 h 3325430"/>
              <a:gd name="connsiteX12" fmla="*/ 20723 w 1248272"/>
              <a:gd name="connsiteY12" fmla="*/ 3325263 h 3325430"/>
              <a:gd name="connsiteX13" fmla="*/ 343856 w 1248272"/>
              <a:gd name="connsiteY13" fmla="*/ 3235791 h 3325430"/>
              <a:gd name="connsiteX14" fmla="*/ 629156 w 1248272"/>
              <a:gd name="connsiteY14" fmla="*/ 2904230 h 3325430"/>
              <a:gd name="connsiteX15" fmla="*/ 1055826 w 1248272"/>
              <a:gd name="connsiteY15" fmla="*/ 2710962 h 3325430"/>
              <a:gd name="connsiteX16" fmla="*/ 1050968 w 1248272"/>
              <a:gd name="connsiteY16" fmla="*/ 2715057 h 3325430"/>
              <a:gd name="connsiteX17" fmla="*/ 1046877 w 1248272"/>
              <a:gd name="connsiteY17" fmla="*/ 2710200 h 3325430"/>
              <a:gd name="connsiteX18" fmla="*/ 1048672 w 1248272"/>
              <a:gd name="connsiteY18" fmla="*/ 2268705 h 3325430"/>
              <a:gd name="connsiteX19" fmla="*/ 1100908 w 1248272"/>
              <a:gd name="connsiteY19" fmla="*/ 1867736 h 3325430"/>
              <a:gd name="connsiteX20" fmla="*/ 1168681 w 1248272"/>
              <a:gd name="connsiteY20" fmla="*/ 1407658 h 3325430"/>
              <a:gd name="connsiteX21" fmla="*/ 1190452 w 1248272"/>
              <a:gd name="connsiteY21" fmla="*/ 1200829 h 3325430"/>
              <a:gd name="connsiteX22" fmla="*/ 1217667 w 1248272"/>
              <a:gd name="connsiteY22" fmla="*/ 1081086 h 3325430"/>
              <a:gd name="connsiteX23" fmla="*/ 1215407 w 1248272"/>
              <a:gd name="connsiteY23" fmla="*/ 906203 h 3325430"/>
              <a:gd name="connsiteX24" fmla="*/ 1185051 w 1248272"/>
              <a:gd name="connsiteY24" fmla="*/ 726961 h 3325430"/>
              <a:gd name="connsiteX25" fmla="*/ 1179449 w 1248272"/>
              <a:gd name="connsiteY25" fmla="*/ 588696 h 3325430"/>
              <a:gd name="connsiteX26" fmla="*/ 1198357 w 1248272"/>
              <a:gd name="connsiteY26" fmla="*/ 438375 h 3325430"/>
              <a:gd name="connsiteX27" fmla="*/ 1226947 w 1248272"/>
              <a:gd name="connsiteY27" fmla="*/ 287658 h 3325430"/>
              <a:gd name="connsiteX28" fmla="*/ 1247867 w 1248272"/>
              <a:gd name="connsiteY28" fmla="*/ 210087 h 3325430"/>
              <a:gd name="connsiteX29" fmla="*/ 1208136 w 1248272"/>
              <a:gd name="connsiteY29" fmla="*/ 28181 h 3325430"/>
              <a:gd name="connsiteX30" fmla="*/ 1197910 w 1248272"/>
              <a:gd name="connsiteY30" fmla="*/ 2374 h 3325430"/>
              <a:gd name="connsiteX0" fmla="*/ 1196365 w 1246727"/>
              <a:gd name="connsiteY0" fmla="*/ 2374 h 3325437"/>
              <a:gd name="connsiteX1" fmla="*/ 1128421 w 1246727"/>
              <a:gd name="connsiteY1" fmla="*/ 31289 h 3325437"/>
              <a:gd name="connsiteX2" fmla="*/ 1155735 w 1246727"/>
              <a:gd name="connsiteY2" fmla="*/ 263860 h 3325437"/>
              <a:gd name="connsiteX3" fmla="*/ 1074095 w 1246727"/>
              <a:gd name="connsiteY3" fmla="*/ 649771 h 3325437"/>
              <a:gd name="connsiteX4" fmla="*/ 1140473 w 1246727"/>
              <a:gd name="connsiteY4" fmla="*/ 978550 h 3325437"/>
              <a:gd name="connsiteX5" fmla="*/ 1083193 w 1246727"/>
              <a:gd name="connsiteY5" fmla="*/ 1303872 h 3325437"/>
              <a:gd name="connsiteX6" fmla="*/ 1038692 w 1246727"/>
              <a:gd name="connsiteY6" fmla="*/ 1666754 h 3325437"/>
              <a:gd name="connsiteX7" fmla="*/ 954877 w 1246727"/>
              <a:gd name="connsiteY7" fmla="*/ 2220291 h 3325437"/>
              <a:gd name="connsiteX8" fmla="*/ 957137 w 1246727"/>
              <a:gd name="connsiteY8" fmla="*/ 2635038 h 3325437"/>
              <a:gd name="connsiteX9" fmla="*/ 540707 w 1246727"/>
              <a:gd name="connsiteY9" fmla="*/ 2857396 h 3325437"/>
              <a:gd name="connsiteX10" fmla="*/ 276100 w 1246727"/>
              <a:gd name="connsiteY10" fmla="*/ 3167024 h 3325437"/>
              <a:gd name="connsiteX11" fmla="*/ 37329 w 1246727"/>
              <a:gd name="connsiteY11" fmla="*/ 3218659 h 3325437"/>
              <a:gd name="connsiteX12" fmla="*/ 37328 w 1246727"/>
              <a:gd name="connsiteY12" fmla="*/ 3218661 h 3325437"/>
              <a:gd name="connsiteX13" fmla="*/ 19178 w 1246727"/>
              <a:gd name="connsiteY13" fmla="*/ 3325263 h 3325437"/>
              <a:gd name="connsiteX14" fmla="*/ 342311 w 1246727"/>
              <a:gd name="connsiteY14" fmla="*/ 3235791 h 3325437"/>
              <a:gd name="connsiteX15" fmla="*/ 627611 w 1246727"/>
              <a:gd name="connsiteY15" fmla="*/ 2904230 h 3325437"/>
              <a:gd name="connsiteX16" fmla="*/ 1054281 w 1246727"/>
              <a:gd name="connsiteY16" fmla="*/ 2710962 h 3325437"/>
              <a:gd name="connsiteX17" fmla="*/ 1049423 w 1246727"/>
              <a:gd name="connsiteY17" fmla="*/ 2715057 h 3325437"/>
              <a:gd name="connsiteX18" fmla="*/ 1045332 w 1246727"/>
              <a:gd name="connsiteY18" fmla="*/ 2710200 h 3325437"/>
              <a:gd name="connsiteX19" fmla="*/ 1047127 w 1246727"/>
              <a:gd name="connsiteY19" fmla="*/ 2268705 h 3325437"/>
              <a:gd name="connsiteX20" fmla="*/ 1099363 w 1246727"/>
              <a:gd name="connsiteY20" fmla="*/ 1867736 h 3325437"/>
              <a:gd name="connsiteX21" fmla="*/ 1167136 w 1246727"/>
              <a:gd name="connsiteY21" fmla="*/ 1407658 h 3325437"/>
              <a:gd name="connsiteX22" fmla="*/ 1188907 w 1246727"/>
              <a:gd name="connsiteY22" fmla="*/ 1200829 h 3325437"/>
              <a:gd name="connsiteX23" fmla="*/ 1216122 w 1246727"/>
              <a:gd name="connsiteY23" fmla="*/ 1081086 h 3325437"/>
              <a:gd name="connsiteX24" fmla="*/ 1213862 w 1246727"/>
              <a:gd name="connsiteY24" fmla="*/ 906203 h 3325437"/>
              <a:gd name="connsiteX25" fmla="*/ 1183506 w 1246727"/>
              <a:gd name="connsiteY25" fmla="*/ 726961 h 3325437"/>
              <a:gd name="connsiteX26" fmla="*/ 1177904 w 1246727"/>
              <a:gd name="connsiteY26" fmla="*/ 588696 h 3325437"/>
              <a:gd name="connsiteX27" fmla="*/ 1196812 w 1246727"/>
              <a:gd name="connsiteY27" fmla="*/ 438375 h 3325437"/>
              <a:gd name="connsiteX28" fmla="*/ 1225402 w 1246727"/>
              <a:gd name="connsiteY28" fmla="*/ 287658 h 3325437"/>
              <a:gd name="connsiteX29" fmla="*/ 1246322 w 1246727"/>
              <a:gd name="connsiteY29" fmla="*/ 210087 h 3325437"/>
              <a:gd name="connsiteX30" fmla="*/ 1206591 w 1246727"/>
              <a:gd name="connsiteY30" fmla="*/ 28181 h 3325437"/>
              <a:gd name="connsiteX31" fmla="*/ 1196365 w 1246727"/>
              <a:gd name="connsiteY31" fmla="*/ 2374 h 3325437"/>
              <a:gd name="connsiteX0" fmla="*/ 1310457 w 1360819"/>
              <a:gd name="connsiteY0" fmla="*/ 2374 h 3358247"/>
              <a:gd name="connsiteX1" fmla="*/ 1242513 w 1360819"/>
              <a:gd name="connsiteY1" fmla="*/ 31289 h 3358247"/>
              <a:gd name="connsiteX2" fmla="*/ 1269827 w 1360819"/>
              <a:gd name="connsiteY2" fmla="*/ 263860 h 3358247"/>
              <a:gd name="connsiteX3" fmla="*/ 1188187 w 1360819"/>
              <a:gd name="connsiteY3" fmla="*/ 649771 h 3358247"/>
              <a:gd name="connsiteX4" fmla="*/ 1254565 w 1360819"/>
              <a:gd name="connsiteY4" fmla="*/ 978550 h 3358247"/>
              <a:gd name="connsiteX5" fmla="*/ 1197285 w 1360819"/>
              <a:gd name="connsiteY5" fmla="*/ 1303872 h 3358247"/>
              <a:gd name="connsiteX6" fmla="*/ 1152784 w 1360819"/>
              <a:gd name="connsiteY6" fmla="*/ 1666754 h 3358247"/>
              <a:gd name="connsiteX7" fmla="*/ 1068969 w 1360819"/>
              <a:gd name="connsiteY7" fmla="*/ 2220291 h 3358247"/>
              <a:gd name="connsiteX8" fmla="*/ 1071229 w 1360819"/>
              <a:gd name="connsiteY8" fmla="*/ 2635038 h 3358247"/>
              <a:gd name="connsiteX9" fmla="*/ 654799 w 1360819"/>
              <a:gd name="connsiteY9" fmla="*/ 2857396 h 3358247"/>
              <a:gd name="connsiteX10" fmla="*/ 390192 w 1360819"/>
              <a:gd name="connsiteY10" fmla="*/ 3167024 h 3358247"/>
              <a:gd name="connsiteX11" fmla="*/ 151421 w 1360819"/>
              <a:gd name="connsiteY11" fmla="*/ 3218659 h 3358247"/>
              <a:gd name="connsiteX12" fmla="*/ 78 w 1360819"/>
              <a:gd name="connsiteY12" fmla="*/ 3354405 h 3358247"/>
              <a:gd name="connsiteX13" fmla="*/ 133270 w 1360819"/>
              <a:gd name="connsiteY13" fmla="*/ 3325263 h 3358247"/>
              <a:gd name="connsiteX14" fmla="*/ 456403 w 1360819"/>
              <a:gd name="connsiteY14" fmla="*/ 3235791 h 3358247"/>
              <a:gd name="connsiteX15" fmla="*/ 741703 w 1360819"/>
              <a:gd name="connsiteY15" fmla="*/ 2904230 h 3358247"/>
              <a:gd name="connsiteX16" fmla="*/ 1168373 w 1360819"/>
              <a:gd name="connsiteY16" fmla="*/ 2710962 h 3358247"/>
              <a:gd name="connsiteX17" fmla="*/ 1163515 w 1360819"/>
              <a:gd name="connsiteY17" fmla="*/ 2715057 h 3358247"/>
              <a:gd name="connsiteX18" fmla="*/ 1159424 w 1360819"/>
              <a:gd name="connsiteY18" fmla="*/ 2710200 h 3358247"/>
              <a:gd name="connsiteX19" fmla="*/ 1161219 w 1360819"/>
              <a:gd name="connsiteY19" fmla="*/ 2268705 h 3358247"/>
              <a:gd name="connsiteX20" fmla="*/ 1213455 w 1360819"/>
              <a:gd name="connsiteY20" fmla="*/ 1867736 h 3358247"/>
              <a:gd name="connsiteX21" fmla="*/ 1281228 w 1360819"/>
              <a:gd name="connsiteY21" fmla="*/ 1407658 h 3358247"/>
              <a:gd name="connsiteX22" fmla="*/ 1302999 w 1360819"/>
              <a:gd name="connsiteY22" fmla="*/ 1200829 h 3358247"/>
              <a:gd name="connsiteX23" fmla="*/ 1330214 w 1360819"/>
              <a:gd name="connsiteY23" fmla="*/ 1081086 h 3358247"/>
              <a:gd name="connsiteX24" fmla="*/ 1327954 w 1360819"/>
              <a:gd name="connsiteY24" fmla="*/ 906203 h 3358247"/>
              <a:gd name="connsiteX25" fmla="*/ 1297598 w 1360819"/>
              <a:gd name="connsiteY25" fmla="*/ 726961 h 3358247"/>
              <a:gd name="connsiteX26" fmla="*/ 1291996 w 1360819"/>
              <a:gd name="connsiteY26" fmla="*/ 588696 h 3358247"/>
              <a:gd name="connsiteX27" fmla="*/ 1310904 w 1360819"/>
              <a:gd name="connsiteY27" fmla="*/ 438375 h 3358247"/>
              <a:gd name="connsiteX28" fmla="*/ 1339494 w 1360819"/>
              <a:gd name="connsiteY28" fmla="*/ 287658 h 3358247"/>
              <a:gd name="connsiteX29" fmla="*/ 1360414 w 1360819"/>
              <a:gd name="connsiteY29" fmla="*/ 210087 h 3358247"/>
              <a:gd name="connsiteX30" fmla="*/ 1320683 w 1360819"/>
              <a:gd name="connsiteY30" fmla="*/ 28181 h 3358247"/>
              <a:gd name="connsiteX31" fmla="*/ 1310457 w 1360819"/>
              <a:gd name="connsiteY31" fmla="*/ 2374 h 3358247"/>
              <a:gd name="connsiteX0" fmla="*/ 1310422 w 1360784"/>
              <a:gd name="connsiteY0" fmla="*/ 2374 h 3357631"/>
              <a:gd name="connsiteX1" fmla="*/ 1242478 w 1360784"/>
              <a:gd name="connsiteY1" fmla="*/ 31289 h 3357631"/>
              <a:gd name="connsiteX2" fmla="*/ 1269792 w 1360784"/>
              <a:gd name="connsiteY2" fmla="*/ 263860 h 3357631"/>
              <a:gd name="connsiteX3" fmla="*/ 1188152 w 1360784"/>
              <a:gd name="connsiteY3" fmla="*/ 649771 h 3357631"/>
              <a:gd name="connsiteX4" fmla="*/ 1254530 w 1360784"/>
              <a:gd name="connsiteY4" fmla="*/ 978550 h 3357631"/>
              <a:gd name="connsiteX5" fmla="*/ 1197250 w 1360784"/>
              <a:gd name="connsiteY5" fmla="*/ 1303872 h 3357631"/>
              <a:gd name="connsiteX6" fmla="*/ 1152749 w 1360784"/>
              <a:gd name="connsiteY6" fmla="*/ 1666754 h 3357631"/>
              <a:gd name="connsiteX7" fmla="*/ 1068934 w 1360784"/>
              <a:gd name="connsiteY7" fmla="*/ 2220291 h 3357631"/>
              <a:gd name="connsiteX8" fmla="*/ 1071194 w 1360784"/>
              <a:gd name="connsiteY8" fmla="*/ 2635038 h 3357631"/>
              <a:gd name="connsiteX9" fmla="*/ 654764 w 1360784"/>
              <a:gd name="connsiteY9" fmla="*/ 2857396 h 3357631"/>
              <a:gd name="connsiteX10" fmla="*/ 390157 w 1360784"/>
              <a:gd name="connsiteY10" fmla="*/ 3167024 h 3357631"/>
              <a:gd name="connsiteX11" fmla="*/ 151386 w 1360784"/>
              <a:gd name="connsiteY11" fmla="*/ 3218659 h 3357631"/>
              <a:gd name="connsiteX12" fmla="*/ 43 w 1360784"/>
              <a:gd name="connsiteY12" fmla="*/ 3354405 h 3357631"/>
              <a:gd name="connsiteX13" fmla="*/ 206349 w 1360784"/>
              <a:gd name="connsiteY13" fmla="*/ 3313505 h 3357631"/>
              <a:gd name="connsiteX14" fmla="*/ 456368 w 1360784"/>
              <a:gd name="connsiteY14" fmla="*/ 3235791 h 3357631"/>
              <a:gd name="connsiteX15" fmla="*/ 741668 w 1360784"/>
              <a:gd name="connsiteY15" fmla="*/ 2904230 h 3357631"/>
              <a:gd name="connsiteX16" fmla="*/ 1168338 w 1360784"/>
              <a:gd name="connsiteY16" fmla="*/ 2710962 h 3357631"/>
              <a:gd name="connsiteX17" fmla="*/ 1163480 w 1360784"/>
              <a:gd name="connsiteY17" fmla="*/ 2715057 h 3357631"/>
              <a:gd name="connsiteX18" fmla="*/ 1159389 w 1360784"/>
              <a:gd name="connsiteY18" fmla="*/ 2710200 h 3357631"/>
              <a:gd name="connsiteX19" fmla="*/ 1161184 w 1360784"/>
              <a:gd name="connsiteY19" fmla="*/ 2268705 h 3357631"/>
              <a:gd name="connsiteX20" fmla="*/ 1213420 w 1360784"/>
              <a:gd name="connsiteY20" fmla="*/ 1867736 h 3357631"/>
              <a:gd name="connsiteX21" fmla="*/ 1281193 w 1360784"/>
              <a:gd name="connsiteY21" fmla="*/ 1407658 h 3357631"/>
              <a:gd name="connsiteX22" fmla="*/ 1302964 w 1360784"/>
              <a:gd name="connsiteY22" fmla="*/ 1200829 h 3357631"/>
              <a:gd name="connsiteX23" fmla="*/ 1330179 w 1360784"/>
              <a:gd name="connsiteY23" fmla="*/ 1081086 h 3357631"/>
              <a:gd name="connsiteX24" fmla="*/ 1327919 w 1360784"/>
              <a:gd name="connsiteY24" fmla="*/ 906203 h 3357631"/>
              <a:gd name="connsiteX25" fmla="*/ 1297563 w 1360784"/>
              <a:gd name="connsiteY25" fmla="*/ 726961 h 3357631"/>
              <a:gd name="connsiteX26" fmla="*/ 1291961 w 1360784"/>
              <a:gd name="connsiteY26" fmla="*/ 588696 h 3357631"/>
              <a:gd name="connsiteX27" fmla="*/ 1310869 w 1360784"/>
              <a:gd name="connsiteY27" fmla="*/ 438375 h 3357631"/>
              <a:gd name="connsiteX28" fmla="*/ 1339459 w 1360784"/>
              <a:gd name="connsiteY28" fmla="*/ 287658 h 3357631"/>
              <a:gd name="connsiteX29" fmla="*/ 1360379 w 1360784"/>
              <a:gd name="connsiteY29" fmla="*/ 210087 h 3357631"/>
              <a:gd name="connsiteX30" fmla="*/ 1320648 w 1360784"/>
              <a:gd name="connsiteY30" fmla="*/ 28181 h 3357631"/>
              <a:gd name="connsiteX31" fmla="*/ 1310422 w 1360784"/>
              <a:gd name="connsiteY31" fmla="*/ 2374 h 3357631"/>
              <a:gd name="connsiteX0" fmla="*/ 1310422 w 1360784"/>
              <a:gd name="connsiteY0" fmla="*/ 2374 h 3357631"/>
              <a:gd name="connsiteX1" fmla="*/ 1242478 w 1360784"/>
              <a:gd name="connsiteY1" fmla="*/ 31289 h 3357631"/>
              <a:gd name="connsiteX2" fmla="*/ 1269792 w 1360784"/>
              <a:gd name="connsiteY2" fmla="*/ 263860 h 3357631"/>
              <a:gd name="connsiteX3" fmla="*/ 1188152 w 1360784"/>
              <a:gd name="connsiteY3" fmla="*/ 649771 h 3357631"/>
              <a:gd name="connsiteX4" fmla="*/ 1254530 w 1360784"/>
              <a:gd name="connsiteY4" fmla="*/ 978550 h 3357631"/>
              <a:gd name="connsiteX5" fmla="*/ 1197250 w 1360784"/>
              <a:gd name="connsiteY5" fmla="*/ 1303872 h 3357631"/>
              <a:gd name="connsiteX6" fmla="*/ 1152749 w 1360784"/>
              <a:gd name="connsiteY6" fmla="*/ 1666754 h 3357631"/>
              <a:gd name="connsiteX7" fmla="*/ 1068934 w 1360784"/>
              <a:gd name="connsiteY7" fmla="*/ 2220291 h 3357631"/>
              <a:gd name="connsiteX8" fmla="*/ 1071194 w 1360784"/>
              <a:gd name="connsiteY8" fmla="*/ 2635038 h 3357631"/>
              <a:gd name="connsiteX9" fmla="*/ 654764 w 1360784"/>
              <a:gd name="connsiteY9" fmla="*/ 2857396 h 3357631"/>
              <a:gd name="connsiteX10" fmla="*/ 390157 w 1360784"/>
              <a:gd name="connsiteY10" fmla="*/ 3167024 h 3357631"/>
              <a:gd name="connsiteX11" fmla="*/ 151386 w 1360784"/>
              <a:gd name="connsiteY11" fmla="*/ 3218659 h 3357631"/>
              <a:gd name="connsiteX12" fmla="*/ 43 w 1360784"/>
              <a:gd name="connsiteY12" fmla="*/ 3354405 h 3357631"/>
              <a:gd name="connsiteX13" fmla="*/ 206349 w 1360784"/>
              <a:gd name="connsiteY13" fmla="*/ 3313505 h 3357631"/>
              <a:gd name="connsiteX14" fmla="*/ 456368 w 1360784"/>
              <a:gd name="connsiteY14" fmla="*/ 3235791 h 3357631"/>
              <a:gd name="connsiteX15" fmla="*/ 741668 w 1360784"/>
              <a:gd name="connsiteY15" fmla="*/ 2904230 h 3357631"/>
              <a:gd name="connsiteX16" fmla="*/ 1168338 w 1360784"/>
              <a:gd name="connsiteY16" fmla="*/ 2710962 h 3357631"/>
              <a:gd name="connsiteX17" fmla="*/ 1163480 w 1360784"/>
              <a:gd name="connsiteY17" fmla="*/ 2715057 h 3357631"/>
              <a:gd name="connsiteX18" fmla="*/ 1159389 w 1360784"/>
              <a:gd name="connsiteY18" fmla="*/ 2710200 h 3357631"/>
              <a:gd name="connsiteX19" fmla="*/ 1161184 w 1360784"/>
              <a:gd name="connsiteY19" fmla="*/ 2268705 h 3357631"/>
              <a:gd name="connsiteX20" fmla="*/ 1213420 w 1360784"/>
              <a:gd name="connsiteY20" fmla="*/ 1867736 h 3357631"/>
              <a:gd name="connsiteX21" fmla="*/ 1281193 w 1360784"/>
              <a:gd name="connsiteY21" fmla="*/ 1407658 h 3357631"/>
              <a:gd name="connsiteX22" fmla="*/ 1302964 w 1360784"/>
              <a:gd name="connsiteY22" fmla="*/ 1200829 h 3357631"/>
              <a:gd name="connsiteX23" fmla="*/ 1330179 w 1360784"/>
              <a:gd name="connsiteY23" fmla="*/ 1081086 h 3357631"/>
              <a:gd name="connsiteX24" fmla="*/ 1327919 w 1360784"/>
              <a:gd name="connsiteY24" fmla="*/ 906203 h 3357631"/>
              <a:gd name="connsiteX25" fmla="*/ 1297563 w 1360784"/>
              <a:gd name="connsiteY25" fmla="*/ 726961 h 3357631"/>
              <a:gd name="connsiteX26" fmla="*/ 1291961 w 1360784"/>
              <a:gd name="connsiteY26" fmla="*/ 588696 h 3357631"/>
              <a:gd name="connsiteX27" fmla="*/ 1310869 w 1360784"/>
              <a:gd name="connsiteY27" fmla="*/ 438375 h 3357631"/>
              <a:gd name="connsiteX28" fmla="*/ 1339459 w 1360784"/>
              <a:gd name="connsiteY28" fmla="*/ 287658 h 3357631"/>
              <a:gd name="connsiteX29" fmla="*/ 1360379 w 1360784"/>
              <a:gd name="connsiteY29" fmla="*/ 210087 h 3357631"/>
              <a:gd name="connsiteX30" fmla="*/ 1320648 w 1360784"/>
              <a:gd name="connsiteY30" fmla="*/ 28181 h 3357631"/>
              <a:gd name="connsiteX31" fmla="*/ 1310422 w 1360784"/>
              <a:gd name="connsiteY31" fmla="*/ 2374 h 3357631"/>
              <a:gd name="connsiteX0" fmla="*/ 1310431 w 1360793"/>
              <a:gd name="connsiteY0" fmla="*/ 2374 h 3360344"/>
              <a:gd name="connsiteX1" fmla="*/ 1242487 w 1360793"/>
              <a:gd name="connsiteY1" fmla="*/ 31289 h 3360344"/>
              <a:gd name="connsiteX2" fmla="*/ 1269801 w 1360793"/>
              <a:gd name="connsiteY2" fmla="*/ 263860 h 3360344"/>
              <a:gd name="connsiteX3" fmla="*/ 1188161 w 1360793"/>
              <a:gd name="connsiteY3" fmla="*/ 649771 h 3360344"/>
              <a:gd name="connsiteX4" fmla="*/ 1254539 w 1360793"/>
              <a:gd name="connsiteY4" fmla="*/ 978550 h 3360344"/>
              <a:gd name="connsiteX5" fmla="*/ 1197259 w 1360793"/>
              <a:gd name="connsiteY5" fmla="*/ 1303872 h 3360344"/>
              <a:gd name="connsiteX6" fmla="*/ 1152758 w 1360793"/>
              <a:gd name="connsiteY6" fmla="*/ 1666754 h 3360344"/>
              <a:gd name="connsiteX7" fmla="*/ 1068943 w 1360793"/>
              <a:gd name="connsiteY7" fmla="*/ 2220291 h 3360344"/>
              <a:gd name="connsiteX8" fmla="*/ 1071203 w 1360793"/>
              <a:gd name="connsiteY8" fmla="*/ 2635038 h 3360344"/>
              <a:gd name="connsiteX9" fmla="*/ 654773 w 1360793"/>
              <a:gd name="connsiteY9" fmla="*/ 2857396 h 3360344"/>
              <a:gd name="connsiteX10" fmla="*/ 390166 w 1360793"/>
              <a:gd name="connsiteY10" fmla="*/ 3167024 h 3360344"/>
              <a:gd name="connsiteX11" fmla="*/ 151395 w 1360793"/>
              <a:gd name="connsiteY11" fmla="*/ 3218659 h 3360344"/>
              <a:gd name="connsiteX12" fmla="*/ 52 w 1360793"/>
              <a:gd name="connsiteY12" fmla="*/ 3354405 h 3360344"/>
              <a:gd name="connsiteX13" fmla="*/ 176447 w 1360793"/>
              <a:gd name="connsiteY13" fmla="*/ 3346994 h 3360344"/>
              <a:gd name="connsiteX14" fmla="*/ 456377 w 1360793"/>
              <a:gd name="connsiteY14" fmla="*/ 3235791 h 3360344"/>
              <a:gd name="connsiteX15" fmla="*/ 741677 w 1360793"/>
              <a:gd name="connsiteY15" fmla="*/ 2904230 h 3360344"/>
              <a:gd name="connsiteX16" fmla="*/ 1168347 w 1360793"/>
              <a:gd name="connsiteY16" fmla="*/ 2710962 h 3360344"/>
              <a:gd name="connsiteX17" fmla="*/ 1163489 w 1360793"/>
              <a:gd name="connsiteY17" fmla="*/ 2715057 h 3360344"/>
              <a:gd name="connsiteX18" fmla="*/ 1159398 w 1360793"/>
              <a:gd name="connsiteY18" fmla="*/ 2710200 h 3360344"/>
              <a:gd name="connsiteX19" fmla="*/ 1161193 w 1360793"/>
              <a:gd name="connsiteY19" fmla="*/ 2268705 h 3360344"/>
              <a:gd name="connsiteX20" fmla="*/ 1213429 w 1360793"/>
              <a:gd name="connsiteY20" fmla="*/ 1867736 h 3360344"/>
              <a:gd name="connsiteX21" fmla="*/ 1281202 w 1360793"/>
              <a:gd name="connsiteY21" fmla="*/ 1407658 h 3360344"/>
              <a:gd name="connsiteX22" fmla="*/ 1302973 w 1360793"/>
              <a:gd name="connsiteY22" fmla="*/ 1200829 h 3360344"/>
              <a:gd name="connsiteX23" fmla="*/ 1330188 w 1360793"/>
              <a:gd name="connsiteY23" fmla="*/ 1081086 h 3360344"/>
              <a:gd name="connsiteX24" fmla="*/ 1327928 w 1360793"/>
              <a:gd name="connsiteY24" fmla="*/ 906203 h 3360344"/>
              <a:gd name="connsiteX25" fmla="*/ 1297572 w 1360793"/>
              <a:gd name="connsiteY25" fmla="*/ 726961 h 3360344"/>
              <a:gd name="connsiteX26" fmla="*/ 1291970 w 1360793"/>
              <a:gd name="connsiteY26" fmla="*/ 588696 h 3360344"/>
              <a:gd name="connsiteX27" fmla="*/ 1310878 w 1360793"/>
              <a:gd name="connsiteY27" fmla="*/ 438375 h 3360344"/>
              <a:gd name="connsiteX28" fmla="*/ 1339468 w 1360793"/>
              <a:gd name="connsiteY28" fmla="*/ 287658 h 3360344"/>
              <a:gd name="connsiteX29" fmla="*/ 1360388 w 1360793"/>
              <a:gd name="connsiteY29" fmla="*/ 210087 h 3360344"/>
              <a:gd name="connsiteX30" fmla="*/ 1320657 w 1360793"/>
              <a:gd name="connsiteY30" fmla="*/ 28181 h 3360344"/>
              <a:gd name="connsiteX31" fmla="*/ 1310431 w 1360793"/>
              <a:gd name="connsiteY31" fmla="*/ 2374 h 3360344"/>
              <a:gd name="connsiteX0" fmla="*/ 1310425 w 1360787"/>
              <a:gd name="connsiteY0" fmla="*/ 2374 h 3358037"/>
              <a:gd name="connsiteX1" fmla="*/ 1242481 w 1360787"/>
              <a:gd name="connsiteY1" fmla="*/ 31289 h 3358037"/>
              <a:gd name="connsiteX2" fmla="*/ 1269795 w 1360787"/>
              <a:gd name="connsiteY2" fmla="*/ 263860 h 3358037"/>
              <a:gd name="connsiteX3" fmla="*/ 1188155 w 1360787"/>
              <a:gd name="connsiteY3" fmla="*/ 649771 h 3358037"/>
              <a:gd name="connsiteX4" fmla="*/ 1254533 w 1360787"/>
              <a:gd name="connsiteY4" fmla="*/ 978550 h 3358037"/>
              <a:gd name="connsiteX5" fmla="*/ 1197253 w 1360787"/>
              <a:gd name="connsiteY5" fmla="*/ 1303872 h 3358037"/>
              <a:gd name="connsiteX6" fmla="*/ 1152752 w 1360787"/>
              <a:gd name="connsiteY6" fmla="*/ 1666754 h 3358037"/>
              <a:gd name="connsiteX7" fmla="*/ 1068937 w 1360787"/>
              <a:gd name="connsiteY7" fmla="*/ 2220291 h 3358037"/>
              <a:gd name="connsiteX8" fmla="*/ 1071197 w 1360787"/>
              <a:gd name="connsiteY8" fmla="*/ 2635038 h 3358037"/>
              <a:gd name="connsiteX9" fmla="*/ 654767 w 1360787"/>
              <a:gd name="connsiteY9" fmla="*/ 2857396 h 3358037"/>
              <a:gd name="connsiteX10" fmla="*/ 390160 w 1360787"/>
              <a:gd name="connsiteY10" fmla="*/ 3167024 h 3358037"/>
              <a:gd name="connsiteX11" fmla="*/ 151389 w 1360787"/>
              <a:gd name="connsiteY11" fmla="*/ 3218659 h 3358037"/>
              <a:gd name="connsiteX12" fmla="*/ 46 w 1360787"/>
              <a:gd name="connsiteY12" fmla="*/ 3354405 h 3358037"/>
              <a:gd name="connsiteX13" fmla="*/ 196637 w 1360787"/>
              <a:gd name="connsiteY13" fmla="*/ 3321685 h 3358037"/>
              <a:gd name="connsiteX14" fmla="*/ 456371 w 1360787"/>
              <a:gd name="connsiteY14" fmla="*/ 3235791 h 3358037"/>
              <a:gd name="connsiteX15" fmla="*/ 741671 w 1360787"/>
              <a:gd name="connsiteY15" fmla="*/ 2904230 h 3358037"/>
              <a:gd name="connsiteX16" fmla="*/ 1168341 w 1360787"/>
              <a:gd name="connsiteY16" fmla="*/ 2710962 h 3358037"/>
              <a:gd name="connsiteX17" fmla="*/ 1163483 w 1360787"/>
              <a:gd name="connsiteY17" fmla="*/ 2715057 h 3358037"/>
              <a:gd name="connsiteX18" fmla="*/ 1159392 w 1360787"/>
              <a:gd name="connsiteY18" fmla="*/ 2710200 h 3358037"/>
              <a:gd name="connsiteX19" fmla="*/ 1161187 w 1360787"/>
              <a:gd name="connsiteY19" fmla="*/ 2268705 h 3358037"/>
              <a:gd name="connsiteX20" fmla="*/ 1213423 w 1360787"/>
              <a:gd name="connsiteY20" fmla="*/ 1867736 h 3358037"/>
              <a:gd name="connsiteX21" fmla="*/ 1281196 w 1360787"/>
              <a:gd name="connsiteY21" fmla="*/ 1407658 h 3358037"/>
              <a:gd name="connsiteX22" fmla="*/ 1302967 w 1360787"/>
              <a:gd name="connsiteY22" fmla="*/ 1200829 h 3358037"/>
              <a:gd name="connsiteX23" fmla="*/ 1330182 w 1360787"/>
              <a:gd name="connsiteY23" fmla="*/ 1081086 h 3358037"/>
              <a:gd name="connsiteX24" fmla="*/ 1327922 w 1360787"/>
              <a:gd name="connsiteY24" fmla="*/ 906203 h 3358037"/>
              <a:gd name="connsiteX25" fmla="*/ 1297566 w 1360787"/>
              <a:gd name="connsiteY25" fmla="*/ 726961 h 3358037"/>
              <a:gd name="connsiteX26" fmla="*/ 1291964 w 1360787"/>
              <a:gd name="connsiteY26" fmla="*/ 588696 h 3358037"/>
              <a:gd name="connsiteX27" fmla="*/ 1310872 w 1360787"/>
              <a:gd name="connsiteY27" fmla="*/ 438375 h 3358037"/>
              <a:gd name="connsiteX28" fmla="*/ 1339462 w 1360787"/>
              <a:gd name="connsiteY28" fmla="*/ 287658 h 3358037"/>
              <a:gd name="connsiteX29" fmla="*/ 1360382 w 1360787"/>
              <a:gd name="connsiteY29" fmla="*/ 210087 h 3358037"/>
              <a:gd name="connsiteX30" fmla="*/ 1320651 w 1360787"/>
              <a:gd name="connsiteY30" fmla="*/ 28181 h 3358037"/>
              <a:gd name="connsiteX31" fmla="*/ 1310425 w 1360787"/>
              <a:gd name="connsiteY31" fmla="*/ 2374 h 3358037"/>
              <a:gd name="connsiteX0" fmla="*/ 1310435 w 1360797"/>
              <a:gd name="connsiteY0" fmla="*/ 2374 h 3361105"/>
              <a:gd name="connsiteX1" fmla="*/ 1242491 w 1360797"/>
              <a:gd name="connsiteY1" fmla="*/ 31289 h 3361105"/>
              <a:gd name="connsiteX2" fmla="*/ 1269805 w 1360797"/>
              <a:gd name="connsiteY2" fmla="*/ 263860 h 3361105"/>
              <a:gd name="connsiteX3" fmla="*/ 1188165 w 1360797"/>
              <a:gd name="connsiteY3" fmla="*/ 649771 h 3361105"/>
              <a:gd name="connsiteX4" fmla="*/ 1254543 w 1360797"/>
              <a:gd name="connsiteY4" fmla="*/ 978550 h 3361105"/>
              <a:gd name="connsiteX5" fmla="*/ 1197263 w 1360797"/>
              <a:gd name="connsiteY5" fmla="*/ 1303872 h 3361105"/>
              <a:gd name="connsiteX6" fmla="*/ 1152762 w 1360797"/>
              <a:gd name="connsiteY6" fmla="*/ 1666754 h 3361105"/>
              <a:gd name="connsiteX7" fmla="*/ 1068947 w 1360797"/>
              <a:gd name="connsiteY7" fmla="*/ 2220291 h 3361105"/>
              <a:gd name="connsiteX8" fmla="*/ 1071207 w 1360797"/>
              <a:gd name="connsiteY8" fmla="*/ 2635038 h 3361105"/>
              <a:gd name="connsiteX9" fmla="*/ 654777 w 1360797"/>
              <a:gd name="connsiteY9" fmla="*/ 2857396 h 3361105"/>
              <a:gd name="connsiteX10" fmla="*/ 390170 w 1360797"/>
              <a:gd name="connsiteY10" fmla="*/ 3167024 h 3361105"/>
              <a:gd name="connsiteX11" fmla="*/ 151399 w 1360797"/>
              <a:gd name="connsiteY11" fmla="*/ 3218659 h 3361105"/>
              <a:gd name="connsiteX12" fmla="*/ 56 w 1360797"/>
              <a:gd name="connsiteY12" fmla="*/ 3354405 h 3361105"/>
              <a:gd name="connsiteX13" fmla="*/ 196647 w 1360797"/>
              <a:gd name="connsiteY13" fmla="*/ 3321685 h 3361105"/>
              <a:gd name="connsiteX14" fmla="*/ 456381 w 1360797"/>
              <a:gd name="connsiteY14" fmla="*/ 3235791 h 3361105"/>
              <a:gd name="connsiteX15" fmla="*/ 741681 w 1360797"/>
              <a:gd name="connsiteY15" fmla="*/ 2904230 h 3361105"/>
              <a:gd name="connsiteX16" fmla="*/ 1168351 w 1360797"/>
              <a:gd name="connsiteY16" fmla="*/ 2710962 h 3361105"/>
              <a:gd name="connsiteX17" fmla="*/ 1163493 w 1360797"/>
              <a:gd name="connsiteY17" fmla="*/ 2715057 h 3361105"/>
              <a:gd name="connsiteX18" fmla="*/ 1159402 w 1360797"/>
              <a:gd name="connsiteY18" fmla="*/ 2710200 h 3361105"/>
              <a:gd name="connsiteX19" fmla="*/ 1161197 w 1360797"/>
              <a:gd name="connsiteY19" fmla="*/ 2268705 h 3361105"/>
              <a:gd name="connsiteX20" fmla="*/ 1213433 w 1360797"/>
              <a:gd name="connsiteY20" fmla="*/ 1867736 h 3361105"/>
              <a:gd name="connsiteX21" fmla="*/ 1281206 w 1360797"/>
              <a:gd name="connsiteY21" fmla="*/ 1407658 h 3361105"/>
              <a:gd name="connsiteX22" fmla="*/ 1302977 w 1360797"/>
              <a:gd name="connsiteY22" fmla="*/ 1200829 h 3361105"/>
              <a:gd name="connsiteX23" fmla="*/ 1330192 w 1360797"/>
              <a:gd name="connsiteY23" fmla="*/ 1081086 h 3361105"/>
              <a:gd name="connsiteX24" fmla="*/ 1327932 w 1360797"/>
              <a:gd name="connsiteY24" fmla="*/ 906203 h 3361105"/>
              <a:gd name="connsiteX25" fmla="*/ 1297576 w 1360797"/>
              <a:gd name="connsiteY25" fmla="*/ 726961 h 3361105"/>
              <a:gd name="connsiteX26" fmla="*/ 1291974 w 1360797"/>
              <a:gd name="connsiteY26" fmla="*/ 588696 h 3361105"/>
              <a:gd name="connsiteX27" fmla="*/ 1310882 w 1360797"/>
              <a:gd name="connsiteY27" fmla="*/ 438375 h 3361105"/>
              <a:gd name="connsiteX28" fmla="*/ 1339472 w 1360797"/>
              <a:gd name="connsiteY28" fmla="*/ 287658 h 3361105"/>
              <a:gd name="connsiteX29" fmla="*/ 1360392 w 1360797"/>
              <a:gd name="connsiteY29" fmla="*/ 210087 h 3361105"/>
              <a:gd name="connsiteX30" fmla="*/ 1320661 w 1360797"/>
              <a:gd name="connsiteY30" fmla="*/ 28181 h 3361105"/>
              <a:gd name="connsiteX31" fmla="*/ 1310435 w 1360797"/>
              <a:gd name="connsiteY31" fmla="*/ 2374 h 3361105"/>
              <a:gd name="connsiteX0" fmla="*/ 1327614 w 1377976"/>
              <a:gd name="connsiteY0" fmla="*/ 2374 h 3370398"/>
              <a:gd name="connsiteX1" fmla="*/ 1259670 w 1377976"/>
              <a:gd name="connsiteY1" fmla="*/ 31289 h 3370398"/>
              <a:gd name="connsiteX2" fmla="*/ 1286984 w 1377976"/>
              <a:gd name="connsiteY2" fmla="*/ 263860 h 3370398"/>
              <a:gd name="connsiteX3" fmla="*/ 1205344 w 1377976"/>
              <a:gd name="connsiteY3" fmla="*/ 649771 h 3370398"/>
              <a:gd name="connsiteX4" fmla="*/ 1271722 w 1377976"/>
              <a:gd name="connsiteY4" fmla="*/ 978550 h 3370398"/>
              <a:gd name="connsiteX5" fmla="*/ 1214442 w 1377976"/>
              <a:gd name="connsiteY5" fmla="*/ 1303872 h 3370398"/>
              <a:gd name="connsiteX6" fmla="*/ 1169941 w 1377976"/>
              <a:gd name="connsiteY6" fmla="*/ 1666754 h 3370398"/>
              <a:gd name="connsiteX7" fmla="*/ 1086126 w 1377976"/>
              <a:gd name="connsiteY7" fmla="*/ 2220291 h 3370398"/>
              <a:gd name="connsiteX8" fmla="*/ 1088386 w 1377976"/>
              <a:gd name="connsiteY8" fmla="*/ 2635038 h 3370398"/>
              <a:gd name="connsiteX9" fmla="*/ 671956 w 1377976"/>
              <a:gd name="connsiteY9" fmla="*/ 2857396 h 3370398"/>
              <a:gd name="connsiteX10" fmla="*/ 407349 w 1377976"/>
              <a:gd name="connsiteY10" fmla="*/ 3167024 h 3370398"/>
              <a:gd name="connsiteX11" fmla="*/ 168578 w 1377976"/>
              <a:gd name="connsiteY11" fmla="*/ 3218659 h 3370398"/>
              <a:gd name="connsiteX12" fmla="*/ 17235 w 1377976"/>
              <a:gd name="connsiteY12" fmla="*/ 3354405 h 3370398"/>
              <a:gd name="connsiteX13" fmla="*/ 25418 w 1377976"/>
              <a:gd name="connsiteY13" fmla="*/ 3364118 h 3370398"/>
              <a:gd name="connsiteX14" fmla="*/ 213826 w 1377976"/>
              <a:gd name="connsiteY14" fmla="*/ 3321685 h 3370398"/>
              <a:gd name="connsiteX15" fmla="*/ 473560 w 1377976"/>
              <a:gd name="connsiteY15" fmla="*/ 3235791 h 3370398"/>
              <a:gd name="connsiteX16" fmla="*/ 758860 w 1377976"/>
              <a:gd name="connsiteY16" fmla="*/ 2904230 h 3370398"/>
              <a:gd name="connsiteX17" fmla="*/ 1185530 w 1377976"/>
              <a:gd name="connsiteY17" fmla="*/ 2710962 h 3370398"/>
              <a:gd name="connsiteX18" fmla="*/ 1180672 w 1377976"/>
              <a:gd name="connsiteY18" fmla="*/ 2715057 h 3370398"/>
              <a:gd name="connsiteX19" fmla="*/ 1176581 w 1377976"/>
              <a:gd name="connsiteY19" fmla="*/ 2710200 h 3370398"/>
              <a:gd name="connsiteX20" fmla="*/ 1178376 w 1377976"/>
              <a:gd name="connsiteY20" fmla="*/ 2268705 h 3370398"/>
              <a:gd name="connsiteX21" fmla="*/ 1230612 w 1377976"/>
              <a:gd name="connsiteY21" fmla="*/ 1867736 h 3370398"/>
              <a:gd name="connsiteX22" fmla="*/ 1298385 w 1377976"/>
              <a:gd name="connsiteY22" fmla="*/ 1407658 h 3370398"/>
              <a:gd name="connsiteX23" fmla="*/ 1320156 w 1377976"/>
              <a:gd name="connsiteY23" fmla="*/ 1200829 h 3370398"/>
              <a:gd name="connsiteX24" fmla="*/ 1347371 w 1377976"/>
              <a:gd name="connsiteY24" fmla="*/ 1081086 h 3370398"/>
              <a:gd name="connsiteX25" fmla="*/ 1345111 w 1377976"/>
              <a:gd name="connsiteY25" fmla="*/ 906203 h 3370398"/>
              <a:gd name="connsiteX26" fmla="*/ 1314755 w 1377976"/>
              <a:gd name="connsiteY26" fmla="*/ 726961 h 3370398"/>
              <a:gd name="connsiteX27" fmla="*/ 1309153 w 1377976"/>
              <a:gd name="connsiteY27" fmla="*/ 588696 h 3370398"/>
              <a:gd name="connsiteX28" fmla="*/ 1328061 w 1377976"/>
              <a:gd name="connsiteY28" fmla="*/ 438375 h 3370398"/>
              <a:gd name="connsiteX29" fmla="*/ 1356651 w 1377976"/>
              <a:gd name="connsiteY29" fmla="*/ 287658 h 3370398"/>
              <a:gd name="connsiteX30" fmla="*/ 1377571 w 1377976"/>
              <a:gd name="connsiteY30" fmla="*/ 210087 h 3370398"/>
              <a:gd name="connsiteX31" fmla="*/ 1337840 w 1377976"/>
              <a:gd name="connsiteY31" fmla="*/ 28181 h 3370398"/>
              <a:gd name="connsiteX32" fmla="*/ 1327614 w 1377976"/>
              <a:gd name="connsiteY32" fmla="*/ 2374 h 3370398"/>
              <a:gd name="connsiteX0" fmla="*/ 1345027 w 1395389"/>
              <a:gd name="connsiteY0" fmla="*/ 2374 h 3429676"/>
              <a:gd name="connsiteX1" fmla="*/ 1277083 w 1395389"/>
              <a:gd name="connsiteY1" fmla="*/ 31289 h 3429676"/>
              <a:gd name="connsiteX2" fmla="*/ 1304397 w 1395389"/>
              <a:gd name="connsiteY2" fmla="*/ 263860 h 3429676"/>
              <a:gd name="connsiteX3" fmla="*/ 1222757 w 1395389"/>
              <a:gd name="connsiteY3" fmla="*/ 649771 h 3429676"/>
              <a:gd name="connsiteX4" fmla="*/ 1289135 w 1395389"/>
              <a:gd name="connsiteY4" fmla="*/ 978550 h 3429676"/>
              <a:gd name="connsiteX5" fmla="*/ 1231855 w 1395389"/>
              <a:gd name="connsiteY5" fmla="*/ 1303872 h 3429676"/>
              <a:gd name="connsiteX6" fmla="*/ 1187354 w 1395389"/>
              <a:gd name="connsiteY6" fmla="*/ 1666754 h 3429676"/>
              <a:gd name="connsiteX7" fmla="*/ 1103539 w 1395389"/>
              <a:gd name="connsiteY7" fmla="*/ 2220291 h 3429676"/>
              <a:gd name="connsiteX8" fmla="*/ 1105799 w 1395389"/>
              <a:gd name="connsiteY8" fmla="*/ 2635038 h 3429676"/>
              <a:gd name="connsiteX9" fmla="*/ 689369 w 1395389"/>
              <a:gd name="connsiteY9" fmla="*/ 2857396 h 3429676"/>
              <a:gd name="connsiteX10" fmla="*/ 424762 w 1395389"/>
              <a:gd name="connsiteY10" fmla="*/ 3167024 h 3429676"/>
              <a:gd name="connsiteX11" fmla="*/ 185991 w 1395389"/>
              <a:gd name="connsiteY11" fmla="*/ 3218659 h 3429676"/>
              <a:gd name="connsiteX12" fmla="*/ 34648 w 1395389"/>
              <a:gd name="connsiteY12" fmla="*/ 3354405 h 3429676"/>
              <a:gd name="connsiteX13" fmla="*/ 14710 w 1395389"/>
              <a:gd name="connsiteY13" fmla="*/ 3429306 h 3429676"/>
              <a:gd name="connsiteX14" fmla="*/ 231239 w 1395389"/>
              <a:gd name="connsiteY14" fmla="*/ 3321685 h 3429676"/>
              <a:gd name="connsiteX15" fmla="*/ 490973 w 1395389"/>
              <a:gd name="connsiteY15" fmla="*/ 3235791 h 3429676"/>
              <a:gd name="connsiteX16" fmla="*/ 776273 w 1395389"/>
              <a:gd name="connsiteY16" fmla="*/ 2904230 h 3429676"/>
              <a:gd name="connsiteX17" fmla="*/ 1202943 w 1395389"/>
              <a:gd name="connsiteY17" fmla="*/ 2710962 h 3429676"/>
              <a:gd name="connsiteX18" fmla="*/ 1198085 w 1395389"/>
              <a:gd name="connsiteY18" fmla="*/ 2715057 h 3429676"/>
              <a:gd name="connsiteX19" fmla="*/ 1193994 w 1395389"/>
              <a:gd name="connsiteY19" fmla="*/ 2710200 h 3429676"/>
              <a:gd name="connsiteX20" fmla="*/ 1195789 w 1395389"/>
              <a:gd name="connsiteY20" fmla="*/ 2268705 h 3429676"/>
              <a:gd name="connsiteX21" fmla="*/ 1248025 w 1395389"/>
              <a:gd name="connsiteY21" fmla="*/ 1867736 h 3429676"/>
              <a:gd name="connsiteX22" fmla="*/ 1315798 w 1395389"/>
              <a:gd name="connsiteY22" fmla="*/ 1407658 h 3429676"/>
              <a:gd name="connsiteX23" fmla="*/ 1337569 w 1395389"/>
              <a:gd name="connsiteY23" fmla="*/ 1200829 h 3429676"/>
              <a:gd name="connsiteX24" fmla="*/ 1364784 w 1395389"/>
              <a:gd name="connsiteY24" fmla="*/ 1081086 h 3429676"/>
              <a:gd name="connsiteX25" fmla="*/ 1362524 w 1395389"/>
              <a:gd name="connsiteY25" fmla="*/ 906203 h 3429676"/>
              <a:gd name="connsiteX26" fmla="*/ 1332168 w 1395389"/>
              <a:gd name="connsiteY26" fmla="*/ 726961 h 3429676"/>
              <a:gd name="connsiteX27" fmla="*/ 1326566 w 1395389"/>
              <a:gd name="connsiteY27" fmla="*/ 588696 h 3429676"/>
              <a:gd name="connsiteX28" fmla="*/ 1345474 w 1395389"/>
              <a:gd name="connsiteY28" fmla="*/ 438375 h 3429676"/>
              <a:gd name="connsiteX29" fmla="*/ 1374064 w 1395389"/>
              <a:gd name="connsiteY29" fmla="*/ 287658 h 3429676"/>
              <a:gd name="connsiteX30" fmla="*/ 1394984 w 1395389"/>
              <a:gd name="connsiteY30" fmla="*/ 210087 h 3429676"/>
              <a:gd name="connsiteX31" fmla="*/ 1355253 w 1395389"/>
              <a:gd name="connsiteY31" fmla="*/ 28181 h 3429676"/>
              <a:gd name="connsiteX32" fmla="*/ 1345027 w 1395389"/>
              <a:gd name="connsiteY32" fmla="*/ 2374 h 3429676"/>
              <a:gd name="connsiteX0" fmla="*/ 1346785 w 1397147"/>
              <a:gd name="connsiteY0" fmla="*/ 2374 h 3456405"/>
              <a:gd name="connsiteX1" fmla="*/ 1278841 w 1397147"/>
              <a:gd name="connsiteY1" fmla="*/ 31289 h 3456405"/>
              <a:gd name="connsiteX2" fmla="*/ 1306155 w 1397147"/>
              <a:gd name="connsiteY2" fmla="*/ 263860 h 3456405"/>
              <a:gd name="connsiteX3" fmla="*/ 1224515 w 1397147"/>
              <a:gd name="connsiteY3" fmla="*/ 649771 h 3456405"/>
              <a:gd name="connsiteX4" fmla="*/ 1290893 w 1397147"/>
              <a:gd name="connsiteY4" fmla="*/ 978550 h 3456405"/>
              <a:gd name="connsiteX5" fmla="*/ 1233613 w 1397147"/>
              <a:gd name="connsiteY5" fmla="*/ 1303872 h 3456405"/>
              <a:gd name="connsiteX6" fmla="*/ 1189112 w 1397147"/>
              <a:gd name="connsiteY6" fmla="*/ 1666754 h 3456405"/>
              <a:gd name="connsiteX7" fmla="*/ 1105297 w 1397147"/>
              <a:gd name="connsiteY7" fmla="*/ 2220291 h 3456405"/>
              <a:gd name="connsiteX8" fmla="*/ 1107557 w 1397147"/>
              <a:gd name="connsiteY8" fmla="*/ 2635038 h 3456405"/>
              <a:gd name="connsiteX9" fmla="*/ 691127 w 1397147"/>
              <a:gd name="connsiteY9" fmla="*/ 2857396 h 3456405"/>
              <a:gd name="connsiteX10" fmla="*/ 426520 w 1397147"/>
              <a:gd name="connsiteY10" fmla="*/ 3167024 h 3456405"/>
              <a:gd name="connsiteX11" fmla="*/ 187749 w 1397147"/>
              <a:gd name="connsiteY11" fmla="*/ 3218659 h 3456405"/>
              <a:gd name="connsiteX12" fmla="*/ 36406 w 1397147"/>
              <a:gd name="connsiteY12" fmla="*/ 3354405 h 3456405"/>
              <a:gd name="connsiteX13" fmla="*/ 14167 w 1397147"/>
              <a:gd name="connsiteY13" fmla="*/ 3456149 h 3456405"/>
              <a:gd name="connsiteX14" fmla="*/ 232997 w 1397147"/>
              <a:gd name="connsiteY14" fmla="*/ 3321685 h 3456405"/>
              <a:gd name="connsiteX15" fmla="*/ 492731 w 1397147"/>
              <a:gd name="connsiteY15" fmla="*/ 3235791 h 3456405"/>
              <a:gd name="connsiteX16" fmla="*/ 778031 w 1397147"/>
              <a:gd name="connsiteY16" fmla="*/ 2904230 h 3456405"/>
              <a:gd name="connsiteX17" fmla="*/ 1204701 w 1397147"/>
              <a:gd name="connsiteY17" fmla="*/ 2710962 h 3456405"/>
              <a:gd name="connsiteX18" fmla="*/ 1199843 w 1397147"/>
              <a:gd name="connsiteY18" fmla="*/ 2715057 h 3456405"/>
              <a:gd name="connsiteX19" fmla="*/ 1195752 w 1397147"/>
              <a:gd name="connsiteY19" fmla="*/ 2710200 h 3456405"/>
              <a:gd name="connsiteX20" fmla="*/ 1197547 w 1397147"/>
              <a:gd name="connsiteY20" fmla="*/ 2268705 h 3456405"/>
              <a:gd name="connsiteX21" fmla="*/ 1249783 w 1397147"/>
              <a:gd name="connsiteY21" fmla="*/ 1867736 h 3456405"/>
              <a:gd name="connsiteX22" fmla="*/ 1317556 w 1397147"/>
              <a:gd name="connsiteY22" fmla="*/ 1407658 h 3456405"/>
              <a:gd name="connsiteX23" fmla="*/ 1339327 w 1397147"/>
              <a:gd name="connsiteY23" fmla="*/ 1200829 h 3456405"/>
              <a:gd name="connsiteX24" fmla="*/ 1366542 w 1397147"/>
              <a:gd name="connsiteY24" fmla="*/ 1081086 h 3456405"/>
              <a:gd name="connsiteX25" fmla="*/ 1364282 w 1397147"/>
              <a:gd name="connsiteY25" fmla="*/ 906203 h 3456405"/>
              <a:gd name="connsiteX26" fmla="*/ 1333926 w 1397147"/>
              <a:gd name="connsiteY26" fmla="*/ 726961 h 3456405"/>
              <a:gd name="connsiteX27" fmla="*/ 1328324 w 1397147"/>
              <a:gd name="connsiteY27" fmla="*/ 588696 h 3456405"/>
              <a:gd name="connsiteX28" fmla="*/ 1347232 w 1397147"/>
              <a:gd name="connsiteY28" fmla="*/ 438375 h 3456405"/>
              <a:gd name="connsiteX29" fmla="*/ 1375822 w 1397147"/>
              <a:gd name="connsiteY29" fmla="*/ 287658 h 3456405"/>
              <a:gd name="connsiteX30" fmla="*/ 1396742 w 1397147"/>
              <a:gd name="connsiteY30" fmla="*/ 210087 h 3456405"/>
              <a:gd name="connsiteX31" fmla="*/ 1357011 w 1397147"/>
              <a:gd name="connsiteY31" fmla="*/ 28181 h 3456405"/>
              <a:gd name="connsiteX32" fmla="*/ 1346785 w 1397147"/>
              <a:gd name="connsiteY32" fmla="*/ 2374 h 3456405"/>
              <a:gd name="connsiteX0" fmla="*/ 1346785 w 1476371"/>
              <a:gd name="connsiteY0" fmla="*/ 2374 h 3456405"/>
              <a:gd name="connsiteX1" fmla="*/ 1278841 w 1476371"/>
              <a:gd name="connsiteY1" fmla="*/ 31289 h 3456405"/>
              <a:gd name="connsiteX2" fmla="*/ 1306155 w 1476371"/>
              <a:gd name="connsiteY2" fmla="*/ 263860 h 3456405"/>
              <a:gd name="connsiteX3" fmla="*/ 1224515 w 1476371"/>
              <a:gd name="connsiteY3" fmla="*/ 649771 h 3456405"/>
              <a:gd name="connsiteX4" fmla="*/ 1290893 w 1476371"/>
              <a:gd name="connsiteY4" fmla="*/ 978550 h 3456405"/>
              <a:gd name="connsiteX5" fmla="*/ 1233613 w 1476371"/>
              <a:gd name="connsiteY5" fmla="*/ 1303872 h 3456405"/>
              <a:gd name="connsiteX6" fmla="*/ 1189112 w 1476371"/>
              <a:gd name="connsiteY6" fmla="*/ 1666754 h 3456405"/>
              <a:gd name="connsiteX7" fmla="*/ 1105297 w 1476371"/>
              <a:gd name="connsiteY7" fmla="*/ 2220291 h 3456405"/>
              <a:gd name="connsiteX8" fmla="*/ 1107557 w 1476371"/>
              <a:gd name="connsiteY8" fmla="*/ 2635038 h 3456405"/>
              <a:gd name="connsiteX9" fmla="*/ 691127 w 1476371"/>
              <a:gd name="connsiteY9" fmla="*/ 2857396 h 3456405"/>
              <a:gd name="connsiteX10" fmla="*/ 426520 w 1476371"/>
              <a:gd name="connsiteY10" fmla="*/ 3167024 h 3456405"/>
              <a:gd name="connsiteX11" fmla="*/ 187749 w 1476371"/>
              <a:gd name="connsiteY11" fmla="*/ 3218659 h 3456405"/>
              <a:gd name="connsiteX12" fmla="*/ 36406 w 1476371"/>
              <a:gd name="connsiteY12" fmla="*/ 3354405 h 3456405"/>
              <a:gd name="connsiteX13" fmla="*/ 14167 w 1476371"/>
              <a:gd name="connsiteY13" fmla="*/ 3456149 h 3456405"/>
              <a:gd name="connsiteX14" fmla="*/ 232997 w 1476371"/>
              <a:gd name="connsiteY14" fmla="*/ 3321685 h 3456405"/>
              <a:gd name="connsiteX15" fmla="*/ 492731 w 1476371"/>
              <a:gd name="connsiteY15" fmla="*/ 3235791 h 3456405"/>
              <a:gd name="connsiteX16" fmla="*/ 778031 w 1476371"/>
              <a:gd name="connsiteY16" fmla="*/ 2904230 h 3456405"/>
              <a:gd name="connsiteX17" fmla="*/ 1204701 w 1476371"/>
              <a:gd name="connsiteY17" fmla="*/ 2710962 h 3456405"/>
              <a:gd name="connsiteX18" fmla="*/ 1199843 w 1476371"/>
              <a:gd name="connsiteY18" fmla="*/ 2715057 h 3456405"/>
              <a:gd name="connsiteX19" fmla="*/ 1195752 w 1476371"/>
              <a:gd name="connsiteY19" fmla="*/ 2710200 h 3456405"/>
              <a:gd name="connsiteX20" fmla="*/ 1197547 w 1476371"/>
              <a:gd name="connsiteY20" fmla="*/ 2268705 h 3456405"/>
              <a:gd name="connsiteX21" fmla="*/ 1249783 w 1476371"/>
              <a:gd name="connsiteY21" fmla="*/ 1867736 h 3456405"/>
              <a:gd name="connsiteX22" fmla="*/ 1317556 w 1476371"/>
              <a:gd name="connsiteY22" fmla="*/ 1407658 h 3456405"/>
              <a:gd name="connsiteX23" fmla="*/ 1339327 w 1476371"/>
              <a:gd name="connsiteY23" fmla="*/ 1200829 h 3456405"/>
              <a:gd name="connsiteX24" fmla="*/ 1366542 w 1476371"/>
              <a:gd name="connsiteY24" fmla="*/ 1081086 h 3456405"/>
              <a:gd name="connsiteX25" fmla="*/ 1364282 w 1476371"/>
              <a:gd name="connsiteY25" fmla="*/ 906203 h 3456405"/>
              <a:gd name="connsiteX26" fmla="*/ 1333926 w 1476371"/>
              <a:gd name="connsiteY26" fmla="*/ 726961 h 3456405"/>
              <a:gd name="connsiteX27" fmla="*/ 1476340 w 1476371"/>
              <a:gd name="connsiteY27" fmla="*/ 596878 h 3456405"/>
              <a:gd name="connsiteX28" fmla="*/ 1347232 w 1476371"/>
              <a:gd name="connsiteY28" fmla="*/ 438375 h 3456405"/>
              <a:gd name="connsiteX29" fmla="*/ 1375822 w 1476371"/>
              <a:gd name="connsiteY29" fmla="*/ 287658 h 3456405"/>
              <a:gd name="connsiteX30" fmla="*/ 1396742 w 1476371"/>
              <a:gd name="connsiteY30" fmla="*/ 210087 h 3456405"/>
              <a:gd name="connsiteX31" fmla="*/ 1357011 w 1476371"/>
              <a:gd name="connsiteY31" fmla="*/ 28181 h 3456405"/>
              <a:gd name="connsiteX32" fmla="*/ 1346785 w 1476371"/>
              <a:gd name="connsiteY32" fmla="*/ 2374 h 3456405"/>
              <a:gd name="connsiteX0" fmla="*/ 1346785 w 1479651"/>
              <a:gd name="connsiteY0" fmla="*/ 2374 h 3456405"/>
              <a:gd name="connsiteX1" fmla="*/ 1278841 w 1479651"/>
              <a:gd name="connsiteY1" fmla="*/ 31289 h 3456405"/>
              <a:gd name="connsiteX2" fmla="*/ 1306155 w 1479651"/>
              <a:gd name="connsiteY2" fmla="*/ 263860 h 3456405"/>
              <a:gd name="connsiteX3" fmla="*/ 1224515 w 1479651"/>
              <a:gd name="connsiteY3" fmla="*/ 649771 h 3456405"/>
              <a:gd name="connsiteX4" fmla="*/ 1290893 w 1479651"/>
              <a:gd name="connsiteY4" fmla="*/ 978550 h 3456405"/>
              <a:gd name="connsiteX5" fmla="*/ 1233613 w 1479651"/>
              <a:gd name="connsiteY5" fmla="*/ 1303872 h 3456405"/>
              <a:gd name="connsiteX6" fmla="*/ 1189112 w 1479651"/>
              <a:gd name="connsiteY6" fmla="*/ 1666754 h 3456405"/>
              <a:gd name="connsiteX7" fmla="*/ 1105297 w 1479651"/>
              <a:gd name="connsiteY7" fmla="*/ 2220291 h 3456405"/>
              <a:gd name="connsiteX8" fmla="*/ 1107557 w 1479651"/>
              <a:gd name="connsiteY8" fmla="*/ 2635038 h 3456405"/>
              <a:gd name="connsiteX9" fmla="*/ 691127 w 1479651"/>
              <a:gd name="connsiteY9" fmla="*/ 2857396 h 3456405"/>
              <a:gd name="connsiteX10" fmla="*/ 426520 w 1479651"/>
              <a:gd name="connsiteY10" fmla="*/ 3167024 h 3456405"/>
              <a:gd name="connsiteX11" fmla="*/ 187749 w 1479651"/>
              <a:gd name="connsiteY11" fmla="*/ 3218659 h 3456405"/>
              <a:gd name="connsiteX12" fmla="*/ 36406 w 1479651"/>
              <a:gd name="connsiteY12" fmla="*/ 3354405 h 3456405"/>
              <a:gd name="connsiteX13" fmla="*/ 14167 w 1479651"/>
              <a:gd name="connsiteY13" fmla="*/ 3456149 h 3456405"/>
              <a:gd name="connsiteX14" fmla="*/ 232997 w 1479651"/>
              <a:gd name="connsiteY14" fmla="*/ 3321685 h 3456405"/>
              <a:gd name="connsiteX15" fmla="*/ 492731 w 1479651"/>
              <a:gd name="connsiteY15" fmla="*/ 3235791 h 3456405"/>
              <a:gd name="connsiteX16" fmla="*/ 778031 w 1479651"/>
              <a:gd name="connsiteY16" fmla="*/ 2904230 h 3456405"/>
              <a:gd name="connsiteX17" fmla="*/ 1204701 w 1479651"/>
              <a:gd name="connsiteY17" fmla="*/ 2710962 h 3456405"/>
              <a:gd name="connsiteX18" fmla="*/ 1199843 w 1479651"/>
              <a:gd name="connsiteY18" fmla="*/ 2715057 h 3456405"/>
              <a:gd name="connsiteX19" fmla="*/ 1195752 w 1479651"/>
              <a:gd name="connsiteY19" fmla="*/ 2710200 h 3456405"/>
              <a:gd name="connsiteX20" fmla="*/ 1197547 w 1479651"/>
              <a:gd name="connsiteY20" fmla="*/ 2268705 h 3456405"/>
              <a:gd name="connsiteX21" fmla="*/ 1249783 w 1479651"/>
              <a:gd name="connsiteY21" fmla="*/ 1867736 h 3456405"/>
              <a:gd name="connsiteX22" fmla="*/ 1317556 w 1479651"/>
              <a:gd name="connsiteY22" fmla="*/ 1407658 h 3456405"/>
              <a:gd name="connsiteX23" fmla="*/ 1339327 w 1479651"/>
              <a:gd name="connsiteY23" fmla="*/ 1200829 h 3456405"/>
              <a:gd name="connsiteX24" fmla="*/ 1366542 w 1479651"/>
              <a:gd name="connsiteY24" fmla="*/ 1081086 h 3456405"/>
              <a:gd name="connsiteX25" fmla="*/ 1364282 w 1479651"/>
              <a:gd name="connsiteY25" fmla="*/ 906203 h 3456405"/>
              <a:gd name="connsiteX26" fmla="*/ 1434904 w 1479651"/>
              <a:gd name="connsiteY26" fmla="*/ 758151 h 3456405"/>
              <a:gd name="connsiteX27" fmla="*/ 1476340 w 1479651"/>
              <a:gd name="connsiteY27" fmla="*/ 596878 h 3456405"/>
              <a:gd name="connsiteX28" fmla="*/ 1347232 w 1479651"/>
              <a:gd name="connsiteY28" fmla="*/ 438375 h 3456405"/>
              <a:gd name="connsiteX29" fmla="*/ 1375822 w 1479651"/>
              <a:gd name="connsiteY29" fmla="*/ 287658 h 3456405"/>
              <a:gd name="connsiteX30" fmla="*/ 1396742 w 1479651"/>
              <a:gd name="connsiteY30" fmla="*/ 210087 h 3456405"/>
              <a:gd name="connsiteX31" fmla="*/ 1357011 w 1479651"/>
              <a:gd name="connsiteY31" fmla="*/ 28181 h 3456405"/>
              <a:gd name="connsiteX32" fmla="*/ 1346785 w 1479651"/>
              <a:gd name="connsiteY32" fmla="*/ 2374 h 3456405"/>
              <a:gd name="connsiteX0" fmla="*/ 1346785 w 1479651"/>
              <a:gd name="connsiteY0" fmla="*/ 2374 h 3456405"/>
              <a:gd name="connsiteX1" fmla="*/ 1278841 w 1479651"/>
              <a:gd name="connsiteY1" fmla="*/ 31289 h 3456405"/>
              <a:gd name="connsiteX2" fmla="*/ 1306155 w 1479651"/>
              <a:gd name="connsiteY2" fmla="*/ 263860 h 3456405"/>
              <a:gd name="connsiteX3" fmla="*/ 1349013 w 1479651"/>
              <a:gd name="connsiteY3" fmla="*/ 669457 h 3456405"/>
              <a:gd name="connsiteX4" fmla="*/ 1290893 w 1479651"/>
              <a:gd name="connsiteY4" fmla="*/ 978550 h 3456405"/>
              <a:gd name="connsiteX5" fmla="*/ 1233613 w 1479651"/>
              <a:gd name="connsiteY5" fmla="*/ 1303872 h 3456405"/>
              <a:gd name="connsiteX6" fmla="*/ 1189112 w 1479651"/>
              <a:gd name="connsiteY6" fmla="*/ 1666754 h 3456405"/>
              <a:gd name="connsiteX7" fmla="*/ 1105297 w 1479651"/>
              <a:gd name="connsiteY7" fmla="*/ 2220291 h 3456405"/>
              <a:gd name="connsiteX8" fmla="*/ 1107557 w 1479651"/>
              <a:gd name="connsiteY8" fmla="*/ 2635038 h 3456405"/>
              <a:gd name="connsiteX9" fmla="*/ 691127 w 1479651"/>
              <a:gd name="connsiteY9" fmla="*/ 2857396 h 3456405"/>
              <a:gd name="connsiteX10" fmla="*/ 426520 w 1479651"/>
              <a:gd name="connsiteY10" fmla="*/ 3167024 h 3456405"/>
              <a:gd name="connsiteX11" fmla="*/ 187749 w 1479651"/>
              <a:gd name="connsiteY11" fmla="*/ 3218659 h 3456405"/>
              <a:gd name="connsiteX12" fmla="*/ 36406 w 1479651"/>
              <a:gd name="connsiteY12" fmla="*/ 3354405 h 3456405"/>
              <a:gd name="connsiteX13" fmla="*/ 14167 w 1479651"/>
              <a:gd name="connsiteY13" fmla="*/ 3456149 h 3456405"/>
              <a:gd name="connsiteX14" fmla="*/ 232997 w 1479651"/>
              <a:gd name="connsiteY14" fmla="*/ 3321685 h 3456405"/>
              <a:gd name="connsiteX15" fmla="*/ 492731 w 1479651"/>
              <a:gd name="connsiteY15" fmla="*/ 3235791 h 3456405"/>
              <a:gd name="connsiteX16" fmla="*/ 778031 w 1479651"/>
              <a:gd name="connsiteY16" fmla="*/ 2904230 h 3456405"/>
              <a:gd name="connsiteX17" fmla="*/ 1204701 w 1479651"/>
              <a:gd name="connsiteY17" fmla="*/ 2710962 h 3456405"/>
              <a:gd name="connsiteX18" fmla="*/ 1199843 w 1479651"/>
              <a:gd name="connsiteY18" fmla="*/ 2715057 h 3456405"/>
              <a:gd name="connsiteX19" fmla="*/ 1195752 w 1479651"/>
              <a:gd name="connsiteY19" fmla="*/ 2710200 h 3456405"/>
              <a:gd name="connsiteX20" fmla="*/ 1197547 w 1479651"/>
              <a:gd name="connsiteY20" fmla="*/ 2268705 h 3456405"/>
              <a:gd name="connsiteX21" fmla="*/ 1249783 w 1479651"/>
              <a:gd name="connsiteY21" fmla="*/ 1867736 h 3456405"/>
              <a:gd name="connsiteX22" fmla="*/ 1317556 w 1479651"/>
              <a:gd name="connsiteY22" fmla="*/ 1407658 h 3456405"/>
              <a:gd name="connsiteX23" fmla="*/ 1339327 w 1479651"/>
              <a:gd name="connsiteY23" fmla="*/ 1200829 h 3456405"/>
              <a:gd name="connsiteX24" fmla="*/ 1366542 w 1479651"/>
              <a:gd name="connsiteY24" fmla="*/ 1081086 h 3456405"/>
              <a:gd name="connsiteX25" fmla="*/ 1364282 w 1479651"/>
              <a:gd name="connsiteY25" fmla="*/ 906203 h 3456405"/>
              <a:gd name="connsiteX26" fmla="*/ 1434904 w 1479651"/>
              <a:gd name="connsiteY26" fmla="*/ 758151 h 3456405"/>
              <a:gd name="connsiteX27" fmla="*/ 1476340 w 1479651"/>
              <a:gd name="connsiteY27" fmla="*/ 596878 h 3456405"/>
              <a:gd name="connsiteX28" fmla="*/ 1347232 w 1479651"/>
              <a:gd name="connsiteY28" fmla="*/ 438375 h 3456405"/>
              <a:gd name="connsiteX29" fmla="*/ 1375822 w 1479651"/>
              <a:gd name="connsiteY29" fmla="*/ 287658 h 3456405"/>
              <a:gd name="connsiteX30" fmla="*/ 1396742 w 1479651"/>
              <a:gd name="connsiteY30" fmla="*/ 210087 h 3456405"/>
              <a:gd name="connsiteX31" fmla="*/ 1357011 w 1479651"/>
              <a:gd name="connsiteY31" fmla="*/ 28181 h 3456405"/>
              <a:gd name="connsiteX32" fmla="*/ 1346785 w 1479651"/>
              <a:gd name="connsiteY32" fmla="*/ 2374 h 3456405"/>
              <a:gd name="connsiteX0" fmla="*/ 1346785 w 1437582"/>
              <a:gd name="connsiteY0" fmla="*/ 2374 h 3456405"/>
              <a:gd name="connsiteX1" fmla="*/ 1278841 w 1437582"/>
              <a:gd name="connsiteY1" fmla="*/ 31289 h 3456405"/>
              <a:gd name="connsiteX2" fmla="*/ 1306155 w 1437582"/>
              <a:gd name="connsiteY2" fmla="*/ 263860 h 3456405"/>
              <a:gd name="connsiteX3" fmla="*/ 1349013 w 1437582"/>
              <a:gd name="connsiteY3" fmla="*/ 669457 h 3456405"/>
              <a:gd name="connsiteX4" fmla="*/ 1290893 w 1437582"/>
              <a:gd name="connsiteY4" fmla="*/ 978550 h 3456405"/>
              <a:gd name="connsiteX5" fmla="*/ 1233613 w 1437582"/>
              <a:gd name="connsiteY5" fmla="*/ 1303872 h 3456405"/>
              <a:gd name="connsiteX6" fmla="*/ 1189112 w 1437582"/>
              <a:gd name="connsiteY6" fmla="*/ 1666754 h 3456405"/>
              <a:gd name="connsiteX7" fmla="*/ 1105297 w 1437582"/>
              <a:gd name="connsiteY7" fmla="*/ 2220291 h 3456405"/>
              <a:gd name="connsiteX8" fmla="*/ 1107557 w 1437582"/>
              <a:gd name="connsiteY8" fmla="*/ 2635038 h 3456405"/>
              <a:gd name="connsiteX9" fmla="*/ 691127 w 1437582"/>
              <a:gd name="connsiteY9" fmla="*/ 2857396 h 3456405"/>
              <a:gd name="connsiteX10" fmla="*/ 426520 w 1437582"/>
              <a:gd name="connsiteY10" fmla="*/ 3167024 h 3456405"/>
              <a:gd name="connsiteX11" fmla="*/ 187749 w 1437582"/>
              <a:gd name="connsiteY11" fmla="*/ 3218659 h 3456405"/>
              <a:gd name="connsiteX12" fmla="*/ 36406 w 1437582"/>
              <a:gd name="connsiteY12" fmla="*/ 3354405 h 3456405"/>
              <a:gd name="connsiteX13" fmla="*/ 14167 w 1437582"/>
              <a:gd name="connsiteY13" fmla="*/ 3456149 h 3456405"/>
              <a:gd name="connsiteX14" fmla="*/ 232997 w 1437582"/>
              <a:gd name="connsiteY14" fmla="*/ 3321685 h 3456405"/>
              <a:gd name="connsiteX15" fmla="*/ 492731 w 1437582"/>
              <a:gd name="connsiteY15" fmla="*/ 3235791 h 3456405"/>
              <a:gd name="connsiteX16" fmla="*/ 778031 w 1437582"/>
              <a:gd name="connsiteY16" fmla="*/ 2904230 h 3456405"/>
              <a:gd name="connsiteX17" fmla="*/ 1204701 w 1437582"/>
              <a:gd name="connsiteY17" fmla="*/ 2710962 h 3456405"/>
              <a:gd name="connsiteX18" fmla="*/ 1199843 w 1437582"/>
              <a:gd name="connsiteY18" fmla="*/ 2715057 h 3456405"/>
              <a:gd name="connsiteX19" fmla="*/ 1195752 w 1437582"/>
              <a:gd name="connsiteY19" fmla="*/ 2710200 h 3456405"/>
              <a:gd name="connsiteX20" fmla="*/ 1197547 w 1437582"/>
              <a:gd name="connsiteY20" fmla="*/ 2268705 h 3456405"/>
              <a:gd name="connsiteX21" fmla="*/ 1249783 w 1437582"/>
              <a:gd name="connsiteY21" fmla="*/ 1867736 h 3456405"/>
              <a:gd name="connsiteX22" fmla="*/ 1317556 w 1437582"/>
              <a:gd name="connsiteY22" fmla="*/ 1407658 h 3456405"/>
              <a:gd name="connsiteX23" fmla="*/ 1339327 w 1437582"/>
              <a:gd name="connsiteY23" fmla="*/ 1200829 h 3456405"/>
              <a:gd name="connsiteX24" fmla="*/ 1366542 w 1437582"/>
              <a:gd name="connsiteY24" fmla="*/ 1081086 h 3456405"/>
              <a:gd name="connsiteX25" fmla="*/ 1364282 w 1437582"/>
              <a:gd name="connsiteY25" fmla="*/ 906203 h 3456405"/>
              <a:gd name="connsiteX26" fmla="*/ 1434904 w 1437582"/>
              <a:gd name="connsiteY26" fmla="*/ 758151 h 3456405"/>
              <a:gd name="connsiteX27" fmla="*/ 1415497 w 1437582"/>
              <a:gd name="connsiteY27" fmla="*/ 623208 h 3456405"/>
              <a:gd name="connsiteX28" fmla="*/ 1347232 w 1437582"/>
              <a:gd name="connsiteY28" fmla="*/ 438375 h 3456405"/>
              <a:gd name="connsiteX29" fmla="*/ 1375822 w 1437582"/>
              <a:gd name="connsiteY29" fmla="*/ 287658 h 3456405"/>
              <a:gd name="connsiteX30" fmla="*/ 1396742 w 1437582"/>
              <a:gd name="connsiteY30" fmla="*/ 210087 h 3456405"/>
              <a:gd name="connsiteX31" fmla="*/ 1357011 w 1437582"/>
              <a:gd name="connsiteY31" fmla="*/ 28181 h 3456405"/>
              <a:gd name="connsiteX32" fmla="*/ 1346785 w 1437582"/>
              <a:gd name="connsiteY32" fmla="*/ 2374 h 3456405"/>
              <a:gd name="connsiteX0" fmla="*/ 1346785 w 1435525"/>
              <a:gd name="connsiteY0" fmla="*/ 2374 h 3456405"/>
              <a:gd name="connsiteX1" fmla="*/ 1278841 w 1435525"/>
              <a:gd name="connsiteY1" fmla="*/ 31289 h 3456405"/>
              <a:gd name="connsiteX2" fmla="*/ 1306155 w 1435525"/>
              <a:gd name="connsiteY2" fmla="*/ 263860 h 3456405"/>
              <a:gd name="connsiteX3" fmla="*/ 1349013 w 1435525"/>
              <a:gd name="connsiteY3" fmla="*/ 669457 h 3456405"/>
              <a:gd name="connsiteX4" fmla="*/ 1290893 w 1435525"/>
              <a:gd name="connsiteY4" fmla="*/ 978550 h 3456405"/>
              <a:gd name="connsiteX5" fmla="*/ 1233613 w 1435525"/>
              <a:gd name="connsiteY5" fmla="*/ 1303872 h 3456405"/>
              <a:gd name="connsiteX6" fmla="*/ 1189112 w 1435525"/>
              <a:gd name="connsiteY6" fmla="*/ 1666754 h 3456405"/>
              <a:gd name="connsiteX7" fmla="*/ 1105297 w 1435525"/>
              <a:gd name="connsiteY7" fmla="*/ 2220291 h 3456405"/>
              <a:gd name="connsiteX8" fmla="*/ 1107557 w 1435525"/>
              <a:gd name="connsiteY8" fmla="*/ 2635038 h 3456405"/>
              <a:gd name="connsiteX9" fmla="*/ 691127 w 1435525"/>
              <a:gd name="connsiteY9" fmla="*/ 2857396 h 3456405"/>
              <a:gd name="connsiteX10" fmla="*/ 426520 w 1435525"/>
              <a:gd name="connsiteY10" fmla="*/ 3167024 h 3456405"/>
              <a:gd name="connsiteX11" fmla="*/ 187749 w 1435525"/>
              <a:gd name="connsiteY11" fmla="*/ 3218659 h 3456405"/>
              <a:gd name="connsiteX12" fmla="*/ 36406 w 1435525"/>
              <a:gd name="connsiteY12" fmla="*/ 3354405 h 3456405"/>
              <a:gd name="connsiteX13" fmla="*/ 14167 w 1435525"/>
              <a:gd name="connsiteY13" fmla="*/ 3456149 h 3456405"/>
              <a:gd name="connsiteX14" fmla="*/ 232997 w 1435525"/>
              <a:gd name="connsiteY14" fmla="*/ 3321685 h 3456405"/>
              <a:gd name="connsiteX15" fmla="*/ 492731 w 1435525"/>
              <a:gd name="connsiteY15" fmla="*/ 3235791 h 3456405"/>
              <a:gd name="connsiteX16" fmla="*/ 778031 w 1435525"/>
              <a:gd name="connsiteY16" fmla="*/ 2904230 h 3456405"/>
              <a:gd name="connsiteX17" fmla="*/ 1204701 w 1435525"/>
              <a:gd name="connsiteY17" fmla="*/ 2710962 h 3456405"/>
              <a:gd name="connsiteX18" fmla="*/ 1199843 w 1435525"/>
              <a:gd name="connsiteY18" fmla="*/ 2715057 h 3456405"/>
              <a:gd name="connsiteX19" fmla="*/ 1195752 w 1435525"/>
              <a:gd name="connsiteY19" fmla="*/ 2710200 h 3456405"/>
              <a:gd name="connsiteX20" fmla="*/ 1197547 w 1435525"/>
              <a:gd name="connsiteY20" fmla="*/ 2268705 h 3456405"/>
              <a:gd name="connsiteX21" fmla="*/ 1249783 w 1435525"/>
              <a:gd name="connsiteY21" fmla="*/ 1867736 h 3456405"/>
              <a:gd name="connsiteX22" fmla="*/ 1317556 w 1435525"/>
              <a:gd name="connsiteY22" fmla="*/ 1407658 h 3456405"/>
              <a:gd name="connsiteX23" fmla="*/ 1339327 w 1435525"/>
              <a:gd name="connsiteY23" fmla="*/ 1200829 h 3456405"/>
              <a:gd name="connsiteX24" fmla="*/ 1366542 w 1435525"/>
              <a:gd name="connsiteY24" fmla="*/ 1081086 h 3456405"/>
              <a:gd name="connsiteX25" fmla="*/ 1397771 w 1435525"/>
              <a:gd name="connsiteY25" fmla="*/ 936114 h 3456405"/>
              <a:gd name="connsiteX26" fmla="*/ 1434904 w 1435525"/>
              <a:gd name="connsiteY26" fmla="*/ 758151 h 3456405"/>
              <a:gd name="connsiteX27" fmla="*/ 1415497 w 1435525"/>
              <a:gd name="connsiteY27" fmla="*/ 623208 h 3456405"/>
              <a:gd name="connsiteX28" fmla="*/ 1347232 w 1435525"/>
              <a:gd name="connsiteY28" fmla="*/ 438375 h 3456405"/>
              <a:gd name="connsiteX29" fmla="*/ 1375822 w 1435525"/>
              <a:gd name="connsiteY29" fmla="*/ 287658 h 3456405"/>
              <a:gd name="connsiteX30" fmla="*/ 1396742 w 1435525"/>
              <a:gd name="connsiteY30" fmla="*/ 210087 h 3456405"/>
              <a:gd name="connsiteX31" fmla="*/ 1357011 w 1435525"/>
              <a:gd name="connsiteY31" fmla="*/ 28181 h 3456405"/>
              <a:gd name="connsiteX32" fmla="*/ 1346785 w 1435525"/>
              <a:gd name="connsiteY32" fmla="*/ 2374 h 3456405"/>
              <a:gd name="connsiteX0" fmla="*/ 1346785 w 1435216"/>
              <a:gd name="connsiteY0" fmla="*/ 2374 h 3456405"/>
              <a:gd name="connsiteX1" fmla="*/ 1278841 w 1435216"/>
              <a:gd name="connsiteY1" fmla="*/ 31289 h 3456405"/>
              <a:gd name="connsiteX2" fmla="*/ 1306155 w 1435216"/>
              <a:gd name="connsiteY2" fmla="*/ 263860 h 3456405"/>
              <a:gd name="connsiteX3" fmla="*/ 1349013 w 1435216"/>
              <a:gd name="connsiteY3" fmla="*/ 669457 h 3456405"/>
              <a:gd name="connsiteX4" fmla="*/ 1290893 w 1435216"/>
              <a:gd name="connsiteY4" fmla="*/ 978550 h 3456405"/>
              <a:gd name="connsiteX5" fmla="*/ 1233613 w 1435216"/>
              <a:gd name="connsiteY5" fmla="*/ 1303872 h 3456405"/>
              <a:gd name="connsiteX6" fmla="*/ 1189112 w 1435216"/>
              <a:gd name="connsiteY6" fmla="*/ 1666754 h 3456405"/>
              <a:gd name="connsiteX7" fmla="*/ 1105297 w 1435216"/>
              <a:gd name="connsiteY7" fmla="*/ 2220291 h 3456405"/>
              <a:gd name="connsiteX8" fmla="*/ 1107557 w 1435216"/>
              <a:gd name="connsiteY8" fmla="*/ 2635038 h 3456405"/>
              <a:gd name="connsiteX9" fmla="*/ 691127 w 1435216"/>
              <a:gd name="connsiteY9" fmla="*/ 2857396 h 3456405"/>
              <a:gd name="connsiteX10" fmla="*/ 426520 w 1435216"/>
              <a:gd name="connsiteY10" fmla="*/ 3167024 h 3456405"/>
              <a:gd name="connsiteX11" fmla="*/ 187749 w 1435216"/>
              <a:gd name="connsiteY11" fmla="*/ 3218659 h 3456405"/>
              <a:gd name="connsiteX12" fmla="*/ 36406 w 1435216"/>
              <a:gd name="connsiteY12" fmla="*/ 3354405 h 3456405"/>
              <a:gd name="connsiteX13" fmla="*/ 14167 w 1435216"/>
              <a:gd name="connsiteY13" fmla="*/ 3456149 h 3456405"/>
              <a:gd name="connsiteX14" fmla="*/ 232997 w 1435216"/>
              <a:gd name="connsiteY14" fmla="*/ 3321685 h 3456405"/>
              <a:gd name="connsiteX15" fmla="*/ 492731 w 1435216"/>
              <a:gd name="connsiteY15" fmla="*/ 3235791 h 3456405"/>
              <a:gd name="connsiteX16" fmla="*/ 778031 w 1435216"/>
              <a:gd name="connsiteY16" fmla="*/ 2904230 h 3456405"/>
              <a:gd name="connsiteX17" fmla="*/ 1204701 w 1435216"/>
              <a:gd name="connsiteY17" fmla="*/ 2710962 h 3456405"/>
              <a:gd name="connsiteX18" fmla="*/ 1199843 w 1435216"/>
              <a:gd name="connsiteY18" fmla="*/ 2715057 h 3456405"/>
              <a:gd name="connsiteX19" fmla="*/ 1195752 w 1435216"/>
              <a:gd name="connsiteY19" fmla="*/ 2710200 h 3456405"/>
              <a:gd name="connsiteX20" fmla="*/ 1197547 w 1435216"/>
              <a:gd name="connsiteY20" fmla="*/ 2268705 h 3456405"/>
              <a:gd name="connsiteX21" fmla="*/ 1249783 w 1435216"/>
              <a:gd name="connsiteY21" fmla="*/ 1867736 h 3456405"/>
              <a:gd name="connsiteX22" fmla="*/ 1317556 w 1435216"/>
              <a:gd name="connsiteY22" fmla="*/ 1407658 h 3456405"/>
              <a:gd name="connsiteX23" fmla="*/ 1339327 w 1435216"/>
              <a:gd name="connsiteY23" fmla="*/ 1200829 h 3456405"/>
              <a:gd name="connsiteX24" fmla="*/ 1366542 w 1435216"/>
              <a:gd name="connsiteY24" fmla="*/ 1081086 h 3456405"/>
              <a:gd name="connsiteX25" fmla="*/ 1397771 w 1435216"/>
              <a:gd name="connsiteY25" fmla="*/ 936114 h 3456405"/>
              <a:gd name="connsiteX26" fmla="*/ 1434904 w 1435216"/>
              <a:gd name="connsiteY26" fmla="*/ 758151 h 3456405"/>
              <a:gd name="connsiteX27" fmla="*/ 1415497 w 1435216"/>
              <a:gd name="connsiteY27" fmla="*/ 623208 h 3456405"/>
              <a:gd name="connsiteX28" fmla="*/ 1413954 w 1435216"/>
              <a:gd name="connsiteY28" fmla="*/ 448601 h 3456405"/>
              <a:gd name="connsiteX29" fmla="*/ 1375822 w 1435216"/>
              <a:gd name="connsiteY29" fmla="*/ 287658 h 3456405"/>
              <a:gd name="connsiteX30" fmla="*/ 1396742 w 1435216"/>
              <a:gd name="connsiteY30" fmla="*/ 210087 h 3456405"/>
              <a:gd name="connsiteX31" fmla="*/ 1357011 w 1435216"/>
              <a:gd name="connsiteY31" fmla="*/ 28181 h 3456405"/>
              <a:gd name="connsiteX32" fmla="*/ 1346785 w 1435216"/>
              <a:gd name="connsiteY32" fmla="*/ 2374 h 3456405"/>
              <a:gd name="connsiteX0" fmla="*/ 1346785 w 1435216"/>
              <a:gd name="connsiteY0" fmla="*/ 2374 h 3456405"/>
              <a:gd name="connsiteX1" fmla="*/ 1278841 w 1435216"/>
              <a:gd name="connsiteY1" fmla="*/ 31289 h 3456405"/>
              <a:gd name="connsiteX2" fmla="*/ 1306155 w 1435216"/>
              <a:gd name="connsiteY2" fmla="*/ 263860 h 3456405"/>
              <a:gd name="connsiteX3" fmla="*/ 1349013 w 1435216"/>
              <a:gd name="connsiteY3" fmla="*/ 669457 h 3456405"/>
              <a:gd name="connsiteX4" fmla="*/ 1290893 w 1435216"/>
              <a:gd name="connsiteY4" fmla="*/ 978550 h 3456405"/>
              <a:gd name="connsiteX5" fmla="*/ 1233613 w 1435216"/>
              <a:gd name="connsiteY5" fmla="*/ 1303872 h 3456405"/>
              <a:gd name="connsiteX6" fmla="*/ 1189112 w 1435216"/>
              <a:gd name="connsiteY6" fmla="*/ 1666754 h 3456405"/>
              <a:gd name="connsiteX7" fmla="*/ 1105297 w 1435216"/>
              <a:gd name="connsiteY7" fmla="*/ 2220291 h 3456405"/>
              <a:gd name="connsiteX8" fmla="*/ 1107557 w 1435216"/>
              <a:gd name="connsiteY8" fmla="*/ 2635038 h 3456405"/>
              <a:gd name="connsiteX9" fmla="*/ 691127 w 1435216"/>
              <a:gd name="connsiteY9" fmla="*/ 2857396 h 3456405"/>
              <a:gd name="connsiteX10" fmla="*/ 426520 w 1435216"/>
              <a:gd name="connsiteY10" fmla="*/ 3167024 h 3456405"/>
              <a:gd name="connsiteX11" fmla="*/ 187749 w 1435216"/>
              <a:gd name="connsiteY11" fmla="*/ 3218659 h 3456405"/>
              <a:gd name="connsiteX12" fmla="*/ 36406 w 1435216"/>
              <a:gd name="connsiteY12" fmla="*/ 3354405 h 3456405"/>
              <a:gd name="connsiteX13" fmla="*/ 14167 w 1435216"/>
              <a:gd name="connsiteY13" fmla="*/ 3456149 h 3456405"/>
              <a:gd name="connsiteX14" fmla="*/ 232997 w 1435216"/>
              <a:gd name="connsiteY14" fmla="*/ 3321685 h 3456405"/>
              <a:gd name="connsiteX15" fmla="*/ 492731 w 1435216"/>
              <a:gd name="connsiteY15" fmla="*/ 3235791 h 3456405"/>
              <a:gd name="connsiteX16" fmla="*/ 778031 w 1435216"/>
              <a:gd name="connsiteY16" fmla="*/ 2904230 h 3456405"/>
              <a:gd name="connsiteX17" fmla="*/ 1204701 w 1435216"/>
              <a:gd name="connsiteY17" fmla="*/ 2710962 h 3456405"/>
              <a:gd name="connsiteX18" fmla="*/ 1199843 w 1435216"/>
              <a:gd name="connsiteY18" fmla="*/ 2715057 h 3456405"/>
              <a:gd name="connsiteX19" fmla="*/ 1195752 w 1435216"/>
              <a:gd name="connsiteY19" fmla="*/ 2710200 h 3456405"/>
              <a:gd name="connsiteX20" fmla="*/ 1197547 w 1435216"/>
              <a:gd name="connsiteY20" fmla="*/ 2268705 h 3456405"/>
              <a:gd name="connsiteX21" fmla="*/ 1249783 w 1435216"/>
              <a:gd name="connsiteY21" fmla="*/ 1867736 h 3456405"/>
              <a:gd name="connsiteX22" fmla="*/ 1317556 w 1435216"/>
              <a:gd name="connsiteY22" fmla="*/ 1407658 h 3456405"/>
              <a:gd name="connsiteX23" fmla="*/ 1339327 w 1435216"/>
              <a:gd name="connsiteY23" fmla="*/ 1200829 h 3456405"/>
              <a:gd name="connsiteX24" fmla="*/ 1366542 w 1435216"/>
              <a:gd name="connsiteY24" fmla="*/ 1081086 h 3456405"/>
              <a:gd name="connsiteX25" fmla="*/ 1397771 w 1435216"/>
              <a:gd name="connsiteY25" fmla="*/ 936114 h 3456405"/>
              <a:gd name="connsiteX26" fmla="*/ 1434904 w 1435216"/>
              <a:gd name="connsiteY26" fmla="*/ 758151 h 3456405"/>
              <a:gd name="connsiteX27" fmla="*/ 1415497 w 1435216"/>
              <a:gd name="connsiteY27" fmla="*/ 623208 h 3456405"/>
              <a:gd name="connsiteX28" fmla="*/ 1413954 w 1435216"/>
              <a:gd name="connsiteY28" fmla="*/ 448601 h 3456405"/>
              <a:gd name="connsiteX29" fmla="*/ 1427973 w 1435216"/>
              <a:gd name="connsiteY29" fmla="*/ 310155 h 3456405"/>
              <a:gd name="connsiteX30" fmla="*/ 1396742 w 1435216"/>
              <a:gd name="connsiteY30" fmla="*/ 210087 h 3456405"/>
              <a:gd name="connsiteX31" fmla="*/ 1357011 w 1435216"/>
              <a:gd name="connsiteY31" fmla="*/ 28181 h 3456405"/>
              <a:gd name="connsiteX32" fmla="*/ 1346785 w 1435216"/>
              <a:gd name="connsiteY32" fmla="*/ 2374 h 3456405"/>
              <a:gd name="connsiteX0" fmla="*/ 1346785 w 1435216"/>
              <a:gd name="connsiteY0" fmla="*/ 2374 h 3456405"/>
              <a:gd name="connsiteX1" fmla="*/ 1278841 w 1435216"/>
              <a:gd name="connsiteY1" fmla="*/ 31289 h 3456405"/>
              <a:gd name="connsiteX2" fmla="*/ 1306155 w 1435216"/>
              <a:gd name="connsiteY2" fmla="*/ 263860 h 3456405"/>
              <a:gd name="connsiteX3" fmla="*/ 1296244 w 1435216"/>
              <a:gd name="connsiteY3" fmla="*/ 276241 h 3456405"/>
              <a:gd name="connsiteX4" fmla="*/ 1349013 w 1435216"/>
              <a:gd name="connsiteY4" fmla="*/ 669457 h 3456405"/>
              <a:gd name="connsiteX5" fmla="*/ 1290893 w 1435216"/>
              <a:gd name="connsiteY5" fmla="*/ 978550 h 3456405"/>
              <a:gd name="connsiteX6" fmla="*/ 1233613 w 1435216"/>
              <a:gd name="connsiteY6" fmla="*/ 1303872 h 3456405"/>
              <a:gd name="connsiteX7" fmla="*/ 1189112 w 1435216"/>
              <a:gd name="connsiteY7" fmla="*/ 1666754 h 3456405"/>
              <a:gd name="connsiteX8" fmla="*/ 1105297 w 1435216"/>
              <a:gd name="connsiteY8" fmla="*/ 2220291 h 3456405"/>
              <a:gd name="connsiteX9" fmla="*/ 1107557 w 1435216"/>
              <a:gd name="connsiteY9" fmla="*/ 2635038 h 3456405"/>
              <a:gd name="connsiteX10" fmla="*/ 691127 w 1435216"/>
              <a:gd name="connsiteY10" fmla="*/ 2857396 h 3456405"/>
              <a:gd name="connsiteX11" fmla="*/ 426520 w 1435216"/>
              <a:gd name="connsiteY11" fmla="*/ 3167024 h 3456405"/>
              <a:gd name="connsiteX12" fmla="*/ 187749 w 1435216"/>
              <a:gd name="connsiteY12" fmla="*/ 3218659 h 3456405"/>
              <a:gd name="connsiteX13" fmla="*/ 36406 w 1435216"/>
              <a:gd name="connsiteY13" fmla="*/ 3354405 h 3456405"/>
              <a:gd name="connsiteX14" fmla="*/ 14167 w 1435216"/>
              <a:gd name="connsiteY14" fmla="*/ 3456149 h 3456405"/>
              <a:gd name="connsiteX15" fmla="*/ 232997 w 1435216"/>
              <a:gd name="connsiteY15" fmla="*/ 3321685 h 3456405"/>
              <a:gd name="connsiteX16" fmla="*/ 492731 w 1435216"/>
              <a:gd name="connsiteY16" fmla="*/ 3235791 h 3456405"/>
              <a:gd name="connsiteX17" fmla="*/ 778031 w 1435216"/>
              <a:gd name="connsiteY17" fmla="*/ 2904230 h 3456405"/>
              <a:gd name="connsiteX18" fmla="*/ 1204701 w 1435216"/>
              <a:gd name="connsiteY18" fmla="*/ 2710962 h 3456405"/>
              <a:gd name="connsiteX19" fmla="*/ 1199843 w 1435216"/>
              <a:gd name="connsiteY19" fmla="*/ 2715057 h 3456405"/>
              <a:gd name="connsiteX20" fmla="*/ 1195752 w 1435216"/>
              <a:gd name="connsiteY20" fmla="*/ 2710200 h 3456405"/>
              <a:gd name="connsiteX21" fmla="*/ 1197547 w 1435216"/>
              <a:gd name="connsiteY21" fmla="*/ 2268705 h 3456405"/>
              <a:gd name="connsiteX22" fmla="*/ 1249783 w 1435216"/>
              <a:gd name="connsiteY22" fmla="*/ 1867736 h 3456405"/>
              <a:gd name="connsiteX23" fmla="*/ 1317556 w 1435216"/>
              <a:gd name="connsiteY23" fmla="*/ 1407658 h 3456405"/>
              <a:gd name="connsiteX24" fmla="*/ 1339327 w 1435216"/>
              <a:gd name="connsiteY24" fmla="*/ 1200829 h 3456405"/>
              <a:gd name="connsiteX25" fmla="*/ 1366542 w 1435216"/>
              <a:gd name="connsiteY25" fmla="*/ 1081086 h 3456405"/>
              <a:gd name="connsiteX26" fmla="*/ 1397771 w 1435216"/>
              <a:gd name="connsiteY26" fmla="*/ 936114 h 3456405"/>
              <a:gd name="connsiteX27" fmla="*/ 1434904 w 1435216"/>
              <a:gd name="connsiteY27" fmla="*/ 758151 h 3456405"/>
              <a:gd name="connsiteX28" fmla="*/ 1415497 w 1435216"/>
              <a:gd name="connsiteY28" fmla="*/ 623208 h 3456405"/>
              <a:gd name="connsiteX29" fmla="*/ 1413954 w 1435216"/>
              <a:gd name="connsiteY29" fmla="*/ 448601 h 3456405"/>
              <a:gd name="connsiteX30" fmla="*/ 1427973 w 1435216"/>
              <a:gd name="connsiteY30" fmla="*/ 310155 h 3456405"/>
              <a:gd name="connsiteX31" fmla="*/ 1396742 w 1435216"/>
              <a:gd name="connsiteY31" fmla="*/ 210087 h 3456405"/>
              <a:gd name="connsiteX32" fmla="*/ 1357011 w 1435216"/>
              <a:gd name="connsiteY32" fmla="*/ 28181 h 3456405"/>
              <a:gd name="connsiteX33" fmla="*/ 1346785 w 1435216"/>
              <a:gd name="connsiteY33" fmla="*/ 2374 h 3456405"/>
              <a:gd name="connsiteX0" fmla="*/ 1346785 w 1435216"/>
              <a:gd name="connsiteY0" fmla="*/ 2374 h 3456405"/>
              <a:gd name="connsiteX1" fmla="*/ 1278841 w 1435216"/>
              <a:gd name="connsiteY1" fmla="*/ 31289 h 3456405"/>
              <a:gd name="connsiteX2" fmla="*/ 1306155 w 1435216"/>
              <a:gd name="connsiteY2" fmla="*/ 263860 h 3456405"/>
              <a:gd name="connsiteX3" fmla="*/ 1310047 w 1435216"/>
              <a:gd name="connsiteY3" fmla="*/ 430649 h 3456405"/>
              <a:gd name="connsiteX4" fmla="*/ 1349013 w 1435216"/>
              <a:gd name="connsiteY4" fmla="*/ 669457 h 3456405"/>
              <a:gd name="connsiteX5" fmla="*/ 1290893 w 1435216"/>
              <a:gd name="connsiteY5" fmla="*/ 978550 h 3456405"/>
              <a:gd name="connsiteX6" fmla="*/ 1233613 w 1435216"/>
              <a:gd name="connsiteY6" fmla="*/ 1303872 h 3456405"/>
              <a:gd name="connsiteX7" fmla="*/ 1189112 w 1435216"/>
              <a:gd name="connsiteY7" fmla="*/ 1666754 h 3456405"/>
              <a:gd name="connsiteX8" fmla="*/ 1105297 w 1435216"/>
              <a:gd name="connsiteY8" fmla="*/ 2220291 h 3456405"/>
              <a:gd name="connsiteX9" fmla="*/ 1107557 w 1435216"/>
              <a:gd name="connsiteY9" fmla="*/ 2635038 h 3456405"/>
              <a:gd name="connsiteX10" fmla="*/ 691127 w 1435216"/>
              <a:gd name="connsiteY10" fmla="*/ 2857396 h 3456405"/>
              <a:gd name="connsiteX11" fmla="*/ 426520 w 1435216"/>
              <a:gd name="connsiteY11" fmla="*/ 3167024 h 3456405"/>
              <a:gd name="connsiteX12" fmla="*/ 187749 w 1435216"/>
              <a:gd name="connsiteY12" fmla="*/ 3218659 h 3456405"/>
              <a:gd name="connsiteX13" fmla="*/ 36406 w 1435216"/>
              <a:gd name="connsiteY13" fmla="*/ 3354405 h 3456405"/>
              <a:gd name="connsiteX14" fmla="*/ 14167 w 1435216"/>
              <a:gd name="connsiteY14" fmla="*/ 3456149 h 3456405"/>
              <a:gd name="connsiteX15" fmla="*/ 232997 w 1435216"/>
              <a:gd name="connsiteY15" fmla="*/ 3321685 h 3456405"/>
              <a:gd name="connsiteX16" fmla="*/ 492731 w 1435216"/>
              <a:gd name="connsiteY16" fmla="*/ 3235791 h 3456405"/>
              <a:gd name="connsiteX17" fmla="*/ 778031 w 1435216"/>
              <a:gd name="connsiteY17" fmla="*/ 2904230 h 3456405"/>
              <a:gd name="connsiteX18" fmla="*/ 1204701 w 1435216"/>
              <a:gd name="connsiteY18" fmla="*/ 2710962 h 3456405"/>
              <a:gd name="connsiteX19" fmla="*/ 1199843 w 1435216"/>
              <a:gd name="connsiteY19" fmla="*/ 2715057 h 3456405"/>
              <a:gd name="connsiteX20" fmla="*/ 1195752 w 1435216"/>
              <a:gd name="connsiteY20" fmla="*/ 2710200 h 3456405"/>
              <a:gd name="connsiteX21" fmla="*/ 1197547 w 1435216"/>
              <a:gd name="connsiteY21" fmla="*/ 2268705 h 3456405"/>
              <a:gd name="connsiteX22" fmla="*/ 1249783 w 1435216"/>
              <a:gd name="connsiteY22" fmla="*/ 1867736 h 3456405"/>
              <a:gd name="connsiteX23" fmla="*/ 1317556 w 1435216"/>
              <a:gd name="connsiteY23" fmla="*/ 1407658 h 3456405"/>
              <a:gd name="connsiteX24" fmla="*/ 1339327 w 1435216"/>
              <a:gd name="connsiteY24" fmla="*/ 1200829 h 3456405"/>
              <a:gd name="connsiteX25" fmla="*/ 1366542 w 1435216"/>
              <a:gd name="connsiteY25" fmla="*/ 1081086 h 3456405"/>
              <a:gd name="connsiteX26" fmla="*/ 1397771 w 1435216"/>
              <a:gd name="connsiteY26" fmla="*/ 936114 h 3456405"/>
              <a:gd name="connsiteX27" fmla="*/ 1434904 w 1435216"/>
              <a:gd name="connsiteY27" fmla="*/ 758151 h 3456405"/>
              <a:gd name="connsiteX28" fmla="*/ 1415497 w 1435216"/>
              <a:gd name="connsiteY28" fmla="*/ 623208 h 3456405"/>
              <a:gd name="connsiteX29" fmla="*/ 1413954 w 1435216"/>
              <a:gd name="connsiteY29" fmla="*/ 448601 h 3456405"/>
              <a:gd name="connsiteX30" fmla="*/ 1427973 w 1435216"/>
              <a:gd name="connsiteY30" fmla="*/ 310155 h 3456405"/>
              <a:gd name="connsiteX31" fmla="*/ 1396742 w 1435216"/>
              <a:gd name="connsiteY31" fmla="*/ 210087 h 3456405"/>
              <a:gd name="connsiteX32" fmla="*/ 1357011 w 1435216"/>
              <a:gd name="connsiteY32" fmla="*/ 28181 h 3456405"/>
              <a:gd name="connsiteX33" fmla="*/ 1346785 w 1435216"/>
              <a:gd name="connsiteY33" fmla="*/ 2374 h 3456405"/>
              <a:gd name="connsiteX0" fmla="*/ 1346785 w 1435216"/>
              <a:gd name="connsiteY0" fmla="*/ 2374 h 3456405"/>
              <a:gd name="connsiteX1" fmla="*/ 1278841 w 1435216"/>
              <a:gd name="connsiteY1" fmla="*/ 31289 h 3456405"/>
              <a:gd name="connsiteX2" fmla="*/ 1306155 w 1435216"/>
              <a:gd name="connsiteY2" fmla="*/ 263860 h 3456405"/>
              <a:gd name="connsiteX3" fmla="*/ 1289084 w 1435216"/>
              <a:gd name="connsiteY3" fmla="*/ 464905 h 3456405"/>
              <a:gd name="connsiteX4" fmla="*/ 1349013 w 1435216"/>
              <a:gd name="connsiteY4" fmla="*/ 669457 h 3456405"/>
              <a:gd name="connsiteX5" fmla="*/ 1290893 w 1435216"/>
              <a:gd name="connsiteY5" fmla="*/ 978550 h 3456405"/>
              <a:gd name="connsiteX6" fmla="*/ 1233613 w 1435216"/>
              <a:gd name="connsiteY6" fmla="*/ 1303872 h 3456405"/>
              <a:gd name="connsiteX7" fmla="*/ 1189112 w 1435216"/>
              <a:gd name="connsiteY7" fmla="*/ 1666754 h 3456405"/>
              <a:gd name="connsiteX8" fmla="*/ 1105297 w 1435216"/>
              <a:gd name="connsiteY8" fmla="*/ 2220291 h 3456405"/>
              <a:gd name="connsiteX9" fmla="*/ 1107557 w 1435216"/>
              <a:gd name="connsiteY9" fmla="*/ 2635038 h 3456405"/>
              <a:gd name="connsiteX10" fmla="*/ 691127 w 1435216"/>
              <a:gd name="connsiteY10" fmla="*/ 2857396 h 3456405"/>
              <a:gd name="connsiteX11" fmla="*/ 426520 w 1435216"/>
              <a:gd name="connsiteY11" fmla="*/ 3167024 h 3456405"/>
              <a:gd name="connsiteX12" fmla="*/ 187749 w 1435216"/>
              <a:gd name="connsiteY12" fmla="*/ 3218659 h 3456405"/>
              <a:gd name="connsiteX13" fmla="*/ 36406 w 1435216"/>
              <a:gd name="connsiteY13" fmla="*/ 3354405 h 3456405"/>
              <a:gd name="connsiteX14" fmla="*/ 14167 w 1435216"/>
              <a:gd name="connsiteY14" fmla="*/ 3456149 h 3456405"/>
              <a:gd name="connsiteX15" fmla="*/ 232997 w 1435216"/>
              <a:gd name="connsiteY15" fmla="*/ 3321685 h 3456405"/>
              <a:gd name="connsiteX16" fmla="*/ 492731 w 1435216"/>
              <a:gd name="connsiteY16" fmla="*/ 3235791 h 3456405"/>
              <a:gd name="connsiteX17" fmla="*/ 778031 w 1435216"/>
              <a:gd name="connsiteY17" fmla="*/ 2904230 h 3456405"/>
              <a:gd name="connsiteX18" fmla="*/ 1204701 w 1435216"/>
              <a:gd name="connsiteY18" fmla="*/ 2710962 h 3456405"/>
              <a:gd name="connsiteX19" fmla="*/ 1199843 w 1435216"/>
              <a:gd name="connsiteY19" fmla="*/ 2715057 h 3456405"/>
              <a:gd name="connsiteX20" fmla="*/ 1195752 w 1435216"/>
              <a:gd name="connsiteY20" fmla="*/ 2710200 h 3456405"/>
              <a:gd name="connsiteX21" fmla="*/ 1197547 w 1435216"/>
              <a:gd name="connsiteY21" fmla="*/ 2268705 h 3456405"/>
              <a:gd name="connsiteX22" fmla="*/ 1249783 w 1435216"/>
              <a:gd name="connsiteY22" fmla="*/ 1867736 h 3456405"/>
              <a:gd name="connsiteX23" fmla="*/ 1317556 w 1435216"/>
              <a:gd name="connsiteY23" fmla="*/ 1407658 h 3456405"/>
              <a:gd name="connsiteX24" fmla="*/ 1339327 w 1435216"/>
              <a:gd name="connsiteY24" fmla="*/ 1200829 h 3456405"/>
              <a:gd name="connsiteX25" fmla="*/ 1366542 w 1435216"/>
              <a:gd name="connsiteY25" fmla="*/ 1081086 h 3456405"/>
              <a:gd name="connsiteX26" fmla="*/ 1397771 w 1435216"/>
              <a:gd name="connsiteY26" fmla="*/ 936114 h 3456405"/>
              <a:gd name="connsiteX27" fmla="*/ 1434904 w 1435216"/>
              <a:gd name="connsiteY27" fmla="*/ 758151 h 3456405"/>
              <a:gd name="connsiteX28" fmla="*/ 1415497 w 1435216"/>
              <a:gd name="connsiteY28" fmla="*/ 623208 h 3456405"/>
              <a:gd name="connsiteX29" fmla="*/ 1413954 w 1435216"/>
              <a:gd name="connsiteY29" fmla="*/ 448601 h 3456405"/>
              <a:gd name="connsiteX30" fmla="*/ 1427973 w 1435216"/>
              <a:gd name="connsiteY30" fmla="*/ 310155 h 3456405"/>
              <a:gd name="connsiteX31" fmla="*/ 1396742 w 1435216"/>
              <a:gd name="connsiteY31" fmla="*/ 210087 h 3456405"/>
              <a:gd name="connsiteX32" fmla="*/ 1357011 w 1435216"/>
              <a:gd name="connsiteY32" fmla="*/ 28181 h 3456405"/>
              <a:gd name="connsiteX33" fmla="*/ 1346785 w 1435216"/>
              <a:gd name="connsiteY33" fmla="*/ 2374 h 3456405"/>
              <a:gd name="connsiteX0" fmla="*/ 1346785 w 1435300"/>
              <a:gd name="connsiteY0" fmla="*/ 2374 h 3456405"/>
              <a:gd name="connsiteX1" fmla="*/ 1278841 w 1435300"/>
              <a:gd name="connsiteY1" fmla="*/ 31289 h 3456405"/>
              <a:gd name="connsiteX2" fmla="*/ 1306155 w 1435300"/>
              <a:gd name="connsiteY2" fmla="*/ 263860 h 3456405"/>
              <a:gd name="connsiteX3" fmla="*/ 1289084 w 1435300"/>
              <a:gd name="connsiteY3" fmla="*/ 464905 h 3456405"/>
              <a:gd name="connsiteX4" fmla="*/ 1349013 w 1435300"/>
              <a:gd name="connsiteY4" fmla="*/ 669457 h 3456405"/>
              <a:gd name="connsiteX5" fmla="*/ 1290893 w 1435300"/>
              <a:gd name="connsiteY5" fmla="*/ 978550 h 3456405"/>
              <a:gd name="connsiteX6" fmla="*/ 1233613 w 1435300"/>
              <a:gd name="connsiteY6" fmla="*/ 1303872 h 3456405"/>
              <a:gd name="connsiteX7" fmla="*/ 1189112 w 1435300"/>
              <a:gd name="connsiteY7" fmla="*/ 1666754 h 3456405"/>
              <a:gd name="connsiteX8" fmla="*/ 1105297 w 1435300"/>
              <a:gd name="connsiteY8" fmla="*/ 2220291 h 3456405"/>
              <a:gd name="connsiteX9" fmla="*/ 1107557 w 1435300"/>
              <a:gd name="connsiteY9" fmla="*/ 2635038 h 3456405"/>
              <a:gd name="connsiteX10" fmla="*/ 691127 w 1435300"/>
              <a:gd name="connsiteY10" fmla="*/ 2857396 h 3456405"/>
              <a:gd name="connsiteX11" fmla="*/ 426520 w 1435300"/>
              <a:gd name="connsiteY11" fmla="*/ 3167024 h 3456405"/>
              <a:gd name="connsiteX12" fmla="*/ 187749 w 1435300"/>
              <a:gd name="connsiteY12" fmla="*/ 3218659 h 3456405"/>
              <a:gd name="connsiteX13" fmla="*/ 36406 w 1435300"/>
              <a:gd name="connsiteY13" fmla="*/ 3354405 h 3456405"/>
              <a:gd name="connsiteX14" fmla="*/ 14167 w 1435300"/>
              <a:gd name="connsiteY14" fmla="*/ 3456149 h 3456405"/>
              <a:gd name="connsiteX15" fmla="*/ 232997 w 1435300"/>
              <a:gd name="connsiteY15" fmla="*/ 3321685 h 3456405"/>
              <a:gd name="connsiteX16" fmla="*/ 492731 w 1435300"/>
              <a:gd name="connsiteY16" fmla="*/ 3235791 h 3456405"/>
              <a:gd name="connsiteX17" fmla="*/ 778031 w 1435300"/>
              <a:gd name="connsiteY17" fmla="*/ 2904230 h 3456405"/>
              <a:gd name="connsiteX18" fmla="*/ 1204701 w 1435300"/>
              <a:gd name="connsiteY18" fmla="*/ 2710962 h 3456405"/>
              <a:gd name="connsiteX19" fmla="*/ 1199843 w 1435300"/>
              <a:gd name="connsiteY19" fmla="*/ 2715057 h 3456405"/>
              <a:gd name="connsiteX20" fmla="*/ 1195752 w 1435300"/>
              <a:gd name="connsiteY20" fmla="*/ 2710200 h 3456405"/>
              <a:gd name="connsiteX21" fmla="*/ 1197547 w 1435300"/>
              <a:gd name="connsiteY21" fmla="*/ 2268705 h 3456405"/>
              <a:gd name="connsiteX22" fmla="*/ 1249783 w 1435300"/>
              <a:gd name="connsiteY22" fmla="*/ 1867736 h 3456405"/>
              <a:gd name="connsiteX23" fmla="*/ 1317556 w 1435300"/>
              <a:gd name="connsiteY23" fmla="*/ 1407658 h 3456405"/>
              <a:gd name="connsiteX24" fmla="*/ 1339327 w 1435300"/>
              <a:gd name="connsiteY24" fmla="*/ 1200829 h 3456405"/>
              <a:gd name="connsiteX25" fmla="*/ 1366542 w 1435300"/>
              <a:gd name="connsiteY25" fmla="*/ 1081086 h 3456405"/>
              <a:gd name="connsiteX26" fmla="*/ 1397771 w 1435300"/>
              <a:gd name="connsiteY26" fmla="*/ 936114 h 3456405"/>
              <a:gd name="connsiteX27" fmla="*/ 1434904 w 1435300"/>
              <a:gd name="connsiteY27" fmla="*/ 758151 h 3456405"/>
              <a:gd name="connsiteX28" fmla="*/ 1415497 w 1435300"/>
              <a:gd name="connsiteY28" fmla="*/ 623208 h 3456405"/>
              <a:gd name="connsiteX29" fmla="*/ 1386344 w 1435300"/>
              <a:gd name="connsiteY29" fmla="*/ 455248 h 3456405"/>
              <a:gd name="connsiteX30" fmla="*/ 1427973 w 1435300"/>
              <a:gd name="connsiteY30" fmla="*/ 310155 h 3456405"/>
              <a:gd name="connsiteX31" fmla="*/ 1396742 w 1435300"/>
              <a:gd name="connsiteY31" fmla="*/ 210087 h 3456405"/>
              <a:gd name="connsiteX32" fmla="*/ 1357011 w 1435300"/>
              <a:gd name="connsiteY32" fmla="*/ 28181 h 3456405"/>
              <a:gd name="connsiteX33" fmla="*/ 1346785 w 1435300"/>
              <a:gd name="connsiteY33" fmla="*/ 2374 h 3456405"/>
              <a:gd name="connsiteX0" fmla="*/ 1346785 w 1435300"/>
              <a:gd name="connsiteY0" fmla="*/ 2374 h 3456405"/>
              <a:gd name="connsiteX1" fmla="*/ 1278841 w 1435300"/>
              <a:gd name="connsiteY1" fmla="*/ 31289 h 3456405"/>
              <a:gd name="connsiteX2" fmla="*/ 1306155 w 1435300"/>
              <a:gd name="connsiteY2" fmla="*/ 263860 h 3456405"/>
              <a:gd name="connsiteX3" fmla="*/ 1289084 w 1435300"/>
              <a:gd name="connsiteY3" fmla="*/ 464905 h 3456405"/>
              <a:gd name="connsiteX4" fmla="*/ 1349013 w 1435300"/>
              <a:gd name="connsiteY4" fmla="*/ 669457 h 3456405"/>
              <a:gd name="connsiteX5" fmla="*/ 1290893 w 1435300"/>
              <a:gd name="connsiteY5" fmla="*/ 978550 h 3456405"/>
              <a:gd name="connsiteX6" fmla="*/ 1233613 w 1435300"/>
              <a:gd name="connsiteY6" fmla="*/ 1303872 h 3456405"/>
              <a:gd name="connsiteX7" fmla="*/ 1189112 w 1435300"/>
              <a:gd name="connsiteY7" fmla="*/ 1666754 h 3456405"/>
              <a:gd name="connsiteX8" fmla="*/ 1105297 w 1435300"/>
              <a:gd name="connsiteY8" fmla="*/ 2220291 h 3456405"/>
              <a:gd name="connsiteX9" fmla="*/ 1107557 w 1435300"/>
              <a:gd name="connsiteY9" fmla="*/ 2635038 h 3456405"/>
              <a:gd name="connsiteX10" fmla="*/ 691127 w 1435300"/>
              <a:gd name="connsiteY10" fmla="*/ 2857396 h 3456405"/>
              <a:gd name="connsiteX11" fmla="*/ 426520 w 1435300"/>
              <a:gd name="connsiteY11" fmla="*/ 3167024 h 3456405"/>
              <a:gd name="connsiteX12" fmla="*/ 187749 w 1435300"/>
              <a:gd name="connsiteY12" fmla="*/ 3218659 h 3456405"/>
              <a:gd name="connsiteX13" fmla="*/ 36406 w 1435300"/>
              <a:gd name="connsiteY13" fmla="*/ 3354405 h 3456405"/>
              <a:gd name="connsiteX14" fmla="*/ 14167 w 1435300"/>
              <a:gd name="connsiteY14" fmla="*/ 3456149 h 3456405"/>
              <a:gd name="connsiteX15" fmla="*/ 232997 w 1435300"/>
              <a:gd name="connsiteY15" fmla="*/ 3321685 h 3456405"/>
              <a:gd name="connsiteX16" fmla="*/ 492731 w 1435300"/>
              <a:gd name="connsiteY16" fmla="*/ 3235791 h 3456405"/>
              <a:gd name="connsiteX17" fmla="*/ 778031 w 1435300"/>
              <a:gd name="connsiteY17" fmla="*/ 2904230 h 3456405"/>
              <a:gd name="connsiteX18" fmla="*/ 1204701 w 1435300"/>
              <a:gd name="connsiteY18" fmla="*/ 2710962 h 3456405"/>
              <a:gd name="connsiteX19" fmla="*/ 1199843 w 1435300"/>
              <a:gd name="connsiteY19" fmla="*/ 2715057 h 3456405"/>
              <a:gd name="connsiteX20" fmla="*/ 1195752 w 1435300"/>
              <a:gd name="connsiteY20" fmla="*/ 2710200 h 3456405"/>
              <a:gd name="connsiteX21" fmla="*/ 1197547 w 1435300"/>
              <a:gd name="connsiteY21" fmla="*/ 2268705 h 3456405"/>
              <a:gd name="connsiteX22" fmla="*/ 1249783 w 1435300"/>
              <a:gd name="connsiteY22" fmla="*/ 1867736 h 3456405"/>
              <a:gd name="connsiteX23" fmla="*/ 1317556 w 1435300"/>
              <a:gd name="connsiteY23" fmla="*/ 1407658 h 3456405"/>
              <a:gd name="connsiteX24" fmla="*/ 1339327 w 1435300"/>
              <a:gd name="connsiteY24" fmla="*/ 1200829 h 3456405"/>
              <a:gd name="connsiteX25" fmla="*/ 1366542 w 1435300"/>
              <a:gd name="connsiteY25" fmla="*/ 1081086 h 3456405"/>
              <a:gd name="connsiteX26" fmla="*/ 1397771 w 1435300"/>
              <a:gd name="connsiteY26" fmla="*/ 936114 h 3456405"/>
              <a:gd name="connsiteX27" fmla="*/ 1434904 w 1435300"/>
              <a:gd name="connsiteY27" fmla="*/ 758151 h 3456405"/>
              <a:gd name="connsiteX28" fmla="*/ 1415497 w 1435300"/>
              <a:gd name="connsiteY28" fmla="*/ 623208 h 3456405"/>
              <a:gd name="connsiteX29" fmla="*/ 1386344 w 1435300"/>
              <a:gd name="connsiteY29" fmla="*/ 455248 h 3456405"/>
              <a:gd name="connsiteX30" fmla="*/ 1385792 w 1435300"/>
              <a:gd name="connsiteY30" fmla="*/ 329072 h 3456405"/>
              <a:gd name="connsiteX31" fmla="*/ 1396742 w 1435300"/>
              <a:gd name="connsiteY31" fmla="*/ 210087 h 3456405"/>
              <a:gd name="connsiteX32" fmla="*/ 1357011 w 1435300"/>
              <a:gd name="connsiteY32" fmla="*/ 28181 h 3456405"/>
              <a:gd name="connsiteX33" fmla="*/ 1346785 w 1435300"/>
              <a:gd name="connsiteY33" fmla="*/ 2374 h 3456405"/>
              <a:gd name="connsiteX0" fmla="*/ 1346785 w 1435300"/>
              <a:gd name="connsiteY0" fmla="*/ 2374 h 3456405"/>
              <a:gd name="connsiteX1" fmla="*/ 1278841 w 1435300"/>
              <a:gd name="connsiteY1" fmla="*/ 31289 h 3456405"/>
              <a:gd name="connsiteX2" fmla="*/ 1306155 w 1435300"/>
              <a:gd name="connsiteY2" fmla="*/ 263860 h 3456405"/>
              <a:gd name="connsiteX3" fmla="*/ 1289084 w 1435300"/>
              <a:gd name="connsiteY3" fmla="*/ 464905 h 3456405"/>
              <a:gd name="connsiteX4" fmla="*/ 1349013 w 1435300"/>
              <a:gd name="connsiteY4" fmla="*/ 669457 h 3456405"/>
              <a:gd name="connsiteX5" fmla="*/ 1290893 w 1435300"/>
              <a:gd name="connsiteY5" fmla="*/ 978550 h 3456405"/>
              <a:gd name="connsiteX6" fmla="*/ 1233613 w 1435300"/>
              <a:gd name="connsiteY6" fmla="*/ 1303872 h 3456405"/>
              <a:gd name="connsiteX7" fmla="*/ 1189112 w 1435300"/>
              <a:gd name="connsiteY7" fmla="*/ 1666754 h 3456405"/>
              <a:gd name="connsiteX8" fmla="*/ 1105297 w 1435300"/>
              <a:gd name="connsiteY8" fmla="*/ 2220291 h 3456405"/>
              <a:gd name="connsiteX9" fmla="*/ 1107557 w 1435300"/>
              <a:gd name="connsiteY9" fmla="*/ 2635038 h 3456405"/>
              <a:gd name="connsiteX10" fmla="*/ 691127 w 1435300"/>
              <a:gd name="connsiteY10" fmla="*/ 2857396 h 3456405"/>
              <a:gd name="connsiteX11" fmla="*/ 426520 w 1435300"/>
              <a:gd name="connsiteY11" fmla="*/ 3167024 h 3456405"/>
              <a:gd name="connsiteX12" fmla="*/ 187749 w 1435300"/>
              <a:gd name="connsiteY12" fmla="*/ 3218659 h 3456405"/>
              <a:gd name="connsiteX13" fmla="*/ 36406 w 1435300"/>
              <a:gd name="connsiteY13" fmla="*/ 3354405 h 3456405"/>
              <a:gd name="connsiteX14" fmla="*/ 14167 w 1435300"/>
              <a:gd name="connsiteY14" fmla="*/ 3456149 h 3456405"/>
              <a:gd name="connsiteX15" fmla="*/ 232997 w 1435300"/>
              <a:gd name="connsiteY15" fmla="*/ 3321685 h 3456405"/>
              <a:gd name="connsiteX16" fmla="*/ 492731 w 1435300"/>
              <a:gd name="connsiteY16" fmla="*/ 3235791 h 3456405"/>
              <a:gd name="connsiteX17" fmla="*/ 778031 w 1435300"/>
              <a:gd name="connsiteY17" fmla="*/ 2904230 h 3456405"/>
              <a:gd name="connsiteX18" fmla="*/ 1204701 w 1435300"/>
              <a:gd name="connsiteY18" fmla="*/ 2710962 h 3456405"/>
              <a:gd name="connsiteX19" fmla="*/ 1199843 w 1435300"/>
              <a:gd name="connsiteY19" fmla="*/ 2715057 h 3456405"/>
              <a:gd name="connsiteX20" fmla="*/ 1195752 w 1435300"/>
              <a:gd name="connsiteY20" fmla="*/ 2710200 h 3456405"/>
              <a:gd name="connsiteX21" fmla="*/ 1197547 w 1435300"/>
              <a:gd name="connsiteY21" fmla="*/ 2268705 h 3456405"/>
              <a:gd name="connsiteX22" fmla="*/ 1249783 w 1435300"/>
              <a:gd name="connsiteY22" fmla="*/ 1867736 h 3456405"/>
              <a:gd name="connsiteX23" fmla="*/ 1317556 w 1435300"/>
              <a:gd name="connsiteY23" fmla="*/ 1407658 h 3456405"/>
              <a:gd name="connsiteX24" fmla="*/ 1339327 w 1435300"/>
              <a:gd name="connsiteY24" fmla="*/ 1200829 h 3456405"/>
              <a:gd name="connsiteX25" fmla="*/ 1366542 w 1435300"/>
              <a:gd name="connsiteY25" fmla="*/ 1081086 h 3456405"/>
              <a:gd name="connsiteX26" fmla="*/ 1397771 w 1435300"/>
              <a:gd name="connsiteY26" fmla="*/ 936114 h 3456405"/>
              <a:gd name="connsiteX27" fmla="*/ 1434904 w 1435300"/>
              <a:gd name="connsiteY27" fmla="*/ 758151 h 3456405"/>
              <a:gd name="connsiteX28" fmla="*/ 1415497 w 1435300"/>
              <a:gd name="connsiteY28" fmla="*/ 623208 h 3456405"/>
              <a:gd name="connsiteX29" fmla="*/ 1386344 w 1435300"/>
              <a:gd name="connsiteY29" fmla="*/ 455248 h 3456405"/>
              <a:gd name="connsiteX30" fmla="*/ 1385792 w 1435300"/>
              <a:gd name="connsiteY30" fmla="*/ 329072 h 3456405"/>
              <a:gd name="connsiteX31" fmla="*/ 1391885 w 1435300"/>
              <a:gd name="connsiteY31" fmla="*/ 214177 h 3456405"/>
              <a:gd name="connsiteX32" fmla="*/ 1357011 w 1435300"/>
              <a:gd name="connsiteY32" fmla="*/ 28181 h 3456405"/>
              <a:gd name="connsiteX33" fmla="*/ 1346785 w 1435300"/>
              <a:gd name="connsiteY33" fmla="*/ 2374 h 3456405"/>
              <a:gd name="connsiteX0" fmla="*/ 1357011 w 1435300"/>
              <a:gd name="connsiteY0" fmla="*/ 24616 h 3452840"/>
              <a:gd name="connsiteX1" fmla="*/ 1278841 w 1435300"/>
              <a:gd name="connsiteY1" fmla="*/ 27724 h 3452840"/>
              <a:gd name="connsiteX2" fmla="*/ 1306155 w 1435300"/>
              <a:gd name="connsiteY2" fmla="*/ 260295 h 3452840"/>
              <a:gd name="connsiteX3" fmla="*/ 1289084 w 1435300"/>
              <a:gd name="connsiteY3" fmla="*/ 461340 h 3452840"/>
              <a:gd name="connsiteX4" fmla="*/ 1349013 w 1435300"/>
              <a:gd name="connsiteY4" fmla="*/ 665892 h 3452840"/>
              <a:gd name="connsiteX5" fmla="*/ 1290893 w 1435300"/>
              <a:gd name="connsiteY5" fmla="*/ 974985 h 3452840"/>
              <a:gd name="connsiteX6" fmla="*/ 1233613 w 1435300"/>
              <a:gd name="connsiteY6" fmla="*/ 1300307 h 3452840"/>
              <a:gd name="connsiteX7" fmla="*/ 1189112 w 1435300"/>
              <a:gd name="connsiteY7" fmla="*/ 1663189 h 3452840"/>
              <a:gd name="connsiteX8" fmla="*/ 1105297 w 1435300"/>
              <a:gd name="connsiteY8" fmla="*/ 2216726 h 3452840"/>
              <a:gd name="connsiteX9" fmla="*/ 1107557 w 1435300"/>
              <a:gd name="connsiteY9" fmla="*/ 2631473 h 3452840"/>
              <a:gd name="connsiteX10" fmla="*/ 691127 w 1435300"/>
              <a:gd name="connsiteY10" fmla="*/ 2853831 h 3452840"/>
              <a:gd name="connsiteX11" fmla="*/ 426520 w 1435300"/>
              <a:gd name="connsiteY11" fmla="*/ 3163459 h 3452840"/>
              <a:gd name="connsiteX12" fmla="*/ 187749 w 1435300"/>
              <a:gd name="connsiteY12" fmla="*/ 3215094 h 3452840"/>
              <a:gd name="connsiteX13" fmla="*/ 36406 w 1435300"/>
              <a:gd name="connsiteY13" fmla="*/ 3350840 h 3452840"/>
              <a:gd name="connsiteX14" fmla="*/ 14167 w 1435300"/>
              <a:gd name="connsiteY14" fmla="*/ 3452584 h 3452840"/>
              <a:gd name="connsiteX15" fmla="*/ 232997 w 1435300"/>
              <a:gd name="connsiteY15" fmla="*/ 3318120 h 3452840"/>
              <a:gd name="connsiteX16" fmla="*/ 492731 w 1435300"/>
              <a:gd name="connsiteY16" fmla="*/ 3232226 h 3452840"/>
              <a:gd name="connsiteX17" fmla="*/ 778031 w 1435300"/>
              <a:gd name="connsiteY17" fmla="*/ 2900665 h 3452840"/>
              <a:gd name="connsiteX18" fmla="*/ 1204701 w 1435300"/>
              <a:gd name="connsiteY18" fmla="*/ 2707397 h 3452840"/>
              <a:gd name="connsiteX19" fmla="*/ 1199843 w 1435300"/>
              <a:gd name="connsiteY19" fmla="*/ 2711492 h 3452840"/>
              <a:gd name="connsiteX20" fmla="*/ 1195752 w 1435300"/>
              <a:gd name="connsiteY20" fmla="*/ 2706635 h 3452840"/>
              <a:gd name="connsiteX21" fmla="*/ 1197547 w 1435300"/>
              <a:gd name="connsiteY21" fmla="*/ 2265140 h 3452840"/>
              <a:gd name="connsiteX22" fmla="*/ 1249783 w 1435300"/>
              <a:gd name="connsiteY22" fmla="*/ 1864171 h 3452840"/>
              <a:gd name="connsiteX23" fmla="*/ 1317556 w 1435300"/>
              <a:gd name="connsiteY23" fmla="*/ 1404093 h 3452840"/>
              <a:gd name="connsiteX24" fmla="*/ 1339327 w 1435300"/>
              <a:gd name="connsiteY24" fmla="*/ 1197264 h 3452840"/>
              <a:gd name="connsiteX25" fmla="*/ 1366542 w 1435300"/>
              <a:gd name="connsiteY25" fmla="*/ 1077521 h 3452840"/>
              <a:gd name="connsiteX26" fmla="*/ 1397771 w 1435300"/>
              <a:gd name="connsiteY26" fmla="*/ 932549 h 3452840"/>
              <a:gd name="connsiteX27" fmla="*/ 1434904 w 1435300"/>
              <a:gd name="connsiteY27" fmla="*/ 754586 h 3452840"/>
              <a:gd name="connsiteX28" fmla="*/ 1415497 w 1435300"/>
              <a:gd name="connsiteY28" fmla="*/ 619643 h 3452840"/>
              <a:gd name="connsiteX29" fmla="*/ 1386344 w 1435300"/>
              <a:gd name="connsiteY29" fmla="*/ 451683 h 3452840"/>
              <a:gd name="connsiteX30" fmla="*/ 1385792 w 1435300"/>
              <a:gd name="connsiteY30" fmla="*/ 325507 h 3452840"/>
              <a:gd name="connsiteX31" fmla="*/ 1391885 w 1435300"/>
              <a:gd name="connsiteY31" fmla="*/ 210612 h 3452840"/>
              <a:gd name="connsiteX32" fmla="*/ 1357011 w 1435300"/>
              <a:gd name="connsiteY32" fmla="*/ 24616 h 3452840"/>
              <a:gd name="connsiteX0" fmla="*/ 1391885 w 1435300"/>
              <a:gd name="connsiteY0" fmla="*/ 183237 h 3425465"/>
              <a:gd name="connsiteX1" fmla="*/ 1278841 w 1435300"/>
              <a:gd name="connsiteY1" fmla="*/ 349 h 3425465"/>
              <a:gd name="connsiteX2" fmla="*/ 1306155 w 1435300"/>
              <a:gd name="connsiteY2" fmla="*/ 232920 h 3425465"/>
              <a:gd name="connsiteX3" fmla="*/ 1289084 w 1435300"/>
              <a:gd name="connsiteY3" fmla="*/ 433965 h 3425465"/>
              <a:gd name="connsiteX4" fmla="*/ 1349013 w 1435300"/>
              <a:gd name="connsiteY4" fmla="*/ 638517 h 3425465"/>
              <a:gd name="connsiteX5" fmla="*/ 1290893 w 1435300"/>
              <a:gd name="connsiteY5" fmla="*/ 947610 h 3425465"/>
              <a:gd name="connsiteX6" fmla="*/ 1233613 w 1435300"/>
              <a:gd name="connsiteY6" fmla="*/ 1272932 h 3425465"/>
              <a:gd name="connsiteX7" fmla="*/ 1189112 w 1435300"/>
              <a:gd name="connsiteY7" fmla="*/ 1635814 h 3425465"/>
              <a:gd name="connsiteX8" fmla="*/ 1105297 w 1435300"/>
              <a:gd name="connsiteY8" fmla="*/ 2189351 h 3425465"/>
              <a:gd name="connsiteX9" fmla="*/ 1107557 w 1435300"/>
              <a:gd name="connsiteY9" fmla="*/ 2604098 h 3425465"/>
              <a:gd name="connsiteX10" fmla="*/ 691127 w 1435300"/>
              <a:gd name="connsiteY10" fmla="*/ 2826456 h 3425465"/>
              <a:gd name="connsiteX11" fmla="*/ 426520 w 1435300"/>
              <a:gd name="connsiteY11" fmla="*/ 3136084 h 3425465"/>
              <a:gd name="connsiteX12" fmla="*/ 187749 w 1435300"/>
              <a:gd name="connsiteY12" fmla="*/ 3187719 h 3425465"/>
              <a:gd name="connsiteX13" fmla="*/ 36406 w 1435300"/>
              <a:gd name="connsiteY13" fmla="*/ 3323465 h 3425465"/>
              <a:gd name="connsiteX14" fmla="*/ 14167 w 1435300"/>
              <a:gd name="connsiteY14" fmla="*/ 3425209 h 3425465"/>
              <a:gd name="connsiteX15" fmla="*/ 232997 w 1435300"/>
              <a:gd name="connsiteY15" fmla="*/ 3290745 h 3425465"/>
              <a:gd name="connsiteX16" fmla="*/ 492731 w 1435300"/>
              <a:gd name="connsiteY16" fmla="*/ 3204851 h 3425465"/>
              <a:gd name="connsiteX17" fmla="*/ 778031 w 1435300"/>
              <a:gd name="connsiteY17" fmla="*/ 2873290 h 3425465"/>
              <a:gd name="connsiteX18" fmla="*/ 1204701 w 1435300"/>
              <a:gd name="connsiteY18" fmla="*/ 2680022 h 3425465"/>
              <a:gd name="connsiteX19" fmla="*/ 1199843 w 1435300"/>
              <a:gd name="connsiteY19" fmla="*/ 2684117 h 3425465"/>
              <a:gd name="connsiteX20" fmla="*/ 1195752 w 1435300"/>
              <a:gd name="connsiteY20" fmla="*/ 2679260 h 3425465"/>
              <a:gd name="connsiteX21" fmla="*/ 1197547 w 1435300"/>
              <a:gd name="connsiteY21" fmla="*/ 2237765 h 3425465"/>
              <a:gd name="connsiteX22" fmla="*/ 1249783 w 1435300"/>
              <a:gd name="connsiteY22" fmla="*/ 1836796 h 3425465"/>
              <a:gd name="connsiteX23" fmla="*/ 1317556 w 1435300"/>
              <a:gd name="connsiteY23" fmla="*/ 1376718 h 3425465"/>
              <a:gd name="connsiteX24" fmla="*/ 1339327 w 1435300"/>
              <a:gd name="connsiteY24" fmla="*/ 1169889 h 3425465"/>
              <a:gd name="connsiteX25" fmla="*/ 1366542 w 1435300"/>
              <a:gd name="connsiteY25" fmla="*/ 1050146 h 3425465"/>
              <a:gd name="connsiteX26" fmla="*/ 1397771 w 1435300"/>
              <a:gd name="connsiteY26" fmla="*/ 905174 h 3425465"/>
              <a:gd name="connsiteX27" fmla="*/ 1434904 w 1435300"/>
              <a:gd name="connsiteY27" fmla="*/ 727211 h 3425465"/>
              <a:gd name="connsiteX28" fmla="*/ 1415497 w 1435300"/>
              <a:gd name="connsiteY28" fmla="*/ 592268 h 3425465"/>
              <a:gd name="connsiteX29" fmla="*/ 1386344 w 1435300"/>
              <a:gd name="connsiteY29" fmla="*/ 424308 h 3425465"/>
              <a:gd name="connsiteX30" fmla="*/ 1385792 w 1435300"/>
              <a:gd name="connsiteY30" fmla="*/ 298132 h 3425465"/>
              <a:gd name="connsiteX31" fmla="*/ 1391885 w 1435300"/>
              <a:gd name="connsiteY31" fmla="*/ 183237 h 3425465"/>
              <a:gd name="connsiteX0" fmla="*/ 1391885 w 1435300"/>
              <a:gd name="connsiteY0" fmla="*/ 3033 h 3245261"/>
              <a:gd name="connsiteX1" fmla="*/ 1306155 w 1435300"/>
              <a:gd name="connsiteY1" fmla="*/ 52716 h 3245261"/>
              <a:gd name="connsiteX2" fmla="*/ 1289084 w 1435300"/>
              <a:gd name="connsiteY2" fmla="*/ 253761 h 3245261"/>
              <a:gd name="connsiteX3" fmla="*/ 1349013 w 1435300"/>
              <a:gd name="connsiteY3" fmla="*/ 458313 h 3245261"/>
              <a:gd name="connsiteX4" fmla="*/ 1290893 w 1435300"/>
              <a:gd name="connsiteY4" fmla="*/ 767406 h 3245261"/>
              <a:gd name="connsiteX5" fmla="*/ 1233613 w 1435300"/>
              <a:gd name="connsiteY5" fmla="*/ 1092728 h 3245261"/>
              <a:gd name="connsiteX6" fmla="*/ 1189112 w 1435300"/>
              <a:gd name="connsiteY6" fmla="*/ 1455610 h 3245261"/>
              <a:gd name="connsiteX7" fmla="*/ 1105297 w 1435300"/>
              <a:gd name="connsiteY7" fmla="*/ 2009147 h 3245261"/>
              <a:gd name="connsiteX8" fmla="*/ 1107557 w 1435300"/>
              <a:gd name="connsiteY8" fmla="*/ 2423894 h 3245261"/>
              <a:gd name="connsiteX9" fmla="*/ 691127 w 1435300"/>
              <a:gd name="connsiteY9" fmla="*/ 2646252 h 3245261"/>
              <a:gd name="connsiteX10" fmla="*/ 426520 w 1435300"/>
              <a:gd name="connsiteY10" fmla="*/ 2955880 h 3245261"/>
              <a:gd name="connsiteX11" fmla="*/ 187749 w 1435300"/>
              <a:gd name="connsiteY11" fmla="*/ 3007515 h 3245261"/>
              <a:gd name="connsiteX12" fmla="*/ 36406 w 1435300"/>
              <a:gd name="connsiteY12" fmla="*/ 3143261 h 3245261"/>
              <a:gd name="connsiteX13" fmla="*/ 14167 w 1435300"/>
              <a:gd name="connsiteY13" fmla="*/ 3245005 h 3245261"/>
              <a:gd name="connsiteX14" fmla="*/ 232997 w 1435300"/>
              <a:gd name="connsiteY14" fmla="*/ 3110541 h 3245261"/>
              <a:gd name="connsiteX15" fmla="*/ 492731 w 1435300"/>
              <a:gd name="connsiteY15" fmla="*/ 3024647 h 3245261"/>
              <a:gd name="connsiteX16" fmla="*/ 778031 w 1435300"/>
              <a:gd name="connsiteY16" fmla="*/ 2693086 h 3245261"/>
              <a:gd name="connsiteX17" fmla="*/ 1204701 w 1435300"/>
              <a:gd name="connsiteY17" fmla="*/ 2499818 h 3245261"/>
              <a:gd name="connsiteX18" fmla="*/ 1199843 w 1435300"/>
              <a:gd name="connsiteY18" fmla="*/ 2503913 h 3245261"/>
              <a:gd name="connsiteX19" fmla="*/ 1195752 w 1435300"/>
              <a:gd name="connsiteY19" fmla="*/ 2499056 h 3245261"/>
              <a:gd name="connsiteX20" fmla="*/ 1197547 w 1435300"/>
              <a:gd name="connsiteY20" fmla="*/ 2057561 h 3245261"/>
              <a:gd name="connsiteX21" fmla="*/ 1249783 w 1435300"/>
              <a:gd name="connsiteY21" fmla="*/ 1656592 h 3245261"/>
              <a:gd name="connsiteX22" fmla="*/ 1317556 w 1435300"/>
              <a:gd name="connsiteY22" fmla="*/ 1196514 h 3245261"/>
              <a:gd name="connsiteX23" fmla="*/ 1339327 w 1435300"/>
              <a:gd name="connsiteY23" fmla="*/ 989685 h 3245261"/>
              <a:gd name="connsiteX24" fmla="*/ 1366542 w 1435300"/>
              <a:gd name="connsiteY24" fmla="*/ 869942 h 3245261"/>
              <a:gd name="connsiteX25" fmla="*/ 1397771 w 1435300"/>
              <a:gd name="connsiteY25" fmla="*/ 724970 h 3245261"/>
              <a:gd name="connsiteX26" fmla="*/ 1434904 w 1435300"/>
              <a:gd name="connsiteY26" fmla="*/ 547007 h 3245261"/>
              <a:gd name="connsiteX27" fmla="*/ 1415497 w 1435300"/>
              <a:gd name="connsiteY27" fmla="*/ 412064 h 3245261"/>
              <a:gd name="connsiteX28" fmla="*/ 1386344 w 1435300"/>
              <a:gd name="connsiteY28" fmla="*/ 244104 h 3245261"/>
              <a:gd name="connsiteX29" fmla="*/ 1385792 w 1435300"/>
              <a:gd name="connsiteY29" fmla="*/ 117928 h 3245261"/>
              <a:gd name="connsiteX30" fmla="*/ 1391885 w 1435300"/>
              <a:gd name="connsiteY30" fmla="*/ 3033 h 3245261"/>
              <a:gd name="connsiteX0" fmla="*/ 1385792 w 1435300"/>
              <a:gd name="connsiteY0" fmla="*/ 70464 h 3197797"/>
              <a:gd name="connsiteX1" fmla="*/ 1306155 w 1435300"/>
              <a:gd name="connsiteY1" fmla="*/ 5252 h 3197797"/>
              <a:gd name="connsiteX2" fmla="*/ 1289084 w 1435300"/>
              <a:gd name="connsiteY2" fmla="*/ 206297 h 3197797"/>
              <a:gd name="connsiteX3" fmla="*/ 1349013 w 1435300"/>
              <a:gd name="connsiteY3" fmla="*/ 410849 h 3197797"/>
              <a:gd name="connsiteX4" fmla="*/ 1290893 w 1435300"/>
              <a:gd name="connsiteY4" fmla="*/ 719942 h 3197797"/>
              <a:gd name="connsiteX5" fmla="*/ 1233613 w 1435300"/>
              <a:gd name="connsiteY5" fmla="*/ 1045264 h 3197797"/>
              <a:gd name="connsiteX6" fmla="*/ 1189112 w 1435300"/>
              <a:gd name="connsiteY6" fmla="*/ 1408146 h 3197797"/>
              <a:gd name="connsiteX7" fmla="*/ 1105297 w 1435300"/>
              <a:gd name="connsiteY7" fmla="*/ 1961683 h 3197797"/>
              <a:gd name="connsiteX8" fmla="*/ 1107557 w 1435300"/>
              <a:gd name="connsiteY8" fmla="*/ 2376430 h 3197797"/>
              <a:gd name="connsiteX9" fmla="*/ 691127 w 1435300"/>
              <a:gd name="connsiteY9" fmla="*/ 2598788 h 3197797"/>
              <a:gd name="connsiteX10" fmla="*/ 426520 w 1435300"/>
              <a:gd name="connsiteY10" fmla="*/ 2908416 h 3197797"/>
              <a:gd name="connsiteX11" fmla="*/ 187749 w 1435300"/>
              <a:gd name="connsiteY11" fmla="*/ 2960051 h 3197797"/>
              <a:gd name="connsiteX12" fmla="*/ 36406 w 1435300"/>
              <a:gd name="connsiteY12" fmla="*/ 3095797 h 3197797"/>
              <a:gd name="connsiteX13" fmla="*/ 14167 w 1435300"/>
              <a:gd name="connsiteY13" fmla="*/ 3197541 h 3197797"/>
              <a:gd name="connsiteX14" fmla="*/ 232997 w 1435300"/>
              <a:gd name="connsiteY14" fmla="*/ 3063077 h 3197797"/>
              <a:gd name="connsiteX15" fmla="*/ 492731 w 1435300"/>
              <a:gd name="connsiteY15" fmla="*/ 2977183 h 3197797"/>
              <a:gd name="connsiteX16" fmla="*/ 778031 w 1435300"/>
              <a:gd name="connsiteY16" fmla="*/ 2645622 h 3197797"/>
              <a:gd name="connsiteX17" fmla="*/ 1204701 w 1435300"/>
              <a:gd name="connsiteY17" fmla="*/ 2452354 h 3197797"/>
              <a:gd name="connsiteX18" fmla="*/ 1199843 w 1435300"/>
              <a:gd name="connsiteY18" fmla="*/ 2456449 h 3197797"/>
              <a:gd name="connsiteX19" fmla="*/ 1195752 w 1435300"/>
              <a:gd name="connsiteY19" fmla="*/ 2451592 h 3197797"/>
              <a:gd name="connsiteX20" fmla="*/ 1197547 w 1435300"/>
              <a:gd name="connsiteY20" fmla="*/ 2010097 h 3197797"/>
              <a:gd name="connsiteX21" fmla="*/ 1249783 w 1435300"/>
              <a:gd name="connsiteY21" fmla="*/ 1609128 h 3197797"/>
              <a:gd name="connsiteX22" fmla="*/ 1317556 w 1435300"/>
              <a:gd name="connsiteY22" fmla="*/ 1149050 h 3197797"/>
              <a:gd name="connsiteX23" fmla="*/ 1339327 w 1435300"/>
              <a:gd name="connsiteY23" fmla="*/ 942221 h 3197797"/>
              <a:gd name="connsiteX24" fmla="*/ 1366542 w 1435300"/>
              <a:gd name="connsiteY24" fmla="*/ 822478 h 3197797"/>
              <a:gd name="connsiteX25" fmla="*/ 1397771 w 1435300"/>
              <a:gd name="connsiteY25" fmla="*/ 677506 h 3197797"/>
              <a:gd name="connsiteX26" fmla="*/ 1434904 w 1435300"/>
              <a:gd name="connsiteY26" fmla="*/ 499543 h 3197797"/>
              <a:gd name="connsiteX27" fmla="*/ 1415497 w 1435300"/>
              <a:gd name="connsiteY27" fmla="*/ 364600 h 3197797"/>
              <a:gd name="connsiteX28" fmla="*/ 1386344 w 1435300"/>
              <a:gd name="connsiteY28" fmla="*/ 196640 h 3197797"/>
              <a:gd name="connsiteX29" fmla="*/ 1385792 w 1435300"/>
              <a:gd name="connsiteY29" fmla="*/ 70464 h 3197797"/>
              <a:gd name="connsiteX0" fmla="*/ 1385792 w 1435300"/>
              <a:gd name="connsiteY0" fmla="*/ 70464 h 3197797"/>
              <a:gd name="connsiteX1" fmla="*/ 1306155 w 1435300"/>
              <a:gd name="connsiteY1" fmla="*/ 5252 h 3197797"/>
              <a:gd name="connsiteX2" fmla="*/ 1289084 w 1435300"/>
              <a:gd name="connsiteY2" fmla="*/ 206297 h 3197797"/>
              <a:gd name="connsiteX3" fmla="*/ 1349013 w 1435300"/>
              <a:gd name="connsiteY3" fmla="*/ 410849 h 3197797"/>
              <a:gd name="connsiteX4" fmla="*/ 1290893 w 1435300"/>
              <a:gd name="connsiteY4" fmla="*/ 719942 h 3197797"/>
              <a:gd name="connsiteX5" fmla="*/ 1233613 w 1435300"/>
              <a:gd name="connsiteY5" fmla="*/ 1045264 h 3197797"/>
              <a:gd name="connsiteX6" fmla="*/ 1189112 w 1435300"/>
              <a:gd name="connsiteY6" fmla="*/ 1408146 h 3197797"/>
              <a:gd name="connsiteX7" fmla="*/ 1105297 w 1435300"/>
              <a:gd name="connsiteY7" fmla="*/ 1961683 h 3197797"/>
              <a:gd name="connsiteX8" fmla="*/ 1127753 w 1435300"/>
              <a:gd name="connsiteY8" fmla="*/ 2351121 h 3197797"/>
              <a:gd name="connsiteX9" fmla="*/ 691127 w 1435300"/>
              <a:gd name="connsiteY9" fmla="*/ 2598788 h 3197797"/>
              <a:gd name="connsiteX10" fmla="*/ 426520 w 1435300"/>
              <a:gd name="connsiteY10" fmla="*/ 2908416 h 3197797"/>
              <a:gd name="connsiteX11" fmla="*/ 187749 w 1435300"/>
              <a:gd name="connsiteY11" fmla="*/ 2960051 h 3197797"/>
              <a:gd name="connsiteX12" fmla="*/ 36406 w 1435300"/>
              <a:gd name="connsiteY12" fmla="*/ 3095797 h 3197797"/>
              <a:gd name="connsiteX13" fmla="*/ 14167 w 1435300"/>
              <a:gd name="connsiteY13" fmla="*/ 3197541 h 3197797"/>
              <a:gd name="connsiteX14" fmla="*/ 232997 w 1435300"/>
              <a:gd name="connsiteY14" fmla="*/ 3063077 h 3197797"/>
              <a:gd name="connsiteX15" fmla="*/ 492731 w 1435300"/>
              <a:gd name="connsiteY15" fmla="*/ 2977183 h 3197797"/>
              <a:gd name="connsiteX16" fmla="*/ 778031 w 1435300"/>
              <a:gd name="connsiteY16" fmla="*/ 2645622 h 3197797"/>
              <a:gd name="connsiteX17" fmla="*/ 1204701 w 1435300"/>
              <a:gd name="connsiteY17" fmla="*/ 2452354 h 3197797"/>
              <a:gd name="connsiteX18" fmla="*/ 1199843 w 1435300"/>
              <a:gd name="connsiteY18" fmla="*/ 2456449 h 3197797"/>
              <a:gd name="connsiteX19" fmla="*/ 1195752 w 1435300"/>
              <a:gd name="connsiteY19" fmla="*/ 2451592 h 3197797"/>
              <a:gd name="connsiteX20" fmla="*/ 1197547 w 1435300"/>
              <a:gd name="connsiteY20" fmla="*/ 2010097 h 3197797"/>
              <a:gd name="connsiteX21" fmla="*/ 1249783 w 1435300"/>
              <a:gd name="connsiteY21" fmla="*/ 1609128 h 3197797"/>
              <a:gd name="connsiteX22" fmla="*/ 1317556 w 1435300"/>
              <a:gd name="connsiteY22" fmla="*/ 1149050 h 3197797"/>
              <a:gd name="connsiteX23" fmla="*/ 1339327 w 1435300"/>
              <a:gd name="connsiteY23" fmla="*/ 942221 h 3197797"/>
              <a:gd name="connsiteX24" fmla="*/ 1366542 w 1435300"/>
              <a:gd name="connsiteY24" fmla="*/ 822478 h 3197797"/>
              <a:gd name="connsiteX25" fmla="*/ 1397771 w 1435300"/>
              <a:gd name="connsiteY25" fmla="*/ 677506 h 3197797"/>
              <a:gd name="connsiteX26" fmla="*/ 1434904 w 1435300"/>
              <a:gd name="connsiteY26" fmla="*/ 499543 h 3197797"/>
              <a:gd name="connsiteX27" fmla="*/ 1415497 w 1435300"/>
              <a:gd name="connsiteY27" fmla="*/ 364600 h 3197797"/>
              <a:gd name="connsiteX28" fmla="*/ 1386344 w 1435300"/>
              <a:gd name="connsiteY28" fmla="*/ 196640 h 3197797"/>
              <a:gd name="connsiteX29" fmla="*/ 1385792 w 1435300"/>
              <a:gd name="connsiteY29" fmla="*/ 70464 h 3197797"/>
              <a:gd name="connsiteX0" fmla="*/ 1385792 w 1435300"/>
              <a:gd name="connsiteY0" fmla="*/ 70464 h 3197797"/>
              <a:gd name="connsiteX1" fmla="*/ 1306155 w 1435300"/>
              <a:gd name="connsiteY1" fmla="*/ 5252 h 3197797"/>
              <a:gd name="connsiteX2" fmla="*/ 1289084 w 1435300"/>
              <a:gd name="connsiteY2" fmla="*/ 206297 h 3197797"/>
              <a:gd name="connsiteX3" fmla="*/ 1349013 w 1435300"/>
              <a:gd name="connsiteY3" fmla="*/ 410849 h 3197797"/>
              <a:gd name="connsiteX4" fmla="*/ 1290893 w 1435300"/>
              <a:gd name="connsiteY4" fmla="*/ 719942 h 3197797"/>
              <a:gd name="connsiteX5" fmla="*/ 1233613 w 1435300"/>
              <a:gd name="connsiteY5" fmla="*/ 1045264 h 3197797"/>
              <a:gd name="connsiteX6" fmla="*/ 1189112 w 1435300"/>
              <a:gd name="connsiteY6" fmla="*/ 1408146 h 3197797"/>
              <a:gd name="connsiteX7" fmla="*/ 1105297 w 1435300"/>
              <a:gd name="connsiteY7" fmla="*/ 1961683 h 3197797"/>
              <a:gd name="connsiteX8" fmla="*/ 1127753 w 1435300"/>
              <a:gd name="connsiteY8" fmla="*/ 2351121 h 3197797"/>
              <a:gd name="connsiteX9" fmla="*/ 691127 w 1435300"/>
              <a:gd name="connsiteY9" fmla="*/ 2598788 h 3197797"/>
              <a:gd name="connsiteX10" fmla="*/ 426520 w 1435300"/>
              <a:gd name="connsiteY10" fmla="*/ 2908416 h 3197797"/>
              <a:gd name="connsiteX11" fmla="*/ 187749 w 1435300"/>
              <a:gd name="connsiteY11" fmla="*/ 2960051 h 3197797"/>
              <a:gd name="connsiteX12" fmla="*/ 36406 w 1435300"/>
              <a:gd name="connsiteY12" fmla="*/ 3095797 h 3197797"/>
              <a:gd name="connsiteX13" fmla="*/ 14167 w 1435300"/>
              <a:gd name="connsiteY13" fmla="*/ 3197541 h 3197797"/>
              <a:gd name="connsiteX14" fmla="*/ 232997 w 1435300"/>
              <a:gd name="connsiteY14" fmla="*/ 3063077 h 3197797"/>
              <a:gd name="connsiteX15" fmla="*/ 492731 w 1435300"/>
              <a:gd name="connsiteY15" fmla="*/ 2977183 h 3197797"/>
              <a:gd name="connsiteX16" fmla="*/ 778031 w 1435300"/>
              <a:gd name="connsiteY16" fmla="*/ 2645622 h 3197797"/>
              <a:gd name="connsiteX17" fmla="*/ 1204701 w 1435300"/>
              <a:gd name="connsiteY17" fmla="*/ 2452354 h 3197797"/>
              <a:gd name="connsiteX18" fmla="*/ 1199843 w 1435300"/>
              <a:gd name="connsiteY18" fmla="*/ 2456449 h 3197797"/>
              <a:gd name="connsiteX19" fmla="*/ 1224895 w 1435300"/>
              <a:gd name="connsiteY19" fmla="*/ 2427051 h 3197797"/>
              <a:gd name="connsiteX20" fmla="*/ 1197547 w 1435300"/>
              <a:gd name="connsiteY20" fmla="*/ 2010097 h 3197797"/>
              <a:gd name="connsiteX21" fmla="*/ 1249783 w 1435300"/>
              <a:gd name="connsiteY21" fmla="*/ 1609128 h 3197797"/>
              <a:gd name="connsiteX22" fmla="*/ 1317556 w 1435300"/>
              <a:gd name="connsiteY22" fmla="*/ 1149050 h 3197797"/>
              <a:gd name="connsiteX23" fmla="*/ 1339327 w 1435300"/>
              <a:gd name="connsiteY23" fmla="*/ 942221 h 3197797"/>
              <a:gd name="connsiteX24" fmla="*/ 1366542 w 1435300"/>
              <a:gd name="connsiteY24" fmla="*/ 822478 h 3197797"/>
              <a:gd name="connsiteX25" fmla="*/ 1397771 w 1435300"/>
              <a:gd name="connsiteY25" fmla="*/ 677506 h 3197797"/>
              <a:gd name="connsiteX26" fmla="*/ 1434904 w 1435300"/>
              <a:gd name="connsiteY26" fmla="*/ 499543 h 3197797"/>
              <a:gd name="connsiteX27" fmla="*/ 1415497 w 1435300"/>
              <a:gd name="connsiteY27" fmla="*/ 364600 h 3197797"/>
              <a:gd name="connsiteX28" fmla="*/ 1386344 w 1435300"/>
              <a:gd name="connsiteY28" fmla="*/ 196640 h 3197797"/>
              <a:gd name="connsiteX29" fmla="*/ 1385792 w 1435300"/>
              <a:gd name="connsiteY29" fmla="*/ 70464 h 3197797"/>
              <a:gd name="connsiteX0" fmla="*/ 1385792 w 1435300"/>
              <a:gd name="connsiteY0" fmla="*/ 70464 h 3197797"/>
              <a:gd name="connsiteX1" fmla="*/ 1306155 w 1435300"/>
              <a:gd name="connsiteY1" fmla="*/ 5252 h 3197797"/>
              <a:gd name="connsiteX2" fmla="*/ 1289084 w 1435300"/>
              <a:gd name="connsiteY2" fmla="*/ 206297 h 3197797"/>
              <a:gd name="connsiteX3" fmla="*/ 1349013 w 1435300"/>
              <a:gd name="connsiteY3" fmla="*/ 410849 h 3197797"/>
              <a:gd name="connsiteX4" fmla="*/ 1290893 w 1435300"/>
              <a:gd name="connsiteY4" fmla="*/ 719942 h 3197797"/>
              <a:gd name="connsiteX5" fmla="*/ 1233613 w 1435300"/>
              <a:gd name="connsiteY5" fmla="*/ 1045264 h 3197797"/>
              <a:gd name="connsiteX6" fmla="*/ 1189112 w 1435300"/>
              <a:gd name="connsiteY6" fmla="*/ 1408146 h 3197797"/>
              <a:gd name="connsiteX7" fmla="*/ 1105297 w 1435300"/>
              <a:gd name="connsiteY7" fmla="*/ 1961683 h 3197797"/>
              <a:gd name="connsiteX8" fmla="*/ 1127753 w 1435300"/>
              <a:gd name="connsiteY8" fmla="*/ 2351121 h 3197797"/>
              <a:gd name="connsiteX9" fmla="*/ 691127 w 1435300"/>
              <a:gd name="connsiteY9" fmla="*/ 2598788 h 3197797"/>
              <a:gd name="connsiteX10" fmla="*/ 426520 w 1435300"/>
              <a:gd name="connsiteY10" fmla="*/ 2908416 h 3197797"/>
              <a:gd name="connsiteX11" fmla="*/ 187749 w 1435300"/>
              <a:gd name="connsiteY11" fmla="*/ 2960051 h 3197797"/>
              <a:gd name="connsiteX12" fmla="*/ 36406 w 1435300"/>
              <a:gd name="connsiteY12" fmla="*/ 3095797 h 3197797"/>
              <a:gd name="connsiteX13" fmla="*/ 14167 w 1435300"/>
              <a:gd name="connsiteY13" fmla="*/ 3197541 h 3197797"/>
              <a:gd name="connsiteX14" fmla="*/ 232997 w 1435300"/>
              <a:gd name="connsiteY14" fmla="*/ 3063077 h 3197797"/>
              <a:gd name="connsiteX15" fmla="*/ 492731 w 1435300"/>
              <a:gd name="connsiteY15" fmla="*/ 2977183 h 3197797"/>
              <a:gd name="connsiteX16" fmla="*/ 778031 w 1435300"/>
              <a:gd name="connsiteY16" fmla="*/ 2645622 h 3197797"/>
              <a:gd name="connsiteX17" fmla="*/ 1204701 w 1435300"/>
              <a:gd name="connsiteY17" fmla="*/ 2452354 h 3197797"/>
              <a:gd name="connsiteX18" fmla="*/ 1199843 w 1435300"/>
              <a:gd name="connsiteY18" fmla="*/ 2456449 h 3197797"/>
              <a:gd name="connsiteX19" fmla="*/ 1224895 w 1435300"/>
              <a:gd name="connsiteY19" fmla="*/ 2427051 h 3197797"/>
              <a:gd name="connsiteX20" fmla="*/ 1197547 w 1435300"/>
              <a:gd name="connsiteY20" fmla="*/ 2010097 h 3197797"/>
              <a:gd name="connsiteX21" fmla="*/ 1249783 w 1435300"/>
              <a:gd name="connsiteY21" fmla="*/ 1609128 h 3197797"/>
              <a:gd name="connsiteX22" fmla="*/ 1317556 w 1435300"/>
              <a:gd name="connsiteY22" fmla="*/ 1149050 h 3197797"/>
              <a:gd name="connsiteX23" fmla="*/ 1339327 w 1435300"/>
              <a:gd name="connsiteY23" fmla="*/ 942221 h 3197797"/>
              <a:gd name="connsiteX24" fmla="*/ 1366542 w 1435300"/>
              <a:gd name="connsiteY24" fmla="*/ 822478 h 3197797"/>
              <a:gd name="connsiteX25" fmla="*/ 1397771 w 1435300"/>
              <a:gd name="connsiteY25" fmla="*/ 677506 h 3197797"/>
              <a:gd name="connsiteX26" fmla="*/ 1434904 w 1435300"/>
              <a:gd name="connsiteY26" fmla="*/ 499543 h 3197797"/>
              <a:gd name="connsiteX27" fmla="*/ 1415497 w 1435300"/>
              <a:gd name="connsiteY27" fmla="*/ 364600 h 3197797"/>
              <a:gd name="connsiteX28" fmla="*/ 1386344 w 1435300"/>
              <a:gd name="connsiteY28" fmla="*/ 196640 h 3197797"/>
              <a:gd name="connsiteX29" fmla="*/ 1385792 w 1435300"/>
              <a:gd name="connsiteY29" fmla="*/ 70464 h 3197797"/>
              <a:gd name="connsiteX0" fmla="*/ 1385792 w 1435300"/>
              <a:gd name="connsiteY0" fmla="*/ 70464 h 3197797"/>
              <a:gd name="connsiteX1" fmla="*/ 1306155 w 1435300"/>
              <a:gd name="connsiteY1" fmla="*/ 5252 h 3197797"/>
              <a:gd name="connsiteX2" fmla="*/ 1289084 w 1435300"/>
              <a:gd name="connsiteY2" fmla="*/ 206297 h 3197797"/>
              <a:gd name="connsiteX3" fmla="*/ 1349013 w 1435300"/>
              <a:gd name="connsiteY3" fmla="*/ 410849 h 3197797"/>
              <a:gd name="connsiteX4" fmla="*/ 1290893 w 1435300"/>
              <a:gd name="connsiteY4" fmla="*/ 719942 h 3197797"/>
              <a:gd name="connsiteX5" fmla="*/ 1233613 w 1435300"/>
              <a:gd name="connsiteY5" fmla="*/ 1045264 h 3197797"/>
              <a:gd name="connsiteX6" fmla="*/ 1189112 w 1435300"/>
              <a:gd name="connsiteY6" fmla="*/ 1408146 h 3197797"/>
              <a:gd name="connsiteX7" fmla="*/ 1105297 w 1435300"/>
              <a:gd name="connsiteY7" fmla="*/ 1961683 h 3197797"/>
              <a:gd name="connsiteX8" fmla="*/ 1127753 w 1435300"/>
              <a:gd name="connsiteY8" fmla="*/ 2351121 h 3197797"/>
              <a:gd name="connsiteX9" fmla="*/ 691127 w 1435300"/>
              <a:gd name="connsiteY9" fmla="*/ 2598788 h 3197797"/>
              <a:gd name="connsiteX10" fmla="*/ 426520 w 1435300"/>
              <a:gd name="connsiteY10" fmla="*/ 2908416 h 3197797"/>
              <a:gd name="connsiteX11" fmla="*/ 187749 w 1435300"/>
              <a:gd name="connsiteY11" fmla="*/ 2960051 h 3197797"/>
              <a:gd name="connsiteX12" fmla="*/ 36406 w 1435300"/>
              <a:gd name="connsiteY12" fmla="*/ 3095797 h 3197797"/>
              <a:gd name="connsiteX13" fmla="*/ 14167 w 1435300"/>
              <a:gd name="connsiteY13" fmla="*/ 3197541 h 3197797"/>
              <a:gd name="connsiteX14" fmla="*/ 232997 w 1435300"/>
              <a:gd name="connsiteY14" fmla="*/ 3063077 h 3197797"/>
              <a:gd name="connsiteX15" fmla="*/ 492731 w 1435300"/>
              <a:gd name="connsiteY15" fmla="*/ 2977183 h 3197797"/>
              <a:gd name="connsiteX16" fmla="*/ 778031 w 1435300"/>
              <a:gd name="connsiteY16" fmla="*/ 2645622 h 3197797"/>
              <a:gd name="connsiteX17" fmla="*/ 1204701 w 1435300"/>
              <a:gd name="connsiteY17" fmla="*/ 2452354 h 3197797"/>
              <a:gd name="connsiteX18" fmla="*/ 1199843 w 1435300"/>
              <a:gd name="connsiteY18" fmla="*/ 2456449 h 3197797"/>
              <a:gd name="connsiteX19" fmla="*/ 1224895 w 1435300"/>
              <a:gd name="connsiteY19" fmla="*/ 2427051 h 3197797"/>
              <a:gd name="connsiteX20" fmla="*/ 1197547 w 1435300"/>
              <a:gd name="connsiteY20" fmla="*/ 2010097 h 3197797"/>
              <a:gd name="connsiteX21" fmla="*/ 1249783 w 1435300"/>
              <a:gd name="connsiteY21" fmla="*/ 1609128 h 3197797"/>
              <a:gd name="connsiteX22" fmla="*/ 1317556 w 1435300"/>
              <a:gd name="connsiteY22" fmla="*/ 1149050 h 3197797"/>
              <a:gd name="connsiteX23" fmla="*/ 1339327 w 1435300"/>
              <a:gd name="connsiteY23" fmla="*/ 942221 h 3197797"/>
              <a:gd name="connsiteX24" fmla="*/ 1366542 w 1435300"/>
              <a:gd name="connsiteY24" fmla="*/ 822478 h 3197797"/>
              <a:gd name="connsiteX25" fmla="*/ 1397771 w 1435300"/>
              <a:gd name="connsiteY25" fmla="*/ 677506 h 3197797"/>
              <a:gd name="connsiteX26" fmla="*/ 1434904 w 1435300"/>
              <a:gd name="connsiteY26" fmla="*/ 499543 h 3197797"/>
              <a:gd name="connsiteX27" fmla="*/ 1415497 w 1435300"/>
              <a:gd name="connsiteY27" fmla="*/ 364600 h 3197797"/>
              <a:gd name="connsiteX28" fmla="*/ 1386344 w 1435300"/>
              <a:gd name="connsiteY28" fmla="*/ 196640 h 3197797"/>
              <a:gd name="connsiteX29" fmla="*/ 1385792 w 1435300"/>
              <a:gd name="connsiteY29" fmla="*/ 70464 h 3197797"/>
              <a:gd name="connsiteX0" fmla="*/ 1388691 w 1438199"/>
              <a:gd name="connsiteY0" fmla="*/ 70464 h 3212375"/>
              <a:gd name="connsiteX1" fmla="*/ 1309054 w 1438199"/>
              <a:gd name="connsiteY1" fmla="*/ 5252 h 3212375"/>
              <a:gd name="connsiteX2" fmla="*/ 1291983 w 1438199"/>
              <a:gd name="connsiteY2" fmla="*/ 206297 h 3212375"/>
              <a:gd name="connsiteX3" fmla="*/ 1351912 w 1438199"/>
              <a:gd name="connsiteY3" fmla="*/ 410849 h 3212375"/>
              <a:gd name="connsiteX4" fmla="*/ 1293792 w 1438199"/>
              <a:gd name="connsiteY4" fmla="*/ 719942 h 3212375"/>
              <a:gd name="connsiteX5" fmla="*/ 1236512 w 1438199"/>
              <a:gd name="connsiteY5" fmla="*/ 1045264 h 3212375"/>
              <a:gd name="connsiteX6" fmla="*/ 1192011 w 1438199"/>
              <a:gd name="connsiteY6" fmla="*/ 1408146 h 3212375"/>
              <a:gd name="connsiteX7" fmla="*/ 1108196 w 1438199"/>
              <a:gd name="connsiteY7" fmla="*/ 1961683 h 3212375"/>
              <a:gd name="connsiteX8" fmla="*/ 1130652 w 1438199"/>
              <a:gd name="connsiteY8" fmla="*/ 2351121 h 3212375"/>
              <a:gd name="connsiteX9" fmla="*/ 694026 w 1438199"/>
              <a:gd name="connsiteY9" fmla="*/ 2598788 h 3212375"/>
              <a:gd name="connsiteX10" fmla="*/ 429419 w 1438199"/>
              <a:gd name="connsiteY10" fmla="*/ 2908416 h 3212375"/>
              <a:gd name="connsiteX11" fmla="*/ 190648 w 1438199"/>
              <a:gd name="connsiteY11" fmla="*/ 2960051 h 3212375"/>
              <a:gd name="connsiteX12" fmla="*/ 39305 w 1438199"/>
              <a:gd name="connsiteY12" fmla="*/ 3095797 h 3212375"/>
              <a:gd name="connsiteX13" fmla="*/ 17066 w 1438199"/>
              <a:gd name="connsiteY13" fmla="*/ 3197541 h 3212375"/>
              <a:gd name="connsiteX14" fmla="*/ 17065 w 1438199"/>
              <a:gd name="connsiteY14" fmla="*/ 3197543 h 3212375"/>
              <a:gd name="connsiteX15" fmla="*/ 235896 w 1438199"/>
              <a:gd name="connsiteY15" fmla="*/ 3063077 h 3212375"/>
              <a:gd name="connsiteX16" fmla="*/ 495630 w 1438199"/>
              <a:gd name="connsiteY16" fmla="*/ 2977183 h 3212375"/>
              <a:gd name="connsiteX17" fmla="*/ 780930 w 1438199"/>
              <a:gd name="connsiteY17" fmla="*/ 2645622 h 3212375"/>
              <a:gd name="connsiteX18" fmla="*/ 1207600 w 1438199"/>
              <a:gd name="connsiteY18" fmla="*/ 2452354 h 3212375"/>
              <a:gd name="connsiteX19" fmla="*/ 1202742 w 1438199"/>
              <a:gd name="connsiteY19" fmla="*/ 2456449 h 3212375"/>
              <a:gd name="connsiteX20" fmla="*/ 1227794 w 1438199"/>
              <a:gd name="connsiteY20" fmla="*/ 2427051 h 3212375"/>
              <a:gd name="connsiteX21" fmla="*/ 1200446 w 1438199"/>
              <a:gd name="connsiteY21" fmla="*/ 2010097 h 3212375"/>
              <a:gd name="connsiteX22" fmla="*/ 1252682 w 1438199"/>
              <a:gd name="connsiteY22" fmla="*/ 1609128 h 3212375"/>
              <a:gd name="connsiteX23" fmla="*/ 1320455 w 1438199"/>
              <a:gd name="connsiteY23" fmla="*/ 1149050 h 3212375"/>
              <a:gd name="connsiteX24" fmla="*/ 1342226 w 1438199"/>
              <a:gd name="connsiteY24" fmla="*/ 942221 h 3212375"/>
              <a:gd name="connsiteX25" fmla="*/ 1369441 w 1438199"/>
              <a:gd name="connsiteY25" fmla="*/ 822478 h 3212375"/>
              <a:gd name="connsiteX26" fmla="*/ 1400670 w 1438199"/>
              <a:gd name="connsiteY26" fmla="*/ 677506 h 3212375"/>
              <a:gd name="connsiteX27" fmla="*/ 1437803 w 1438199"/>
              <a:gd name="connsiteY27" fmla="*/ 499543 h 3212375"/>
              <a:gd name="connsiteX28" fmla="*/ 1418396 w 1438199"/>
              <a:gd name="connsiteY28" fmla="*/ 364600 h 3212375"/>
              <a:gd name="connsiteX29" fmla="*/ 1389243 w 1438199"/>
              <a:gd name="connsiteY29" fmla="*/ 196640 h 3212375"/>
              <a:gd name="connsiteX30" fmla="*/ 1388691 w 1438199"/>
              <a:gd name="connsiteY30" fmla="*/ 70464 h 3212375"/>
              <a:gd name="connsiteX0" fmla="*/ 1512040 w 1561548"/>
              <a:gd name="connsiteY0" fmla="*/ 70464 h 3306095"/>
              <a:gd name="connsiteX1" fmla="*/ 1432403 w 1561548"/>
              <a:gd name="connsiteY1" fmla="*/ 5252 h 3306095"/>
              <a:gd name="connsiteX2" fmla="*/ 1415332 w 1561548"/>
              <a:gd name="connsiteY2" fmla="*/ 206297 h 3306095"/>
              <a:gd name="connsiteX3" fmla="*/ 1475261 w 1561548"/>
              <a:gd name="connsiteY3" fmla="*/ 410849 h 3306095"/>
              <a:gd name="connsiteX4" fmla="*/ 1417141 w 1561548"/>
              <a:gd name="connsiteY4" fmla="*/ 719942 h 3306095"/>
              <a:gd name="connsiteX5" fmla="*/ 1359861 w 1561548"/>
              <a:gd name="connsiteY5" fmla="*/ 1045264 h 3306095"/>
              <a:gd name="connsiteX6" fmla="*/ 1315360 w 1561548"/>
              <a:gd name="connsiteY6" fmla="*/ 1408146 h 3306095"/>
              <a:gd name="connsiteX7" fmla="*/ 1231545 w 1561548"/>
              <a:gd name="connsiteY7" fmla="*/ 1961683 h 3306095"/>
              <a:gd name="connsiteX8" fmla="*/ 1254001 w 1561548"/>
              <a:gd name="connsiteY8" fmla="*/ 2351121 h 3306095"/>
              <a:gd name="connsiteX9" fmla="*/ 817375 w 1561548"/>
              <a:gd name="connsiteY9" fmla="*/ 2598788 h 3306095"/>
              <a:gd name="connsiteX10" fmla="*/ 552768 w 1561548"/>
              <a:gd name="connsiteY10" fmla="*/ 2908416 h 3306095"/>
              <a:gd name="connsiteX11" fmla="*/ 313997 w 1561548"/>
              <a:gd name="connsiteY11" fmla="*/ 2960051 h 3306095"/>
              <a:gd name="connsiteX12" fmla="*/ 162654 w 1561548"/>
              <a:gd name="connsiteY12" fmla="*/ 3095797 h 3306095"/>
              <a:gd name="connsiteX13" fmla="*/ 140415 w 1561548"/>
              <a:gd name="connsiteY13" fmla="*/ 3197541 h 3306095"/>
              <a:gd name="connsiteX14" fmla="*/ 5178 w 1561548"/>
              <a:gd name="connsiteY14" fmla="*/ 3303121 h 3306095"/>
              <a:gd name="connsiteX15" fmla="*/ 359245 w 1561548"/>
              <a:gd name="connsiteY15" fmla="*/ 3063077 h 3306095"/>
              <a:gd name="connsiteX16" fmla="*/ 618979 w 1561548"/>
              <a:gd name="connsiteY16" fmla="*/ 2977183 h 3306095"/>
              <a:gd name="connsiteX17" fmla="*/ 904279 w 1561548"/>
              <a:gd name="connsiteY17" fmla="*/ 2645622 h 3306095"/>
              <a:gd name="connsiteX18" fmla="*/ 1330949 w 1561548"/>
              <a:gd name="connsiteY18" fmla="*/ 2452354 h 3306095"/>
              <a:gd name="connsiteX19" fmla="*/ 1326091 w 1561548"/>
              <a:gd name="connsiteY19" fmla="*/ 2456449 h 3306095"/>
              <a:gd name="connsiteX20" fmla="*/ 1351143 w 1561548"/>
              <a:gd name="connsiteY20" fmla="*/ 2427051 h 3306095"/>
              <a:gd name="connsiteX21" fmla="*/ 1323795 w 1561548"/>
              <a:gd name="connsiteY21" fmla="*/ 2010097 h 3306095"/>
              <a:gd name="connsiteX22" fmla="*/ 1376031 w 1561548"/>
              <a:gd name="connsiteY22" fmla="*/ 1609128 h 3306095"/>
              <a:gd name="connsiteX23" fmla="*/ 1443804 w 1561548"/>
              <a:gd name="connsiteY23" fmla="*/ 1149050 h 3306095"/>
              <a:gd name="connsiteX24" fmla="*/ 1465575 w 1561548"/>
              <a:gd name="connsiteY24" fmla="*/ 942221 h 3306095"/>
              <a:gd name="connsiteX25" fmla="*/ 1492790 w 1561548"/>
              <a:gd name="connsiteY25" fmla="*/ 822478 h 3306095"/>
              <a:gd name="connsiteX26" fmla="*/ 1524019 w 1561548"/>
              <a:gd name="connsiteY26" fmla="*/ 677506 h 3306095"/>
              <a:gd name="connsiteX27" fmla="*/ 1561152 w 1561548"/>
              <a:gd name="connsiteY27" fmla="*/ 499543 h 3306095"/>
              <a:gd name="connsiteX28" fmla="*/ 1541745 w 1561548"/>
              <a:gd name="connsiteY28" fmla="*/ 364600 h 3306095"/>
              <a:gd name="connsiteX29" fmla="*/ 1512592 w 1561548"/>
              <a:gd name="connsiteY29" fmla="*/ 196640 h 3306095"/>
              <a:gd name="connsiteX30" fmla="*/ 1512040 w 1561548"/>
              <a:gd name="connsiteY30" fmla="*/ 70464 h 3306095"/>
              <a:gd name="connsiteX0" fmla="*/ 1522346 w 1571854"/>
              <a:gd name="connsiteY0" fmla="*/ 70464 h 3307175"/>
              <a:gd name="connsiteX1" fmla="*/ 1442709 w 1571854"/>
              <a:gd name="connsiteY1" fmla="*/ 5252 h 3307175"/>
              <a:gd name="connsiteX2" fmla="*/ 1425638 w 1571854"/>
              <a:gd name="connsiteY2" fmla="*/ 206297 h 3307175"/>
              <a:gd name="connsiteX3" fmla="*/ 1485567 w 1571854"/>
              <a:gd name="connsiteY3" fmla="*/ 410849 h 3307175"/>
              <a:gd name="connsiteX4" fmla="*/ 1427447 w 1571854"/>
              <a:gd name="connsiteY4" fmla="*/ 719942 h 3307175"/>
              <a:gd name="connsiteX5" fmla="*/ 1370167 w 1571854"/>
              <a:gd name="connsiteY5" fmla="*/ 1045264 h 3307175"/>
              <a:gd name="connsiteX6" fmla="*/ 1325666 w 1571854"/>
              <a:gd name="connsiteY6" fmla="*/ 1408146 h 3307175"/>
              <a:gd name="connsiteX7" fmla="*/ 1241851 w 1571854"/>
              <a:gd name="connsiteY7" fmla="*/ 1961683 h 3307175"/>
              <a:gd name="connsiteX8" fmla="*/ 1264307 w 1571854"/>
              <a:gd name="connsiteY8" fmla="*/ 2351121 h 3307175"/>
              <a:gd name="connsiteX9" fmla="*/ 827681 w 1571854"/>
              <a:gd name="connsiteY9" fmla="*/ 2598788 h 3307175"/>
              <a:gd name="connsiteX10" fmla="*/ 563074 w 1571854"/>
              <a:gd name="connsiteY10" fmla="*/ 2908416 h 3307175"/>
              <a:gd name="connsiteX11" fmla="*/ 324303 w 1571854"/>
              <a:gd name="connsiteY11" fmla="*/ 2960051 h 3307175"/>
              <a:gd name="connsiteX12" fmla="*/ 172960 w 1571854"/>
              <a:gd name="connsiteY12" fmla="*/ 3095797 h 3307175"/>
              <a:gd name="connsiteX13" fmla="*/ 21622 w 1571854"/>
              <a:gd name="connsiteY13" fmla="*/ 3231541 h 3307175"/>
              <a:gd name="connsiteX14" fmla="*/ 15484 w 1571854"/>
              <a:gd name="connsiteY14" fmla="*/ 3303121 h 3307175"/>
              <a:gd name="connsiteX15" fmla="*/ 369551 w 1571854"/>
              <a:gd name="connsiteY15" fmla="*/ 3063077 h 3307175"/>
              <a:gd name="connsiteX16" fmla="*/ 629285 w 1571854"/>
              <a:gd name="connsiteY16" fmla="*/ 2977183 h 3307175"/>
              <a:gd name="connsiteX17" fmla="*/ 914585 w 1571854"/>
              <a:gd name="connsiteY17" fmla="*/ 2645622 h 3307175"/>
              <a:gd name="connsiteX18" fmla="*/ 1341255 w 1571854"/>
              <a:gd name="connsiteY18" fmla="*/ 2452354 h 3307175"/>
              <a:gd name="connsiteX19" fmla="*/ 1336397 w 1571854"/>
              <a:gd name="connsiteY19" fmla="*/ 2456449 h 3307175"/>
              <a:gd name="connsiteX20" fmla="*/ 1361449 w 1571854"/>
              <a:gd name="connsiteY20" fmla="*/ 2427051 h 3307175"/>
              <a:gd name="connsiteX21" fmla="*/ 1334101 w 1571854"/>
              <a:gd name="connsiteY21" fmla="*/ 2010097 h 3307175"/>
              <a:gd name="connsiteX22" fmla="*/ 1386337 w 1571854"/>
              <a:gd name="connsiteY22" fmla="*/ 1609128 h 3307175"/>
              <a:gd name="connsiteX23" fmla="*/ 1454110 w 1571854"/>
              <a:gd name="connsiteY23" fmla="*/ 1149050 h 3307175"/>
              <a:gd name="connsiteX24" fmla="*/ 1475881 w 1571854"/>
              <a:gd name="connsiteY24" fmla="*/ 942221 h 3307175"/>
              <a:gd name="connsiteX25" fmla="*/ 1503096 w 1571854"/>
              <a:gd name="connsiteY25" fmla="*/ 822478 h 3307175"/>
              <a:gd name="connsiteX26" fmla="*/ 1534325 w 1571854"/>
              <a:gd name="connsiteY26" fmla="*/ 677506 h 3307175"/>
              <a:gd name="connsiteX27" fmla="*/ 1571458 w 1571854"/>
              <a:gd name="connsiteY27" fmla="*/ 499543 h 3307175"/>
              <a:gd name="connsiteX28" fmla="*/ 1552051 w 1571854"/>
              <a:gd name="connsiteY28" fmla="*/ 364600 h 3307175"/>
              <a:gd name="connsiteX29" fmla="*/ 1522898 w 1571854"/>
              <a:gd name="connsiteY29" fmla="*/ 196640 h 3307175"/>
              <a:gd name="connsiteX30" fmla="*/ 1522346 w 1571854"/>
              <a:gd name="connsiteY30" fmla="*/ 70464 h 3307175"/>
              <a:gd name="connsiteX0" fmla="*/ 1543536 w 1593044"/>
              <a:gd name="connsiteY0" fmla="*/ 70464 h 3307945"/>
              <a:gd name="connsiteX1" fmla="*/ 1463899 w 1593044"/>
              <a:gd name="connsiteY1" fmla="*/ 5252 h 3307945"/>
              <a:gd name="connsiteX2" fmla="*/ 1446828 w 1593044"/>
              <a:gd name="connsiteY2" fmla="*/ 206297 h 3307945"/>
              <a:gd name="connsiteX3" fmla="*/ 1506757 w 1593044"/>
              <a:gd name="connsiteY3" fmla="*/ 410849 h 3307945"/>
              <a:gd name="connsiteX4" fmla="*/ 1448637 w 1593044"/>
              <a:gd name="connsiteY4" fmla="*/ 719942 h 3307945"/>
              <a:gd name="connsiteX5" fmla="*/ 1391357 w 1593044"/>
              <a:gd name="connsiteY5" fmla="*/ 1045264 h 3307945"/>
              <a:gd name="connsiteX6" fmla="*/ 1346856 w 1593044"/>
              <a:gd name="connsiteY6" fmla="*/ 1408146 h 3307945"/>
              <a:gd name="connsiteX7" fmla="*/ 1263041 w 1593044"/>
              <a:gd name="connsiteY7" fmla="*/ 1961683 h 3307945"/>
              <a:gd name="connsiteX8" fmla="*/ 1285497 w 1593044"/>
              <a:gd name="connsiteY8" fmla="*/ 2351121 h 3307945"/>
              <a:gd name="connsiteX9" fmla="*/ 848871 w 1593044"/>
              <a:gd name="connsiteY9" fmla="*/ 2598788 h 3307945"/>
              <a:gd name="connsiteX10" fmla="*/ 584264 w 1593044"/>
              <a:gd name="connsiteY10" fmla="*/ 2908416 h 3307945"/>
              <a:gd name="connsiteX11" fmla="*/ 345493 w 1593044"/>
              <a:gd name="connsiteY11" fmla="*/ 2960051 h 3307945"/>
              <a:gd name="connsiteX12" fmla="*/ 194150 w 1593044"/>
              <a:gd name="connsiteY12" fmla="*/ 3095797 h 3307945"/>
              <a:gd name="connsiteX13" fmla="*/ 42812 w 1593044"/>
              <a:gd name="connsiteY13" fmla="*/ 3231541 h 3307945"/>
              <a:gd name="connsiteX14" fmla="*/ 11880 w 1593044"/>
              <a:gd name="connsiteY14" fmla="*/ 3224383 h 3307945"/>
              <a:gd name="connsiteX15" fmla="*/ 36674 w 1593044"/>
              <a:gd name="connsiteY15" fmla="*/ 3303121 h 3307945"/>
              <a:gd name="connsiteX16" fmla="*/ 390741 w 1593044"/>
              <a:gd name="connsiteY16" fmla="*/ 3063077 h 3307945"/>
              <a:gd name="connsiteX17" fmla="*/ 650475 w 1593044"/>
              <a:gd name="connsiteY17" fmla="*/ 2977183 h 3307945"/>
              <a:gd name="connsiteX18" fmla="*/ 935775 w 1593044"/>
              <a:gd name="connsiteY18" fmla="*/ 2645622 h 3307945"/>
              <a:gd name="connsiteX19" fmla="*/ 1362445 w 1593044"/>
              <a:gd name="connsiteY19" fmla="*/ 2452354 h 3307945"/>
              <a:gd name="connsiteX20" fmla="*/ 1357587 w 1593044"/>
              <a:gd name="connsiteY20" fmla="*/ 2456449 h 3307945"/>
              <a:gd name="connsiteX21" fmla="*/ 1382639 w 1593044"/>
              <a:gd name="connsiteY21" fmla="*/ 2427051 h 3307945"/>
              <a:gd name="connsiteX22" fmla="*/ 1355291 w 1593044"/>
              <a:gd name="connsiteY22" fmla="*/ 2010097 h 3307945"/>
              <a:gd name="connsiteX23" fmla="*/ 1407527 w 1593044"/>
              <a:gd name="connsiteY23" fmla="*/ 1609128 h 3307945"/>
              <a:gd name="connsiteX24" fmla="*/ 1475300 w 1593044"/>
              <a:gd name="connsiteY24" fmla="*/ 1149050 h 3307945"/>
              <a:gd name="connsiteX25" fmla="*/ 1497071 w 1593044"/>
              <a:gd name="connsiteY25" fmla="*/ 942221 h 3307945"/>
              <a:gd name="connsiteX26" fmla="*/ 1524286 w 1593044"/>
              <a:gd name="connsiteY26" fmla="*/ 822478 h 3307945"/>
              <a:gd name="connsiteX27" fmla="*/ 1555515 w 1593044"/>
              <a:gd name="connsiteY27" fmla="*/ 677506 h 3307945"/>
              <a:gd name="connsiteX28" fmla="*/ 1592648 w 1593044"/>
              <a:gd name="connsiteY28" fmla="*/ 499543 h 3307945"/>
              <a:gd name="connsiteX29" fmla="*/ 1573241 w 1593044"/>
              <a:gd name="connsiteY29" fmla="*/ 364600 h 3307945"/>
              <a:gd name="connsiteX30" fmla="*/ 1544088 w 1593044"/>
              <a:gd name="connsiteY30" fmla="*/ 196640 h 3307945"/>
              <a:gd name="connsiteX31" fmla="*/ 1543536 w 1593044"/>
              <a:gd name="connsiteY31" fmla="*/ 70464 h 3307945"/>
              <a:gd name="connsiteX0" fmla="*/ 1580036 w 1629544"/>
              <a:gd name="connsiteY0" fmla="*/ 70464 h 3323736"/>
              <a:gd name="connsiteX1" fmla="*/ 1500399 w 1629544"/>
              <a:gd name="connsiteY1" fmla="*/ 5252 h 3323736"/>
              <a:gd name="connsiteX2" fmla="*/ 1483328 w 1629544"/>
              <a:gd name="connsiteY2" fmla="*/ 206297 h 3323736"/>
              <a:gd name="connsiteX3" fmla="*/ 1543257 w 1629544"/>
              <a:gd name="connsiteY3" fmla="*/ 410849 h 3323736"/>
              <a:gd name="connsiteX4" fmla="*/ 1485137 w 1629544"/>
              <a:gd name="connsiteY4" fmla="*/ 719942 h 3323736"/>
              <a:gd name="connsiteX5" fmla="*/ 1427857 w 1629544"/>
              <a:gd name="connsiteY5" fmla="*/ 1045264 h 3323736"/>
              <a:gd name="connsiteX6" fmla="*/ 1383356 w 1629544"/>
              <a:gd name="connsiteY6" fmla="*/ 1408146 h 3323736"/>
              <a:gd name="connsiteX7" fmla="*/ 1299541 w 1629544"/>
              <a:gd name="connsiteY7" fmla="*/ 1961683 h 3323736"/>
              <a:gd name="connsiteX8" fmla="*/ 1321997 w 1629544"/>
              <a:gd name="connsiteY8" fmla="*/ 2351121 h 3323736"/>
              <a:gd name="connsiteX9" fmla="*/ 885371 w 1629544"/>
              <a:gd name="connsiteY9" fmla="*/ 2598788 h 3323736"/>
              <a:gd name="connsiteX10" fmla="*/ 620764 w 1629544"/>
              <a:gd name="connsiteY10" fmla="*/ 2908416 h 3323736"/>
              <a:gd name="connsiteX11" fmla="*/ 381993 w 1629544"/>
              <a:gd name="connsiteY11" fmla="*/ 2960051 h 3323736"/>
              <a:gd name="connsiteX12" fmla="*/ 230650 w 1629544"/>
              <a:gd name="connsiteY12" fmla="*/ 3095797 h 3323736"/>
              <a:gd name="connsiteX13" fmla="*/ 79312 w 1629544"/>
              <a:gd name="connsiteY13" fmla="*/ 3231541 h 3323736"/>
              <a:gd name="connsiteX14" fmla="*/ 62 w 1629544"/>
              <a:gd name="connsiteY14" fmla="*/ 3314880 h 3323736"/>
              <a:gd name="connsiteX15" fmla="*/ 73174 w 1629544"/>
              <a:gd name="connsiteY15" fmla="*/ 3303121 h 3323736"/>
              <a:gd name="connsiteX16" fmla="*/ 427241 w 1629544"/>
              <a:gd name="connsiteY16" fmla="*/ 3063077 h 3323736"/>
              <a:gd name="connsiteX17" fmla="*/ 686975 w 1629544"/>
              <a:gd name="connsiteY17" fmla="*/ 2977183 h 3323736"/>
              <a:gd name="connsiteX18" fmla="*/ 972275 w 1629544"/>
              <a:gd name="connsiteY18" fmla="*/ 2645622 h 3323736"/>
              <a:gd name="connsiteX19" fmla="*/ 1398945 w 1629544"/>
              <a:gd name="connsiteY19" fmla="*/ 2452354 h 3323736"/>
              <a:gd name="connsiteX20" fmla="*/ 1394087 w 1629544"/>
              <a:gd name="connsiteY20" fmla="*/ 2456449 h 3323736"/>
              <a:gd name="connsiteX21" fmla="*/ 1419139 w 1629544"/>
              <a:gd name="connsiteY21" fmla="*/ 2427051 h 3323736"/>
              <a:gd name="connsiteX22" fmla="*/ 1391791 w 1629544"/>
              <a:gd name="connsiteY22" fmla="*/ 2010097 h 3323736"/>
              <a:gd name="connsiteX23" fmla="*/ 1444027 w 1629544"/>
              <a:gd name="connsiteY23" fmla="*/ 1609128 h 3323736"/>
              <a:gd name="connsiteX24" fmla="*/ 1511800 w 1629544"/>
              <a:gd name="connsiteY24" fmla="*/ 1149050 h 3323736"/>
              <a:gd name="connsiteX25" fmla="*/ 1533571 w 1629544"/>
              <a:gd name="connsiteY25" fmla="*/ 942221 h 3323736"/>
              <a:gd name="connsiteX26" fmla="*/ 1560786 w 1629544"/>
              <a:gd name="connsiteY26" fmla="*/ 822478 h 3323736"/>
              <a:gd name="connsiteX27" fmla="*/ 1592015 w 1629544"/>
              <a:gd name="connsiteY27" fmla="*/ 677506 h 3323736"/>
              <a:gd name="connsiteX28" fmla="*/ 1629148 w 1629544"/>
              <a:gd name="connsiteY28" fmla="*/ 499543 h 3323736"/>
              <a:gd name="connsiteX29" fmla="*/ 1609741 w 1629544"/>
              <a:gd name="connsiteY29" fmla="*/ 364600 h 3323736"/>
              <a:gd name="connsiteX30" fmla="*/ 1580588 w 1629544"/>
              <a:gd name="connsiteY30" fmla="*/ 196640 h 3323736"/>
              <a:gd name="connsiteX31" fmla="*/ 1580036 w 1629544"/>
              <a:gd name="connsiteY31" fmla="*/ 70464 h 3323736"/>
              <a:gd name="connsiteX0" fmla="*/ 1580040 w 1629548"/>
              <a:gd name="connsiteY0" fmla="*/ 70464 h 3328231"/>
              <a:gd name="connsiteX1" fmla="*/ 1500403 w 1629548"/>
              <a:gd name="connsiteY1" fmla="*/ 5252 h 3328231"/>
              <a:gd name="connsiteX2" fmla="*/ 1483332 w 1629548"/>
              <a:gd name="connsiteY2" fmla="*/ 206297 h 3328231"/>
              <a:gd name="connsiteX3" fmla="*/ 1543261 w 1629548"/>
              <a:gd name="connsiteY3" fmla="*/ 410849 h 3328231"/>
              <a:gd name="connsiteX4" fmla="*/ 1485141 w 1629548"/>
              <a:gd name="connsiteY4" fmla="*/ 719942 h 3328231"/>
              <a:gd name="connsiteX5" fmla="*/ 1427861 w 1629548"/>
              <a:gd name="connsiteY5" fmla="*/ 1045264 h 3328231"/>
              <a:gd name="connsiteX6" fmla="*/ 1383360 w 1629548"/>
              <a:gd name="connsiteY6" fmla="*/ 1408146 h 3328231"/>
              <a:gd name="connsiteX7" fmla="*/ 1299545 w 1629548"/>
              <a:gd name="connsiteY7" fmla="*/ 1961683 h 3328231"/>
              <a:gd name="connsiteX8" fmla="*/ 1322001 w 1629548"/>
              <a:gd name="connsiteY8" fmla="*/ 2351121 h 3328231"/>
              <a:gd name="connsiteX9" fmla="*/ 885375 w 1629548"/>
              <a:gd name="connsiteY9" fmla="*/ 2598788 h 3328231"/>
              <a:gd name="connsiteX10" fmla="*/ 620768 w 1629548"/>
              <a:gd name="connsiteY10" fmla="*/ 2908416 h 3328231"/>
              <a:gd name="connsiteX11" fmla="*/ 381997 w 1629548"/>
              <a:gd name="connsiteY11" fmla="*/ 2960051 h 3328231"/>
              <a:gd name="connsiteX12" fmla="*/ 230654 w 1629548"/>
              <a:gd name="connsiteY12" fmla="*/ 3095797 h 3328231"/>
              <a:gd name="connsiteX13" fmla="*/ 79316 w 1629548"/>
              <a:gd name="connsiteY13" fmla="*/ 3231541 h 3328231"/>
              <a:gd name="connsiteX14" fmla="*/ 66 w 1629548"/>
              <a:gd name="connsiteY14" fmla="*/ 3314880 h 3328231"/>
              <a:gd name="connsiteX15" fmla="*/ 72411 w 1629548"/>
              <a:gd name="connsiteY15" fmla="*/ 3312068 h 3328231"/>
              <a:gd name="connsiteX16" fmla="*/ 427245 w 1629548"/>
              <a:gd name="connsiteY16" fmla="*/ 3063077 h 3328231"/>
              <a:gd name="connsiteX17" fmla="*/ 686979 w 1629548"/>
              <a:gd name="connsiteY17" fmla="*/ 2977183 h 3328231"/>
              <a:gd name="connsiteX18" fmla="*/ 972279 w 1629548"/>
              <a:gd name="connsiteY18" fmla="*/ 2645622 h 3328231"/>
              <a:gd name="connsiteX19" fmla="*/ 1398949 w 1629548"/>
              <a:gd name="connsiteY19" fmla="*/ 2452354 h 3328231"/>
              <a:gd name="connsiteX20" fmla="*/ 1394091 w 1629548"/>
              <a:gd name="connsiteY20" fmla="*/ 2456449 h 3328231"/>
              <a:gd name="connsiteX21" fmla="*/ 1419143 w 1629548"/>
              <a:gd name="connsiteY21" fmla="*/ 2427051 h 3328231"/>
              <a:gd name="connsiteX22" fmla="*/ 1391795 w 1629548"/>
              <a:gd name="connsiteY22" fmla="*/ 2010097 h 3328231"/>
              <a:gd name="connsiteX23" fmla="*/ 1444031 w 1629548"/>
              <a:gd name="connsiteY23" fmla="*/ 1609128 h 3328231"/>
              <a:gd name="connsiteX24" fmla="*/ 1511804 w 1629548"/>
              <a:gd name="connsiteY24" fmla="*/ 1149050 h 3328231"/>
              <a:gd name="connsiteX25" fmla="*/ 1533575 w 1629548"/>
              <a:gd name="connsiteY25" fmla="*/ 942221 h 3328231"/>
              <a:gd name="connsiteX26" fmla="*/ 1560790 w 1629548"/>
              <a:gd name="connsiteY26" fmla="*/ 822478 h 3328231"/>
              <a:gd name="connsiteX27" fmla="*/ 1592019 w 1629548"/>
              <a:gd name="connsiteY27" fmla="*/ 677506 h 3328231"/>
              <a:gd name="connsiteX28" fmla="*/ 1629152 w 1629548"/>
              <a:gd name="connsiteY28" fmla="*/ 499543 h 3328231"/>
              <a:gd name="connsiteX29" fmla="*/ 1609745 w 1629548"/>
              <a:gd name="connsiteY29" fmla="*/ 364600 h 3328231"/>
              <a:gd name="connsiteX30" fmla="*/ 1580592 w 1629548"/>
              <a:gd name="connsiteY30" fmla="*/ 196640 h 3328231"/>
              <a:gd name="connsiteX31" fmla="*/ 1580040 w 1629548"/>
              <a:gd name="connsiteY31" fmla="*/ 70464 h 3328231"/>
              <a:gd name="connsiteX0" fmla="*/ 1580099 w 1629607"/>
              <a:gd name="connsiteY0" fmla="*/ 70464 h 3344123"/>
              <a:gd name="connsiteX1" fmla="*/ 1500462 w 1629607"/>
              <a:gd name="connsiteY1" fmla="*/ 5252 h 3344123"/>
              <a:gd name="connsiteX2" fmla="*/ 1483391 w 1629607"/>
              <a:gd name="connsiteY2" fmla="*/ 206297 h 3344123"/>
              <a:gd name="connsiteX3" fmla="*/ 1543320 w 1629607"/>
              <a:gd name="connsiteY3" fmla="*/ 410849 h 3344123"/>
              <a:gd name="connsiteX4" fmla="*/ 1485200 w 1629607"/>
              <a:gd name="connsiteY4" fmla="*/ 719942 h 3344123"/>
              <a:gd name="connsiteX5" fmla="*/ 1427920 w 1629607"/>
              <a:gd name="connsiteY5" fmla="*/ 1045264 h 3344123"/>
              <a:gd name="connsiteX6" fmla="*/ 1383419 w 1629607"/>
              <a:gd name="connsiteY6" fmla="*/ 1408146 h 3344123"/>
              <a:gd name="connsiteX7" fmla="*/ 1299604 w 1629607"/>
              <a:gd name="connsiteY7" fmla="*/ 1961683 h 3344123"/>
              <a:gd name="connsiteX8" fmla="*/ 1322060 w 1629607"/>
              <a:gd name="connsiteY8" fmla="*/ 2351121 h 3344123"/>
              <a:gd name="connsiteX9" fmla="*/ 885434 w 1629607"/>
              <a:gd name="connsiteY9" fmla="*/ 2598788 h 3344123"/>
              <a:gd name="connsiteX10" fmla="*/ 620827 w 1629607"/>
              <a:gd name="connsiteY10" fmla="*/ 2908416 h 3344123"/>
              <a:gd name="connsiteX11" fmla="*/ 382056 w 1629607"/>
              <a:gd name="connsiteY11" fmla="*/ 2960051 h 3344123"/>
              <a:gd name="connsiteX12" fmla="*/ 230713 w 1629607"/>
              <a:gd name="connsiteY12" fmla="*/ 3095797 h 3344123"/>
              <a:gd name="connsiteX13" fmla="*/ 79375 w 1629607"/>
              <a:gd name="connsiteY13" fmla="*/ 3231541 h 3344123"/>
              <a:gd name="connsiteX14" fmla="*/ 125 w 1629607"/>
              <a:gd name="connsiteY14" fmla="*/ 3314880 h 3344123"/>
              <a:gd name="connsiteX15" fmla="*/ 66079 w 1629607"/>
              <a:gd name="connsiteY15" fmla="*/ 3334053 h 3344123"/>
              <a:gd name="connsiteX16" fmla="*/ 427304 w 1629607"/>
              <a:gd name="connsiteY16" fmla="*/ 3063077 h 3344123"/>
              <a:gd name="connsiteX17" fmla="*/ 687038 w 1629607"/>
              <a:gd name="connsiteY17" fmla="*/ 2977183 h 3344123"/>
              <a:gd name="connsiteX18" fmla="*/ 972338 w 1629607"/>
              <a:gd name="connsiteY18" fmla="*/ 2645622 h 3344123"/>
              <a:gd name="connsiteX19" fmla="*/ 1399008 w 1629607"/>
              <a:gd name="connsiteY19" fmla="*/ 2452354 h 3344123"/>
              <a:gd name="connsiteX20" fmla="*/ 1394150 w 1629607"/>
              <a:gd name="connsiteY20" fmla="*/ 2456449 h 3344123"/>
              <a:gd name="connsiteX21" fmla="*/ 1419202 w 1629607"/>
              <a:gd name="connsiteY21" fmla="*/ 2427051 h 3344123"/>
              <a:gd name="connsiteX22" fmla="*/ 1391854 w 1629607"/>
              <a:gd name="connsiteY22" fmla="*/ 2010097 h 3344123"/>
              <a:gd name="connsiteX23" fmla="*/ 1444090 w 1629607"/>
              <a:gd name="connsiteY23" fmla="*/ 1609128 h 3344123"/>
              <a:gd name="connsiteX24" fmla="*/ 1511863 w 1629607"/>
              <a:gd name="connsiteY24" fmla="*/ 1149050 h 3344123"/>
              <a:gd name="connsiteX25" fmla="*/ 1533634 w 1629607"/>
              <a:gd name="connsiteY25" fmla="*/ 942221 h 3344123"/>
              <a:gd name="connsiteX26" fmla="*/ 1560849 w 1629607"/>
              <a:gd name="connsiteY26" fmla="*/ 822478 h 3344123"/>
              <a:gd name="connsiteX27" fmla="*/ 1592078 w 1629607"/>
              <a:gd name="connsiteY27" fmla="*/ 677506 h 3344123"/>
              <a:gd name="connsiteX28" fmla="*/ 1629211 w 1629607"/>
              <a:gd name="connsiteY28" fmla="*/ 499543 h 3344123"/>
              <a:gd name="connsiteX29" fmla="*/ 1609804 w 1629607"/>
              <a:gd name="connsiteY29" fmla="*/ 364600 h 3344123"/>
              <a:gd name="connsiteX30" fmla="*/ 1580651 w 1629607"/>
              <a:gd name="connsiteY30" fmla="*/ 196640 h 3344123"/>
              <a:gd name="connsiteX31" fmla="*/ 1580099 w 1629607"/>
              <a:gd name="connsiteY31" fmla="*/ 70464 h 3344123"/>
              <a:gd name="connsiteX0" fmla="*/ 1601988 w 1651496"/>
              <a:gd name="connsiteY0" fmla="*/ 70464 h 3343089"/>
              <a:gd name="connsiteX1" fmla="*/ 1522351 w 1651496"/>
              <a:gd name="connsiteY1" fmla="*/ 5252 h 3343089"/>
              <a:gd name="connsiteX2" fmla="*/ 1505280 w 1651496"/>
              <a:gd name="connsiteY2" fmla="*/ 206297 h 3343089"/>
              <a:gd name="connsiteX3" fmla="*/ 1565209 w 1651496"/>
              <a:gd name="connsiteY3" fmla="*/ 410849 h 3343089"/>
              <a:gd name="connsiteX4" fmla="*/ 1507089 w 1651496"/>
              <a:gd name="connsiteY4" fmla="*/ 719942 h 3343089"/>
              <a:gd name="connsiteX5" fmla="*/ 1449809 w 1651496"/>
              <a:gd name="connsiteY5" fmla="*/ 1045264 h 3343089"/>
              <a:gd name="connsiteX6" fmla="*/ 1405308 w 1651496"/>
              <a:gd name="connsiteY6" fmla="*/ 1408146 h 3343089"/>
              <a:gd name="connsiteX7" fmla="*/ 1321493 w 1651496"/>
              <a:gd name="connsiteY7" fmla="*/ 1961683 h 3343089"/>
              <a:gd name="connsiteX8" fmla="*/ 1343949 w 1651496"/>
              <a:gd name="connsiteY8" fmla="*/ 2351121 h 3343089"/>
              <a:gd name="connsiteX9" fmla="*/ 907323 w 1651496"/>
              <a:gd name="connsiteY9" fmla="*/ 2598788 h 3343089"/>
              <a:gd name="connsiteX10" fmla="*/ 642716 w 1651496"/>
              <a:gd name="connsiteY10" fmla="*/ 2908416 h 3343089"/>
              <a:gd name="connsiteX11" fmla="*/ 403945 w 1651496"/>
              <a:gd name="connsiteY11" fmla="*/ 2960051 h 3343089"/>
              <a:gd name="connsiteX12" fmla="*/ 252602 w 1651496"/>
              <a:gd name="connsiteY12" fmla="*/ 3095797 h 3343089"/>
              <a:gd name="connsiteX13" fmla="*/ 101264 w 1651496"/>
              <a:gd name="connsiteY13" fmla="*/ 3231541 h 3343089"/>
              <a:gd name="connsiteX14" fmla="*/ 29 w 1651496"/>
              <a:gd name="connsiteY14" fmla="*/ 3308489 h 3343089"/>
              <a:gd name="connsiteX15" fmla="*/ 87968 w 1651496"/>
              <a:gd name="connsiteY15" fmla="*/ 3334053 h 3343089"/>
              <a:gd name="connsiteX16" fmla="*/ 449193 w 1651496"/>
              <a:gd name="connsiteY16" fmla="*/ 3063077 h 3343089"/>
              <a:gd name="connsiteX17" fmla="*/ 708927 w 1651496"/>
              <a:gd name="connsiteY17" fmla="*/ 2977183 h 3343089"/>
              <a:gd name="connsiteX18" fmla="*/ 994227 w 1651496"/>
              <a:gd name="connsiteY18" fmla="*/ 2645622 h 3343089"/>
              <a:gd name="connsiteX19" fmla="*/ 1420897 w 1651496"/>
              <a:gd name="connsiteY19" fmla="*/ 2452354 h 3343089"/>
              <a:gd name="connsiteX20" fmla="*/ 1416039 w 1651496"/>
              <a:gd name="connsiteY20" fmla="*/ 2456449 h 3343089"/>
              <a:gd name="connsiteX21" fmla="*/ 1441091 w 1651496"/>
              <a:gd name="connsiteY21" fmla="*/ 2427051 h 3343089"/>
              <a:gd name="connsiteX22" fmla="*/ 1413743 w 1651496"/>
              <a:gd name="connsiteY22" fmla="*/ 2010097 h 3343089"/>
              <a:gd name="connsiteX23" fmla="*/ 1465979 w 1651496"/>
              <a:gd name="connsiteY23" fmla="*/ 1609128 h 3343089"/>
              <a:gd name="connsiteX24" fmla="*/ 1533752 w 1651496"/>
              <a:gd name="connsiteY24" fmla="*/ 1149050 h 3343089"/>
              <a:gd name="connsiteX25" fmla="*/ 1555523 w 1651496"/>
              <a:gd name="connsiteY25" fmla="*/ 942221 h 3343089"/>
              <a:gd name="connsiteX26" fmla="*/ 1582738 w 1651496"/>
              <a:gd name="connsiteY26" fmla="*/ 822478 h 3343089"/>
              <a:gd name="connsiteX27" fmla="*/ 1613967 w 1651496"/>
              <a:gd name="connsiteY27" fmla="*/ 677506 h 3343089"/>
              <a:gd name="connsiteX28" fmla="*/ 1651100 w 1651496"/>
              <a:gd name="connsiteY28" fmla="*/ 499543 h 3343089"/>
              <a:gd name="connsiteX29" fmla="*/ 1631693 w 1651496"/>
              <a:gd name="connsiteY29" fmla="*/ 364600 h 3343089"/>
              <a:gd name="connsiteX30" fmla="*/ 1602540 w 1651496"/>
              <a:gd name="connsiteY30" fmla="*/ 196640 h 3343089"/>
              <a:gd name="connsiteX31" fmla="*/ 1601988 w 1651496"/>
              <a:gd name="connsiteY31" fmla="*/ 70464 h 3343089"/>
              <a:gd name="connsiteX0" fmla="*/ 1601988 w 1651496"/>
              <a:gd name="connsiteY0" fmla="*/ 70464 h 3343089"/>
              <a:gd name="connsiteX1" fmla="*/ 1522351 w 1651496"/>
              <a:gd name="connsiteY1" fmla="*/ 5252 h 3343089"/>
              <a:gd name="connsiteX2" fmla="*/ 1505280 w 1651496"/>
              <a:gd name="connsiteY2" fmla="*/ 206297 h 3343089"/>
              <a:gd name="connsiteX3" fmla="*/ 1565209 w 1651496"/>
              <a:gd name="connsiteY3" fmla="*/ 410849 h 3343089"/>
              <a:gd name="connsiteX4" fmla="*/ 1507089 w 1651496"/>
              <a:gd name="connsiteY4" fmla="*/ 719942 h 3343089"/>
              <a:gd name="connsiteX5" fmla="*/ 1449809 w 1651496"/>
              <a:gd name="connsiteY5" fmla="*/ 1045264 h 3343089"/>
              <a:gd name="connsiteX6" fmla="*/ 1405308 w 1651496"/>
              <a:gd name="connsiteY6" fmla="*/ 1408146 h 3343089"/>
              <a:gd name="connsiteX7" fmla="*/ 1321493 w 1651496"/>
              <a:gd name="connsiteY7" fmla="*/ 1961683 h 3343089"/>
              <a:gd name="connsiteX8" fmla="*/ 1343949 w 1651496"/>
              <a:gd name="connsiteY8" fmla="*/ 2351121 h 3343089"/>
              <a:gd name="connsiteX9" fmla="*/ 907323 w 1651496"/>
              <a:gd name="connsiteY9" fmla="*/ 2598788 h 3343089"/>
              <a:gd name="connsiteX10" fmla="*/ 642716 w 1651496"/>
              <a:gd name="connsiteY10" fmla="*/ 2908416 h 3343089"/>
              <a:gd name="connsiteX11" fmla="*/ 400110 w 1651496"/>
              <a:gd name="connsiteY11" fmla="*/ 3004788 h 3343089"/>
              <a:gd name="connsiteX12" fmla="*/ 252602 w 1651496"/>
              <a:gd name="connsiteY12" fmla="*/ 3095797 h 3343089"/>
              <a:gd name="connsiteX13" fmla="*/ 101264 w 1651496"/>
              <a:gd name="connsiteY13" fmla="*/ 3231541 h 3343089"/>
              <a:gd name="connsiteX14" fmla="*/ 29 w 1651496"/>
              <a:gd name="connsiteY14" fmla="*/ 3308489 h 3343089"/>
              <a:gd name="connsiteX15" fmla="*/ 87968 w 1651496"/>
              <a:gd name="connsiteY15" fmla="*/ 3334053 h 3343089"/>
              <a:gd name="connsiteX16" fmla="*/ 449193 w 1651496"/>
              <a:gd name="connsiteY16" fmla="*/ 3063077 h 3343089"/>
              <a:gd name="connsiteX17" fmla="*/ 708927 w 1651496"/>
              <a:gd name="connsiteY17" fmla="*/ 2977183 h 3343089"/>
              <a:gd name="connsiteX18" fmla="*/ 994227 w 1651496"/>
              <a:gd name="connsiteY18" fmla="*/ 2645622 h 3343089"/>
              <a:gd name="connsiteX19" fmla="*/ 1420897 w 1651496"/>
              <a:gd name="connsiteY19" fmla="*/ 2452354 h 3343089"/>
              <a:gd name="connsiteX20" fmla="*/ 1416039 w 1651496"/>
              <a:gd name="connsiteY20" fmla="*/ 2456449 h 3343089"/>
              <a:gd name="connsiteX21" fmla="*/ 1441091 w 1651496"/>
              <a:gd name="connsiteY21" fmla="*/ 2427051 h 3343089"/>
              <a:gd name="connsiteX22" fmla="*/ 1413743 w 1651496"/>
              <a:gd name="connsiteY22" fmla="*/ 2010097 h 3343089"/>
              <a:gd name="connsiteX23" fmla="*/ 1465979 w 1651496"/>
              <a:gd name="connsiteY23" fmla="*/ 1609128 h 3343089"/>
              <a:gd name="connsiteX24" fmla="*/ 1533752 w 1651496"/>
              <a:gd name="connsiteY24" fmla="*/ 1149050 h 3343089"/>
              <a:gd name="connsiteX25" fmla="*/ 1555523 w 1651496"/>
              <a:gd name="connsiteY25" fmla="*/ 942221 h 3343089"/>
              <a:gd name="connsiteX26" fmla="*/ 1582738 w 1651496"/>
              <a:gd name="connsiteY26" fmla="*/ 822478 h 3343089"/>
              <a:gd name="connsiteX27" fmla="*/ 1613967 w 1651496"/>
              <a:gd name="connsiteY27" fmla="*/ 677506 h 3343089"/>
              <a:gd name="connsiteX28" fmla="*/ 1651100 w 1651496"/>
              <a:gd name="connsiteY28" fmla="*/ 499543 h 3343089"/>
              <a:gd name="connsiteX29" fmla="*/ 1631693 w 1651496"/>
              <a:gd name="connsiteY29" fmla="*/ 364600 h 3343089"/>
              <a:gd name="connsiteX30" fmla="*/ 1602540 w 1651496"/>
              <a:gd name="connsiteY30" fmla="*/ 196640 h 3343089"/>
              <a:gd name="connsiteX31" fmla="*/ 1601988 w 1651496"/>
              <a:gd name="connsiteY31" fmla="*/ 70464 h 334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651496" h="3343089">
                <a:moveTo>
                  <a:pt x="1601988" y="70464"/>
                </a:moveTo>
                <a:cubicBezTo>
                  <a:pt x="1588623" y="38566"/>
                  <a:pt x="1538469" y="-17387"/>
                  <a:pt x="1522351" y="5252"/>
                </a:cubicBezTo>
                <a:cubicBezTo>
                  <a:pt x="1506233" y="27891"/>
                  <a:pt x="1498137" y="138697"/>
                  <a:pt x="1505280" y="206297"/>
                </a:cubicBezTo>
                <a:cubicBezTo>
                  <a:pt x="1512423" y="273897"/>
                  <a:pt x="1564908" y="325242"/>
                  <a:pt x="1565209" y="410849"/>
                </a:cubicBezTo>
                <a:cubicBezTo>
                  <a:pt x="1565510" y="496456"/>
                  <a:pt x="1526322" y="614206"/>
                  <a:pt x="1507089" y="719942"/>
                </a:cubicBezTo>
                <a:cubicBezTo>
                  <a:pt x="1487856" y="825678"/>
                  <a:pt x="1466772" y="930563"/>
                  <a:pt x="1449809" y="1045264"/>
                </a:cubicBezTo>
                <a:cubicBezTo>
                  <a:pt x="1432846" y="1159965"/>
                  <a:pt x="1426694" y="1255410"/>
                  <a:pt x="1405308" y="1408146"/>
                </a:cubicBezTo>
                <a:cubicBezTo>
                  <a:pt x="1383922" y="1560882"/>
                  <a:pt x="1331720" y="1804521"/>
                  <a:pt x="1321493" y="1961683"/>
                </a:cubicBezTo>
                <a:cubicBezTo>
                  <a:pt x="1311267" y="2118846"/>
                  <a:pt x="1309059" y="2142891"/>
                  <a:pt x="1343949" y="2351121"/>
                </a:cubicBezTo>
                <a:cubicBezTo>
                  <a:pt x="1252297" y="2458370"/>
                  <a:pt x="1024195" y="2505906"/>
                  <a:pt x="907323" y="2598788"/>
                </a:cubicBezTo>
                <a:cubicBezTo>
                  <a:pt x="790451" y="2691670"/>
                  <a:pt x="706075" y="2886253"/>
                  <a:pt x="642716" y="2908416"/>
                </a:cubicBezTo>
                <a:cubicBezTo>
                  <a:pt x="572966" y="2952564"/>
                  <a:pt x="396659" y="2992475"/>
                  <a:pt x="400110" y="3004788"/>
                </a:cubicBezTo>
                <a:cubicBezTo>
                  <a:pt x="360315" y="3013394"/>
                  <a:pt x="255627" y="3078030"/>
                  <a:pt x="252602" y="3095797"/>
                </a:cubicBezTo>
                <a:cubicBezTo>
                  <a:pt x="228742" y="3120040"/>
                  <a:pt x="68499" y="3236994"/>
                  <a:pt x="101264" y="3231541"/>
                </a:cubicBezTo>
                <a:cubicBezTo>
                  <a:pt x="70886" y="3252972"/>
                  <a:pt x="1052" y="3296559"/>
                  <a:pt x="29" y="3308489"/>
                </a:cubicBezTo>
                <a:cubicBezTo>
                  <a:pt x="-994" y="3320419"/>
                  <a:pt x="24825" y="3360937"/>
                  <a:pt x="87968" y="3334053"/>
                </a:cubicBezTo>
                <a:cubicBezTo>
                  <a:pt x="151111" y="3307169"/>
                  <a:pt x="369432" y="3099804"/>
                  <a:pt x="449193" y="3063077"/>
                </a:cubicBezTo>
                <a:cubicBezTo>
                  <a:pt x="481106" y="3023750"/>
                  <a:pt x="619665" y="3037130"/>
                  <a:pt x="708927" y="2977183"/>
                </a:cubicBezTo>
                <a:cubicBezTo>
                  <a:pt x="798190" y="2917236"/>
                  <a:pt x="872327" y="2762109"/>
                  <a:pt x="994227" y="2645622"/>
                </a:cubicBezTo>
                <a:cubicBezTo>
                  <a:pt x="1154473" y="2554956"/>
                  <a:pt x="1344247" y="2487845"/>
                  <a:pt x="1420897" y="2452354"/>
                </a:cubicBezTo>
                <a:cubicBezTo>
                  <a:pt x="1497547" y="2416863"/>
                  <a:pt x="1417530" y="2456576"/>
                  <a:pt x="1416039" y="2456449"/>
                </a:cubicBezTo>
                <a:cubicBezTo>
                  <a:pt x="1414548" y="2456322"/>
                  <a:pt x="1296782" y="2507065"/>
                  <a:pt x="1441091" y="2427051"/>
                </a:cubicBezTo>
                <a:cubicBezTo>
                  <a:pt x="1472920" y="2292330"/>
                  <a:pt x="1404738" y="2150508"/>
                  <a:pt x="1413743" y="2010097"/>
                </a:cubicBezTo>
                <a:cubicBezTo>
                  <a:pt x="1417845" y="1954695"/>
                  <a:pt x="1445978" y="1752636"/>
                  <a:pt x="1465979" y="1609128"/>
                </a:cubicBezTo>
                <a:cubicBezTo>
                  <a:pt x="1485980" y="1465620"/>
                  <a:pt x="1518828" y="1260201"/>
                  <a:pt x="1533752" y="1149050"/>
                </a:cubicBezTo>
                <a:cubicBezTo>
                  <a:pt x="1548676" y="1037899"/>
                  <a:pt x="1547359" y="996650"/>
                  <a:pt x="1555523" y="942221"/>
                </a:cubicBezTo>
                <a:cubicBezTo>
                  <a:pt x="1563687" y="887792"/>
                  <a:pt x="1572997" y="866597"/>
                  <a:pt x="1582738" y="822478"/>
                </a:cubicBezTo>
                <a:cubicBezTo>
                  <a:pt x="1592479" y="778359"/>
                  <a:pt x="1602573" y="731329"/>
                  <a:pt x="1613967" y="677506"/>
                </a:cubicBezTo>
                <a:cubicBezTo>
                  <a:pt x="1625361" y="623684"/>
                  <a:pt x="1648146" y="551694"/>
                  <a:pt x="1651100" y="499543"/>
                </a:cubicBezTo>
                <a:cubicBezTo>
                  <a:pt x="1654054" y="447392"/>
                  <a:pt x="1639786" y="415084"/>
                  <a:pt x="1631693" y="364600"/>
                </a:cubicBezTo>
                <a:cubicBezTo>
                  <a:pt x="1623600" y="314116"/>
                  <a:pt x="1607491" y="245663"/>
                  <a:pt x="1602540" y="196640"/>
                </a:cubicBezTo>
                <a:cubicBezTo>
                  <a:pt x="1597589" y="147617"/>
                  <a:pt x="1615353" y="102362"/>
                  <a:pt x="1601988" y="70464"/>
                </a:cubicBezTo>
                <a:close/>
              </a:path>
            </a:pathLst>
          </a:custGeom>
          <a:solidFill>
            <a:schemeClr val="accent1">
              <a:alpha val="28000"/>
            </a:schemeClr>
          </a:solidFill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Freeform 7">
            <a:extLst>
              <a:ext uri="{FF2B5EF4-FFF2-40B4-BE49-F238E27FC236}">
                <a16:creationId xmlns="" xmlns:a16="http://schemas.microsoft.com/office/drawing/2014/main" id="{A9999200-7257-4FD9-BF00-2A3C62138E4D}"/>
              </a:ext>
            </a:extLst>
          </p:cNvPr>
          <p:cNvSpPr/>
          <p:nvPr/>
        </p:nvSpPr>
        <p:spPr>
          <a:xfrm>
            <a:off x="5333822" y="2116515"/>
            <a:ext cx="3042269" cy="2080980"/>
          </a:xfrm>
          <a:custGeom>
            <a:avLst/>
            <a:gdLst>
              <a:gd name="connsiteX0" fmla="*/ 54708 w 1761392"/>
              <a:gd name="connsiteY0" fmla="*/ 7815 h 1211383"/>
              <a:gd name="connsiteX1" fmla="*/ 236416 w 1761392"/>
              <a:gd name="connsiteY1" fmla="*/ 101599 h 1211383"/>
              <a:gd name="connsiteX2" fmla="*/ 476739 w 1761392"/>
              <a:gd name="connsiteY2" fmla="*/ 207107 h 1211383"/>
              <a:gd name="connsiteX3" fmla="*/ 640862 w 1761392"/>
              <a:gd name="connsiteY3" fmla="*/ 300891 h 1211383"/>
              <a:gd name="connsiteX4" fmla="*/ 752231 w 1761392"/>
              <a:gd name="connsiteY4" fmla="*/ 441568 h 1211383"/>
              <a:gd name="connsiteX5" fmla="*/ 928077 w 1761392"/>
              <a:gd name="connsiteY5" fmla="*/ 541215 h 1211383"/>
              <a:gd name="connsiteX6" fmla="*/ 1309077 w 1761392"/>
              <a:gd name="connsiteY6" fmla="*/ 816707 h 1211383"/>
              <a:gd name="connsiteX7" fmla="*/ 1701800 w 1761392"/>
              <a:gd name="connsiteY7" fmla="*/ 1139091 h 1211383"/>
              <a:gd name="connsiteX8" fmla="*/ 1666631 w 1761392"/>
              <a:gd name="connsiteY8" fmla="*/ 1203568 h 1211383"/>
              <a:gd name="connsiteX9" fmla="*/ 1514231 w 1761392"/>
              <a:gd name="connsiteY9" fmla="*/ 1092199 h 1211383"/>
              <a:gd name="connsiteX10" fmla="*/ 1303216 w 1761392"/>
              <a:gd name="connsiteY10" fmla="*/ 933938 h 1211383"/>
              <a:gd name="connsiteX11" fmla="*/ 1191846 w 1761392"/>
              <a:gd name="connsiteY11" fmla="*/ 846015 h 1211383"/>
              <a:gd name="connsiteX12" fmla="*/ 969108 w 1761392"/>
              <a:gd name="connsiteY12" fmla="*/ 687753 h 1211383"/>
              <a:gd name="connsiteX13" fmla="*/ 781539 w 1761392"/>
              <a:gd name="connsiteY13" fmla="*/ 552938 h 1211383"/>
              <a:gd name="connsiteX14" fmla="*/ 670169 w 1761392"/>
              <a:gd name="connsiteY14" fmla="*/ 482599 h 1211383"/>
              <a:gd name="connsiteX15" fmla="*/ 588108 w 1761392"/>
              <a:gd name="connsiteY15" fmla="*/ 400538 h 1211383"/>
              <a:gd name="connsiteX16" fmla="*/ 547077 w 1761392"/>
              <a:gd name="connsiteY16" fmla="*/ 318476 h 1211383"/>
              <a:gd name="connsiteX17" fmla="*/ 494323 w 1761392"/>
              <a:gd name="connsiteY17" fmla="*/ 295030 h 1211383"/>
              <a:gd name="connsiteX18" fmla="*/ 406400 w 1761392"/>
              <a:gd name="connsiteY18" fmla="*/ 295030 h 1211383"/>
              <a:gd name="connsiteX19" fmla="*/ 224693 w 1761392"/>
              <a:gd name="connsiteY19" fmla="*/ 183661 h 1211383"/>
              <a:gd name="connsiteX20" fmla="*/ 48846 w 1761392"/>
              <a:gd name="connsiteY20" fmla="*/ 101599 h 1211383"/>
              <a:gd name="connsiteX21" fmla="*/ 1954 w 1761392"/>
              <a:gd name="connsiteY21" fmla="*/ 54707 h 1211383"/>
              <a:gd name="connsiteX22" fmla="*/ 54708 w 1761392"/>
              <a:gd name="connsiteY22" fmla="*/ 7815 h 1211383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50483 w 1724844"/>
              <a:gd name="connsiteY4" fmla="*/ 434755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301468 w 1724844"/>
              <a:gd name="connsiteY10" fmla="*/ 927125 h 1198448"/>
              <a:gd name="connsiteX11" fmla="*/ 1190098 w 1724844"/>
              <a:gd name="connsiteY11" fmla="*/ 839202 h 1198448"/>
              <a:gd name="connsiteX12" fmla="*/ 967360 w 1724844"/>
              <a:gd name="connsiteY12" fmla="*/ 680940 h 1198448"/>
              <a:gd name="connsiteX13" fmla="*/ 779791 w 1724844"/>
              <a:gd name="connsiteY13" fmla="*/ 546125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50483 w 1724844"/>
              <a:gd name="connsiteY4" fmla="*/ 434755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90098 w 1724844"/>
              <a:gd name="connsiteY11" fmla="*/ 839202 h 1198448"/>
              <a:gd name="connsiteX12" fmla="*/ 967360 w 1724844"/>
              <a:gd name="connsiteY12" fmla="*/ 680940 h 1198448"/>
              <a:gd name="connsiteX13" fmla="*/ 779791 w 1724844"/>
              <a:gd name="connsiteY13" fmla="*/ 546125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50483 w 1724844"/>
              <a:gd name="connsiteY4" fmla="*/ 434755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67360 w 1724844"/>
              <a:gd name="connsiteY12" fmla="*/ 680940 h 1198448"/>
              <a:gd name="connsiteX13" fmla="*/ 779791 w 1724844"/>
              <a:gd name="connsiteY13" fmla="*/ 546125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50483 w 1724844"/>
              <a:gd name="connsiteY4" fmla="*/ 434755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54660 w 1724844"/>
              <a:gd name="connsiteY12" fmla="*/ 687290 h 1198448"/>
              <a:gd name="connsiteX13" fmla="*/ 779791 w 1724844"/>
              <a:gd name="connsiteY13" fmla="*/ 546125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50483 w 1724844"/>
              <a:gd name="connsiteY4" fmla="*/ 434755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54660 w 1724844"/>
              <a:gd name="connsiteY12" fmla="*/ 687290 h 1198448"/>
              <a:gd name="connsiteX13" fmla="*/ 760741 w 1724844"/>
              <a:gd name="connsiteY13" fmla="*/ 555650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63183 w 1724844"/>
              <a:gd name="connsiteY4" fmla="*/ 412530 h 1198448"/>
              <a:gd name="connsiteX5" fmla="*/ 926329 w 1724844"/>
              <a:gd name="connsiteY5" fmla="*/ 53440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54660 w 1724844"/>
              <a:gd name="connsiteY12" fmla="*/ 687290 h 1198448"/>
              <a:gd name="connsiteX13" fmla="*/ 760741 w 1724844"/>
              <a:gd name="connsiteY13" fmla="*/ 555650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63183 w 1724844"/>
              <a:gd name="connsiteY4" fmla="*/ 412530 h 1198448"/>
              <a:gd name="connsiteX5" fmla="*/ 935854 w 1724844"/>
              <a:gd name="connsiteY5" fmla="*/ 52805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54660 w 1724844"/>
              <a:gd name="connsiteY12" fmla="*/ 687290 h 1198448"/>
              <a:gd name="connsiteX13" fmla="*/ 760741 w 1724844"/>
              <a:gd name="connsiteY13" fmla="*/ 555650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4844"/>
              <a:gd name="connsiteY0" fmla="*/ 1002 h 1198448"/>
              <a:gd name="connsiteX1" fmla="*/ 234668 w 1724844"/>
              <a:gd name="connsiteY1" fmla="*/ 94786 h 1198448"/>
              <a:gd name="connsiteX2" fmla="*/ 474991 w 1724844"/>
              <a:gd name="connsiteY2" fmla="*/ 200294 h 1198448"/>
              <a:gd name="connsiteX3" fmla="*/ 639114 w 1724844"/>
              <a:gd name="connsiteY3" fmla="*/ 294078 h 1198448"/>
              <a:gd name="connsiteX4" fmla="*/ 763183 w 1724844"/>
              <a:gd name="connsiteY4" fmla="*/ 412530 h 1198448"/>
              <a:gd name="connsiteX5" fmla="*/ 935854 w 1724844"/>
              <a:gd name="connsiteY5" fmla="*/ 528052 h 1198448"/>
              <a:gd name="connsiteX6" fmla="*/ 1307329 w 1724844"/>
              <a:gd name="connsiteY6" fmla="*/ 809894 h 1198448"/>
              <a:gd name="connsiteX7" fmla="*/ 1700052 w 1724844"/>
              <a:gd name="connsiteY7" fmla="*/ 1132278 h 1198448"/>
              <a:gd name="connsiteX8" fmla="*/ 1664883 w 1724844"/>
              <a:gd name="connsiteY8" fmla="*/ 1196755 h 1198448"/>
              <a:gd name="connsiteX9" fmla="*/ 1506133 w 1724844"/>
              <a:gd name="connsiteY9" fmla="*/ 1098086 h 1198448"/>
              <a:gd name="connsiteX10" fmla="*/ 1282418 w 1724844"/>
              <a:gd name="connsiteY10" fmla="*/ 930300 h 1198448"/>
              <a:gd name="connsiteX11" fmla="*/ 1167873 w 1724844"/>
              <a:gd name="connsiteY11" fmla="*/ 842377 h 1198448"/>
              <a:gd name="connsiteX12" fmla="*/ 954660 w 1724844"/>
              <a:gd name="connsiteY12" fmla="*/ 687290 h 1198448"/>
              <a:gd name="connsiteX13" fmla="*/ 760741 w 1724844"/>
              <a:gd name="connsiteY13" fmla="*/ 555650 h 1198448"/>
              <a:gd name="connsiteX14" fmla="*/ 668421 w 1724844"/>
              <a:gd name="connsiteY14" fmla="*/ 475786 h 1198448"/>
              <a:gd name="connsiteX15" fmla="*/ 586360 w 1724844"/>
              <a:gd name="connsiteY15" fmla="*/ 393725 h 1198448"/>
              <a:gd name="connsiteX16" fmla="*/ 545329 w 1724844"/>
              <a:gd name="connsiteY16" fmla="*/ 311663 h 1198448"/>
              <a:gd name="connsiteX17" fmla="*/ 492575 w 1724844"/>
              <a:gd name="connsiteY17" fmla="*/ 288217 h 1198448"/>
              <a:gd name="connsiteX18" fmla="*/ 404652 w 1724844"/>
              <a:gd name="connsiteY18" fmla="*/ 288217 h 1198448"/>
              <a:gd name="connsiteX19" fmla="*/ 222945 w 1724844"/>
              <a:gd name="connsiteY19" fmla="*/ 176848 h 1198448"/>
              <a:gd name="connsiteX20" fmla="*/ 47098 w 1724844"/>
              <a:gd name="connsiteY20" fmla="*/ 94786 h 1198448"/>
              <a:gd name="connsiteX21" fmla="*/ 206 w 1724844"/>
              <a:gd name="connsiteY21" fmla="*/ 47894 h 1198448"/>
              <a:gd name="connsiteX22" fmla="*/ 52960 w 1724844"/>
              <a:gd name="connsiteY22" fmla="*/ 1002 h 1198448"/>
              <a:gd name="connsiteX0" fmla="*/ 52960 w 1723444"/>
              <a:gd name="connsiteY0" fmla="*/ 1002 h 1198448"/>
              <a:gd name="connsiteX1" fmla="*/ 234668 w 1723444"/>
              <a:gd name="connsiteY1" fmla="*/ 94786 h 1198448"/>
              <a:gd name="connsiteX2" fmla="*/ 474991 w 1723444"/>
              <a:gd name="connsiteY2" fmla="*/ 200294 h 1198448"/>
              <a:gd name="connsiteX3" fmla="*/ 639114 w 1723444"/>
              <a:gd name="connsiteY3" fmla="*/ 294078 h 1198448"/>
              <a:gd name="connsiteX4" fmla="*/ 763183 w 1723444"/>
              <a:gd name="connsiteY4" fmla="*/ 412530 h 1198448"/>
              <a:gd name="connsiteX5" fmla="*/ 935854 w 1723444"/>
              <a:gd name="connsiteY5" fmla="*/ 528052 h 1198448"/>
              <a:gd name="connsiteX6" fmla="*/ 1326379 w 1723444"/>
              <a:gd name="connsiteY6" fmla="*/ 809894 h 1198448"/>
              <a:gd name="connsiteX7" fmla="*/ 1700052 w 1723444"/>
              <a:gd name="connsiteY7" fmla="*/ 1132278 h 1198448"/>
              <a:gd name="connsiteX8" fmla="*/ 1664883 w 1723444"/>
              <a:gd name="connsiteY8" fmla="*/ 1196755 h 1198448"/>
              <a:gd name="connsiteX9" fmla="*/ 1506133 w 1723444"/>
              <a:gd name="connsiteY9" fmla="*/ 1098086 h 1198448"/>
              <a:gd name="connsiteX10" fmla="*/ 1282418 w 1723444"/>
              <a:gd name="connsiteY10" fmla="*/ 930300 h 1198448"/>
              <a:gd name="connsiteX11" fmla="*/ 1167873 w 1723444"/>
              <a:gd name="connsiteY11" fmla="*/ 842377 h 1198448"/>
              <a:gd name="connsiteX12" fmla="*/ 954660 w 1723444"/>
              <a:gd name="connsiteY12" fmla="*/ 687290 h 1198448"/>
              <a:gd name="connsiteX13" fmla="*/ 760741 w 1723444"/>
              <a:gd name="connsiteY13" fmla="*/ 555650 h 1198448"/>
              <a:gd name="connsiteX14" fmla="*/ 668421 w 1723444"/>
              <a:gd name="connsiteY14" fmla="*/ 475786 h 1198448"/>
              <a:gd name="connsiteX15" fmla="*/ 586360 w 1723444"/>
              <a:gd name="connsiteY15" fmla="*/ 393725 h 1198448"/>
              <a:gd name="connsiteX16" fmla="*/ 545329 w 1723444"/>
              <a:gd name="connsiteY16" fmla="*/ 311663 h 1198448"/>
              <a:gd name="connsiteX17" fmla="*/ 492575 w 1723444"/>
              <a:gd name="connsiteY17" fmla="*/ 288217 h 1198448"/>
              <a:gd name="connsiteX18" fmla="*/ 404652 w 1723444"/>
              <a:gd name="connsiteY18" fmla="*/ 288217 h 1198448"/>
              <a:gd name="connsiteX19" fmla="*/ 222945 w 1723444"/>
              <a:gd name="connsiteY19" fmla="*/ 176848 h 1198448"/>
              <a:gd name="connsiteX20" fmla="*/ 47098 w 1723444"/>
              <a:gd name="connsiteY20" fmla="*/ 94786 h 1198448"/>
              <a:gd name="connsiteX21" fmla="*/ 206 w 1723444"/>
              <a:gd name="connsiteY21" fmla="*/ 47894 h 1198448"/>
              <a:gd name="connsiteX22" fmla="*/ 52960 w 1723444"/>
              <a:gd name="connsiteY22" fmla="*/ 1002 h 1198448"/>
              <a:gd name="connsiteX0" fmla="*/ 52960 w 1723444"/>
              <a:gd name="connsiteY0" fmla="*/ 1002 h 1198448"/>
              <a:gd name="connsiteX1" fmla="*/ 234668 w 1723444"/>
              <a:gd name="connsiteY1" fmla="*/ 94786 h 1198448"/>
              <a:gd name="connsiteX2" fmla="*/ 474991 w 1723444"/>
              <a:gd name="connsiteY2" fmla="*/ 200294 h 1198448"/>
              <a:gd name="connsiteX3" fmla="*/ 639114 w 1723444"/>
              <a:gd name="connsiteY3" fmla="*/ 294078 h 1198448"/>
              <a:gd name="connsiteX4" fmla="*/ 763183 w 1723444"/>
              <a:gd name="connsiteY4" fmla="*/ 412530 h 1198448"/>
              <a:gd name="connsiteX5" fmla="*/ 935854 w 1723444"/>
              <a:gd name="connsiteY5" fmla="*/ 528052 h 1198448"/>
              <a:gd name="connsiteX6" fmla="*/ 1326379 w 1723444"/>
              <a:gd name="connsiteY6" fmla="*/ 809894 h 1198448"/>
              <a:gd name="connsiteX7" fmla="*/ 1700052 w 1723444"/>
              <a:gd name="connsiteY7" fmla="*/ 1132278 h 1198448"/>
              <a:gd name="connsiteX8" fmla="*/ 1664883 w 1723444"/>
              <a:gd name="connsiteY8" fmla="*/ 1196755 h 1198448"/>
              <a:gd name="connsiteX9" fmla="*/ 1506133 w 1723444"/>
              <a:gd name="connsiteY9" fmla="*/ 1098086 h 1198448"/>
              <a:gd name="connsiteX10" fmla="*/ 1282418 w 1723444"/>
              <a:gd name="connsiteY10" fmla="*/ 930300 h 1198448"/>
              <a:gd name="connsiteX11" fmla="*/ 1167873 w 1723444"/>
              <a:gd name="connsiteY11" fmla="*/ 842377 h 1198448"/>
              <a:gd name="connsiteX12" fmla="*/ 954660 w 1723444"/>
              <a:gd name="connsiteY12" fmla="*/ 687290 h 1198448"/>
              <a:gd name="connsiteX13" fmla="*/ 760741 w 1723444"/>
              <a:gd name="connsiteY13" fmla="*/ 555650 h 1198448"/>
              <a:gd name="connsiteX14" fmla="*/ 668421 w 1723444"/>
              <a:gd name="connsiteY14" fmla="*/ 475786 h 1198448"/>
              <a:gd name="connsiteX15" fmla="*/ 586360 w 1723444"/>
              <a:gd name="connsiteY15" fmla="*/ 393725 h 1198448"/>
              <a:gd name="connsiteX16" fmla="*/ 516754 w 1723444"/>
              <a:gd name="connsiteY16" fmla="*/ 359288 h 1198448"/>
              <a:gd name="connsiteX17" fmla="*/ 492575 w 1723444"/>
              <a:gd name="connsiteY17" fmla="*/ 288217 h 1198448"/>
              <a:gd name="connsiteX18" fmla="*/ 404652 w 1723444"/>
              <a:gd name="connsiteY18" fmla="*/ 288217 h 1198448"/>
              <a:gd name="connsiteX19" fmla="*/ 222945 w 1723444"/>
              <a:gd name="connsiteY19" fmla="*/ 176848 h 1198448"/>
              <a:gd name="connsiteX20" fmla="*/ 47098 w 1723444"/>
              <a:gd name="connsiteY20" fmla="*/ 94786 h 1198448"/>
              <a:gd name="connsiteX21" fmla="*/ 206 w 1723444"/>
              <a:gd name="connsiteY21" fmla="*/ 47894 h 1198448"/>
              <a:gd name="connsiteX22" fmla="*/ 52960 w 1723444"/>
              <a:gd name="connsiteY22" fmla="*/ 1002 h 1198448"/>
              <a:gd name="connsiteX0" fmla="*/ 52960 w 1723444"/>
              <a:gd name="connsiteY0" fmla="*/ 1002 h 1198448"/>
              <a:gd name="connsiteX1" fmla="*/ 234668 w 1723444"/>
              <a:gd name="connsiteY1" fmla="*/ 94786 h 1198448"/>
              <a:gd name="connsiteX2" fmla="*/ 474991 w 1723444"/>
              <a:gd name="connsiteY2" fmla="*/ 200294 h 1198448"/>
              <a:gd name="connsiteX3" fmla="*/ 639114 w 1723444"/>
              <a:gd name="connsiteY3" fmla="*/ 294078 h 1198448"/>
              <a:gd name="connsiteX4" fmla="*/ 763183 w 1723444"/>
              <a:gd name="connsiteY4" fmla="*/ 412530 h 1198448"/>
              <a:gd name="connsiteX5" fmla="*/ 935854 w 1723444"/>
              <a:gd name="connsiteY5" fmla="*/ 528052 h 1198448"/>
              <a:gd name="connsiteX6" fmla="*/ 1326379 w 1723444"/>
              <a:gd name="connsiteY6" fmla="*/ 809894 h 1198448"/>
              <a:gd name="connsiteX7" fmla="*/ 1700052 w 1723444"/>
              <a:gd name="connsiteY7" fmla="*/ 1132278 h 1198448"/>
              <a:gd name="connsiteX8" fmla="*/ 1664883 w 1723444"/>
              <a:gd name="connsiteY8" fmla="*/ 1196755 h 1198448"/>
              <a:gd name="connsiteX9" fmla="*/ 1506133 w 1723444"/>
              <a:gd name="connsiteY9" fmla="*/ 1098086 h 1198448"/>
              <a:gd name="connsiteX10" fmla="*/ 1282418 w 1723444"/>
              <a:gd name="connsiteY10" fmla="*/ 930300 h 1198448"/>
              <a:gd name="connsiteX11" fmla="*/ 1167873 w 1723444"/>
              <a:gd name="connsiteY11" fmla="*/ 842377 h 1198448"/>
              <a:gd name="connsiteX12" fmla="*/ 954660 w 1723444"/>
              <a:gd name="connsiteY12" fmla="*/ 687290 h 1198448"/>
              <a:gd name="connsiteX13" fmla="*/ 760741 w 1723444"/>
              <a:gd name="connsiteY13" fmla="*/ 555650 h 1198448"/>
              <a:gd name="connsiteX14" fmla="*/ 668421 w 1723444"/>
              <a:gd name="connsiteY14" fmla="*/ 475786 h 1198448"/>
              <a:gd name="connsiteX15" fmla="*/ 586360 w 1723444"/>
              <a:gd name="connsiteY15" fmla="*/ 393725 h 1198448"/>
              <a:gd name="connsiteX16" fmla="*/ 516754 w 1723444"/>
              <a:gd name="connsiteY16" fmla="*/ 359288 h 1198448"/>
              <a:gd name="connsiteX17" fmla="*/ 464000 w 1723444"/>
              <a:gd name="connsiteY17" fmla="*/ 300917 h 1198448"/>
              <a:gd name="connsiteX18" fmla="*/ 404652 w 1723444"/>
              <a:gd name="connsiteY18" fmla="*/ 288217 h 1198448"/>
              <a:gd name="connsiteX19" fmla="*/ 222945 w 1723444"/>
              <a:gd name="connsiteY19" fmla="*/ 176848 h 1198448"/>
              <a:gd name="connsiteX20" fmla="*/ 47098 w 1723444"/>
              <a:gd name="connsiteY20" fmla="*/ 94786 h 1198448"/>
              <a:gd name="connsiteX21" fmla="*/ 206 w 1723444"/>
              <a:gd name="connsiteY21" fmla="*/ 47894 h 1198448"/>
              <a:gd name="connsiteX22" fmla="*/ 52960 w 1723444"/>
              <a:gd name="connsiteY22" fmla="*/ 1002 h 1198448"/>
              <a:gd name="connsiteX0" fmla="*/ 52960 w 1723444"/>
              <a:gd name="connsiteY0" fmla="*/ 1002 h 1198448"/>
              <a:gd name="connsiteX1" fmla="*/ 234668 w 1723444"/>
              <a:gd name="connsiteY1" fmla="*/ 94786 h 1198448"/>
              <a:gd name="connsiteX2" fmla="*/ 474991 w 1723444"/>
              <a:gd name="connsiteY2" fmla="*/ 200294 h 1198448"/>
              <a:gd name="connsiteX3" fmla="*/ 639114 w 1723444"/>
              <a:gd name="connsiteY3" fmla="*/ 294078 h 1198448"/>
              <a:gd name="connsiteX4" fmla="*/ 763183 w 1723444"/>
              <a:gd name="connsiteY4" fmla="*/ 412530 h 1198448"/>
              <a:gd name="connsiteX5" fmla="*/ 935854 w 1723444"/>
              <a:gd name="connsiteY5" fmla="*/ 528052 h 1198448"/>
              <a:gd name="connsiteX6" fmla="*/ 1326379 w 1723444"/>
              <a:gd name="connsiteY6" fmla="*/ 809894 h 1198448"/>
              <a:gd name="connsiteX7" fmla="*/ 1700052 w 1723444"/>
              <a:gd name="connsiteY7" fmla="*/ 1132278 h 1198448"/>
              <a:gd name="connsiteX8" fmla="*/ 1664883 w 1723444"/>
              <a:gd name="connsiteY8" fmla="*/ 1196755 h 1198448"/>
              <a:gd name="connsiteX9" fmla="*/ 1506133 w 1723444"/>
              <a:gd name="connsiteY9" fmla="*/ 1098086 h 1198448"/>
              <a:gd name="connsiteX10" fmla="*/ 1282418 w 1723444"/>
              <a:gd name="connsiteY10" fmla="*/ 930300 h 1198448"/>
              <a:gd name="connsiteX11" fmla="*/ 1167873 w 1723444"/>
              <a:gd name="connsiteY11" fmla="*/ 842377 h 1198448"/>
              <a:gd name="connsiteX12" fmla="*/ 954660 w 1723444"/>
              <a:gd name="connsiteY12" fmla="*/ 687290 h 1198448"/>
              <a:gd name="connsiteX13" fmla="*/ 760741 w 1723444"/>
              <a:gd name="connsiteY13" fmla="*/ 555650 h 1198448"/>
              <a:gd name="connsiteX14" fmla="*/ 668421 w 1723444"/>
              <a:gd name="connsiteY14" fmla="*/ 475786 h 1198448"/>
              <a:gd name="connsiteX15" fmla="*/ 589535 w 1723444"/>
              <a:gd name="connsiteY15" fmla="*/ 428650 h 1198448"/>
              <a:gd name="connsiteX16" fmla="*/ 516754 w 1723444"/>
              <a:gd name="connsiteY16" fmla="*/ 359288 h 1198448"/>
              <a:gd name="connsiteX17" fmla="*/ 464000 w 1723444"/>
              <a:gd name="connsiteY17" fmla="*/ 300917 h 1198448"/>
              <a:gd name="connsiteX18" fmla="*/ 404652 w 1723444"/>
              <a:gd name="connsiteY18" fmla="*/ 288217 h 1198448"/>
              <a:gd name="connsiteX19" fmla="*/ 222945 w 1723444"/>
              <a:gd name="connsiteY19" fmla="*/ 176848 h 1198448"/>
              <a:gd name="connsiteX20" fmla="*/ 47098 w 1723444"/>
              <a:gd name="connsiteY20" fmla="*/ 94786 h 1198448"/>
              <a:gd name="connsiteX21" fmla="*/ 206 w 1723444"/>
              <a:gd name="connsiteY21" fmla="*/ 47894 h 1198448"/>
              <a:gd name="connsiteX22" fmla="*/ 52960 w 1723444"/>
              <a:gd name="connsiteY22" fmla="*/ 1002 h 1198448"/>
              <a:gd name="connsiteX0" fmla="*/ 62603 w 1723562"/>
              <a:gd name="connsiteY0" fmla="*/ 340 h 1305736"/>
              <a:gd name="connsiteX1" fmla="*/ 234786 w 1723562"/>
              <a:gd name="connsiteY1" fmla="*/ 202074 h 1305736"/>
              <a:gd name="connsiteX2" fmla="*/ 475109 w 1723562"/>
              <a:gd name="connsiteY2" fmla="*/ 307582 h 1305736"/>
              <a:gd name="connsiteX3" fmla="*/ 639232 w 1723562"/>
              <a:gd name="connsiteY3" fmla="*/ 401366 h 1305736"/>
              <a:gd name="connsiteX4" fmla="*/ 763301 w 1723562"/>
              <a:gd name="connsiteY4" fmla="*/ 519818 h 1305736"/>
              <a:gd name="connsiteX5" fmla="*/ 935972 w 1723562"/>
              <a:gd name="connsiteY5" fmla="*/ 635340 h 1305736"/>
              <a:gd name="connsiteX6" fmla="*/ 1326497 w 1723562"/>
              <a:gd name="connsiteY6" fmla="*/ 917182 h 1305736"/>
              <a:gd name="connsiteX7" fmla="*/ 1700170 w 1723562"/>
              <a:gd name="connsiteY7" fmla="*/ 1239566 h 1305736"/>
              <a:gd name="connsiteX8" fmla="*/ 1665001 w 1723562"/>
              <a:gd name="connsiteY8" fmla="*/ 1304043 h 1305736"/>
              <a:gd name="connsiteX9" fmla="*/ 1506251 w 1723562"/>
              <a:gd name="connsiteY9" fmla="*/ 1205374 h 1305736"/>
              <a:gd name="connsiteX10" fmla="*/ 1282536 w 1723562"/>
              <a:gd name="connsiteY10" fmla="*/ 1037588 h 1305736"/>
              <a:gd name="connsiteX11" fmla="*/ 1167991 w 1723562"/>
              <a:gd name="connsiteY11" fmla="*/ 949665 h 1305736"/>
              <a:gd name="connsiteX12" fmla="*/ 954778 w 1723562"/>
              <a:gd name="connsiteY12" fmla="*/ 794578 h 1305736"/>
              <a:gd name="connsiteX13" fmla="*/ 760859 w 1723562"/>
              <a:gd name="connsiteY13" fmla="*/ 662938 h 1305736"/>
              <a:gd name="connsiteX14" fmla="*/ 668539 w 1723562"/>
              <a:gd name="connsiteY14" fmla="*/ 583074 h 1305736"/>
              <a:gd name="connsiteX15" fmla="*/ 589653 w 1723562"/>
              <a:gd name="connsiteY15" fmla="*/ 535938 h 1305736"/>
              <a:gd name="connsiteX16" fmla="*/ 516872 w 1723562"/>
              <a:gd name="connsiteY16" fmla="*/ 466576 h 1305736"/>
              <a:gd name="connsiteX17" fmla="*/ 464118 w 1723562"/>
              <a:gd name="connsiteY17" fmla="*/ 408205 h 1305736"/>
              <a:gd name="connsiteX18" fmla="*/ 404770 w 1723562"/>
              <a:gd name="connsiteY18" fmla="*/ 395505 h 1305736"/>
              <a:gd name="connsiteX19" fmla="*/ 223063 w 1723562"/>
              <a:gd name="connsiteY19" fmla="*/ 284136 h 1305736"/>
              <a:gd name="connsiteX20" fmla="*/ 47216 w 1723562"/>
              <a:gd name="connsiteY20" fmla="*/ 202074 h 1305736"/>
              <a:gd name="connsiteX21" fmla="*/ 324 w 1723562"/>
              <a:gd name="connsiteY21" fmla="*/ 155182 h 1305736"/>
              <a:gd name="connsiteX22" fmla="*/ 62603 w 1723562"/>
              <a:gd name="connsiteY22" fmla="*/ 340 h 1305736"/>
              <a:gd name="connsiteX0" fmla="*/ 62603 w 1723562"/>
              <a:gd name="connsiteY0" fmla="*/ 818 h 1306214"/>
              <a:gd name="connsiteX1" fmla="*/ 317336 w 1723562"/>
              <a:gd name="connsiteY1" fmla="*/ 104127 h 1306214"/>
              <a:gd name="connsiteX2" fmla="*/ 475109 w 1723562"/>
              <a:gd name="connsiteY2" fmla="*/ 308060 h 1306214"/>
              <a:gd name="connsiteX3" fmla="*/ 639232 w 1723562"/>
              <a:gd name="connsiteY3" fmla="*/ 401844 h 1306214"/>
              <a:gd name="connsiteX4" fmla="*/ 763301 w 1723562"/>
              <a:gd name="connsiteY4" fmla="*/ 520296 h 1306214"/>
              <a:gd name="connsiteX5" fmla="*/ 935972 w 1723562"/>
              <a:gd name="connsiteY5" fmla="*/ 635818 h 1306214"/>
              <a:gd name="connsiteX6" fmla="*/ 1326497 w 1723562"/>
              <a:gd name="connsiteY6" fmla="*/ 917660 h 1306214"/>
              <a:gd name="connsiteX7" fmla="*/ 1700170 w 1723562"/>
              <a:gd name="connsiteY7" fmla="*/ 1240044 h 1306214"/>
              <a:gd name="connsiteX8" fmla="*/ 1665001 w 1723562"/>
              <a:gd name="connsiteY8" fmla="*/ 1304521 h 1306214"/>
              <a:gd name="connsiteX9" fmla="*/ 1506251 w 1723562"/>
              <a:gd name="connsiteY9" fmla="*/ 1205852 h 1306214"/>
              <a:gd name="connsiteX10" fmla="*/ 1282536 w 1723562"/>
              <a:gd name="connsiteY10" fmla="*/ 1038066 h 1306214"/>
              <a:gd name="connsiteX11" fmla="*/ 1167991 w 1723562"/>
              <a:gd name="connsiteY11" fmla="*/ 950143 h 1306214"/>
              <a:gd name="connsiteX12" fmla="*/ 954778 w 1723562"/>
              <a:gd name="connsiteY12" fmla="*/ 795056 h 1306214"/>
              <a:gd name="connsiteX13" fmla="*/ 760859 w 1723562"/>
              <a:gd name="connsiteY13" fmla="*/ 663416 h 1306214"/>
              <a:gd name="connsiteX14" fmla="*/ 668539 w 1723562"/>
              <a:gd name="connsiteY14" fmla="*/ 583552 h 1306214"/>
              <a:gd name="connsiteX15" fmla="*/ 589653 w 1723562"/>
              <a:gd name="connsiteY15" fmla="*/ 536416 h 1306214"/>
              <a:gd name="connsiteX16" fmla="*/ 516872 w 1723562"/>
              <a:gd name="connsiteY16" fmla="*/ 467054 h 1306214"/>
              <a:gd name="connsiteX17" fmla="*/ 464118 w 1723562"/>
              <a:gd name="connsiteY17" fmla="*/ 408683 h 1306214"/>
              <a:gd name="connsiteX18" fmla="*/ 404770 w 1723562"/>
              <a:gd name="connsiteY18" fmla="*/ 395983 h 1306214"/>
              <a:gd name="connsiteX19" fmla="*/ 223063 w 1723562"/>
              <a:gd name="connsiteY19" fmla="*/ 284614 h 1306214"/>
              <a:gd name="connsiteX20" fmla="*/ 47216 w 1723562"/>
              <a:gd name="connsiteY20" fmla="*/ 202552 h 1306214"/>
              <a:gd name="connsiteX21" fmla="*/ 324 w 1723562"/>
              <a:gd name="connsiteY21" fmla="*/ 155660 h 1306214"/>
              <a:gd name="connsiteX22" fmla="*/ 62603 w 1723562"/>
              <a:gd name="connsiteY22" fmla="*/ 818 h 1306214"/>
              <a:gd name="connsiteX0" fmla="*/ 62603 w 1723562"/>
              <a:gd name="connsiteY0" fmla="*/ 818 h 1306214"/>
              <a:gd name="connsiteX1" fmla="*/ 317336 w 1723562"/>
              <a:gd name="connsiteY1" fmla="*/ 104127 h 1306214"/>
              <a:gd name="connsiteX2" fmla="*/ 475109 w 1723562"/>
              <a:gd name="connsiteY2" fmla="*/ 308060 h 1306214"/>
              <a:gd name="connsiteX3" fmla="*/ 639232 w 1723562"/>
              <a:gd name="connsiteY3" fmla="*/ 401844 h 1306214"/>
              <a:gd name="connsiteX4" fmla="*/ 763301 w 1723562"/>
              <a:gd name="connsiteY4" fmla="*/ 520296 h 1306214"/>
              <a:gd name="connsiteX5" fmla="*/ 935972 w 1723562"/>
              <a:gd name="connsiteY5" fmla="*/ 635818 h 1306214"/>
              <a:gd name="connsiteX6" fmla="*/ 1326497 w 1723562"/>
              <a:gd name="connsiteY6" fmla="*/ 917660 h 1306214"/>
              <a:gd name="connsiteX7" fmla="*/ 1700170 w 1723562"/>
              <a:gd name="connsiteY7" fmla="*/ 1240044 h 1306214"/>
              <a:gd name="connsiteX8" fmla="*/ 1665001 w 1723562"/>
              <a:gd name="connsiteY8" fmla="*/ 1304521 h 1306214"/>
              <a:gd name="connsiteX9" fmla="*/ 1506251 w 1723562"/>
              <a:gd name="connsiteY9" fmla="*/ 1205852 h 1306214"/>
              <a:gd name="connsiteX10" fmla="*/ 1282536 w 1723562"/>
              <a:gd name="connsiteY10" fmla="*/ 1038066 h 1306214"/>
              <a:gd name="connsiteX11" fmla="*/ 1167991 w 1723562"/>
              <a:gd name="connsiteY11" fmla="*/ 950143 h 1306214"/>
              <a:gd name="connsiteX12" fmla="*/ 954778 w 1723562"/>
              <a:gd name="connsiteY12" fmla="*/ 795056 h 1306214"/>
              <a:gd name="connsiteX13" fmla="*/ 760859 w 1723562"/>
              <a:gd name="connsiteY13" fmla="*/ 663416 h 1306214"/>
              <a:gd name="connsiteX14" fmla="*/ 668539 w 1723562"/>
              <a:gd name="connsiteY14" fmla="*/ 583552 h 1306214"/>
              <a:gd name="connsiteX15" fmla="*/ 589653 w 1723562"/>
              <a:gd name="connsiteY15" fmla="*/ 536416 h 1306214"/>
              <a:gd name="connsiteX16" fmla="*/ 516872 w 1723562"/>
              <a:gd name="connsiteY16" fmla="*/ 467054 h 1306214"/>
              <a:gd name="connsiteX17" fmla="*/ 464118 w 1723562"/>
              <a:gd name="connsiteY17" fmla="*/ 408683 h 1306214"/>
              <a:gd name="connsiteX18" fmla="*/ 404770 w 1723562"/>
              <a:gd name="connsiteY18" fmla="*/ 395983 h 1306214"/>
              <a:gd name="connsiteX19" fmla="*/ 229413 w 1723562"/>
              <a:gd name="connsiteY19" fmla="*/ 236989 h 1306214"/>
              <a:gd name="connsiteX20" fmla="*/ 47216 w 1723562"/>
              <a:gd name="connsiteY20" fmla="*/ 202552 h 1306214"/>
              <a:gd name="connsiteX21" fmla="*/ 324 w 1723562"/>
              <a:gd name="connsiteY21" fmla="*/ 155660 h 1306214"/>
              <a:gd name="connsiteX22" fmla="*/ 62603 w 1723562"/>
              <a:gd name="connsiteY22" fmla="*/ 818 h 1306214"/>
              <a:gd name="connsiteX0" fmla="*/ 62603 w 1723562"/>
              <a:gd name="connsiteY0" fmla="*/ 818 h 1306214"/>
              <a:gd name="connsiteX1" fmla="*/ 317336 w 1723562"/>
              <a:gd name="connsiteY1" fmla="*/ 104127 h 1306214"/>
              <a:gd name="connsiteX2" fmla="*/ 475109 w 1723562"/>
              <a:gd name="connsiteY2" fmla="*/ 308060 h 1306214"/>
              <a:gd name="connsiteX3" fmla="*/ 639232 w 1723562"/>
              <a:gd name="connsiteY3" fmla="*/ 401844 h 1306214"/>
              <a:gd name="connsiteX4" fmla="*/ 763301 w 1723562"/>
              <a:gd name="connsiteY4" fmla="*/ 520296 h 1306214"/>
              <a:gd name="connsiteX5" fmla="*/ 935972 w 1723562"/>
              <a:gd name="connsiteY5" fmla="*/ 635818 h 1306214"/>
              <a:gd name="connsiteX6" fmla="*/ 1326497 w 1723562"/>
              <a:gd name="connsiteY6" fmla="*/ 917660 h 1306214"/>
              <a:gd name="connsiteX7" fmla="*/ 1700170 w 1723562"/>
              <a:gd name="connsiteY7" fmla="*/ 1240044 h 1306214"/>
              <a:gd name="connsiteX8" fmla="*/ 1665001 w 1723562"/>
              <a:gd name="connsiteY8" fmla="*/ 1304521 h 1306214"/>
              <a:gd name="connsiteX9" fmla="*/ 1506251 w 1723562"/>
              <a:gd name="connsiteY9" fmla="*/ 1205852 h 1306214"/>
              <a:gd name="connsiteX10" fmla="*/ 1282536 w 1723562"/>
              <a:gd name="connsiteY10" fmla="*/ 1038066 h 1306214"/>
              <a:gd name="connsiteX11" fmla="*/ 1167991 w 1723562"/>
              <a:gd name="connsiteY11" fmla="*/ 950143 h 1306214"/>
              <a:gd name="connsiteX12" fmla="*/ 954778 w 1723562"/>
              <a:gd name="connsiteY12" fmla="*/ 795056 h 1306214"/>
              <a:gd name="connsiteX13" fmla="*/ 760859 w 1723562"/>
              <a:gd name="connsiteY13" fmla="*/ 663416 h 1306214"/>
              <a:gd name="connsiteX14" fmla="*/ 668539 w 1723562"/>
              <a:gd name="connsiteY14" fmla="*/ 583552 h 1306214"/>
              <a:gd name="connsiteX15" fmla="*/ 589653 w 1723562"/>
              <a:gd name="connsiteY15" fmla="*/ 536416 h 1306214"/>
              <a:gd name="connsiteX16" fmla="*/ 516872 w 1723562"/>
              <a:gd name="connsiteY16" fmla="*/ 467054 h 1306214"/>
              <a:gd name="connsiteX17" fmla="*/ 464118 w 1723562"/>
              <a:gd name="connsiteY17" fmla="*/ 408683 h 1306214"/>
              <a:gd name="connsiteX18" fmla="*/ 382545 w 1723562"/>
              <a:gd name="connsiteY18" fmla="*/ 351533 h 1306214"/>
              <a:gd name="connsiteX19" fmla="*/ 229413 w 1723562"/>
              <a:gd name="connsiteY19" fmla="*/ 236989 h 1306214"/>
              <a:gd name="connsiteX20" fmla="*/ 47216 w 1723562"/>
              <a:gd name="connsiteY20" fmla="*/ 202552 h 1306214"/>
              <a:gd name="connsiteX21" fmla="*/ 324 w 1723562"/>
              <a:gd name="connsiteY21" fmla="*/ 155660 h 1306214"/>
              <a:gd name="connsiteX22" fmla="*/ 62603 w 1723562"/>
              <a:gd name="connsiteY22" fmla="*/ 818 h 1306214"/>
              <a:gd name="connsiteX0" fmla="*/ 62603 w 1723562"/>
              <a:gd name="connsiteY0" fmla="*/ 818 h 1306214"/>
              <a:gd name="connsiteX1" fmla="*/ 317336 w 1723562"/>
              <a:gd name="connsiteY1" fmla="*/ 104127 h 1306214"/>
              <a:gd name="connsiteX2" fmla="*/ 475109 w 1723562"/>
              <a:gd name="connsiteY2" fmla="*/ 308060 h 1306214"/>
              <a:gd name="connsiteX3" fmla="*/ 639232 w 1723562"/>
              <a:gd name="connsiteY3" fmla="*/ 401844 h 1306214"/>
              <a:gd name="connsiteX4" fmla="*/ 763301 w 1723562"/>
              <a:gd name="connsiteY4" fmla="*/ 520296 h 1306214"/>
              <a:gd name="connsiteX5" fmla="*/ 935972 w 1723562"/>
              <a:gd name="connsiteY5" fmla="*/ 635818 h 1306214"/>
              <a:gd name="connsiteX6" fmla="*/ 1326497 w 1723562"/>
              <a:gd name="connsiteY6" fmla="*/ 917660 h 1306214"/>
              <a:gd name="connsiteX7" fmla="*/ 1700170 w 1723562"/>
              <a:gd name="connsiteY7" fmla="*/ 1240044 h 1306214"/>
              <a:gd name="connsiteX8" fmla="*/ 1665001 w 1723562"/>
              <a:gd name="connsiteY8" fmla="*/ 1304521 h 1306214"/>
              <a:gd name="connsiteX9" fmla="*/ 1506251 w 1723562"/>
              <a:gd name="connsiteY9" fmla="*/ 1205852 h 1306214"/>
              <a:gd name="connsiteX10" fmla="*/ 1282536 w 1723562"/>
              <a:gd name="connsiteY10" fmla="*/ 1038066 h 1306214"/>
              <a:gd name="connsiteX11" fmla="*/ 1167991 w 1723562"/>
              <a:gd name="connsiteY11" fmla="*/ 950143 h 1306214"/>
              <a:gd name="connsiteX12" fmla="*/ 954778 w 1723562"/>
              <a:gd name="connsiteY12" fmla="*/ 795056 h 1306214"/>
              <a:gd name="connsiteX13" fmla="*/ 760859 w 1723562"/>
              <a:gd name="connsiteY13" fmla="*/ 663416 h 1306214"/>
              <a:gd name="connsiteX14" fmla="*/ 668539 w 1723562"/>
              <a:gd name="connsiteY14" fmla="*/ 583552 h 1306214"/>
              <a:gd name="connsiteX15" fmla="*/ 589653 w 1723562"/>
              <a:gd name="connsiteY15" fmla="*/ 536416 h 1306214"/>
              <a:gd name="connsiteX16" fmla="*/ 516872 w 1723562"/>
              <a:gd name="connsiteY16" fmla="*/ 467054 h 1306214"/>
              <a:gd name="connsiteX17" fmla="*/ 467293 w 1723562"/>
              <a:gd name="connsiteY17" fmla="*/ 430908 h 1306214"/>
              <a:gd name="connsiteX18" fmla="*/ 382545 w 1723562"/>
              <a:gd name="connsiteY18" fmla="*/ 351533 h 1306214"/>
              <a:gd name="connsiteX19" fmla="*/ 229413 w 1723562"/>
              <a:gd name="connsiteY19" fmla="*/ 236989 h 1306214"/>
              <a:gd name="connsiteX20" fmla="*/ 47216 w 1723562"/>
              <a:gd name="connsiteY20" fmla="*/ 202552 h 1306214"/>
              <a:gd name="connsiteX21" fmla="*/ 324 w 1723562"/>
              <a:gd name="connsiteY21" fmla="*/ 155660 h 1306214"/>
              <a:gd name="connsiteX22" fmla="*/ 62603 w 1723562"/>
              <a:gd name="connsiteY22" fmla="*/ 818 h 1306214"/>
              <a:gd name="connsiteX0" fmla="*/ 62603 w 1723562"/>
              <a:gd name="connsiteY0" fmla="*/ 412 h 1305808"/>
              <a:gd name="connsiteX1" fmla="*/ 282411 w 1723562"/>
              <a:gd name="connsiteY1" fmla="*/ 116421 h 1305808"/>
              <a:gd name="connsiteX2" fmla="*/ 475109 w 1723562"/>
              <a:gd name="connsiteY2" fmla="*/ 307654 h 1305808"/>
              <a:gd name="connsiteX3" fmla="*/ 639232 w 1723562"/>
              <a:gd name="connsiteY3" fmla="*/ 401438 h 1305808"/>
              <a:gd name="connsiteX4" fmla="*/ 763301 w 1723562"/>
              <a:gd name="connsiteY4" fmla="*/ 519890 h 1305808"/>
              <a:gd name="connsiteX5" fmla="*/ 935972 w 1723562"/>
              <a:gd name="connsiteY5" fmla="*/ 635412 h 1305808"/>
              <a:gd name="connsiteX6" fmla="*/ 1326497 w 1723562"/>
              <a:gd name="connsiteY6" fmla="*/ 917254 h 1305808"/>
              <a:gd name="connsiteX7" fmla="*/ 1700170 w 1723562"/>
              <a:gd name="connsiteY7" fmla="*/ 1239638 h 1305808"/>
              <a:gd name="connsiteX8" fmla="*/ 1665001 w 1723562"/>
              <a:gd name="connsiteY8" fmla="*/ 1304115 h 1305808"/>
              <a:gd name="connsiteX9" fmla="*/ 1506251 w 1723562"/>
              <a:gd name="connsiteY9" fmla="*/ 1205446 h 1305808"/>
              <a:gd name="connsiteX10" fmla="*/ 1282536 w 1723562"/>
              <a:gd name="connsiteY10" fmla="*/ 1037660 h 1305808"/>
              <a:gd name="connsiteX11" fmla="*/ 1167991 w 1723562"/>
              <a:gd name="connsiteY11" fmla="*/ 949737 h 1305808"/>
              <a:gd name="connsiteX12" fmla="*/ 954778 w 1723562"/>
              <a:gd name="connsiteY12" fmla="*/ 794650 h 1305808"/>
              <a:gd name="connsiteX13" fmla="*/ 760859 w 1723562"/>
              <a:gd name="connsiteY13" fmla="*/ 663010 h 1305808"/>
              <a:gd name="connsiteX14" fmla="*/ 668539 w 1723562"/>
              <a:gd name="connsiteY14" fmla="*/ 583146 h 1305808"/>
              <a:gd name="connsiteX15" fmla="*/ 589653 w 1723562"/>
              <a:gd name="connsiteY15" fmla="*/ 536010 h 1305808"/>
              <a:gd name="connsiteX16" fmla="*/ 516872 w 1723562"/>
              <a:gd name="connsiteY16" fmla="*/ 466648 h 1305808"/>
              <a:gd name="connsiteX17" fmla="*/ 467293 w 1723562"/>
              <a:gd name="connsiteY17" fmla="*/ 430502 h 1305808"/>
              <a:gd name="connsiteX18" fmla="*/ 382545 w 1723562"/>
              <a:gd name="connsiteY18" fmla="*/ 351127 h 1305808"/>
              <a:gd name="connsiteX19" fmla="*/ 229413 w 1723562"/>
              <a:gd name="connsiteY19" fmla="*/ 236583 h 1305808"/>
              <a:gd name="connsiteX20" fmla="*/ 47216 w 1723562"/>
              <a:gd name="connsiteY20" fmla="*/ 202146 h 1305808"/>
              <a:gd name="connsiteX21" fmla="*/ 324 w 1723562"/>
              <a:gd name="connsiteY21" fmla="*/ 155254 h 1305808"/>
              <a:gd name="connsiteX22" fmla="*/ 62603 w 1723562"/>
              <a:gd name="connsiteY22" fmla="*/ 412 h 1305808"/>
              <a:gd name="connsiteX0" fmla="*/ 16557 w 1772766"/>
              <a:gd name="connsiteY0" fmla="*/ 314 h 1334285"/>
              <a:gd name="connsiteX1" fmla="*/ 331615 w 1772766"/>
              <a:gd name="connsiteY1" fmla="*/ 144898 h 1334285"/>
              <a:gd name="connsiteX2" fmla="*/ 524313 w 1772766"/>
              <a:gd name="connsiteY2" fmla="*/ 336131 h 1334285"/>
              <a:gd name="connsiteX3" fmla="*/ 688436 w 1772766"/>
              <a:gd name="connsiteY3" fmla="*/ 429915 h 1334285"/>
              <a:gd name="connsiteX4" fmla="*/ 812505 w 1772766"/>
              <a:gd name="connsiteY4" fmla="*/ 548367 h 1334285"/>
              <a:gd name="connsiteX5" fmla="*/ 985176 w 1772766"/>
              <a:gd name="connsiteY5" fmla="*/ 663889 h 1334285"/>
              <a:gd name="connsiteX6" fmla="*/ 1375701 w 1772766"/>
              <a:gd name="connsiteY6" fmla="*/ 945731 h 1334285"/>
              <a:gd name="connsiteX7" fmla="*/ 1749374 w 1772766"/>
              <a:gd name="connsiteY7" fmla="*/ 1268115 h 1334285"/>
              <a:gd name="connsiteX8" fmla="*/ 1714205 w 1772766"/>
              <a:gd name="connsiteY8" fmla="*/ 1332592 h 1334285"/>
              <a:gd name="connsiteX9" fmla="*/ 1555455 w 1772766"/>
              <a:gd name="connsiteY9" fmla="*/ 1233923 h 1334285"/>
              <a:gd name="connsiteX10" fmla="*/ 1331740 w 1772766"/>
              <a:gd name="connsiteY10" fmla="*/ 1066137 h 1334285"/>
              <a:gd name="connsiteX11" fmla="*/ 1217195 w 1772766"/>
              <a:gd name="connsiteY11" fmla="*/ 978214 h 1334285"/>
              <a:gd name="connsiteX12" fmla="*/ 1003982 w 1772766"/>
              <a:gd name="connsiteY12" fmla="*/ 823127 h 1334285"/>
              <a:gd name="connsiteX13" fmla="*/ 810063 w 1772766"/>
              <a:gd name="connsiteY13" fmla="*/ 691487 h 1334285"/>
              <a:gd name="connsiteX14" fmla="*/ 717743 w 1772766"/>
              <a:gd name="connsiteY14" fmla="*/ 611623 h 1334285"/>
              <a:gd name="connsiteX15" fmla="*/ 638857 w 1772766"/>
              <a:gd name="connsiteY15" fmla="*/ 564487 h 1334285"/>
              <a:gd name="connsiteX16" fmla="*/ 566076 w 1772766"/>
              <a:gd name="connsiteY16" fmla="*/ 495125 h 1334285"/>
              <a:gd name="connsiteX17" fmla="*/ 516497 w 1772766"/>
              <a:gd name="connsiteY17" fmla="*/ 458979 h 1334285"/>
              <a:gd name="connsiteX18" fmla="*/ 431749 w 1772766"/>
              <a:gd name="connsiteY18" fmla="*/ 379604 h 1334285"/>
              <a:gd name="connsiteX19" fmla="*/ 278617 w 1772766"/>
              <a:gd name="connsiteY19" fmla="*/ 265060 h 1334285"/>
              <a:gd name="connsiteX20" fmla="*/ 96420 w 1772766"/>
              <a:gd name="connsiteY20" fmla="*/ 230623 h 1334285"/>
              <a:gd name="connsiteX21" fmla="*/ 49528 w 1772766"/>
              <a:gd name="connsiteY21" fmla="*/ 183731 h 1334285"/>
              <a:gd name="connsiteX22" fmla="*/ 16557 w 1772766"/>
              <a:gd name="connsiteY22" fmla="*/ 314 h 1334285"/>
              <a:gd name="connsiteX0" fmla="*/ 96611 w 1852820"/>
              <a:gd name="connsiteY0" fmla="*/ 2218 h 1336189"/>
              <a:gd name="connsiteX1" fmla="*/ 411669 w 1852820"/>
              <a:gd name="connsiteY1" fmla="*/ 146802 h 1336189"/>
              <a:gd name="connsiteX2" fmla="*/ 604367 w 1852820"/>
              <a:gd name="connsiteY2" fmla="*/ 338035 h 1336189"/>
              <a:gd name="connsiteX3" fmla="*/ 768490 w 1852820"/>
              <a:gd name="connsiteY3" fmla="*/ 431819 h 1336189"/>
              <a:gd name="connsiteX4" fmla="*/ 892559 w 1852820"/>
              <a:gd name="connsiteY4" fmla="*/ 550271 h 1336189"/>
              <a:gd name="connsiteX5" fmla="*/ 1065230 w 1852820"/>
              <a:gd name="connsiteY5" fmla="*/ 665793 h 1336189"/>
              <a:gd name="connsiteX6" fmla="*/ 1455755 w 1852820"/>
              <a:gd name="connsiteY6" fmla="*/ 947635 h 1336189"/>
              <a:gd name="connsiteX7" fmla="*/ 1829428 w 1852820"/>
              <a:gd name="connsiteY7" fmla="*/ 1270019 h 1336189"/>
              <a:gd name="connsiteX8" fmla="*/ 1794259 w 1852820"/>
              <a:gd name="connsiteY8" fmla="*/ 1334496 h 1336189"/>
              <a:gd name="connsiteX9" fmla="*/ 1635509 w 1852820"/>
              <a:gd name="connsiteY9" fmla="*/ 1235827 h 1336189"/>
              <a:gd name="connsiteX10" fmla="*/ 1411794 w 1852820"/>
              <a:gd name="connsiteY10" fmla="*/ 1068041 h 1336189"/>
              <a:gd name="connsiteX11" fmla="*/ 1297249 w 1852820"/>
              <a:gd name="connsiteY11" fmla="*/ 980118 h 1336189"/>
              <a:gd name="connsiteX12" fmla="*/ 1084036 w 1852820"/>
              <a:gd name="connsiteY12" fmla="*/ 825031 h 1336189"/>
              <a:gd name="connsiteX13" fmla="*/ 890117 w 1852820"/>
              <a:gd name="connsiteY13" fmla="*/ 693391 h 1336189"/>
              <a:gd name="connsiteX14" fmla="*/ 797797 w 1852820"/>
              <a:gd name="connsiteY14" fmla="*/ 613527 h 1336189"/>
              <a:gd name="connsiteX15" fmla="*/ 718911 w 1852820"/>
              <a:gd name="connsiteY15" fmla="*/ 566391 h 1336189"/>
              <a:gd name="connsiteX16" fmla="*/ 646130 w 1852820"/>
              <a:gd name="connsiteY16" fmla="*/ 497029 h 1336189"/>
              <a:gd name="connsiteX17" fmla="*/ 596551 w 1852820"/>
              <a:gd name="connsiteY17" fmla="*/ 460883 h 1336189"/>
              <a:gd name="connsiteX18" fmla="*/ 511803 w 1852820"/>
              <a:gd name="connsiteY18" fmla="*/ 381508 h 1336189"/>
              <a:gd name="connsiteX19" fmla="*/ 358671 w 1852820"/>
              <a:gd name="connsiteY19" fmla="*/ 266964 h 1336189"/>
              <a:gd name="connsiteX20" fmla="*/ 176474 w 1852820"/>
              <a:gd name="connsiteY20" fmla="*/ 232527 h 1336189"/>
              <a:gd name="connsiteX21" fmla="*/ 2582 w 1852820"/>
              <a:gd name="connsiteY21" fmla="*/ 71335 h 1336189"/>
              <a:gd name="connsiteX22" fmla="*/ 96611 w 1852820"/>
              <a:gd name="connsiteY22" fmla="*/ 2218 h 1336189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37578 h 1335732"/>
              <a:gd name="connsiteX3" fmla="*/ 766500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16921 w 1850830"/>
              <a:gd name="connsiteY15" fmla="*/ 565934 h 1335732"/>
              <a:gd name="connsiteX16" fmla="*/ 644140 w 1850830"/>
              <a:gd name="connsiteY16" fmla="*/ 496572 h 1335732"/>
              <a:gd name="connsiteX17" fmla="*/ 594561 w 1850830"/>
              <a:gd name="connsiteY17" fmla="*/ 4604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37578 h 1335732"/>
              <a:gd name="connsiteX3" fmla="*/ 744275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16921 w 1850830"/>
              <a:gd name="connsiteY15" fmla="*/ 565934 h 1335732"/>
              <a:gd name="connsiteX16" fmla="*/ 644140 w 1850830"/>
              <a:gd name="connsiteY16" fmla="*/ 496572 h 1335732"/>
              <a:gd name="connsiteX17" fmla="*/ 594561 w 1850830"/>
              <a:gd name="connsiteY17" fmla="*/ 4604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37578 h 1335732"/>
              <a:gd name="connsiteX3" fmla="*/ 744275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16921 w 1850830"/>
              <a:gd name="connsiteY15" fmla="*/ 565934 h 1335732"/>
              <a:gd name="connsiteX16" fmla="*/ 644140 w 1850830"/>
              <a:gd name="connsiteY16" fmla="*/ 496572 h 1335732"/>
              <a:gd name="connsiteX17" fmla="*/ 581861 w 1850830"/>
              <a:gd name="connsiteY17" fmla="*/ 4223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15353 h 1335732"/>
              <a:gd name="connsiteX3" fmla="*/ 744275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16921 w 1850830"/>
              <a:gd name="connsiteY15" fmla="*/ 565934 h 1335732"/>
              <a:gd name="connsiteX16" fmla="*/ 644140 w 1850830"/>
              <a:gd name="connsiteY16" fmla="*/ 496572 h 1335732"/>
              <a:gd name="connsiteX17" fmla="*/ 581861 w 1850830"/>
              <a:gd name="connsiteY17" fmla="*/ 4223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15353 h 1335732"/>
              <a:gd name="connsiteX3" fmla="*/ 744275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16921 w 1850830"/>
              <a:gd name="connsiteY15" fmla="*/ 565934 h 1335732"/>
              <a:gd name="connsiteX16" fmla="*/ 640965 w 1850830"/>
              <a:gd name="connsiteY16" fmla="*/ 471172 h 1335732"/>
              <a:gd name="connsiteX17" fmla="*/ 581861 w 1850830"/>
              <a:gd name="connsiteY17" fmla="*/ 4223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621 w 1850830"/>
              <a:gd name="connsiteY0" fmla="*/ 1761 h 1335732"/>
              <a:gd name="connsiteX1" fmla="*/ 409679 w 1850830"/>
              <a:gd name="connsiteY1" fmla="*/ 146345 h 1335732"/>
              <a:gd name="connsiteX2" fmla="*/ 602377 w 1850830"/>
              <a:gd name="connsiteY2" fmla="*/ 315353 h 1335732"/>
              <a:gd name="connsiteX3" fmla="*/ 744275 w 1850830"/>
              <a:gd name="connsiteY3" fmla="*/ 431362 h 1335732"/>
              <a:gd name="connsiteX4" fmla="*/ 890569 w 1850830"/>
              <a:gd name="connsiteY4" fmla="*/ 549814 h 1335732"/>
              <a:gd name="connsiteX5" fmla="*/ 1063240 w 1850830"/>
              <a:gd name="connsiteY5" fmla="*/ 665336 h 1335732"/>
              <a:gd name="connsiteX6" fmla="*/ 1453765 w 1850830"/>
              <a:gd name="connsiteY6" fmla="*/ 947178 h 1335732"/>
              <a:gd name="connsiteX7" fmla="*/ 1827438 w 1850830"/>
              <a:gd name="connsiteY7" fmla="*/ 1269562 h 1335732"/>
              <a:gd name="connsiteX8" fmla="*/ 1792269 w 1850830"/>
              <a:gd name="connsiteY8" fmla="*/ 1334039 h 1335732"/>
              <a:gd name="connsiteX9" fmla="*/ 1633519 w 1850830"/>
              <a:gd name="connsiteY9" fmla="*/ 1235370 h 1335732"/>
              <a:gd name="connsiteX10" fmla="*/ 1409804 w 1850830"/>
              <a:gd name="connsiteY10" fmla="*/ 1067584 h 1335732"/>
              <a:gd name="connsiteX11" fmla="*/ 1295259 w 1850830"/>
              <a:gd name="connsiteY11" fmla="*/ 979661 h 1335732"/>
              <a:gd name="connsiteX12" fmla="*/ 1082046 w 1850830"/>
              <a:gd name="connsiteY12" fmla="*/ 824574 h 1335732"/>
              <a:gd name="connsiteX13" fmla="*/ 888127 w 1850830"/>
              <a:gd name="connsiteY13" fmla="*/ 692934 h 1335732"/>
              <a:gd name="connsiteX14" fmla="*/ 795807 w 1850830"/>
              <a:gd name="connsiteY14" fmla="*/ 613070 h 1335732"/>
              <a:gd name="connsiteX15" fmla="*/ 704221 w 1850830"/>
              <a:gd name="connsiteY15" fmla="*/ 531009 h 1335732"/>
              <a:gd name="connsiteX16" fmla="*/ 640965 w 1850830"/>
              <a:gd name="connsiteY16" fmla="*/ 471172 h 1335732"/>
              <a:gd name="connsiteX17" fmla="*/ 581861 w 1850830"/>
              <a:gd name="connsiteY17" fmla="*/ 422326 h 1335732"/>
              <a:gd name="connsiteX18" fmla="*/ 509813 w 1850830"/>
              <a:gd name="connsiteY18" fmla="*/ 381051 h 1335732"/>
              <a:gd name="connsiteX19" fmla="*/ 356681 w 1850830"/>
              <a:gd name="connsiteY19" fmla="*/ 266507 h 1335732"/>
              <a:gd name="connsiteX20" fmla="*/ 126859 w 1850830"/>
              <a:gd name="connsiteY20" fmla="*/ 143170 h 1335732"/>
              <a:gd name="connsiteX21" fmla="*/ 592 w 1850830"/>
              <a:gd name="connsiteY21" fmla="*/ 70878 h 1335732"/>
              <a:gd name="connsiteX22" fmla="*/ 94621 w 1850830"/>
              <a:gd name="connsiteY22" fmla="*/ 1761 h 1335732"/>
              <a:gd name="connsiteX0" fmla="*/ 94544 w 1850753"/>
              <a:gd name="connsiteY0" fmla="*/ 1761 h 1335732"/>
              <a:gd name="connsiteX1" fmla="*/ 374677 w 1850753"/>
              <a:gd name="connsiteY1" fmla="*/ 146345 h 1335732"/>
              <a:gd name="connsiteX2" fmla="*/ 602300 w 1850753"/>
              <a:gd name="connsiteY2" fmla="*/ 315353 h 1335732"/>
              <a:gd name="connsiteX3" fmla="*/ 744198 w 1850753"/>
              <a:gd name="connsiteY3" fmla="*/ 431362 h 1335732"/>
              <a:gd name="connsiteX4" fmla="*/ 890492 w 1850753"/>
              <a:gd name="connsiteY4" fmla="*/ 549814 h 1335732"/>
              <a:gd name="connsiteX5" fmla="*/ 1063163 w 1850753"/>
              <a:gd name="connsiteY5" fmla="*/ 665336 h 1335732"/>
              <a:gd name="connsiteX6" fmla="*/ 1453688 w 1850753"/>
              <a:gd name="connsiteY6" fmla="*/ 947178 h 1335732"/>
              <a:gd name="connsiteX7" fmla="*/ 1827361 w 1850753"/>
              <a:gd name="connsiteY7" fmla="*/ 1269562 h 1335732"/>
              <a:gd name="connsiteX8" fmla="*/ 1792192 w 1850753"/>
              <a:gd name="connsiteY8" fmla="*/ 1334039 h 1335732"/>
              <a:gd name="connsiteX9" fmla="*/ 1633442 w 1850753"/>
              <a:gd name="connsiteY9" fmla="*/ 1235370 h 1335732"/>
              <a:gd name="connsiteX10" fmla="*/ 1409727 w 1850753"/>
              <a:gd name="connsiteY10" fmla="*/ 1067584 h 1335732"/>
              <a:gd name="connsiteX11" fmla="*/ 1295182 w 1850753"/>
              <a:gd name="connsiteY11" fmla="*/ 979661 h 1335732"/>
              <a:gd name="connsiteX12" fmla="*/ 1081969 w 1850753"/>
              <a:gd name="connsiteY12" fmla="*/ 824574 h 1335732"/>
              <a:gd name="connsiteX13" fmla="*/ 888050 w 1850753"/>
              <a:gd name="connsiteY13" fmla="*/ 692934 h 1335732"/>
              <a:gd name="connsiteX14" fmla="*/ 795730 w 1850753"/>
              <a:gd name="connsiteY14" fmla="*/ 613070 h 1335732"/>
              <a:gd name="connsiteX15" fmla="*/ 704144 w 1850753"/>
              <a:gd name="connsiteY15" fmla="*/ 531009 h 1335732"/>
              <a:gd name="connsiteX16" fmla="*/ 640888 w 1850753"/>
              <a:gd name="connsiteY16" fmla="*/ 471172 h 1335732"/>
              <a:gd name="connsiteX17" fmla="*/ 581784 w 1850753"/>
              <a:gd name="connsiteY17" fmla="*/ 422326 h 1335732"/>
              <a:gd name="connsiteX18" fmla="*/ 509736 w 1850753"/>
              <a:gd name="connsiteY18" fmla="*/ 381051 h 1335732"/>
              <a:gd name="connsiteX19" fmla="*/ 356604 w 1850753"/>
              <a:gd name="connsiteY19" fmla="*/ 266507 h 1335732"/>
              <a:gd name="connsiteX20" fmla="*/ 126782 w 1850753"/>
              <a:gd name="connsiteY20" fmla="*/ 143170 h 1335732"/>
              <a:gd name="connsiteX21" fmla="*/ 515 w 1850753"/>
              <a:gd name="connsiteY21" fmla="*/ 70878 h 1335732"/>
              <a:gd name="connsiteX22" fmla="*/ 94544 w 1850753"/>
              <a:gd name="connsiteY22" fmla="*/ 1761 h 1335732"/>
              <a:gd name="connsiteX0" fmla="*/ 95055 w 1851264"/>
              <a:gd name="connsiteY0" fmla="*/ 1698 h 1335669"/>
              <a:gd name="connsiteX1" fmla="*/ 375188 w 1851264"/>
              <a:gd name="connsiteY1" fmla="*/ 146282 h 1335669"/>
              <a:gd name="connsiteX2" fmla="*/ 602811 w 1851264"/>
              <a:gd name="connsiteY2" fmla="*/ 315290 h 1335669"/>
              <a:gd name="connsiteX3" fmla="*/ 744709 w 1851264"/>
              <a:gd name="connsiteY3" fmla="*/ 431299 h 1335669"/>
              <a:gd name="connsiteX4" fmla="*/ 891003 w 1851264"/>
              <a:gd name="connsiteY4" fmla="*/ 549751 h 1335669"/>
              <a:gd name="connsiteX5" fmla="*/ 1063674 w 1851264"/>
              <a:gd name="connsiteY5" fmla="*/ 665273 h 1335669"/>
              <a:gd name="connsiteX6" fmla="*/ 1454199 w 1851264"/>
              <a:gd name="connsiteY6" fmla="*/ 947115 h 1335669"/>
              <a:gd name="connsiteX7" fmla="*/ 1827872 w 1851264"/>
              <a:gd name="connsiteY7" fmla="*/ 1269499 h 1335669"/>
              <a:gd name="connsiteX8" fmla="*/ 1792703 w 1851264"/>
              <a:gd name="connsiteY8" fmla="*/ 1333976 h 1335669"/>
              <a:gd name="connsiteX9" fmla="*/ 1633953 w 1851264"/>
              <a:gd name="connsiteY9" fmla="*/ 1235307 h 1335669"/>
              <a:gd name="connsiteX10" fmla="*/ 1410238 w 1851264"/>
              <a:gd name="connsiteY10" fmla="*/ 1067521 h 1335669"/>
              <a:gd name="connsiteX11" fmla="*/ 1295693 w 1851264"/>
              <a:gd name="connsiteY11" fmla="*/ 979598 h 1335669"/>
              <a:gd name="connsiteX12" fmla="*/ 1082480 w 1851264"/>
              <a:gd name="connsiteY12" fmla="*/ 824511 h 1335669"/>
              <a:gd name="connsiteX13" fmla="*/ 888561 w 1851264"/>
              <a:gd name="connsiteY13" fmla="*/ 692871 h 1335669"/>
              <a:gd name="connsiteX14" fmla="*/ 796241 w 1851264"/>
              <a:gd name="connsiteY14" fmla="*/ 613007 h 1335669"/>
              <a:gd name="connsiteX15" fmla="*/ 704655 w 1851264"/>
              <a:gd name="connsiteY15" fmla="*/ 530946 h 1335669"/>
              <a:gd name="connsiteX16" fmla="*/ 641399 w 1851264"/>
              <a:gd name="connsiteY16" fmla="*/ 471109 h 1335669"/>
              <a:gd name="connsiteX17" fmla="*/ 582295 w 1851264"/>
              <a:gd name="connsiteY17" fmla="*/ 422263 h 1335669"/>
              <a:gd name="connsiteX18" fmla="*/ 510247 w 1851264"/>
              <a:gd name="connsiteY18" fmla="*/ 380988 h 1335669"/>
              <a:gd name="connsiteX19" fmla="*/ 357115 w 1851264"/>
              <a:gd name="connsiteY19" fmla="*/ 266444 h 1335669"/>
              <a:gd name="connsiteX20" fmla="*/ 143168 w 1851264"/>
              <a:gd name="connsiteY20" fmla="*/ 127232 h 1335669"/>
              <a:gd name="connsiteX21" fmla="*/ 1026 w 1851264"/>
              <a:gd name="connsiteY21" fmla="*/ 70815 h 1335669"/>
              <a:gd name="connsiteX22" fmla="*/ 95055 w 1851264"/>
              <a:gd name="connsiteY22" fmla="*/ 1698 h 1335669"/>
              <a:gd name="connsiteX0" fmla="*/ 95055 w 1851264"/>
              <a:gd name="connsiteY0" fmla="*/ 1698 h 1335669"/>
              <a:gd name="connsiteX1" fmla="*/ 375188 w 1851264"/>
              <a:gd name="connsiteY1" fmla="*/ 146282 h 1335669"/>
              <a:gd name="connsiteX2" fmla="*/ 602811 w 1851264"/>
              <a:gd name="connsiteY2" fmla="*/ 315290 h 1335669"/>
              <a:gd name="connsiteX3" fmla="*/ 744709 w 1851264"/>
              <a:gd name="connsiteY3" fmla="*/ 431299 h 1335669"/>
              <a:gd name="connsiteX4" fmla="*/ 891003 w 1851264"/>
              <a:gd name="connsiteY4" fmla="*/ 549751 h 1335669"/>
              <a:gd name="connsiteX5" fmla="*/ 1063674 w 1851264"/>
              <a:gd name="connsiteY5" fmla="*/ 665273 h 1335669"/>
              <a:gd name="connsiteX6" fmla="*/ 1454199 w 1851264"/>
              <a:gd name="connsiteY6" fmla="*/ 947115 h 1335669"/>
              <a:gd name="connsiteX7" fmla="*/ 1827872 w 1851264"/>
              <a:gd name="connsiteY7" fmla="*/ 1269499 h 1335669"/>
              <a:gd name="connsiteX8" fmla="*/ 1792703 w 1851264"/>
              <a:gd name="connsiteY8" fmla="*/ 1333976 h 1335669"/>
              <a:gd name="connsiteX9" fmla="*/ 1633953 w 1851264"/>
              <a:gd name="connsiteY9" fmla="*/ 1235307 h 1335669"/>
              <a:gd name="connsiteX10" fmla="*/ 1410238 w 1851264"/>
              <a:gd name="connsiteY10" fmla="*/ 1067521 h 1335669"/>
              <a:gd name="connsiteX11" fmla="*/ 1295693 w 1851264"/>
              <a:gd name="connsiteY11" fmla="*/ 979598 h 1335669"/>
              <a:gd name="connsiteX12" fmla="*/ 1082480 w 1851264"/>
              <a:gd name="connsiteY12" fmla="*/ 824511 h 1335669"/>
              <a:gd name="connsiteX13" fmla="*/ 888561 w 1851264"/>
              <a:gd name="connsiteY13" fmla="*/ 692871 h 1335669"/>
              <a:gd name="connsiteX14" fmla="*/ 796241 w 1851264"/>
              <a:gd name="connsiteY14" fmla="*/ 613007 h 1335669"/>
              <a:gd name="connsiteX15" fmla="*/ 704655 w 1851264"/>
              <a:gd name="connsiteY15" fmla="*/ 530946 h 1335669"/>
              <a:gd name="connsiteX16" fmla="*/ 641399 w 1851264"/>
              <a:gd name="connsiteY16" fmla="*/ 471109 h 1335669"/>
              <a:gd name="connsiteX17" fmla="*/ 582295 w 1851264"/>
              <a:gd name="connsiteY17" fmla="*/ 422263 h 1335669"/>
              <a:gd name="connsiteX18" fmla="*/ 510247 w 1851264"/>
              <a:gd name="connsiteY18" fmla="*/ 380988 h 1335669"/>
              <a:gd name="connsiteX19" fmla="*/ 338065 w 1851264"/>
              <a:gd name="connsiteY19" fmla="*/ 237869 h 1335669"/>
              <a:gd name="connsiteX20" fmla="*/ 143168 w 1851264"/>
              <a:gd name="connsiteY20" fmla="*/ 127232 h 1335669"/>
              <a:gd name="connsiteX21" fmla="*/ 1026 w 1851264"/>
              <a:gd name="connsiteY21" fmla="*/ 70815 h 1335669"/>
              <a:gd name="connsiteX22" fmla="*/ 95055 w 1851264"/>
              <a:gd name="connsiteY22" fmla="*/ 1698 h 1335669"/>
              <a:gd name="connsiteX0" fmla="*/ 95055 w 1851264"/>
              <a:gd name="connsiteY0" fmla="*/ 1698 h 1335669"/>
              <a:gd name="connsiteX1" fmla="*/ 375188 w 1851264"/>
              <a:gd name="connsiteY1" fmla="*/ 146282 h 1335669"/>
              <a:gd name="connsiteX2" fmla="*/ 602811 w 1851264"/>
              <a:gd name="connsiteY2" fmla="*/ 315290 h 1335669"/>
              <a:gd name="connsiteX3" fmla="*/ 744709 w 1851264"/>
              <a:gd name="connsiteY3" fmla="*/ 431299 h 1335669"/>
              <a:gd name="connsiteX4" fmla="*/ 891003 w 1851264"/>
              <a:gd name="connsiteY4" fmla="*/ 549751 h 1335669"/>
              <a:gd name="connsiteX5" fmla="*/ 1063674 w 1851264"/>
              <a:gd name="connsiteY5" fmla="*/ 665273 h 1335669"/>
              <a:gd name="connsiteX6" fmla="*/ 1454199 w 1851264"/>
              <a:gd name="connsiteY6" fmla="*/ 947115 h 1335669"/>
              <a:gd name="connsiteX7" fmla="*/ 1827872 w 1851264"/>
              <a:gd name="connsiteY7" fmla="*/ 1269499 h 1335669"/>
              <a:gd name="connsiteX8" fmla="*/ 1792703 w 1851264"/>
              <a:gd name="connsiteY8" fmla="*/ 1333976 h 1335669"/>
              <a:gd name="connsiteX9" fmla="*/ 1633953 w 1851264"/>
              <a:gd name="connsiteY9" fmla="*/ 1235307 h 1335669"/>
              <a:gd name="connsiteX10" fmla="*/ 1410238 w 1851264"/>
              <a:gd name="connsiteY10" fmla="*/ 1067521 h 1335669"/>
              <a:gd name="connsiteX11" fmla="*/ 1295693 w 1851264"/>
              <a:gd name="connsiteY11" fmla="*/ 979598 h 1335669"/>
              <a:gd name="connsiteX12" fmla="*/ 1082480 w 1851264"/>
              <a:gd name="connsiteY12" fmla="*/ 824511 h 1335669"/>
              <a:gd name="connsiteX13" fmla="*/ 888561 w 1851264"/>
              <a:gd name="connsiteY13" fmla="*/ 692871 h 1335669"/>
              <a:gd name="connsiteX14" fmla="*/ 796241 w 1851264"/>
              <a:gd name="connsiteY14" fmla="*/ 613007 h 1335669"/>
              <a:gd name="connsiteX15" fmla="*/ 704655 w 1851264"/>
              <a:gd name="connsiteY15" fmla="*/ 530946 h 1335669"/>
              <a:gd name="connsiteX16" fmla="*/ 641399 w 1851264"/>
              <a:gd name="connsiteY16" fmla="*/ 471109 h 1335669"/>
              <a:gd name="connsiteX17" fmla="*/ 582295 w 1851264"/>
              <a:gd name="connsiteY17" fmla="*/ 422263 h 1335669"/>
              <a:gd name="connsiteX18" fmla="*/ 491197 w 1851264"/>
              <a:gd name="connsiteY18" fmla="*/ 342888 h 1335669"/>
              <a:gd name="connsiteX19" fmla="*/ 338065 w 1851264"/>
              <a:gd name="connsiteY19" fmla="*/ 237869 h 1335669"/>
              <a:gd name="connsiteX20" fmla="*/ 143168 w 1851264"/>
              <a:gd name="connsiteY20" fmla="*/ 127232 h 1335669"/>
              <a:gd name="connsiteX21" fmla="*/ 1026 w 1851264"/>
              <a:gd name="connsiteY21" fmla="*/ 70815 h 1335669"/>
              <a:gd name="connsiteX22" fmla="*/ 95055 w 1851264"/>
              <a:gd name="connsiteY22" fmla="*/ 1698 h 1335669"/>
              <a:gd name="connsiteX0" fmla="*/ 109876 w 1866085"/>
              <a:gd name="connsiteY0" fmla="*/ 1622 h 1335593"/>
              <a:gd name="connsiteX1" fmla="*/ 390009 w 1866085"/>
              <a:gd name="connsiteY1" fmla="*/ 146206 h 1335593"/>
              <a:gd name="connsiteX2" fmla="*/ 617632 w 1866085"/>
              <a:gd name="connsiteY2" fmla="*/ 315214 h 1335593"/>
              <a:gd name="connsiteX3" fmla="*/ 759530 w 1866085"/>
              <a:gd name="connsiteY3" fmla="*/ 431223 h 1335593"/>
              <a:gd name="connsiteX4" fmla="*/ 905824 w 1866085"/>
              <a:gd name="connsiteY4" fmla="*/ 549675 h 1335593"/>
              <a:gd name="connsiteX5" fmla="*/ 1078495 w 1866085"/>
              <a:gd name="connsiteY5" fmla="*/ 665197 h 1335593"/>
              <a:gd name="connsiteX6" fmla="*/ 1469020 w 1866085"/>
              <a:gd name="connsiteY6" fmla="*/ 947039 h 1335593"/>
              <a:gd name="connsiteX7" fmla="*/ 1842693 w 1866085"/>
              <a:gd name="connsiteY7" fmla="*/ 1269423 h 1335593"/>
              <a:gd name="connsiteX8" fmla="*/ 1807524 w 1866085"/>
              <a:gd name="connsiteY8" fmla="*/ 1333900 h 1335593"/>
              <a:gd name="connsiteX9" fmla="*/ 1648774 w 1866085"/>
              <a:gd name="connsiteY9" fmla="*/ 1235231 h 1335593"/>
              <a:gd name="connsiteX10" fmla="*/ 1425059 w 1866085"/>
              <a:gd name="connsiteY10" fmla="*/ 1067445 h 1335593"/>
              <a:gd name="connsiteX11" fmla="*/ 1310514 w 1866085"/>
              <a:gd name="connsiteY11" fmla="*/ 979522 h 1335593"/>
              <a:gd name="connsiteX12" fmla="*/ 1097301 w 1866085"/>
              <a:gd name="connsiteY12" fmla="*/ 824435 h 1335593"/>
              <a:gd name="connsiteX13" fmla="*/ 903382 w 1866085"/>
              <a:gd name="connsiteY13" fmla="*/ 692795 h 1335593"/>
              <a:gd name="connsiteX14" fmla="*/ 811062 w 1866085"/>
              <a:gd name="connsiteY14" fmla="*/ 612931 h 1335593"/>
              <a:gd name="connsiteX15" fmla="*/ 719476 w 1866085"/>
              <a:gd name="connsiteY15" fmla="*/ 530870 h 1335593"/>
              <a:gd name="connsiteX16" fmla="*/ 656220 w 1866085"/>
              <a:gd name="connsiteY16" fmla="*/ 471033 h 1335593"/>
              <a:gd name="connsiteX17" fmla="*/ 597116 w 1866085"/>
              <a:gd name="connsiteY17" fmla="*/ 422187 h 1335593"/>
              <a:gd name="connsiteX18" fmla="*/ 506018 w 1866085"/>
              <a:gd name="connsiteY18" fmla="*/ 342812 h 1335593"/>
              <a:gd name="connsiteX19" fmla="*/ 352886 w 1866085"/>
              <a:gd name="connsiteY19" fmla="*/ 237793 h 1335593"/>
              <a:gd name="connsiteX20" fmla="*/ 157989 w 1866085"/>
              <a:gd name="connsiteY20" fmla="*/ 127156 h 1335593"/>
              <a:gd name="connsiteX21" fmla="*/ 15847 w 1866085"/>
              <a:gd name="connsiteY21" fmla="*/ 70739 h 1335593"/>
              <a:gd name="connsiteX22" fmla="*/ 14005 w 1866085"/>
              <a:gd name="connsiteY22" fmla="*/ 68575 h 1335593"/>
              <a:gd name="connsiteX23" fmla="*/ 109876 w 1866085"/>
              <a:gd name="connsiteY23" fmla="*/ 1622 h 1335593"/>
              <a:gd name="connsiteX0" fmla="*/ 180899 w 1937108"/>
              <a:gd name="connsiteY0" fmla="*/ 7408 h 1341379"/>
              <a:gd name="connsiteX1" fmla="*/ 461032 w 1937108"/>
              <a:gd name="connsiteY1" fmla="*/ 151992 h 1341379"/>
              <a:gd name="connsiteX2" fmla="*/ 688655 w 1937108"/>
              <a:gd name="connsiteY2" fmla="*/ 321000 h 1341379"/>
              <a:gd name="connsiteX3" fmla="*/ 830553 w 1937108"/>
              <a:gd name="connsiteY3" fmla="*/ 437009 h 1341379"/>
              <a:gd name="connsiteX4" fmla="*/ 976847 w 1937108"/>
              <a:gd name="connsiteY4" fmla="*/ 555461 h 1341379"/>
              <a:gd name="connsiteX5" fmla="*/ 1149518 w 1937108"/>
              <a:gd name="connsiteY5" fmla="*/ 670983 h 1341379"/>
              <a:gd name="connsiteX6" fmla="*/ 1540043 w 1937108"/>
              <a:gd name="connsiteY6" fmla="*/ 952825 h 1341379"/>
              <a:gd name="connsiteX7" fmla="*/ 1913716 w 1937108"/>
              <a:gd name="connsiteY7" fmla="*/ 1275209 h 1341379"/>
              <a:gd name="connsiteX8" fmla="*/ 1878547 w 1937108"/>
              <a:gd name="connsiteY8" fmla="*/ 1339686 h 1341379"/>
              <a:gd name="connsiteX9" fmla="*/ 1719797 w 1937108"/>
              <a:gd name="connsiteY9" fmla="*/ 1241017 h 1341379"/>
              <a:gd name="connsiteX10" fmla="*/ 1496082 w 1937108"/>
              <a:gd name="connsiteY10" fmla="*/ 1073231 h 1341379"/>
              <a:gd name="connsiteX11" fmla="*/ 1381537 w 1937108"/>
              <a:gd name="connsiteY11" fmla="*/ 985308 h 1341379"/>
              <a:gd name="connsiteX12" fmla="*/ 1168324 w 1937108"/>
              <a:gd name="connsiteY12" fmla="*/ 830221 h 1341379"/>
              <a:gd name="connsiteX13" fmla="*/ 974405 w 1937108"/>
              <a:gd name="connsiteY13" fmla="*/ 698581 h 1341379"/>
              <a:gd name="connsiteX14" fmla="*/ 882085 w 1937108"/>
              <a:gd name="connsiteY14" fmla="*/ 618717 h 1341379"/>
              <a:gd name="connsiteX15" fmla="*/ 790499 w 1937108"/>
              <a:gd name="connsiteY15" fmla="*/ 536656 h 1341379"/>
              <a:gd name="connsiteX16" fmla="*/ 727243 w 1937108"/>
              <a:gd name="connsiteY16" fmla="*/ 476819 h 1341379"/>
              <a:gd name="connsiteX17" fmla="*/ 668139 w 1937108"/>
              <a:gd name="connsiteY17" fmla="*/ 427973 h 1341379"/>
              <a:gd name="connsiteX18" fmla="*/ 577041 w 1937108"/>
              <a:gd name="connsiteY18" fmla="*/ 348598 h 1341379"/>
              <a:gd name="connsiteX19" fmla="*/ 423909 w 1937108"/>
              <a:gd name="connsiteY19" fmla="*/ 243579 h 1341379"/>
              <a:gd name="connsiteX20" fmla="*/ 229012 w 1937108"/>
              <a:gd name="connsiteY20" fmla="*/ 132942 h 1341379"/>
              <a:gd name="connsiteX21" fmla="*/ 86870 w 1937108"/>
              <a:gd name="connsiteY21" fmla="*/ 76525 h 1341379"/>
              <a:gd name="connsiteX22" fmla="*/ 2478 w 1937108"/>
              <a:gd name="connsiteY22" fmla="*/ 26736 h 1341379"/>
              <a:gd name="connsiteX23" fmla="*/ 180899 w 1937108"/>
              <a:gd name="connsiteY23" fmla="*/ 7408 h 1341379"/>
              <a:gd name="connsiteX0" fmla="*/ 180899 w 1937108"/>
              <a:gd name="connsiteY0" fmla="*/ 21441 h 1355412"/>
              <a:gd name="connsiteX1" fmla="*/ 177104 w 1937108"/>
              <a:gd name="connsiteY1" fmla="*/ 9019 h 1355412"/>
              <a:gd name="connsiteX2" fmla="*/ 461032 w 1937108"/>
              <a:gd name="connsiteY2" fmla="*/ 166025 h 1355412"/>
              <a:gd name="connsiteX3" fmla="*/ 688655 w 1937108"/>
              <a:gd name="connsiteY3" fmla="*/ 335033 h 1355412"/>
              <a:gd name="connsiteX4" fmla="*/ 830553 w 1937108"/>
              <a:gd name="connsiteY4" fmla="*/ 451042 h 1355412"/>
              <a:gd name="connsiteX5" fmla="*/ 976847 w 1937108"/>
              <a:gd name="connsiteY5" fmla="*/ 569494 h 1355412"/>
              <a:gd name="connsiteX6" fmla="*/ 1149518 w 1937108"/>
              <a:gd name="connsiteY6" fmla="*/ 685016 h 1355412"/>
              <a:gd name="connsiteX7" fmla="*/ 1540043 w 1937108"/>
              <a:gd name="connsiteY7" fmla="*/ 966858 h 1355412"/>
              <a:gd name="connsiteX8" fmla="*/ 1913716 w 1937108"/>
              <a:gd name="connsiteY8" fmla="*/ 1289242 h 1355412"/>
              <a:gd name="connsiteX9" fmla="*/ 1878547 w 1937108"/>
              <a:gd name="connsiteY9" fmla="*/ 1353719 h 1355412"/>
              <a:gd name="connsiteX10" fmla="*/ 1719797 w 1937108"/>
              <a:gd name="connsiteY10" fmla="*/ 1255050 h 1355412"/>
              <a:gd name="connsiteX11" fmla="*/ 1496082 w 1937108"/>
              <a:gd name="connsiteY11" fmla="*/ 1087264 h 1355412"/>
              <a:gd name="connsiteX12" fmla="*/ 1381537 w 1937108"/>
              <a:gd name="connsiteY12" fmla="*/ 999341 h 1355412"/>
              <a:gd name="connsiteX13" fmla="*/ 1168324 w 1937108"/>
              <a:gd name="connsiteY13" fmla="*/ 844254 h 1355412"/>
              <a:gd name="connsiteX14" fmla="*/ 974405 w 1937108"/>
              <a:gd name="connsiteY14" fmla="*/ 712614 h 1355412"/>
              <a:gd name="connsiteX15" fmla="*/ 882085 w 1937108"/>
              <a:gd name="connsiteY15" fmla="*/ 632750 h 1355412"/>
              <a:gd name="connsiteX16" fmla="*/ 790499 w 1937108"/>
              <a:gd name="connsiteY16" fmla="*/ 550689 h 1355412"/>
              <a:gd name="connsiteX17" fmla="*/ 727243 w 1937108"/>
              <a:gd name="connsiteY17" fmla="*/ 490852 h 1355412"/>
              <a:gd name="connsiteX18" fmla="*/ 668139 w 1937108"/>
              <a:gd name="connsiteY18" fmla="*/ 442006 h 1355412"/>
              <a:gd name="connsiteX19" fmla="*/ 577041 w 1937108"/>
              <a:gd name="connsiteY19" fmla="*/ 362631 h 1355412"/>
              <a:gd name="connsiteX20" fmla="*/ 423909 w 1937108"/>
              <a:gd name="connsiteY20" fmla="*/ 257612 h 1355412"/>
              <a:gd name="connsiteX21" fmla="*/ 229012 w 1937108"/>
              <a:gd name="connsiteY21" fmla="*/ 146975 h 1355412"/>
              <a:gd name="connsiteX22" fmla="*/ 86870 w 1937108"/>
              <a:gd name="connsiteY22" fmla="*/ 90558 h 1355412"/>
              <a:gd name="connsiteX23" fmla="*/ 2478 w 1937108"/>
              <a:gd name="connsiteY23" fmla="*/ 40769 h 1355412"/>
              <a:gd name="connsiteX24" fmla="*/ 180899 w 1937108"/>
              <a:gd name="connsiteY24" fmla="*/ 21441 h 1355412"/>
              <a:gd name="connsiteX0" fmla="*/ 41141 w 1940225"/>
              <a:gd name="connsiteY0" fmla="*/ 3257 h 1394378"/>
              <a:gd name="connsiteX1" fmla="*/ 180221 w 1940225"/>
              <a:gd name="connsiteY1" fmla="*/ 47985 h 1394378"/>
              <a:gd name="connsiteX2" fmla="*/ 464149 w 1940225"/>
              <a:gd name="connsiteY2" fmla="*/ 204991 h 1394378"/>
              <a:gd name="connsiteX3" fmla="*/ 691772 w 1940225"/>
              <a:gd name="connsiteY3" fmla="*/ 373999 h 1394378"/>
              <a:gd name="connsiteX4" fmla="*/ 833670 w 1940225"/>
              <a:gd name="connsiteY4" fmla="*/ 490008 h 1394378"/>
              <a:gd name="connsiteX5" fmla="*/ 979964 w 1940225"/>
              <a:gd name="connsiteY5" fmla="*/ 608460 h 1394378"/>
              <a:gd name="connsiteX6" fmla="*/ 1152635 w 1940225"/>
              <a:gd name="connsiteY6" fmla="*/ 723982 h 1394378"/>
              <a:gd name="connsiteX7" fmla="*/ 1543160 w 1940225"/>
              <a:gd name="connsiteY7" fmla="*/ 1005824 h 1394378"/>
              <a:gd name="connsiteX8" fmla="*/ 1916833 w 1940225"/>
              <a:gd name="connsiteY8" fmla="*/ 1328208 h 1394378"/>
              <a:gd name="connsiteX9" fmla="*/ 1881664 w 1940225"/>
              <a:gd name="connsiteY9" fmla="*/ 1392685 h 1394378"/>
              <a:gd name="connsiteX10" fmla="*/ 1722914 w 1940225"/>
              <a:gd name="connsiteY10" fmla="*/ 1294016 h 1394378"/>
              <a:gd name="connsiteX11" fmla="*/ 1499199 w 1940225"/>
              <a:gd name="connsiteY11" fmla="*/ 1126230 h 1394378"/>
              <a:gd name="connsiteX12" fmla="*/ 1384654 w 1940225"/>
              <a:gd name="connsiteY12" fmla="*/ 1038307 h 1394378"/>
              <a:gd name="connsiteX13" fmla="*/ 1171441 w 1940225"/>
              <a:gd name="connsiteY13" fmla="*/ 883220 h 1394378"/>
              <a:gd name="connsiteX14" fmla="*/ 977522 w 1940225"/>
              <a:gd name="connsiteY14" fmla="*/ 751580 h 1394378"/>
              <a:gd name="connsiteX15" fmla="*/ 885202 w 1940225"/>
              <a:gd name="connsiteY15" fmla="*/ 671716 h 1394378"/>
              <a:gd name="connsiteX16" fmla="*/ 793616 w 1940225"/>
              <a:gd name="connsiteY16" fmla="*/ 589655 h 1394378"/>
              <a:gd name="connsiteX17" fmla="*/ 730360 w 1940225"/>
              <a:gd name="connsiteY17" fmla="*/ 529818 h 1394378"/>
              <a:gd name="connsiteX18" fmla="*/ 671256 w 1940225"/>
              <a:gd name="connsiteY18" fmla="*/ 480972 h 1394378"/>
              <a:gd name="connsiteX19" fmla="*/ 580158 w 1940225"/>
              <a:gd name="connsiteY19" fmla="*/ 401597 h 1394378"/>
              <a:gd name="connsiteX20" fmla="*/ 427026 w 1940225"/>
              <a:gd name="connsiteY20" fmla="*/ 296578 h 1394378"/>
              <a:gd name="connsiteX21" fmla="*/ 232129 w 1940225"/>
              <a:gd name="connsiteY21" fmla="*/ 185941 h 1394378"/>
              <a:gd name="connsiteX22" fmla="*/ 89987 w 1940225"/>
              <a:gd name="connsiteY22" fmla="*/ 129524 h 1394378"/>
              <a:gd name="connsiteX23" fmla="*/ 5595 w 1940225"/>
              <a:gd name="connsiteY23" fmla="*/ 79735 h 1394378"/>
              <a:gd name="connsiteX24" fmla="*/ 41141 w 1940225"/>
              <a:gd name="connsiteY24" fmla="*/ 3257 h 1394378"/>
              <a:gd name="connsiteX0" fmla="*/ 43330 w 1942414"/>
              <a:gd name="connsiteY0" fmla="*/ 695 h 1391816"/>
              <a:gd name="connsiteX1" fmla="*/ 182410 w 1942414"/>
              <a:gd name="connsiteY1" fmla="*/ 45423 h 1391816"/>
              <a:gd name="connsiteX2" fmla="*/ 466338 w 1942414"/>
              <a:gd name="connsiteY2" fmla="*/ 202429 h 1391816"/>
              <a:gd name="connsiteX3" fmla="*/ 693961 w 1942414"/>
              <a:gd name="connsiteY3" fmla="*/ 371437 h 1391816"/>
              <a:gd name="connsiteX4" fmla="*/ 835859 w 1942414"/>
              <a:gd name="connsiteY4" fmla="*/ 487446 h 1391816"/>
              <a:gd name="connsiteX5" fmla="*/ 982153 w 1942414"/>
              <a:gd name="connsiteY5" fmla="*/ 605898 h 1391816"/>
              <a:gd name="connsiteX6" fmla="*/ 1154824 w 1942414"/>
              <a:gd name="connsiteY6" fmla="*/ 721420 h 1391816"/>
              <a:gd name="connsiteX7" fmla="*/ 1545349 w 1942414"/>
              <a:gd name="connsiteY7" fmla="*/ 1003262 h 1391816"/>
              <a:gd name="connsiteX8" fmla="*/ 1919022 w 1942414"/>
              <a:gd name="connsiteY8" fmla="*/ 1325646 h 1391816"/>
              <a:gd name="connsiteX9" fmla="*/ 1883853 w 1942414"/>
              <a:gd name="connsiteY9" fmla="*/ 1390123 h 1391816"/>
              <a:gd name="connsiteX10" fmla="*/ 1725103 w 1942414"/>
              <a:gd name="connsiteY10" fmla="*/ 1291454 h 1391816"/>
              <a:gd name="connsiteX11" fmla="*/ 1501388 w 1942414"/>
              <a:gd name="connsiteY11" fmla="*/ 1123668 h 1391816"/>
              <a:gd name="connsiteX12" fmla="*/ 1386843 w 1942414"/>
              <a:gd name="connsiteY12" fmla="*/ 1035745 h 1391816"/>
              <a:gd name="connsiteX13" fmla="*/ 1173630 w 1942414"/>
              <a:gd name="connsiteY13" fmla="*/ 880658 h 1391816"/>
              <a:gd name="connsiteX14" fmla="*/ 979711 w 1942414"/>
              <a:gd name="connsiteY14" fmla="*/ 749018 h 1391816"/>
              <a:gd name="connsiteX15" fmla="*/ 887391 w 1942414"/>
              <a:gd name="connsiteY15" fmla="*/ 669154 h 1391816"/>
              <a:gd name="connsiteX16" fmla="*/ 795805 w 1942414"/>
              <a:gd name="connsiteY16" fmla="*/ 587093 h 1391816"/>
              <a:gd name="connsiteX17" fmla="*/ 732549 w 1942414"/>
              <a:gd name="connsiteY17" fmla="*/ 527256 h 1391816"/>
              <a:gd name="connsiteX18" fmla="*/ 673445 w 1942414"/>
              <a:gd name="connsiteY18" fmla="*/ 478410 h 1391816"/>
              <a:gd name="connsiteX19" fmla="*/ 582347 w 1942414"/>
              <a:gd name="connsiteY19" fmla="*/ 399035 h 1391816"/>
              <a:gd name="connsiteX20" fmla="*/ 429215 w 1942414"/>
              <a:gd name="connsiteY20" fmla="*/ 294016 h 1391816"/>
              <a:gd name="connsiteX21" fmla="*/ 234318 w 1942414"/>
              <a:gd name="connsiteY21" fmla="*/ 183379 h 1391816"/>
              <a:gd name="connsiteX22" fmla="*/ 92176 w 1942414"/>
              <a:gd name="connsiteY22" fmla="*/ 126962 h 1391816"/>
              <a:gd name="connsiteX23" fmla="*/ 7784 w 1942414"/>
              <a:gd name="connsiteY23" fmla="*/ 77173 h 1391816"/>
              <a:gd name="connsiteX24" fmla="*/ 7786 w 1942414"/>
              <a:gd name="connsiteY24" fmla="*/ 80348 h 1391816"/>
              <a:gd name="connsiteX25" fmla="*/ 43330 w 1942414"/>
              <a:gd name="connsiteY25" fmla="*/ 695 h 1391816"/>
              <a:gd name="connsiteX0" fmla="*/ 184950 w 2084034"/>
              <a:gd name="connsiteY0" fmla="*/ 28534 h 1419655"/>
              <a:gd name="connsiteX1" fmla="*/ 324030 w 2084034"/>
              <a:gd name="connsiteY1" fmla="*/ 73262 h 1419655"/>
              <a:gd name="connsiteX2" fmla="*/ 607958 w 2084034"/>
              <a:gd name="connsiteY2" fmla="*/ 230268 h 1419655"/>
              <a:gd name="connsiteX3" fmla="*/ 835581 w 2084034"/>
              <a:gd name="connsiteY3" fmla="*/ 399276 h 1419655"/>
              <a:gd name="connsiteX4" fmla="*/ 977479 w 2084034"/>
              <a:gd name="connsiteY4" fmla="*/ 515285 h 1419655"/>
              <a:gd name="connsiteX5" fmla="*/ 1123773 w 2084034"/>
              <a:gd name="connsiteY5" fmla="*/ 633737 h 1419655"/>
              <a:gd name="connsiteX6" fmla="*/ 1296444 w 2084034"/>
              <a:gd name="connsiteY6" fmla="*/ 749259 h 1419655"/>
              <a:gd name="connsiteX7" fmla="*/ 1686969 w 2084034"/>
              <a:gd name="connsiteY7" fmla="*/ 1031101 h 1419655"/>
              <a:gd name="connsiteX8" fmla="*/ 2060642 w 2084034"/>
              <a:gd name="connsiteY8" fmla="*/ 1353485 h 1419655"/>
              <a:gd name="connsiteX9" fmla="*/ 2025473 w 2084034"/>
              <a:gd name="connsiteY9" fmla="*/ 1417962 h 1419655"/>
              <a:gd name="connsiteX10" fmla="*/ 1866723 w 2084034"/>
              <a:gd name="connsiteY10" fmla="*/ 1319293 h 1419655"/>
              <a:gd name="connsiteX11" fmla="*/ 1643008 w 2084034"/>
              <a:gd name="connsiteY11" fmla="*/ 1151507 h 1419655"/>
              <a:gd name="connsiteX12" fmla="*/ 1528463 w 2084034"/>
              <a:gd name="connsiteY12" fmla="*/ 1063584 h 1419655"/>
              <a:gd name="connsiteX13" fmla="*/ 1315250 w 2084034"/>
              <a:gd name="connsiteY13" fmla="*/ 908497 h 1419655"/>
              <a:gd name="connsiteX14" fmla="*/ 1121331 w 2084034"/>
              <a:gd name="connsiteY14" fmla="*/ 776857 h 1419655"/>
              <a:gd name="connsiteX15" fmla="*/ 1029011 w 2084034"/>
              <a:gd name="connsiteY15" fmla="*/ 696993 h 1419655"/>
              <a:gd name="connsiteX16" fmla="*/ 937425 w 2084034"/>
              <a:gd name="connsiteY16" fmla="*/ 614932 h 1419655"/>
              <a:gd name="connsiteX17" fmla="*/ 874169 w 2084034"/>
              <a:gd name="connsiteY17" fmla="*/ 555095 h 1419655"/>
              <a:gd name="connsiteX18" fmla="*/ 815065 w 2084034"/>
              <a:gd name="connsiteY18" fmla="*/ 506249 h 1419655"/>
              <a:gd name="connsiteX19" fmla="*/ 723967 w 2084034"/>
              <a:gd name="connsiteY19" fmla="*/ 426874 h 1419655"/>
              <a:gd name="connsiteX20" fmla="*/ 570835 w 2084034"/>
              <a:gd name="connsiteY20" fmla="*/ 321855 h 1419655"/>
              <a:gd name="connsiteX21" fmla="*/ 375938 w 2084034"/>
              <a:gd name="connsiteY21" fmla="*/ 211218 h 1419655"/>
              <a:gd name="connsiteX22" fmla="*/ 233796 w 2084034"/>
              <a:gd name="connsiteY22" fmla="*/ 154801 h 1419655"/>
              <a:gd name="connsiteX23" fmla="*/ 149404 w 2084034"/>
              <a:gd name="connsiteY23" fmla="*/ 105012 h 1419655"/>
              <a:gd name="connsiteX24" fmla="*/ 181 w 2084034"/>
              <a:gd name="connsiteY24" fmla="*/ 3412 h 1419655"/>
              <a:gd name="connsiteX25" fmla="*/ 184950 w 2084034"/>
              <a:gd name="connsiteY25" fmla="*/ 28534 h 1419655"/>
              <a:gd name="connsiteX0" fmla="*/ 184950 w 2084034"/>
              <a:gd name="connsiteY0" fmla="*/ 28534 h 1419655"/>
              <a:gd name="connsiteX1" fmla="*/ 193856 w 2084034"/>
              <a:gd name="connsiteY1" fmla="*/ 25638 h 1419655"/>
              <a:gd name="connsiteX2" fmla="*/ 324030 w 2084034"/>
              <a:gd name="connsiteY2" fmla="*/ 73262 h 1419655"/>
              <a:gd name="connsiteX3" fmla="*/ 607958 w 2084034"/>
              <a:gd name="connsiteY3" fmla="*/ 230268 h 1419655"/>
              <a:gd name="connsiteX4" fmla="*/ 835581 w 2084034"/>
              <a:gd name="connsiteY4" fmla="*/ 399276 h 1419655"/>
              <a:gd name="connsiteX5" fmla="*/ 977479 w 2084034"/>
              <a:gd name="connsiteY5" fmla="*/ 515285 h 1419655"/>
              <a:gd name="connsiteX6" fmla="*/ 1123773 w 2084034"/>
              <a:gd name="connsiteY6" fmla="*/ 633737 h 1419655"/>
              <a:gd name="connsiteX7" fmla="*/ 1296444 w 2084034"/>
              <a:gd name="connsiteY7" fmla="*/ 749259 h 1419655"/>
              <a:gd name="connsiteX8" fmla="*/ 1686969 w 2084034"/>
              <a:gd name="connsiteY8" fmla="*/ 1031101 h 1419655"/>
              <a:gd name="connsiteX9" fmla="*/ 2060642 w 2084034"/>
              <a:gd name="connsiteY9" fmla="*/ 1353485 h 1419655"/>
              <a:gd name="connsiteX10" fmla="*/ 2025473 w 2084034"/>
              <a:gd name="connsiteY10" fmla="*/ 1417962 h 1419655"/>
              <a:gd name="connsiteX11" fmla="*/ 1866723 w 2084034"/>
              <a:gd name="connsiteY11" fmla="*/ 1319293 h 1419655"/>
              <a:gd name="connsiteX12" fmla="*/ 1643008 w 2084034"/>
              <a:gd name="connsiteY12" fmla="*/ 1151507 h 1419655"/>
              <a:gd name="connsiteX13" fmla="*/ 1528463 w 2084034"/>
              <a:gd name="connsiteY13" fmla="*/ 1063584 h 1419655"/>
              <a:gd name="connsiteX14" fmla="*/ 1315250 w 2084034"/>
              <a:gd name="connsiteY14" fmla="*/ 908497 h 1419655"/>
              <a:gd name="connsiteX15" fmla="*/ 1121331 w 2084034"/>
              <a:gd name="connsiteY15" fmla="*/ 776857 h 1419655"/>
              <a:gd name="connsiteX16" fmla="*/ 1029011 w 2084034"/>
              <a:gd name="connsiteY16" fmla="*/ 696993 h 1419655"/>
              <a:gd name="connsiteX17" fmla="*/ 937425 w 2084034"/>
              <a:gd name="connsiteY17" fmla="*/ 614932 h 1419655"/>
              <a:gd name="connsiteX18" fmla="*/ 874169 w 2084034"/>
              <a:gd name="connsiteY18" fmla="*/ 555095 h 1419655"/>
              <a:gd name="connsiteX19" fmla="*/ 815065 w 2084034"/>
              <a:gd name="connsiteY19" fmla="*/ 506249 h 1419655"/>
              <a:gd name="connsiteX20" fmla="*/ 723967 w 2084034"/>
              <a:gd name="connsiteY20" fmla="*/ 426874 h 1419655"/>
              <a:gd name="connsiteX21" fmla="*/ 570835 w 2084034"/>
              <a:gd name="connsiteY21" fmla="*/ 321855 h 1419655"/>
              <a:gd name="connsiteX22" fmla="*/ 375938 w 2084034"/>
              <a:gd name="connsiteY22" fmla="*/ 211218 h 1419655"/>
              <a:gd name="connsiteX23" fmla="*/ 233796 w 2084034"/>
              <a:gd name="connsiteY23" fmla="*/ 154801 h 1419655"/>
              <a:gd name="connsiteX24" fmla="*/ 149404 w 2084034"/>
              <a:gd name="connsiteY24" fmla="*/ 105012 h 1419655"/>
              <a:gd name="connsiteX25" fmla="*/ 181 w 2084034"/>
              <a:gd name="connsiteY25" fmla="*/ 3412 h 1419655"/>
              <a:gd name="connsiteX26" fmla="*/ 184950 w 2084034"/>
              <a:gd name="connsiteY26" fmla="*/ 28534 h 1419655"/>
              <a:gd name="connsiteX0" fmla="*/ 54775 w 2084034"/>
              <a:gd name="connsiteY0" fmla="*/ 1057 h 1506478"/>
              <a:gd name="connsiteX1" fmla="*/ 193856 w 2084034"/>
              <a:gd name="connsiteY1" fmla="*/ 112461 h 1506478"/>
              <a:gd name="connsiteX2" fmla="*/ 324030 w 2084034"/>
              <a:gd name="connsiteY2" fmla="*/ 160085 h 1506478"/>
              <a:gd name="connsiteX3" fmla="*/ 607958 w 2084034"/>
              <a:gd name="connsiteY3" fmla="*/ 317091 h 1506478"/>
              <a:gd name="connsiteX4" fmla="*/ 835581 w 2084034"/>
              <a:gd name="connsiteY4" fmla="*/ 486099 h 1506478"/>
              <a:gd name="connsiteX5" fmla="*/ 977479 w 2084034"/>
              <a:gd name="connsiteY5" fmla="*/ 602108 h 1506478"/>
              <a:gd name="connsiteX6" fmla="*/ 1123773 w 2084034"/>
              <a:gd name="connsiteY6" fmla="*/ 720560 h 1506478"/>
              <a:gd name="connsiteX7" fmla="*/ 1296444 w 2084034"/>
              <a:gd name="connsiteY7" fmla="*/ 836082 h 1506478"/>
              <a:gd name="connsiteX8" fmla="*/ 1686969 w 2084034"/>
              <a:gd name="connsiteY8" fmla="*/ 1117924 h 1506478"/>
              <a:gd name="connsiteX9" fmla="*/ 2060642 w 2084034"/>
              <a:gd name="connsiteY9" fmla="*/ 1440308 h 1506478"/>
              <a:gd name="connsiteX10" fmla="*/ 2025473 w 2084034"/>
              <a:gd name="connsiteY10" fmla="*/ 1504785 h 1506478"/>
              <a:gd name="connsiteX11" fmla="*/ 1866723 w 2084034"/>
              <a:gd name="connsiteY11" fmla="*/ 1406116 h 1506478"/>
              <a:gd name="connsiteX12" fmla="*/ 1643008 w 2084034"/>
              <a:gd name="connsiteY12" fmla="*/ 1238330 h 1506478"/>
              <a:gd name="connsiteX13" fmla="*/ 1528463 w 2084034"/>
              <a:gd name="connsiteY13" fmla="*/ 1150407 h 1506478"/>
              <a:gd name="connsiteX14" fmla="*/ 1315250 w 2084034"/>
              <a:gd name="connsiteY14" fmla="*/ 995320 h 1506478"/>
              <a:gd name="connsiteX15" fmla="*/ 1121331 w 2084034"/>
              <a:gd name="connsiteY15" fmla="*/ 863680 h 1506478"/>
              <a:gd name="connsiteX16" fmla="*/ 1029011 w 2084034"/>
              <a:gd name="connsiteY16" fmla="*/ 783816 h 1506478"/>
              <a:gd name="connsiteX17" fmla="*/ 937425 w 2084034"/>
              <a:gd name="connsiteY17" fmla="*/ 701755 h 1506478"/>
              <a:gd name="connsiteX18" fmla="*/ 874169 w 2084034"/>
              <a:gd name="connsiteY18" fmla="*/ 641918 h 1506478"/>
              <a:gd name="connsiteX19" fmla="*/ 815065 w 2084034"/>
              <a:gd name="connsiteY19" fmla="*/ 593072 h 1506478"/>
              <a:gd name="connsiteX20" fmla="*/ 723967 w 2084034"/>
              <a:gd name="connsiteY20" fmla="*/ 513697 h 1506478"/>
              <a:gd name="connsiteX21" fmla="*/ 570835 w 2084034"/>
              <a:gd name="connsiteY21" fmla="*/ 408678 h 1506478"/>
              <a:gd name="connsiteX22" fmla="*/ 375938 w 2084034"/>
              <a:gd name="connsiteY22" fmla="*/ 298041 h 1506478"/>
              <a:gd name="connsiteX23" fmla="*/ 233796 w 2084034"/>
              <a:gd name="connsiteY23" fmla="*/ 241624 h 1506478"/>
              <a:gd name="connsiteX24" fmla="*/ 149404 w 2084034"/>
              <a:gd name="connsiteY24" fmla="*/ 191835 h 1506478"/>
              <a:gd name="connsiteX25" fmla="*/ 181 w 2084034"/>
              <a:gd name="connsiteY25" fmla="*/ 90235 h 1506478"/>
              <a:gd name="connsiteX26" fmla="*/ 54775 w 2084034"/>
              <a:gd name="connsiteY26" fmla="*/ 1057 h 1506478"/>
              <a:gd name="connsiteX0" fmla="*/ 54775 w 2084034"/>
              <a:gd name="connsiteY0" fmla="*/ 26 h 1505447"/>
              <a:gd name="connsiteX1" fmla="*/ 168456 w 2084034"/>
              <a:gd name="connsiteY1" fmla="*/ 79680 h 1505447"/>
              <a:gd name="connsiteX2" fmla="*/ 324030 w 2084034"/>
              <a:gd name="connsiteY2" fmla="*/ 159054 h 1505447"/>
              <a:gd name="connsiteX3" fmla="*/ 607958 w 2084034"/>
              <a:gd name="connsiteY3" fmla="*/ 316060 h 1505447"/>
              <a:gd name="connsiteX4" fmla="*/ 835581 w 2084034"/>
              <a:gd name="connsiteY4" fmla="*/ 485068 h 1505447"/>
              <a:gd name="connsiteX5" fmla="*/ 977479 w 2084034"/>
              <a:gd name="connsiteY5" fmla="*/ 601077 h 1505447"/>
              <a:gd name="connsiteX6" fmla="*/ 1123773 w 2084034"/>
              <a:gd name="connsiteY6" fmla="*/ 719529 h 1505447"/>
              <a:gd name="connsiteX7" fmla="*/ 1296444 w 2084034"/>
              <a:gd name="connsiteY7" fmla="*/ 835051 h 1505447"/>
              <a:gd name="connsiteX8" fmla="*/ 1686969 w 2084034"/>
              <a:gd name="connsiteY8" fmla="*/ 1116893 h 1505447"/>
              <a:gd name="connsiteX9" fmla="*/ 2060642 w 2084034"/>
              <a:gd name="connsiteY9" fmla="*/ 1439277 h 1505447"/>
              <a:gd name="connsiteX10" fmla="*/ 2025473 w 2084034"/>
              <a:gd name="connsiteY10" fmla="*/ 1503754 h 1505447"/>
              <a:gd name="connsiteX11" fmla="*/ 1866723 w 2084034"/>
              <a:gd name="connsiteY11" fmla="*/ 1405085 h 1505447"/>
              <a:gd name="connsiteX12" fmla="*/ 1643008 w 2084034"/>
              <a:gd name="connsiteY12" fmla="*/ 1237299 h 1505447"/>
              <a:gd name="connsiteX13" fmla="*/ 1528463 w 2084034"/>
              <a:gd name="connsiteY13" fmla="*/ 1149376 h 1505447"/>
              <a:gd name="connsiteX14" fmla="*/ 1315250 w 2084034"/>
              <a:gd name="connsiteY14" fmla="*/ 994289 h 1505447"/>
              <a:gd name="connsiteX15" fmla="*/ 1121331 w 2084034"/>
              <a:gd name="connsiteY15" fmla="*/ 862649 h 1505447"/>
              <a:gd name="connsiteX16" fmla="*/ 1029011 w 2084034"/>
              <a:gd name="connsiteY16" fmla="*/ 782785 h 1505447"/>
              <a:gd name="connsiteX17" fmla="*/ 937425 w 2084034"/>
              <a:gd name="connsiteY17" fmla="*/ 700724 h 1505447"/>
              <a:gd name="connsiteX18" fmla="*/ 874169 w 2084034"/>
              <a:gd name="connsiteY18" fmla="*/ 640887 h 1505447"/>
              <a:gd name="connsiteX19" fmla="*/ 815065 w 2084034"/>
              <a:gd name="connsiteY19" fmla="*/ 592041 h 1505447"/>
              <a:gd name="connsiteX20" fmla="*/ 723967 w 2084034"/>
              <a:gd name="connsiteY20" fmla="*/ 512666 h 1505447"/>
              <a:gd name="connsiteX21" fmla="*/ 570835 w 2084034"/>
              <a:gd name="connsiteY21" fmla="*/ 407647 h 1505447"/>
              <a:gd name="connsiteX22" fmla="*/ 375938 w 2084034"/>
              <a:gd name="connsiteY22" fmla="*/ 297010 h 1505447"/>
              <a:gd name="connsiteX23" fmla="*/ 233796 w 2084034"/>
              <a:gd name="connsiteY23" fmla="*/ 240593 h 1505447"/>
              <a:gd name="connsiteX24" fmla="*/ 149404 w 2084034"/>
              <a:gd name="connsiteY24" fmla="*/ 190804 h 1505447"/>
              <a:gd name="connsiteX25" fmla="*/ 181 w 2084034"/>
              <a:gd name="connsiteY25" fmla="*/ 89204 h 1505447"/>
              <a:gd name="connsiteX26" fmla="*/ 54775 w 2084034"/>
              <a:gd name="connsiteY26" fmla="*/ 26 h 1505447"/>
              <a:gd name="connsiteX0" fmla="*/ 54775 w 2079697"/>
              <a:gd name="connsiteY0" fmla="*/ 26 h 1513581"/>
              <a:gd name="connsiteX1" fmla="*/ 168456 w 2079697"/>
              <a:gd name="connsiteY1" fmla="*/ 79680 h 1513581"/>
              <a:gd name="connsiteX2" fmla="*/ 324030 w 2079697"/>
              <a:gd name="connsiteY2" fmla="*/ 159054 h 1513581"/>
              <a:gd name="connsiteX3" fmla="*/ 607958 w 2079697"/>
              <a:gd name="connsiteY3" fmla="*/ 316060 h 1513581"/>
              <a:gd name="connsiteX4" fmla="*/ 835581 w 2079697"/>
              <a:gd name="connsiteY4" fmla="*/ 485068 h 1513581"/>
              <a:gd name="connsiteX5" fmla="*/ 977479 w 2079697"/>
              <a:gd name="connsiteY5" fmla="*/ 601077 h 1513581"/>
              <a:gd name="connsiteX6" fmla="*/ 1123773 w 2079697"/>
              <a:gd name="connsiteY6" fmla="*/ 719529 h 1513581"/>
              <a:gd name="connsiteX7" fmla="*/ 1296444 w 2079697"/>
              <a:gd name="connsiteY7" fmla="*/ 835051 h 1513581"/>
              <a:gd name="connsiteX8" fmla="*/ 1686969 w 2079697"/>
              <a:gd name="connsiteY8" fmla="*/ 1116893 h 1513581"/>
              <a:gd name="connsiteX9" fmla="*/ 2060642 w 2079697"/>
              <a:gd name="connsiteY9" fmla="*/ 1439277 h 1513581"/>
              <a:gd name="connsiteX10" fmla="*/ 2025473 w 2079697"/>
              <a:gd name="connsiteY10" fmla="*/ 1503754 h 1513581"/>
              <a:gd name="connsiteX11" fmla="*/ 2029006 w 2079697"/>
              <a:gd name="connsiteY11" fmla="*/ 1502986 h 1513581"/>
              <a:gd name="connsiteX12" fmla="*/ 1866723 w 2079697"/>
              <a:gd name="connsiteY12" fmla="*/ 1405085 h 1513581"/>
              <a:gd name="connsiteX13" fmla="*/ 1643008 w 2079697"/>
              <a:gd name="connsiteY13" fmla="*/ 1237299 h 1513581"/>
              <a:gd name="connsiteX14" fmla="*/ 1528463 w 2079697"/>
              <a:gd name="connsiteY14" fmla="*/ 1149376 h 1513581"/>
              <a:gd name="connsiteX15" fmla="*/ 1315250 w 2079697"/>
              <a:gd name="connsiteY15" fmla="*/ 994289 h 1513581"/>
              <a:gd name="connsiteX16" fmla="*/ 1121331 w 2079697"/>
              <a:gd name="connsiteY16" fmla="*/ 862649 h 1513581"/>
              <a:gd name="connsiteX17" fmla="*/ 1029011 w 2079697"/>
              <a:gd name="connsiteY17" fmla="*/ 782785 h 1513581"/>
              <a:gd name="connsiteX18" fmla="*/ 937425 w 2079697"/>
              <a:gd name="connsiteY18" fmla="*/ 700724 h 1513581"/>
              <a:gd name="connsiteX19" fmla="*/ 874169 w 2079697"/>
              <a:gd name="connsiteY19" fmla="*/ 640887 h 1513581"/>
              <a:gd name="connsiteX20" fmla="*/ 815065 w 2079697"/>
              <a:gd name="connsiteY20" fmla="*/ 592041 h 1513581"/>
              <a:gd name="connsiteX21" fmla="*/ 723967 w 2079697"/>
              <a:gd name="connsiteY21" fmla="*/ 512666 h 1513581"/>
              <a:gd name="connsiteX22" fmla="*/ 570835 w 2079697"/>
              <a:gd name="connsiteY22" fmla="*/ 407647 h 1513581"/>
              <a:gd name="connsiteX23" fmla="*/ 375938 w 2079697"/>
              <a:gd name="connsiteY23" fmla="*/ 297010 h 1513581"/>
              <a:gd name="connsiteX24" fmla="*/ 233796 w 2079697"/>
              <a:gd name="connsiteY24" fmla="*/ 240593 h 1513581"/>
              <a:gd name="connsiteX25" fmla="*/ 149404 w 2079697"/>
              <a:gd name="connsiteY25" fmla="*/ 190804 h 1513581"/>
              <a:gd name="connsiteX26" fmla="*/ 181 w 2079697"/>
              <a:gd name="connsiteY26" fmla="*/ 89204 h 1513581"/>
              <a:gd name="connsiteX27" fmla="*/ 54775 w 2079697"/>
              <a:gd name="connsiteY27" fmla="*/ 26 h 1513581"/>
              <a:gd name="connsiteX0" fmla="*/ 54775 w 2221978"/>
              <a:gd name="connsiteY0" fmla="*/ 26 h 1713595"/>
              <a:gd name="connsiteX1" fmla="*/ 168456 w 2221978"/>
              <a:gd name="connsiteY1" fmla="*/ 79680 h 1713595"/>
              <a:gd name="connsiteX2" fmla="*/ 324030 w 2221978"/>
              <a:gd name="connsiteY2" fmla="*/ 159054 h 1713595"/>
              <a:gd name="connsiteX3" fmla="*/ 607958 w 2221978"/>
              <a:gd name="connsiteY3" fmla="*/ 316060 h 1713595"/>
              <a:gd name="connsiteX4" fmla="*/ 835581 w 2221978"/>
              <a:gd name="connsiteY4" fmla="*/ 485068 h 1713595"/>
              <a:gd name="connsiteX5" fmla="*/ 977479 w 2221978"/>
              <a:gd name="connsiteY5" fmla="*/ 601077 h 1713595"/>
              <a:gd name="connsiteX6" fmla="*/ 1123773 w 2221978"/>
              <a:gd name="connsiteY6" fmla="*/ 719529 h 1713595"/>
              <a:gd name="connsiteX7" fmla="*/ 1296444 w 2221978"/>
              <a:gd name="connsiteY7" fmla="*/ 835051 h 1713595"/>
              <a:gd name="connsiteX8" fmla="*/ 1686969 w 2221978"/>
              <a:gd name="connsiteY8" fmla="*/ 1116893 h 1713595"/>
              <a:gd name="connsiteX9" fmla="*/ 2060642 w 2221978"/>
              <a:gd name="connsiteY9" fmla="*/ 1439277 h 1713595"/>
              <a:gd name="connsiteX10" fmla="*/ 2025473 w 2221978"/>
              <a:gd name="connsiteY10" fmla="*/ 1503754 h 1713595"/>
              <a:gd name="connsiteX11" fmla="*/ 2219506 w 2221978"/>
              <a:gd name="connsiteY11" fmla="*/ 1712536 h 1713595"/>
              <a:gd name="connsiteX12" fmla="*/ 1866723 w 2221978"/>
              <a:gd name="connsiteY12" fmla="*/ 1405085 h 1713595"/>
              <a:gd name="connsiteX13" fmla="*/ 1643008 w 2221978"/>
              <a:gd name="connsiteY13" fmla="*/ 1237299 h 1713595"/>
              <a:gd name="connsiteX14" fmla="*/ 1528463 w 2221978"/>
              <a:gd name="connsiteY14" fmla="*/ 1149376 h 1713595"/>
              <a:gd name="connsiteX15" fmla="*/ 1315250 w 2221978"/>
              <a:gd name="connsiteY15" fmla="*/ 994289 h 1713595"/>
              <a:gd name="connsiteX16" fmla="*/ 1121331 w 2221978"/>
              <a:gd name="connsiteY16" fmla="*/ 862649 h 1713595"/>
              <a:gd name="connsiteX17" fmla="*/ 1029011 w 2221978"/>
              <a:gd name="connsiteY17" fmla="*/ 782785 h 1713595"/>
              <a:gd name="connsiteX18" fmla="*/ 937425 w 2221978"/>
              <a:gd name="connsiteY18" fmla="*/ 700724 h 1713595"/>
              <a:gd name="connsiteX19" fmla="*/ 874169 w 2221978"/>
              <a:gd name="connsiteY19" fmla="*/ 640887 h 1713595"/>
              <a:gd name="connsiteX20" fmla="*/ 815065 w 2221978"/>
              <a:gd name="connsiteY20" fmla="*/ 592041 h 1713595"/>
              <a:gd name="connsiteX21" fmla="*/ 723967 w 2221978"/>
              <a:gd name="connsiteY21" fmla="*/ 512666 h 1713595"/>
              <a:gd name="connsiteX22" fmla="*/ 570835 w 2221978"/>
              <a:gd name="connsiteY22" fmla="*/ 407647 h 1713595"/>
              <a:gd name="connsiteX23" fmla="*/ 375938 w 2221978"/>
              <a:gd name="connsiteY23" fmla="*/ 297010 h 1713595"/>
              <a:gd name="connsiteX24" fmla="*/ 233796 w 2221978"/>
              <a:gd name="connsiteY24" fmla="*/ 240593 h 1713595"/>
              <a:gd name="connsiteX25" fmla="*/ 149404 w 2221978"/>
              <a:gd name="connsiteY25" fmla="*/ 190804 h 1713595"/>
              <a:gd name="connsiteX26" fmla="*/ 181 w 2221978"/>
              <a:gd name="connsiteY26" fmla="*/ 89204 h 1713595"/>
              <a:gd name="connsiteX27" fmla="*/ 54775 w 2221978"/>
              <a:gd name="connsiteY27" fmla="*/ 26 h 1713595"/>
              <a:gd name="connsiteX0" fmla="*/ 54775 w 2309903"/>
              <a:gd name="connsiteY0" fmla="*/ 26 h 1724102"/>
              <a:gd name="connsiteX1" fmla="*/ 168456 w 2309903"/>
              <a:gd name="connsiteY1" fmla="*/ 79680 h 1724102"/>
              <a:gd name="connsiteX2" fmla="*/ 324030 w 2309903"/>
              <a:gd name="connsiteY2" fmla="*/ 159054 h 1724102"/>
              <a:gd name="connsiteX3" fmla="*/ 607958 w 2309903"/>
              <a:gd name="connsiteY3" fmla="*/ 316060 h 1724102"/>
              <a:gd name="connsiteX4" fmla="*/ 835581 w 2309903"/>
              <a:gd name="connsiteY4" fmla="*/ 485068 h 1724102"/>
              <a:gd name="connsiteX5" fmla="*/ 977479 w 2309903"/>
              <a:gd name="connsiteY5" fmla="*/ 601077 h 1724102"/>
              <a:gd name="connsiteX6" fmla="*/ 1123773 w 2309903"/>
              <a:gd name="connsiteY6" fmla="*/ 719529 h 1724102"/>
              <a:gd name="connsiteX7" fmla="*/ 1296444 w 2309903"/>
              <a:gd name="connsiteY7" fmla="*/ 835051 h 1724102"/>
              <a:gd name="connsiteX8" fmla="*/ 1686969 w 2309903"/>
              <a:gd name="connsiteY8" fmla="*/ 1116893 h 1724102"/>
              <a:gd name="connsiteX9" fmla="*/ 2060642 w 2309903"/>
              <a:gd name="connsiteY9" fmla="*/ 1439277 h 1724102"/>
              <a:gd name="connsiteX10" fmla="*/ 2304873 w 2309903"/>
              <a:gd name="connsiteY10" fmla="*/ 1687904 h 1724102"/>
              <a:gd name="connsiteX11" fmla="*/ 2219506 w 2309903"/>
              <a:gd name="connsiteY11" fmla="*/ 1712536 h 1724102"/>
              <a:gd name="connsiteX12" fmla="*/ 1866723 w 2309903"/>
              <a:gd name="connsiteY12" fmla="*/ 1405085 h 1724102"/>
              <a:gd name="connsiteX13" fmla="*/ 1643008 w 2309903"/>
              <a:gd name="connsiteY13" fmla="*/ 1237299 h 1724102"/>
              <a:gd name="connsiteX14" fmla="*/ 1528463 w 2309903"/>
              <a:gd name="connsiteY14" fmla="*/ 1149376 h 1724102"/>
              <a:gd name="connsiteX15" fmla="*/ 1315250 w 2309903"/>
              <a:gd name="connsiteY15" fmla="*/ 994289 h 1724102"/>
              <a:gd name="connsiteX16" fmla="*/ 1121331 w 2309903"/>
              <a:gd name="connsiteY16" fmla="*/ 862649 h 1724102"/>
              <a:gd name="connsiteX17" fmla="*/ 1029011 w 2309903"/>
              <a:gd name="connsiteY17" fmla="*/ 782785 h 1724102"/>
              <a:gd name="connsiteX18" fmla="*/ 937425 w 2309903"/>
              <a:gd name="connsiteY18" fmla="*/ 700724 h 1724102"/>
              <a:gd name="connsiteX19" fmla="*/ 874169 w 2309903"/>
              <a:gd name="connsiteY19" fmla="*/ 640887 h 1724102"/>
              <a:gd name="connsiteX20" fmla="*/ 815065 w 2309903"/>
              <a:gd name="connsiteY20" fmla="*/ 592041 h 1724102"/>
              <a:gd name="connsiteX21" fmla="*/ 723967 w 2309903"/>
              <a:gd name="connsiteY21" fmla="*/ 512666 h 1724102"/>
              <a:gd name="connsiteX22" fmla="*/ 570835 w 2309903"/>
              <a:gd name="connsiteY22" fmla="*/ 407647 h 1724102"/>
              <a:gd name="connsiteX23" fmla="*/ 375938 w 2309903"/>
              <a:gd name="connsiteY23" fmla="*/ 297010 h 1724102"/>
              <a:gd name="connsiteX24" fmla="*/ 233796 w 2309903"/>
              <a:gd name="connsiteY24" fmla="*/ 240593 h 1724102"/>
              <a:gd name="connsiteX25" fmla="*/ 149404 w 2309903"/>
              <a:gd name="connsiteY25" fmla="*/ 190804 h 1724102"/>
              <a:gd name="connsiteX26" fmla="*/ 181 w 2309903"/>
              <a:gd name="connsiteY26" fmla="*/ 89204 h 1724102"/>
              <a:gd name="connsiteX27" fmla="*/ 54775 w 2309903"/>
              <a:gd name="connsiteY27" fmla="*/ 26 h 1724102"/>
              <a:gd name="connsiteX0" fmla="*/ 54775 w 2304985"/>
              <a:gd name="connsiteY0" fmla="*/ 26 h 1688590"/>
              <a:gd name="connsiteX1" fmla="*/ 168456 w 2304985"/>
              <a:gd name="connsiteY1" fmla="*/ 79680 h 1688590"/>
              <a:gd name="connsiteX2" fmla="*/ 324030 w 2304985"/>
              <a:gd name="connsiteY2" fmla="*/ 159054 h 1688590"/>
              <a:gd name="connsiteX3" fmla="*/ 607958 w 2304985"/>
              <a:gd name="connsiteY3" fmla="*/ 316060 h 1688590"/>
              <a:gd name="connsiteX4" fmla="*/ 835581 w 2304985"/>
              <a:gd name="connsiteY4" fmla="*/ 485068 h 1688590"/>
              <a:gd name="connsiteX5" fmla="*/ 977479 w 2304985"/>
              <a:gd name="connsiteY5" fmla="*/ 601077 h 1688590"/>
              <a:gd name="connsiteX6" fmla="*/ 1123773 w 2304985"/>
              <a:gd name="connsiteY6" fmla="*/ 719529 h 1688590"/>
              <a:gd name="connsiteX7" fmla="*/ 1296444 w 2304985"/>
              <a:gd name="connsiteY7" fmla="*/ 835051 h 1688590"/>
              <a:gd name="connsiteX8" fmla="*/ 1686969 w 2304985"/>
              <a:gd name="connsiteY8" fmla="*/ 1116893 h 1688590"/>
              <a:gd name="connsiteX9" fmla="*/ 2060642 w 2304985"/>
              <a:gd name="connsiteY9" fmla="*/ 1439277 h 1688590"/>
              <a:gd name="connsiteX10" fmla="*/ 2304873 w 2304985"/>
              <a:gd name="connsiteY10" fmla="*/ 1687904 h 1688590"/>
              <a:gd name="connsiteX11" fmla="*/ 2032181 w 2304985"/>
              <a:gd name="connsiteY11" fmla="*/ 1515686 h 1688590"/>
              <a:gd name="connsiteX12" fmla="*/ 1866723 w 2304985"/>
              <a:gd name="connsiteY12" fmla="*/ 1405085 h 1688590"/>
              <a:gd name="connsiteX13" fmla="*/ 1643008 w 2304985"/>
              <a:gd name="connsiteY13" fmla="*/ 1237299 h 1688590"/>
              <a:gd name="connsiteX14" fmla="*/ 1528463 w 2304985"/>
              <a:gd name="connsiteY14" fmla="*/ 1149376 h 1688590"/>
              <a:gd name="connsiteX15" fmla="*/ 1315250 w 2304985"/>
              <a:gd name="connsiteY15" fmla="*/ 994289 h 1688590"/>
              <a:gd name="connsiteX16" fmla="*/ 1121331 w 2304985"/>
              <a:gd name="connsiteY16" fmla="*/ 862649 h 1688590"/>
              <a:gd name="connsiteX17" fmla="*/ 1029011 w 2304985"/>
              <a:gd name="connsiteY17" fmla="*/ 782785 h 1688590"/>
              <a:gd name="connsiteX18" fmla="*/ 937425 w 2304985"/>
              <a:gd name="connsiteY18" fmla="*/ 700724 h 1688590"/>
              <a:gd name="connsiteX19" fmla="*/ 874169 w 2304985"/>
              <a:gd name="connsiteY19" fmla="*/ 640887 h 1688590"/>
              <a:gd name="connsiteX20" fmla="*/ 815065 w 2304985"/>
              <a:gd name="connsiteY20" fmla="*/ 592041 h 1688590"/>
              <a:gd name="connsiteX21" fmla="*/ 723967 w 2304985"/>
              <a:gd name="connsiteY21" fmla="*/ 512666 h 1688590"/>
              <a:gd name="connsiteX22" fmla="*/ 570835 w 2304985"/>
              <a:gd name="connsiteY22" fmla="*/ 407647 h 1688590"/>
              <a:gd name="connsiteX23" fmla="*/ 375938 w 2304985"/>
              <a:gd name="connsiteY23" fmla="*/ 297010 h 1688590"/>
              <a:gd name="connsiteX24" fmla="*/ 233796 w 2304985"/>
              <a:gd name="connsiteY24" fmla="*/ 240593 h 1688590"/>
              <a:gd name="connsiteX25" fmla="*/ 149404 w 2304985"/>
              <a:gd name="connsiteY25" fmla="*/ 190804 h 1688590"/>
              <a:gd name="connsiteX26" fmla="*/ 181 w 2304985"/>
              <a:gd name="connsiteY26" fmla="*/ 89204 h 1688590"/>
              <a:gd name="connsiteX27" fmla="*/ 54775 w 2304985"/>
              <a:gd name="connsiteY27" fmla="*/ 26 h 1688590"/>
              <a:gd name="connsiteX0" fmla="*/ 54775 w 2337413"/>
              <a:gd name="connsiteY0" fmla="*/ 26 h 1711069"/>
              <a:gd name="connsiteX1" fmla="*/ 168456 w 2337413"/>
              <a:gd name="connsiteY1" fmla="*/ 79680 h 1711069"/>
              <a:gd name="connsiteX2" fmla="*/ 324030 w 2337413"/>
              <a:gd name="connsiteY2" fmla="*/ 159054 h 1711069"/>
              <a:gd name="connsiteX3" fmla="*/ 607958 w 2337413"/>
              <a:gd name="connsiteY3" fmla="*/ 316060 h 1711069"/>
              <a:gd name="connsiteX4" fmla="*/ 835581 w 2337413"/>
              <a:gd name="connsiteY4" fmla="*/ 485068 h 1711069"/>
              <a:gd name="connsiteX5" fmla="*/ 977479 w 2337413"/>
              <a:gd name="connsiteY5" fmla="*/ 601077 h 1711069"/>
              <a:gd name="connsiteX6" fmla="*/ 1123773 w 2337413"/>
              <a:gd name="connsiteY6" fmla="*/ 719529 h 1711069"/>
              <a:gd name="connsiteX7" fmla="*/ 1296444 w 2337413"/>
              <a:gd name="connsiteY7" fmla="*/ 835051 h 1711069"/>
              <a:gd name="connsiteX8" fmla="*/ 1686969 w 2337413"/>
              <a:gd name="connsiteY8" fmla="*/ 1116893 h 1711069"/>
              <a:gd name="connsiteX9" fmla="*/ 2060642 w 2337413"/>
              <a:gd name="connsiteY9" fmla="*/ 1439277 h 1711069"/>
              <a:gd name="connsiteX10" fmla="*/ 2304873 w 2337413"/>
              <a:gd name="connsiteY10" fmla="*/ 1687904 h 1711069"/>
              <a:gd name="connsiteX11" fmla="*/ 2305231 w 2337413"/>
              <a:gd name="connsiteY11" fmla="*/ 1680785 h 1711069"/>
              <a:gd name="connsiteX12" fmla="*/ 2032181 w 2337413"/>
              <a:gd name="connsiteY12" fmla="*/ 1515686 h 1711069"/>
              <a:gd name="connsiteX13" fmla="*/ 1866723 w 2337413"/>
              <a:gd name="connsiteY13" fmla="*/ 1405085 h 1711069"/>
              <a:gd name="connsiteX14" fmla="*/ 1643008 w 2337413"/>
              <a:gd name="connsiteY14" fmla="*/ 1237299 h 1711069"/>
              <a:gd name="connsiteX15" fmla="*/ 1528463 w 2337413"/>
              <a:gd name="connsiteY15" fmla="*/ 1149376 h 1711069"/>
              <a:gd name="connsiteX16" fmla="*/ 1315250 w 2337413"/>
              <a:gd name="connsiteY16" fmla="*/ 994289 h 1711069"/>
              <a:gd name="connsiteX17" fmla="*/ 1121331 w 2337413"/>
              <a:gd name="connsiteY17" fmla="*/ 862649 h 1711069"/>
              <a:gd name="connsiteX18" fmla="*/ 1029011 w 2337413"/>
              <a:gd name="connsiteY18" fmla="*/ 782785 h 1711069"/>
              <a:gd name="connsiteX19" fmla="*/ 937425 w 2337413"/>
              <a:gd name="connsiteY19" fmla="*/ 700724 h 1711069"/>
              <a:gd name="connsiteX20" fmla="*/ 874169 w 2337413"/>
              <a:gd name="connsiteY20" fmla="*/ 640887 h 1711069"/>
              <a:gd name="connsiteX21" fmla="*/ 815065 w 2337413"/>
              <a:gd name="connsiteY21" fmla="*/ 592041 h 1711069"/>
              <a:gd name="connsiteX22" fmla="*/ 723967 w 2337413"/>
              <a:gd name="connsiteY22" fmla="*/ 512666 h 1711069"/>
              <a:gd name="connsiteX23" fmla="*/ 570835 w 2337413"/>
              <a:gd name="connsiteY23" fmla="*/ 407647 h 1711069"/>
              <a:gd name="connsiteX24" fmla="*/ 375938 w 2337413"/>
              <a:gd name="connsiteY24" fmla="*/ 297010 h 1711069"/>
              <a:gd name="connsiteX25" fmla="*/ 233796 w 2337413"/>
              <a:gd name="connsiteY25" fmla="*/ 240593 h 1711069"/>
              <a:gd name="connsiteX26" fmla="*/ 149404 w 2337413"/>
              <a:gd name="connsiteY26" fmla="*/ 190804 h 1711069"/>
              <a:gd name="connsiteX27" fmla="*/ 181 w 2337413"/>
              <a:gd name="connsiteY27" fmla="*/ 89204 h 1711069"/>
              <a:gd name="connsiteX28" fmla="*/ 54775 w 2337413"/>
              <a:gd name="connsiteY28" fmla="*/ 26 h 1711069"/>
              <a:gd name="connsiteX0" fmla="*/ 54775 w 2337413"/>
              <a:gd name="connsiteY0" fmla="*/ 26 h 1690888"/>
              <a:gd name="connsiteX1" fmla="*/ 168456 w 2337413"/>
              <a:gd name="connsiteY1" fmla="*/ 79680 h 1690888"/>
              <a:gd name="connsiteX2" fmla="*/ 324030 w 2337413"/>
              <a:gd name="connsiteY2" fmla="*/ 159054 h 1690888"/>
              <a:gd name="connsiteX3" fmla="*/ 607958 w 2337413"/>
              <a:gd name="connsiteY3" fmla="*/ 316060 h 1690888"/>
              <a:gd name="connsiteX4" fmla="*/ 835581 w 2337413"/>
              <a:gd name="connsiteY4" fmla="*/ 485068 h 1690888"/>
              <a:gd name="connsiteX5" fmla="*/ 977479 w 2337413"/>
              <a:gd name="connsiteY5" fmla="*/ 601077 h 1690888"/>
              <a:gd name="connsiteX6" fmla="*/ 1123773 w 2337413"/>
              <a:gd name="connsiteY6" fmla="*/ 719529 h 1690888"/>
              <a:gd name="connsiteX7" fmla="*/ 1296444 w 2337413"/>
              <a:gd name="connsiteY7" fmla="*/ 835051 h 1690888"/>
              <a:gd name="connsiteX8" fmla="*/ 1686969 w 2337413"/>
              <a:gd name="connsiteY8" fmla="*/ 1116893 h 1690888"/>
              <a:gd name="connsiteX9" fmla="*/ 2060642 w 2337413"/>
              <a:gd name="connsiteY9" fmla="*/ 1439277 h 1690888"/>
              <a:gd name="connsiteX10" fmla="*/ 2304873 w 2337413"/>
              <a:gd name="connsiteY10" fmla="*/ 1687904 h 1690888"/>
              <a:gd name="connsiteX11" fmla="*/ 2305231 w 2337413"/>
              <a:gd name="connsiteY11" fmla="*/ 1572835 h 1690888"/>
              <a:gd name="connsiteX12" fmla="*/ 2032181 w 2337413"/>
              <a:gd name="connsiteY12" fmla="*/ 1515686 h 1690888"/>
              <a:gd name="connsiteX13" fmla="*/ 1866723 w 2337413"/>
              <a:gd name="connsiteY13" fmla="*/ 1405085 h 1690888"/>
              <a:gd name="connsiteX14" fmla="*/ 1643008 w 2337413"/>
              <a:gd name="connsiteY14" fmla="*/ 1237299 h 1690888"/>
              <a:gd name="connsiteX15" fmla="*/ 1528463 w 2337413"/>
              <a:gd name="connsiteY15" fmla="*/ 1149376 h 1690888"/>
              <a:gd name="connsiteX16" fmla="*/ 1315250 w 2337413"/>
              <a:gd name="connsiteY16" fmla="*/ 994289 h 1690888"/>
              <a:gd name="connsiteX17" fmla="*/ 1121331 w 2337413"/>
              <a:gd name="connsiteY17" fmla="*/ 862649 h 1690888"/>
              <a:gd name="connsiteX18" fmla="*/ 1029011 w 2337413"/>
              <a:gd name="connsiteY18" fmla="*/ 782785 h 1690888"/>
              <a:gd name="connsiteX19" fmla="*/ 937425 w 2337413"/>
              <a:gd name="connsiteY19" fmla="*/ 700724 h 1690888"/>
              <a:gd name="connsiteX20" fmla="*/ 874169 w 2337413"/>
              <a:gd name="connsiteY20" fmla="*/ 640887 h 1690888"/>
              <a:gd name="connsiteX21" fmla="*/ 815065 w 2337413"/>
              <a:gd name="connsiteY21" fmla="*/ 592041 h 1690888"/>
              <a:gd name="connsiteX22" fmla="*/ 723967 w 2337413"/>
              <a:gd name="connsiteY22" fmla="*/ 512666 h 1690888"/>
              <a:gd name="connsiteX23" fmla="*/ 570835 w 2337413"/>
              <a:gd name="connsiteY23" fmla="*/ 407647 h 1690888"/>
              <a:gd name="connsiteX24" fmla="*/ 375938 w 2337413"/>
              <a:gd name="connsiteY24" fmla="*/ 297010 h 1690888"/>
              <a:gd name="connsiteX25" fmla="*/ 233796 w 2337413"/>
              <a:gd name="connsiteY25" fmla="*/ 240593 h 1690888"/>
              <a:gd name="connsiteX26" fmla="*/ 149404 w 2337413"/>
              <a:gd name="connsiteY26" fmla="*/ 190804 h 1690888"/>
              <a:gd name="connsiteX27" fmla="*/ 181 w 2337413"/>
              <a:gd name="connsiteY27" fmla="*/ 89204 h 1690888"/>
              <a:gd name="connsiteX28" fmla="*/ 54775 w 2337413"/>
              <a:gd name="connsiteY28" fmla="*/ 26 h 1690888"/>
              <a:gd name="connsiteX0" fmla="*/ 54775 w 2308947"/>
              <a:gd name="connsiteY0" fmla="*/ 26 h 1738913"/>
              <a:gd name="connsiteX1" fmla="*/ 168456 w 2308947"/>
              <a:gd name="connsiteY1" fmla="*/ 79680 h 1738913"/>
              <a:gd name="connsiteX2" fmla="*/ 324030 w 2308947"/>
              <a:gd name="connsiteY2" fmla="*/ 159054 h 1738913"/>
              <a:gd name="connsiteX3" fmla="*/ 607958 w 2308947"/>
              <a:gd name="connsiteY3" fmla="*/ 316060 h 1738913"/>
              <a:gd name="connsiteX4" fmla="*/ 835581 w 2308947"/>
              <a:gd name="connsiteY4" fmla="*/ 485068 h 1738913"/>
              <a:gd name="connsiteX5" fmla="*/ 977479 w 2308947"/>
              <a:gd name="connsiteY5" fmla="*/ 601077 h 1738913"/>
              <a:gd name="connsiteX6" fmla="*/ 1123773 w 2308947"/>
              <a:gd name="connsiteY6" fmla="*/ 719529 h 1738913"/>
              <a:gd name="connsiteX7" fmla="*/ 1296444 w 2308947"/>
              <a:gd name="connsiteY7" fmla="*/ 835051 h 1738913"/>
              <a:gd name="connsiteX8" fmla="*/ 1686969 w 2308947"/>
              <a:gd name="connsiteY8" fmla="*/ 1116893 h 1738913"/>
              <a:gd name="connsiteX9" fmla="*/ 2060642 w 2308947"/>
              <a:gd name="connsiteY9" fmla="*/ 1439277 h 1738913"/>
              <a:gd name="connsiteX10" fmla="*/ 2304873 w 2308947"/>
              <a:gd name="connsiteY10" fmla="*/ 1687904 h 1738913"/>
              <a:gd name="connsiteX11" fmla="*/ 2200456 w 2308947"/>
              <a:gd name="connsiteY11" fmla="*/ 1725235 h 1738913"/>
              <a:gd name="connsiteX12" fmla="*/ 2032181 w 2308947"/>
              <a:gd name="connsiteY12" fmla="*/ 1515686 h 1738913"/>
              <a:gd name="connsiteX13" fmla="*/ 1866723 w 2308947"/>
              <a:gd name="connsiteY13" fmla="*/ 1405085 h 1738913"/>
              <a:gd name="connsiteX14" fmla="*/ 1643008 w 2308947"/>
              <a:gd name="connsiteY14" fmla="*/ 1237299 h 1738913"/>
              <a:gd name="connsiteX15" fmla="*/ 1528463 w 2308947"/>
              <a:gd name="connsiteY15" fmla="*/ 1149376 h 1738913"/>
              <a:gd name="connsiteX16" fmla="*/ 1315250 w 2308947"/>
              <a:gd name="connsiteY16" fmla="*/ 994289 h 1738913"/>
              <a:gd name="connsiteX17" fmla="*/ 1121331 w 2308947"/>
              <a:gd name="connsiteY17" fmla="*/ 862649 h 1738913"/>
              <a:gd name="connsiteX18" fmla="*/ 1029011 w 2308947"/>
              <a:gd name="connsiteY18" fmla="*/ 782785 h 1738913"/>
              <a:gd name="connsiteX19" fmla="*/ 937425 w 2308947"/>
              <a:gd name="connsiteY19" fmla="*/ 700724 h 1738913"/>
              <a:gd name="connsiteX20" fmla="*/ 874169 w 2308947"/>
              <a:gd name="connsiteY20" fmla="*/ 640887 h 1738913"/>
              <a:gd name="connsiteX21" fmla="*/ 815065 w 2308947"/>
              <a:gd name="connsiteY21" fmla="*/ 592041 h 1738913"/>
              <a:gd name="connsiteX22" fmla="*/ 723967 w 2308947"/>
              <a:gd name="connsiteY22" fmla="*/ 512666 h 1738913"/>
              <a:gd name="connsiteX23" fmla="*/ 570835 w 2308947"/>
              <a:gd name="connsiteY23" fmla="*/ 407647 h 1738913"/>
              <a:gd name="connsiteX24" fmla="*/ 375938 w 2308947"/>
              <a:gd name="connsiteY24" fmla="*/ 297010 h 1738913"/>
              <a:gd name="connsiteX25" fmla="*/ 233796 w 2308947"/>
              <a:gd name="connsiteY25" fmla="*/ 240593 h 1738913"/>
              <a:gd name="connsiteX26" fmla="*/ 149404 w 2308947"/>
              <a:gd name="connsiteY26" fmla="*/ 190804 h 1738913"/>
              <a:gd name="connsiteX27" fmla="*/ 181 w 2308947"/>
              <a:gd name="connsiteY27" fmla="*/ 89204 h 1738913"/>
              <a:gd name="connsiteX28" fmla="*/ 54775 w 2308947"/>
              <a:gd name="connsiteY28" fmla="*/ 26 h 1738913"/>
              <a:gd name="connsiteX0" fmla="*/ 54775 w 2411648"/>
              <a:gd name="connsiteY0" fmla="*/ 26 h 1730416"/>
              <a:gd name="connsiteX1" fmla="*/ 168456 w 2411648"/>
              <a:gd name="connsiteY1" fmla="*/ 79680 h 1730416"/>
              <a:gd name="connsiteX2" fmla="*/ 324030 w 2411648"/>
              <a:gd name="connsiteY2" fmla="*/ 159054 h 1730416"/>
              <a:gd name="connsiteX3" fmla="*/ 607958 w 2411648"/>
              <a:gd name="connsiteY3" fmla="*/ 316060 h 1730416"/>
              <a:gd name="connsiteX4" fmla="*/ 835581 w 2411648"/>
              <a:gd name="connsiteY4" fmla="*/ 485068 h 1730416"/>
              <a:gd name="connsiteX5" fmla="*/ 977479 w 2411648"/>
              <a:gd name="connsiteY5" fmla="*/ 601077 h 1730416"/>
              <a:gd name="connsiteX6" fmla="*/ 1123773 w 2411648"/>
              <a:gd name="connsiteY6" fmla="*/ 719529 h 1730416"/>
              <a:gd name="connsiteX7" fmla="*/ 1296444 w 2411648"/>
              <a:gd name="connsiteY7" fmla="*/ 835051 h 1730416"/>
              <a:gd name="connsiteX8" fmla="*/ 1686969 w 2411648"/>
              <a:gd name="connsiteY8" fmla="*/ 1116893 h 1730416"/>
              <a:gd name="connsiteX9" fmla="*/ 2060642 w 2411648"/>
              <a:gd name="connsiteY9" fmla="*/ 1439277 h 1730416"/>
              <a:gd name="connsiteX10" fmla="*/ 2409648 w 2411648"/>
              <a:gd name="connsiteY10" fmla="*/ 1608529 h 1730416"/>
              <a:gd name="connsiteX11" fmla="*/ 2200456 w 2411648"/>
              <a:gd name="connsiteY11" fmla="*/ 1725235 h 1730416"/>
              <a:gd name="connsiteX12" fmla="*/ 2032181 w 2411648"/>
              <a:gd name="connsiteY12" fmla="*/ 1515686 h 1730416"/>
              <a:gd name="connsiteX13" fmla="*/ 1866723 w 2411648"/>
              <a:gd name="connsiteY13" fmla="*/ 1405085 h 1730416"/>
              <a:gd name="connsiteX14" fmla="*/ 1643008 w 2411648"/>
              <a:gd name="connsiteY14" fmla="*/ 1237299 h 1730416"/>
              <a:gd name="connsiteX15" fmla="*/ 1528463 w 2411648"/>
              <a:gd name="connsiteY15" fmla="*/ 1149376 h 1730416"/>
              <a:gd name="connsiteX16" fmla="*/ 1315250 w 2411648"/>
              <a:gd name="connsiteY16" fmla="*/ 994289 h 1730416"/>
              <a:gd name="connsiteX17" fmla="*/ 1121331 w 2411648"/>
              <a:gd name="connsiteY17" fmla="*/ 862649 h 1730416"/>
              <a:gd name="connsiteX18" fmla="*/ 1029011 w 2411648"/>
              <a:gd name="connsiteY18" fmla="*/ 782785 h 1730416"/>
              <a:gd name="connsiteX19" fmla="*/ 937425 w 2411648"/>
              <a:gd name="connsiteY19" fmla="*/ 700724 h 1730416"/>
              <a:gd name="connsiteX20" fmla="*/ 874169 w 2411648"/>
              <a:gd name="connsiteY20" fmla="*/ 640887 h 1730416"/>
              <a:gd name="connsiteX21" fmla="*/ 815065 w 2411648"/>
              <a:gd name="connsiteY21" fmla="*/ 592041 h 1730416"/>
              <a:gd name="connsiteX22" fmla="*/ 723967 w 2411648"/>
              <a:gd name="connsiteY22" fmla="*/ 512666 h 1730416"/>
              <a:gd name="connsiteX23" fmla="*/ 570835 w 2411648"/>
              <a:gd name="connsiteY23" fmla="*/ 407647 h 1730416"/>
              <a:gd name="connsiteX24" fmla="*/ 375938 w 2411648"/>
              <a:gd name="connsiteY24" fmla="*/ 297010 h 1730416"/>
              <a:gd name="connsiteX25" fmla="*/ 233796 w 2411648"/>
              <a:gd name="connsiteY25" fmla="*/ 240593 h 1730416"/>
              <a:gd name="connsiteX26" fmla="*/ 149404 w 2411648"/>
              <a:gd name="connsiteY26" fmla="*/ 190804 h 1730416"/>
              <a:gd name="connsiteX27" fmla="*/ 181 w 2411648"/>
              <a:gd name="connsiteY27" fmla="*/ 89204 h 1730416"/>
              <a:gd name="connsiteX28" fmla="*/ 54775 w 2411648"/>
              <a:gd name="connsiteY28" fmla="*/ 26 h 1730416"/>
              <a:gd name="connsiteX0" fmla="*/ 54775 w 2417374"/>
              <a:gd name="connsiteY0" fmla="*/ 26 h 1733480"/>
              <a:gd name="connsiteX1" fmla="*/ 168456 w 2417374"/>
              <a:gd name="connsiteY1" fmla="*/ 79680 h 1733480"/>
              <a:gd name="connsiteX2" fmla="*/ 324030 w 2417374"/>
              <a:gd name="connsiteY2" fmla="*/ 159054 h 1733480"/>
              <a:gd name="connsiteX3" fmla="*/ 607958 w 2417374"/>
              <a:gd name="connsiteY3" fmla="*/ 316060 h 1733480"/>
              <a:gd name="connsiteX4" fmla="*/ 835581 w 2417374"/>
              <a:gd name="connsiteY4" fmla="*/ 485068 h 1733480"/>
              <a:gd name="connsiteX5" fmla="*/ 977479 w 2417374"/>
              <a:gd name="connsiteY5" fmla="*/ 601077 h 1733480"/>
              <a:gd name="connsiteX6" fmla="*/ 1123773 w 2417374"/>
              <a:gd name="connsiteY6" fmla="*/ 719529 h 1733480"/>
              <a:gd name="connsiteX7" fmla="*/ 1296444 w 2417374"/>
              <a:gd name="connsiteY7" fmla="*/ 835051 h 1733480"/>
              <a:gd name="connsiteX8" fmla="*/ 1686969 w 2417374"/>
              <a:gd name="connsiteY8" fmla="*/ 1116893 h 1733480"/>
              <a:gd name="connsiteX9" fmla="*/ 2060642 w 2417374"/>
              <a:gd name="connsiteY9" fmla="*/ 1439277 h 1733480"/>
              <a:gd name="connsiteX10" fmla="*/ 2409648 w 2417374"/>
              <a:gd name="connsiteY10" fmla="*/ 1608529 h 1733480"/>
              <a:gd name="connsiteX11" fmla="*/ 2289356 w 2417374"/>
              <a:gd name="connsiteY11" fmla="*/ 1728410 h 1733480"/>
              <a:gd name="connsiteX12" fmla="*/ 2032181 w 2417374"/>
              <a:gd name="connsiteY12" fmla="*/ 1515686 h 1733480"/>
              <a:gd name="connsiteX13" fmla="*/ 1866723 w 2417374"/>
              <a:gd name="connsiteY13" fmla="*/ 1405085 h 1733480"/>
              <a:gd name="connsiteX14" fmla="*/ 1643008 w 2417374"/>
              <a:gd name="connsiteY14" fmla="*/ 1237299 h 1733480"/>
              <a:gd name="connsiteX15" fmla="*/ 1528463 w 2417374"/>
              <a:gd name="connsiteY15" fmla="*/ 1149376 h 1733480"/>
              <a:gd name="connsiteX16" fmla="*/ 1315250 w 2417374"/>
              <a:gd name="connsiteY16" fmla="*/ 994289 h 1733480"/>
              <a:gd name="connsiteX17" fmla="*/ 1121331 w 2417374"/>
              <a:gd name="connsiteY17" fmla="*/ 862649 h 1733480"/>
              <a:gd name="connsiteX18" fmla="*/ 1029011 w 2417374"/>
              <a:gd name="connsiteY18" fmla="*/ 782785 h 1733480"/>
              <a:gd name="connsiteX19" fmla="*/ 937425 w 2417374"/>
              <a:gd name="connsiteY19" fmla="*/ 700724 h 1733480"/>
              <a:gd name="connsiteX20" fmla="*/ 874169 w 2417374"/>
              <a:gd name="connsiteY20" fmla="*/ 640887 h 1733480"/>
              <a:gd name="connsiteX21" fmla="*/ 815065 w 2417374"/>
              <a:gd name="connsiteY21" fmla="*/ 592041 h 1733480"/>
              <a:gd name="connsiteX22" fmla="*/ 723967 w 2417374"/>
              <a:gd name="connsiteY22" fmla="*/ 512666 h 1733480"/>
              <a:gd name="connsiteX23" fmla="*/ 570835 w 2417374"/>
              <a:gd name="connsiteY23" fmla="*/ 407647 h 1733480"/>
              <a:gd name="connsiteX24" fmla="*/ 375938 w 2417374"/>
              <a:gd name="connsiteY24" fmla="*/ 297010 h 1733480"/>
              <a:gd name="connsiteX25" fmla="*/ 233796 w 2417374"/>
              <a:gd name="connsiteY25" fmla="*/ 240593 h 1733480"/>
              <a:gd name="connsiteX26" fmla="*/ 149404 w 2417374"/>
              <a:gd name="connsiteY26" fmla="*/ 190804 h 1733480"/>
              <a:gd name="connsiteX27" fmla="*/ 181 w 2417374"/>
              <a:gd name="connsiteY27" fmla="*/ 89204 h 1733480"/>
              <a:gd name="connsiteX28" fmla="*/ 54775 w 2417374"/>
              <a:gd name="connsiteY28" fmla="*/ 26 h 1733480"/>
              <a:gd name="connsiteX0" fmla="*/ 54775 w 2416296"/>
              <a:gd name="connsiteY0" fmla="*/ 26 h 1751704"/>
              <a:gd name="connsiteX1" fmla="*/ 168456 w 2416296"/>
              <a:gd name="connsiteY1" fmla="*/ 79680 h 1751704"/>
              <a:gd name="connsiteX2" fmla="*/ 324030 w 2416296"/>
              <a:gd name="connsiteY2" fmla="*/ 159054 h 1751704"/>
              <a:gd name="connsiteX3" fmla="*/ 607958 w 2416296"/>
              <a:gd name="connsiteY3" fmla="*/ 316060 h 1751704"/>
              <a:gd name="connsiteX4" fmla="*/ 835581 w 2416296"/>
              <a:gd name="connsiteY4" fmla="*/ 485068 h 1751704"/>
              <a:gd name="connsiteX5" fmla="*/ 977479 w 2416296"/>
              <a:gd name="connsiteY5" fmla="*/ 601077 h 1751704"/>
              <a:gd name="connsiteX6" fmla="*/ 1123773 w 2416296"/>
              <a:gd name="connsiteY6" fmla="*/ 719529 h 1751704"/>
              <a:gd name="connsiteX7" fmla="*/ 1296444 w 2416296"/>
              <a:gd name="connsiteY7" fmla="*/ 835051 h 1751704"/>
              <a:gd name="connsiteX8" fmla="*/ 1686969 w 2416296"/>
              <a:gd name="connsiteY8" fmla="*/ 1116893 h 1751704"/>
              <a:gd name="connsiteX9" fmla="*/ 2060642 w 2416296"/>
              <a:gd name="connsiteY9" fmla="*/ 1439277 h 1751704"/>
              <a:gd name="connsiteX10" fmla="*/ 2409648 w 2416296"/>
              <a:gd name="connsiteY10" fmla="*/ 1608529 h 1751704"/>
              <a:gd name="connsiteX11" fmla="*/ 2289356 w 2416296"/>
              <a:gd name="connsiteY11" fmla="*/ 1728410 h 1751704"/>
              <a:gd name="connsiteX12" fmla="*/ 2283005 w 2416296"/>
              <a:gd name="connsiteY12" fmla="*/ 1731585 h 1751704"/>
              <a:gd name="connsiteX13" fmla="*/ 2032181 w 2416296"/>
              <a:gd name="connsiteY13" fmla="*/ 1515686 h 1751704"/>
              <a:gd name="connsiteX14" fmla="*/ 1866723 w 2416296"/>
              <a:gd name="connsiteY14" fmla="*/ 1405085 h 1751704"/>
              <a:gd name="connsiteX15" fmla="*/ 1643008 w 2416296"/>
              <a:gd name="connsiteY15" fmla="*/ 1237299 h 1751704"/>
              <a:gd name="connsiteX16" fmla="*/ 1528463 w 2416296"/>
              <a:gd name="connsiteY16" fmla="*/ 1149376 h 1751704"/>
              <a:gd name="connsiteX17" fmla="*/ 1315250 w 2416296"/>
              <a:gd name="connsiteY17" fmla="*/ 994289 h 1751704"/>
              <a:gd name="connsiteX18" fmla="*/ 1121331 w 2416296"/>
              <a:gd name="connsiteY18" fmla="*/ 862649 h 1751704"/>
              <a:gd name="connsiteX19" fmla="*/ 1029011 w 2416296"/>
              <a:gd name="connsiteY19" fmla="*/ 782785 h 1751704"/>
              <a:gd name="connsiteX20" fmla="*/ 937425 w 2416296"/>
              <a:gd name="connsiteY20" fmla="*/ 700724 h 1751704"/>
              <a:gd name="connsiteX21" fmla="*/ 874169 w 2416296"/>
              <a:gd name="connsiteY21" fmla="*/ 640887 h 1751704"/>
              <a:gd name="connsiteX22" fmla="*/ 815065 w 2416296"/>
              <a:gd name="connsiteY22" fmla="*/ 592041 h 1751704"/>
              <a:gd name="connsiteX23" fmla="*/ 723967 w 2416296"/>
              <a:gd name="connsiteY23" fmla="*/ 512666 h 1751704"/>
              <a:gd name="connsiteX24" fmla="*/ 570835 w 2416296"/>
              <a:gd name="connsiteY24" fmla="*/ 407647 h 1751704"/>
              <a:gd name="connsiteX25" fmla="*/ 375938 w 2416296"/>
              <a:gd name="connsiteY25" fmla="*/ 297010 h 1751704"/>
              <a:gd name="connsiteX26" fmla="*/ 233796 w 2416296"/>
              <a:gd name="connsiteY26" fmla="*/ 240593 h 1751704"/>
              <a:gd name="connsiteX27" fmla="*/ 149404 w 2416296"/>
              <a:gd name="connsiteY27" fmla="*/ 190804 h 1751704"/>
              <a:gd name="connsiteX28" fmla="*/ 181 w 2416296"/>
              <a:gd name="connsiteY28" fmla="*/ 89204 h 1751704"/>
              <a:gd name="connsiteX29" fmla="*/ 54775 w 2416296"/>
              <a:gd name="connsiteY29" fmla="*/ 26 h 1751704"/>
              <a:gd name="connsiteX0" fmla="*/ 54775 w 2416296"/>
              <a:gd name="connsiteY0" fmla="*/ 26 h 1747695"/>
              <a:gd name="connsiteX1" fmla="*/ 168456 w 2416296"/>
              <a:gd name="connsiteY1" fmla="*/ 79680 h 1747695"/>
              <a:gd name="connsiteX2" fmla="*/ 324030 w 2416296"/>
              <a:gd name="connsiteY2" fmla="*/ 159054 h 1747695"/>
              <a:gd name="connsiteX3" fmla="*/ 607958 w 2416296"/>
              <a:gd name="connsiteY3" fmla="*/ 316060 h 1747695"/>
              <a:gd name="connsiteX4" fmla="*/ 835581 w 2416296"/>
              <a:gd name="connsiteY4" fmla="*/ 485068 h 1747695"/>
              <a:gd name="connsiteX5" fmla="*/ 977479 w 2416296"/>
              <a:gd name="connsiteY5" fmla="*/ 601077 h 1747695"/>
              <a:gd name="connsiteX6" fmla="*/ 1123773 w 2416296"/>
              <a:gd name="connsiteY6" fmla="*/ 719529 h 1747695"/>
              <a:gd name="connsiteX7" fmla="*/ 1296444 w 2416296"/>
              <a:gd name="connsiteY7" fmla="*/ 835051 h 1747695"/>
              <a:gd name="connsiteX8" fmla="*/ 1686969 w 2416296"/>
              <a:gd name="connsiteY8" fmla="*/ 1116893 h 1747695"/>
              <a:gd name="connsiteX9" fmla="*/ 2060642 w 2416296"/>
              <a:gd name="connsiteY9" fmla="*/ 1439277 h 1747695"/>
              <a:gd name="connsiteX10" fmla="*/ 2409648 w 2416296"/>
              <a:gd name="connsiteY10" fmla="*/ 1608529 h 1747695"/>
              <a:gd name="connsiteX11" fmla="*/ 2289356 w 2416296"/>
              <a:gd name="connsiteY11" fmla="*/ 1728410 h 1747695"/>
              <a:gd name="connsiteX12" fmla="*/ 2283005 w 2416296"/>
              <a:gd name="connsiteY12" fmla="*/ 1731585 h 1747695"/>
              <a:gd name="connsiteX13" fmla="*/ 2279830 w 2416296"/>
              <a:gd name="connsiteY13" fmla="*/ 1731585 h 1747695"/>
              <a:gd name="connsiteX14" fmla="*/ 2032181 w 2416296"/>
              <a:gd name="connsiteY14" fmla="*/ 1515686 h 1747695"/>
              <a:gd name="connsiteX15" fmla="*/ 1866723 w 2416296"/>
              <a:gd name="connsiteY15" fmla="*/ 1405085 h 1747695"/>
              <a:gd name="connsiteX16" fmla="*/ 1643008 w 2416296"/>
              <a:gd name="connsiteY16" fmla="*/ 1237299 h 1747695"/>
              <a:gd name="connsiteX17" fmla="*/ 1528463 w 2416296"/>
              <a:gd name="connsiteY17" fmla="*/ 1149376 h 1747695"/>
              <a:gd name="connsiteX18" fmla="*/ 1315250 w 2416296"/>
              <a:gd name="connsiteY18" fmla="*/ 994289 h 1747695"/>
              <a:gd name="connsiteX19" fmla="*/ 1121331 w 2416296"/>
              <a:gd name="connsiteY19" fmla="*/ 862649 h 1747695"/>
              <a:gd name="connsiteX20" fmla="*/ 1029011 w 2416296"/>
              <a:gd name="connsiteY20" fmla="*/ 782785 h 1747695"/>
              <a:gd name="connsiteX21" fmla="*/ 937425 w 2416296"/>
              <a:gd name="connsiteY21" fmla="*/ 700724 h 1747695"/>
              <a:gd name="connsiteX22" fmla="*/ 874169 w 2416296"/>
              <a:gd name="connsiteY22" fmla="*/ 640887 h 1747695"/>
              <a:gd name="connsiteX23" fmla="*/ 815065 w 2416296"/>
              <a:gd name="connsiteY23" fmla="*/ 592041 h 1747695"/>
              <a:gd name="connsiteX24" fmla="*/ 723967 w 2416296"/>
              <a:gd name="connsiteY24" fmla="*/ 512666 h 1747695"/>
              <a:gd name="connsiteX25" fmla="*/ 570835 w 2416296"/>
              <a:gd name="connsiteY25" fmla="*/ 407647 h 1747695"/>
              <a:gd name="connsiteX26" fmla="*/ 375938 w 2416296"/>
              <a:gd name="connsiteY26" fmla="*/ 297010 h 1747695"/>
              <a:gd name="connsiteX27" fmla="*/ 233796 w 2416296"/>
              <a:gd name="connsiteY27" fmla="*/ 240593 h 1747695"/>
              <a:gd name="connsiteX28" fmla="*/ 149404 w 2416296"/>
              <a:gd name="connsiteY28" fmla="*/ 190804 h 1747695"/>
              <a:gd name="connsiteX29" fmla="*/ 181 w 2416296"/>
              <a:gd name="connsiteY29" fmla="*/ 89204 h 1747695"/>
              <a:gd name="connsiteX30" fmla="*/ 54775 w 2416296"/>
              <a:gd name="connsiteY30" fmla="*/ 26 h 1747695"/>
              <a:gd name="connsiteX0" fmla="*/ 54775 w 2416296"/>
              <a:gd name="connsiteY0" fmla="*/ 26 h 1820959"/>
              <a:gd name="connsiteX1" fmla="*/ 168456 w 2416296"/>
              <a:gd name="connsiteY1" fmla="*/ 79680 h 1820959"/>
              <a:gd name="connsiteX2" fmla="*/ 324030 w 2416296"/>
              <a:gd name="connsiteY2" fmla="*/ 159054 h 1820959"/>
              <a:gd name="connsiteX3" fmla="*/ 607958 w 2416296"/>
              <a:gd name="connsiteY3" fmla="*/ 316060 h 1820959"/>
              <a:gd name="connsiteX4" fmla="*/ 835581 w 2416296"/>
              <a:gd name="connsiteY4" fmla="*/ 485068 h 1820959"/>
              <a:gd name="connsiteX5" fmla="*/ 977479 w 2416296"/>
              <a:gd name="connsiteY5" fmla="*/ 601077 h 1820959"/>
              <a:gd name="connsiteX6" fmla="*/ 1123773 w 2416296"/>
              <a:gd name="connsiteY6" fmla="*/ 719529 h 1820959"/>
              <a:gd name="connsiteX7" fmla="*/ 1296444 w 2416296"/>
              <a:gd name="connsiteY7" fmla="*/ 835051 h 1820959"/>
              <a:gd name="connsiteX8" fmla="*/ 1686969 w 2416296"/>
              <a:gd name="connsiteY8" fmla="*/ 1116893 h 1820959"/>
              <a:gd name="connsiteX9" fmla="*/ 2060642 w 2416296"/>
              <a:gd name="connsiteY9" fmla="*/ 1439277 h 1820959"/>
              <a:gd name="connsiteX10" fmla="*/ 2409648 w 2416296"/>
              <a:gd name="connsiteY10" fmla="*/ 1608529 h 1820959"/>
              <a:gd name="connsiteX11" fmla="*/ 2289356 w 2416296"/>
              <a:gd name="connsiteY11" fmla="*/ 1728410 h 1820959"/>
              <a:gd name="connsiteX12" fmla="*/ 2283005 w 2416296"/>
              <a:gd name="connsiteY12" fmla="*/ 1731585 h 1820959"/>
              <a:gd name="connsiteX13" fmla="*/ 2356030 w 2416296"/>
              <a:gd name="connsiteY13" fmla="*/ 1814135 h 1820959"/>
              <a:gd name="connsiteX14" fmla="*/ 2032181 w 2416296"/>
              <a:gd name="connsiteY14" fmla="*/ 1515686 h 1820959"/>
              <a:gd name="connsiteX15" fmla="*/ 1866723 w 2416296"/>
              <a:gd name="connsiteY15" fmla="*/ 1405085 h 1820959"/>
              <a:gd name="connsiteX16" fmla="*/ 1643008 w 2416296"/>
              <a:gd name="connsiteY16" fmla="*/ 1237299 h 1820959"/>
              <a:gd name="connsiteX17" fmla="*/ 1528463 w 2416296"/>
              <a:gd name="connsiteY17" fmla="*/ 1149376 h 1820959"/>
              <a:gd name="connsiteX18" fmla="*/ 1315250 w 2416296"/>
              <a:gd name="connsiteY18" fmla="*/ 994289 h 1820959"/>
              <a:gd name="connsiteX19" fmla="*/ 1121331 w 2416296"/>
              <a:gd name="connsiteY19" fmla="*/ 862649 h 1820959"/>
              <a:gd name="connsiteX20" fmla="*/ 1029011 w 2416296"/>
              <a:gd name="connsiteY20" fmla="*/ 782785 h 1820959"/>
              <a:gd name="connsiteX21" fmla="*/ 937425 w 2416296"/>
              <a:gd name="connsiteY21" fmla="*/ 700724 h 1820959"/>
              <a:gd name="connsiteX22" fmla="*/ 874169 w 2416296"/>
              <a:gd name="connsiteY22" fmla="*/ 640887 h 1820959"/>
              <a:gd name="connsiteX23" fmla="*/ 815065 w 2416296"/>
              <a:gd name="connsiteY23" fmla="*/ 592041 h 1820959"/>
              <a:gd name="connsiteX24" fmla="*/ 723967 w 2416296"/>
              <a:gd name="connsiteY24" fmla="*/ 512666 h 1820959"/>
              <a:gd name="connsiteX25" fmla="*/ 570835 w 2416296"/>
              <a:gd name="connsiteY25" fmla="*/ 407647 h 1820959"/>
              <a:gd name="connsiteX26" fmla="*/ 375938 w 2416296"/>
              <a:gd name="connsiteY26" fmla="*/ 297010 h 1820959"/>
              <a:gd name="connsiteX27" fmla="*/ 233796 w 2416296"/>
              <a:gd name="connsiteY27" fmla="*/ 240593 h 1820959"/>
              <a:gd name="connsiteX28" fmla="*/ 149404 w 2416296"/>
              <a:gd name="connsiteY28" fmla="*/ 190804 h 1820959"/>
              <a:gd name="connsiteX29" fmla="*/ 181 w 2416296"/>
              <a:gd name="connsiteY29" fmla="*/ 89204 h 1820959"/>
              <a:gd name="connsiteX30" fmla="*/ 54775 w 2416296"/>
              <a:gd name="connsiteY30" fmla="*/ 26 h 1820959"/>
              <a:gd name="connsiteX0" fmla="*/ 54775 w 2416367"/>
              <a:gd name="connsiteY0" fmla="*/ 26 h 1820668"/>
              <a:gd name="connsiteX1" fmla="*/ 168456 w 2416367"/>
              <a:gd name="connsiteY1" fmla="*/ 79680 h 1820668"/>
              <a:gd name="connsiteX2" fmla="*/ 324030 w 2416367"/>
              <a:gd name="connsiteY2" fmla="*/ 159054 h 1820668"/>
              <a:gd name="connsiteX3" fmla="*/ 607958 w 2416367"/>
              <a:gd name="connsiteY3" fmla="*/ 316060 h 1820668"/>
              <a:gd name="connsiteX4" fmla="*/ 835581 w 2416367"/>
              <a:gd name="connsiteY4" fmla="*/ 485068 h 1820668"/>
              <a:gd name="connsiteX5" fmla="*/ 977479 w 2416367"/>
              <a:gd name="connsiteY5" fmla="*/ 601077 h 1820668"/>
              <a:gd name="connsiteX6" fmla="*/ 1123773 w 2416367"/>
              <a:gd name="connsiteY6" fmla="*/ 719529 h 1820668"/>
              <a:gd name="connsiteX7" fmla="*/ 1296444 w 2416367"/>
              <a:gd name="connsiteY7" fmla="*/ 835051 h 1820668"/>
              <a:gd name="connsiteX8" fmla="*/ 1686969 w 2416367"/>
              <a:gd name="connsiteY8" fmla="*/ 1116893 h 1820668"/>
              <a:gd name="connsiteX9" fmla="*/ 2060642 w 2416367"/>
              <a:gd name="connsiteY9" fmla="*/ 1439277 h 1820668"/>
              <a:gd name="connsiteX10" fmla="*/ 2409648 w 2416367"/>
              <a:gd name="connsiteY10" fmla="*/ 1608529 h 1820668"/>
              <a:gd name="connsiteX11" fmla="*/ 2289356 w 2416367"/>
              <a:gd name="connsiteY11" fmla="*/ 1728410 h 1820668"/>
              <a:gd name="connsiteX12" fmla="*/ 2416355 w 2416367"/>
              <a:gd name="connsiteY12" fmla="*/ 1725235 h 1820668"/>
              <a:gd name="connsiteX13" fmla="*/ 2356030 w 2416367"/>
              <a:gd name="connsiteY13" fmla="*/ 1814135 h 1820668"/>
              <a:gd name="connsiteX14" fmla="*/ 2032181 w 2416367"/>
              <a:gd name="connsiteY14" fmla="*/ 1515686 h 1820668"/>
              <a:gd name="connsiteX15" fmla="*/ 1866723 w 2416367"/>
              <a:gd name="connsiteY15" fmla="*/ 1405085 h 1820668"/>
              <a:gd name="connsiteX16" fmla="*/ 1643008 w 2416367"/>
              <a:gd name="connsiteY16" fmla="*/ 1237299 h 1820668"/>
              <a:gd name="connsiteX17" fmla="*/ 1528463 w 2416367"/>
              <a:gd name="connsiteY17" fmla="*/ 1149376 h 1820668"/>
              <a:gd name="connsiteX18" fmla="*/ 1315250 w 2416367"/>
              <a:gd name="connsiteY18" fmla="*/ 994289 h 1820668"/>
              <a:gd name="connsiteX19" fmla="*/ 1121331 w 2416367"/>
              <a:gd name="connsiteY19" fmla="*/ 862649 h 1820668"/>
              <a:gd name="connsiteX20" fmla="*/ 1029011 w 2416367"/>
              <a:gd name="connsiteY20" fmla="*/ 782785 h 1820668"/>
              <a:gd name="connsiteX21" fmla="*/ 937425 w 2416367"/>
              <a:gd name="connsiteY21" fmla="*/ 700724 h 1820668"/>
              <a:gd name="connsiteX22" fmla="*/ 874169 w 2416367"/>
              <a:gd name="connsiteY22" fmla="*/ 640887 h 1820668"/>
              <a:gd name="connsiteX23" fmla="*/ 815065 w 2416367"/>
              <a:gd name="connsiteY23" fmla="*/ 592041 h 1820668"/>
              <a:gd name="connsiteX24" fmla="*/ 723967 w 2416367"/>
              <a:gd name="connsiteY24" fmla="*/ 512666 h 1820668"/>
              <a:gd name="connsiteX25" fmla="*/ 570835 w 2416367"/>
              <a:gd name="connsiteY25" fmla="*/ 407647 h 1820668"/>
              <a:gd name="connsiteX26" fmla="*/ 375938 w 2416367"/>
              <a:gd name="connsiteY26" fmla="*/ 297010 h 1820668"/>
              <a:gd name="connsiteX27" fmla="*/ 233796 w 2416367"/>
              <a:gd name="connsiteY27" fmla="*/ 240593 h 1820668"/>
              <a:gd name="connsiteX28" fmla="*/ 149404 w 2416367"/>
              <a:gd name="connsiteY28" fmla="*/ 190804 h 1820668"/>
              <a:gd name="connsiteX29" fmla="*/ 181 w 2416367"/>
              <a:gd name="connsiteY29" fmla="*/ 89204 h 1820668"/>
              <a:gd name="connsiteX30" fmla="*/ 54775 w 2416367"/>
              <a:gd name="connsiteY30" fmla="*/ 26 h 1820668"/>
              <a:gd name="connsiteX0" fmla="*/ 54775 w 2543915"/>
              <a:gd name="connsiteY0" fmla="*/ 26 h 1820668"/>
              <a:gd name="connsiteX1" fmla="*/ 168456 w 2543915"/>
              <a:gd name="connsiteY1" fmla="*/ 79680 h 1820668"/>
              <a:gd name="connsiteX2" fmla="*/ 324030 w 2543915"/>
              <a:gd name="connsiteY2" fmla="*/ 159054 h 1820668"/>
              <a:gd name="connsiteX3" fmla="*/ 607958 w 2543915"/>
              <a:gd name="connsiteY3" fmla="*/ 316060 h 1820668"/>
              <a:gd name="connsiteX4" fmla="*/ 835581 w 2543915"/>
              <a:gd name="connsiteY4" fmla="*/ 485068 h 1820668"/>
              <a:gd name="connsiteX5" fmla="*/ 977479 w 2543915"/>
              <a:gd name="connsiteY5" fmla="*/ 601077 h 1820668"/>
              <a:gd name="connsiteX6" fmla="*/ 1123773 w 2543915"/>
              <a:gd name="connsiteY6" fmla="*/ 719529 h 1820668"/>
              <a:gd name="connsiteX7" fmla="*/ 1296444 w 2543915"/>
              <a:gd name="connsiteY7" fmla="*/ 835051 h 1820668"/>
              <a:gd name="connsiteX8" fmla="*/ 1686969 w 2543915"/>
              <a:gd name="connsiteY8" fmla="*/ 1116893 h 1820668"/>
              <a:gd name="connsiteX9" fmla="*/ 2060642 w 2543915"/>
              <a:gd name="connsiteY9" fmla="*/ 1439277 h 1820668"/>
              <a:gd name="connsiteX10" fmla="*/ 2409648 w 2543915"/>
              <a:gd name="connsiteY10" fmla="*/ 1608529 h 1820668"/>
              <a:gd name="connsiteX11" fmla="*/ 2540181 w 2543915"/>
              <a:gd name="connsiteY11" fmla="*/ 1671260 h 1820668"/>
              <a:gd name="connsiteX12" fmla="*/ 2416355 w 2543915"/>
              <a:gd name="connsiteY12" fmla="*/ 1725235 h 1820668"/>
              <a:gd name="connsiteX13" fmla="*/ 2356030 w 2543915"/>
              <a:gd name="connsiteY13" fmla="*/ 1814135 h 1820668"/>
              <a:gd name="connsiteX14" fmla="*/ 2032181 w 2543915"/>
              <a:gd name="connsiteY14" fmla="*/ 1515686 h 1820668"/>
              <a:gd name="connsiteX15" fmla="*/ 1866723 w 2543915"/>
              <a:gd name="connsiteY15" fmla="*/ 1405085 h 1820668"/>
              <a:gd name="connsiteX16" fmla="*/ 1643008 w 2543915"/>
              <a:gd name="connsiteY16" fmla="*/ 1237299 h 1820668"/>
              <a:gd name="connsiteX17" fmla="*/ 1528463 w 2543915"/>
              <a:gd name="connsiteY17" fmla="*/ 1149376 h 1820668"/>
              <a:gd name="connsiteX18" fmla="*/ 1315250 w 2543915"/>
              <a:gd name="connsiteY18" fmla="*/ 994289 h 1820668"/>
              <a:gd name="connsiteX19" fmla="*/ 1121331 w 2543915"/>
              <a:gd name="connsiteY19" fmla="*/ 862649 h 1820668"/>
              <a:gd name="connsiteX20" fmla="*/ 1029011 w 2543915"/>
              <a:gd name="connsiteY20" fmla="*/ 782785 h 1820668"/>
              <a:gd name="connsiteX21" fmla="*/ 937425 w 2543915"/>
              <a:gd name="connsiteY21" fmla="*/ 700724 h 1820668"/>
              <a:gd name="connsiteX22" fmla="*/ 874169 w 2543915"/>
              <a:gd name="connsiteY22" fmla="*/ 640887 h 1820668"/>
              <a:gd name="connsiteX23" fmla="*/ 815065 w 2543915"/>
              <a:gd name="connsiteY23" fmla="*/ 592041 h 1820668"/>
              <a:gd name="connsiteX24" fmla="*/ 723967 w 2543915"/>
              <a:gd name="connsiteY24" fmla="*/ 512666 h 1820668"/>
              <a:gd name="connsiteX25" fmla="*/ 570835 w 2543915"/>
              <a:gd name="connsiteY25" fmla="*/ 407647 h 1820668"/>
              <a:gd name="connsiteX26" fmla="*/ 375938 w 2543915"/>
              <a:gd name="connsiteY26" fmla="*/ 297010 h 1820668"/>
              <a:gd name="connsiteX27" fmla="*/ 233796 w 2543915"/>
              <a:gd name="connsiteY27" fmla="*/ 240593 h 1820668"/>
              <a:gd name="connsiteX28" fmla="*/ 149404 w 2543915"/>
              <a:gd name="connsiteY28" fmla="*/ 190804 h 1820668"/>
              <a:gd name="connsiteX29" fmla="*/ 181 w 2543915"/>
              <a:gd name="connsiteY29" fmla="*/ 89204 h 1820668"/>
              <a:gd name="connsiteX30" fmla="*/ 54775 w 2543915"/>
              <a:gd name="connsiteY30" fmla="*/ 26 h 1820668"/>
              <a:gd name="connsiteX0" fmla="*/ 54775 w 2543915"/>
              <a:gd name="connsiteY0" fmla="*/ 26 h 1725241"/>
              <a:gd name="connsiteX1" fmla="*/ 168456 w 2543915"/>
              <a:gd name="connsiteY1" fmla="*/ 79680 h 1725241"/>
              <a:gd name="connsiteX2" fmla="*/ 324030 w 2543915"/>
              <a:gd name="connsiteY2" fmla="*/ 159054 h 1725241"/>
              <a:gd name="connsiteX3" fmla="*/ 607958 w 2543915"/>
              <a:gd name="connsiteY3" fmla="*/ 316060 h 1725241"/>
              <a:gd name="connsiteX4" fmla="*/ 835581 w 2543915"/>
              <a:gd name="connsiteY4" fmla="*/ 485068 h 1725241"/>
              <a:gd name="connsiteX5" fmla="*/ 977479 w 2543915"/>
              <a:gd name="connsiteY5" fmla="*/ 601077 h 1725241"/>
              <a:gd name="connsiteX6" fmla="*/ 1123773 w 2543915"/>
              <a:gd name="connsiteY6" fmla="*/ 719529 h 1725241"/>
              <a:gd name="connsiteX7" fmla="*/ 1296444 w 2543915"/>
              <a:gd name="connsiteY7" fmla="*/ 835051 h 1725241"/>
              <a:gd name="connsiteX8" fmla="*/ 1686969 w 2543915"/>
              <a:gd name="connsiteY8" fmla="*/ 1116893 h 1725241"/>
              <a:gd name="connsiteX9" fmla="*/ 2060642 w 2543915"/>
              <a:gd name="connsiteY9" fmla="*/ 1439277 h 1725241"/>
              <a:gd name="connsiteX10" fmla="*/ 2409648 w 2543915"/>
              <a:gd name="connsiteY10" fmla="*/ 1608529 h 1725241"/>
              <a:gd name="connsiteX11" fmla="*/ 2540181 w 2543915"/>
              <a:gd name="connsiteY11" fmla="*/ 1671260 h 1725241"/>
              <a:gd name="connsiteX12" fmla="*/ 2416355 w 2543915"/>
              <a:gd name="connsiteY12" fmla="*/ 1725235 h 1725241"/>
              <a:gd name="connsiteX13" fmla="*/ 2260780 w 2543915"/>
              <a:gd name="connsiteY13" fmla="*/ 1658560 h 1725241"/>
              <a:gd name="connsiteX14" fmla="*/ 2032181 w 2543915"/>
              <a:gd name="connsiteY14" fmla="*/ 1515686 h 1725241"/>
              <a:gd name="connsiteX15" fmla="*/ 1866723 w 2543915"/>
              <a:gd name="connsiteY15" fmla="*/ 1405085 h 1725241"/>
              <a:gd name="connsiteX16" fmla="*/ 1643008 w 2543915"/>
              <a:gd name="connsiteY16" fmla="*/ 1237299 h 1725241"/>
              <a:gd name="connsiteX17" fmla="*/ 1528463 w 2543915"/>
              <a:gd name="connsiteY17" fmla="*/ 1149376 h 1725241"/>
              <a:gd name="connsiteX18" fmla="*/ 1315250 w 2543915"/>
              <a:gd name="connsiteY18" fmla="*/ 994289 h 1725241"/>
              <a:gd name="connsiteX19" fmla="*/ 1121331 w 2543915"/>
              <a:gd name="connsiteY19" fmla="*/ 862649 h 1725241"/>
              <a:gd name="connsiteX20" fmla="*/ 1029011 w 2543915"/>
              <a:gd name="connsiteY20" fmla="*/ 782785 h 1725241"/>
              <a:gd name="connsiteX21" fmla="*/ 937425 w 2543915"/>
              <a:gd name="connsiteY21" fmla="*/ 700724 h 1725241"/>
              <a:gd name="connsiteX22" fmla="*/ 874169 w 2543915"/>
              <a:gd name="connsiteY22" fmla="*/ 640887 h 1725241"/>
              <a:gd name="connsiteX23" fmla="*/ 815065 w 2543915"/>
              <a:gd name="connsiteY23" fmla="*/ 592041 h 1725241"/>
              <a:gd name="connsiteX24" fmla="*/ 723967 w 2543915"/>
              <a:gd name="connsiteY24" fmla="*/ 512666 h 1725241"/>
              <a:gd name="connsiteX25" fmla="*/ 570835 w 2543915"/>
              <a:gd name="connsiteY25" fmla="*/ 407647 h 1725241"/>
              <a:gd name="connsiteX26" fmla="*/ 375938 w 2543915"/>
              <a:gd name="connsiteY26" fmla="*/ 297010 h 1725241"/>
              <a:gd name="connsiteX27" fmla="*/ 233796 w 2543915"/>
              <a:gd name="connsiteY27" fmla="*/ 240593 h 1725241"/>
              <a:gd name="connsiteX28" fmla="*/ 149404 w 2543915"/>
              <a:gd name="connsiteY28" fmla="*/ 190804 h 1725241"/>
              <a:gd name="connsiteX29" fmla="*/ 181 w 2543915"/>
              <a:gd name="connsiteY29" fmla="*/ 89204 h 1725241"/>
              <a:gd name="connsiteX30" fmla="*/ 54775 w 2543915"/>
              <a:gd name="connsiteY30" fmla="*/ 26 h 1725241"/>
              <a:gd name="connsiteX0" fmla="*/ 54775 w 2632271"/>
              <a:gd name="connsiteY0" fmla="*/ 26 h 1906210"/>
              <a:gd name="connsiteX1" fmla="*/ 168456 w 2632271"/>
              <a:gd name="connsiteY1" fmla="*/ 79680 h 1906210"/>
              <a:gd name="connsiteX2" fmla="*/ 324030 w 2632271"/>
              <a:gd name="connsiteY2" fmla="*/ 159054 h 1906210"/>
              <a:gd name="connsiteX3" fmla="*/ 607958 w 2632271"/>
              <a:gd name="connsiteY3" fmla="*/ 316060 h 1906210"/>
              <a:gd name="connsiteX4" fmla="*/ 835581 w 2632271"/>
              <a:gd name="connsiteY4" fmla="*/ 485068 h 1906210"/>
              <a:gd name="connsiteX5" fmla="*/ 977479 w 2632271"/>
              <a:gd name="connsiteY5" fmla="*/ 601077 h 1906210"/>
              <a:gd name="connsiteX6" fmla="*/ 1123773 w 2632271"/>
              <a:gd name="connsiteY6" fmla="*/ 719529 h 1906210"/>
              <a:gd name="connsiteX7" fmla="*/ 1296444 w 2632271"/>
              <a:gd name="connsiteY7" fmla="*/ 835051 h 1906210"/>
              <a:gd name="connsiteX8" fmla="*/ 1686969 w 2632271"/>
              <a:gd name="connsiteY8" fmla="*/ 1116893 h 1906210"/>
              <a:gd name="connsiteX9" fmla="*/ 2060642 w 2632271"/>
              <a:gd name="connsiteY9" fmla="*/ 1439277 h 1906210"/>
              <a:gd name="connsiteX10" fmla="*/ 2409648 w 2632271"/>
              <a:gd name="connsiteY10" fmla="*/ 1608529 h 1906210"/>
              <a:gd name="connsiteX11" fmla="*/ 2540181 w 2632271"/>
              <a:gd name="connsiteY11" fmla="*/ 1671260 h 1906210"/>
              <a:gd name="connsiteX12" fmla="*/ 2632255 w 2632271"/>
              <a:gd name="connsiteY12" fmla="*/ 1906210 h 1906210"/>
              <a:gd name="connsiteX13" fmla="*/ 2260780 w 2632271"/>
              <a:gd name="connsiteY13" fmla="*/ 1658560 h 1906210"/>
              <a:gd name="connsiteX14" fmla="*/ 2032181 w 2632271"/>
              <a:gd name="connsiteY14" fmla="*/ 1515686 h 1906210"/>
              <a:gd name="connsiteX15" fmla="*/ 1866723 w 2632271"/>
              <a:gd name="connsiteY15" fmla="*/ 1405085 h 1906210"/>
              <a:gd name="connsiteX16" fmla="*/ 1643008 w 2632271"/>
              <a:gd name="connsiteY16" fmla="*/ 1237299 h 1906210"/>
              <a:gd name="connsiteX17" fmla="*/ 1528463 w 2632271"/>
              <a:gd name="connsiteY17" fmla="*/ 1149376 h 1906210"/>
              <a:gd name="connsiteX18" fmla="*/ 1315250 w 2632271"/>
              <a:gd name="connsiteY18" fmla="*/ 994289 h 1906210"/>
              <a:gd name="connsiteX19" fmla="*/ 1121331 w 2632271"/>
              <a:gd name="connsiteY19" fmla="*/ 862649 h 1906210"/>
              <a:gd name="connsiteX20" fmla="*/ 1029011 w 2632271"/>
              <a:gd name="connsiteY20" fmla="*/ 782785 h 1906210"/>
              <a:gd name="connsiteX21" fmla="*/ 937425 w 2632271"/>
              <a:gd name="connsiteY21" fmla="*/ 700724 h 1906210"/>
              <a:gd name="connsiteX22" fmla="*/ 874169 w 2632271"/>
              <a:gd name="connsiteY22" fmla="*/ 640887 h 1906210"/>
              <a:gd name="connsiteX23" fmla="*/ 815065 w 2632271"/>
              <a:gd name="connsiteY23" fmla="*/ 592041 h 1906210"/>
              <a:gd name="connsiteX24" fmla="*/ 723967 w 2632271"/>
              <a:gd name="connsiteY24" fmla="*/ 512666 h 1906210"/>
              <a:gd name="connsiteX25" fmla="*/ 570835 w 2632271"/>
              <a:gd name="connsiteY25" fmla="*/ 407647 h 1906210"/>
              <a:gd name="connsiteX26" fmla="*/ 375938 w 2632271"/>
              <a:gd name="connsiteY26" fmla="*/ 297010 h 1906210"/>
              <a:gd name="connsiteX27" fmla="*/ 233796 w 2632271"/>
              <a:gd name="connsiteY27" fmla="*/ 240593 h 1906210"/>
              <a:gd name="connsiteX28" fmla="*/ 149404 w 2632271"/>
              <a:gd name="connsiteY28" fmla="*/ 190804 h 1906210"/>
              <a:gd name="connsiteX29" fmla="*/ 181 w 2632271"/>
              <a:gd name="connsiteY29" fmla="*/ 89204 h 1906210"/>
              <a:gd name="connsiteX30" fmla="*/ 54775 w 2632271"/>
              <a:gd name="connsiteY30" fmla="*/ 26 h 1906210"/>
              <a:gd name="connsiteX0" fmla="*/ 54775 w 2928346"/>
              <a:gd name="connsiteY0" fmla="*/ 26 h 1966789"/>
              <a:gd name="connsiteX1" fmla="*/ 168456 w 2928346"/>
              <a:gd name="connsiteY1" fmla="*/ 79680 h 1966789"/>
              <a:gd name="connsiteX2" fmla="*/ 324030 w 2928346"/>
              <a:gd name="connsiteY2" fmla="*/ 159054 h 1966789"/>
              <a:gd name="connsiteX3" fmla="*/ 607958 w 2928346"/>
              <a:gd name="connsiteY3" fmla="*/ 316060 h 1966789"/>
              <a:gd name="connsiteX4" fmla="*/ 835581 w 2928346"/>
              <a:gd name="connsiteY4" fmla="*/ 485068 h 1966789"/>
              <a:gd name="connsiteX5" fmla="*/ 977479 w 2928346"/>
              <a:gd name="connsiteY5" fmla="*/ 601077 h 1966789"/>
              <a:gd name="connsiteX6" fmla="*/ 1123773 w 2928346"/>
              <a:gd name="connsiteY6" fmla="*/ 719529 h 1966789"/>
              <a:gd name="connsiteX7" fmla="*/ 1296444 w 2928346"/>
              <a:gd name="connsiteY7" fmla="*/ 835051 h 1966789"/>
              <a:gd name="connsiteX8" fmla="*/ 1686969 w 2928346"/>
              <a:gd name="connsiteY8" fmla="*/ 1116893 h 1966789"/>
              <a:gd name="connsiteX9" fmla="*/ 2060642 w 2928346"/>
              <a:gd name="connsiteY9" fmla="*/ 1439277 h 1966789"/>
              <a:gd name="connsiteX10" fmla="*/ 2409648 w 2928346"/>
              <a:gd name="connsiteY10" fmla="*/ 1608529 h 1966789"/>
              <a:gd name="connsiteX11" fmla="*/ 2927531 w 2928346"/>
              <a:gd name="connsiteY11" fmla="*/ 1963360 h 1966789"/>
              <a:gd name="connsiteX12" fmla="*/ 2632255 w 2928346"/>
              <a:gd name="connsiteY12" fmla="*/ 1906210 h 1966789"/>
              <a:gd name="connsiteX13" fmla="*/ 2260780 w 2928346"/>
              <a:gd name="connsiteY13" fmla="*/ 1658560 h 1966789"/>
              <a:gd name="connsiteX14" fmla="*/ 2032181 w 2928346"/>
              <a:gd name="connsiteY14" fmla="*/ 1515686 h 1966789"/>
              <a:gd name="connsiteX15" fmla="*/ 1866723 w 2928346"/>
              <a:gd name="connsiteY15" fmla="*/ 1405085 h 1966789"/>
              <a:gd name="connsiteX16" fmla="*/ 1643008 w 2928346"/>
              <a:gd name="connsiteY16" fmla="*/ 1237299 h 1966789"/>
              <a:gd name="connsiteX17" fmla="*/ 1528463 w 2928346"/>
              <a:gd name="connsiteY17" fmla="*/ 1149376 h 1966789"/>
              <a:gd name="connsiteX18" fmla="*/ 1315250 w 2928346"/>
              <a:gd name="connsiteY18" fmla="*/ 994289 h 1966789"/>
              <a:gd name="connsiteX19" fmla="*/ 1121331 w 2928346"/>
              <a:gd name="connsiteY19" fmla="*/ 862649 h 1966789"/>
              <a:gd name="connsiteX20" fmla="*/ 1029011 w 2928346"/>
              <a:gd name="connsiteY20" fmla="*/ 782785 h 1966789"/>
              <a:gd name="connsiteX21" fmla="*/ 937425 w 2928346"/>
              <a:gd name="connsiteY21" fmla="*/ 700724 h 1966789"/>
              <a:gd name="connsiteX22" fmla="*/ 874169 w 2928346"/>
              <a:gd name="connsiteY22" fmla="*/ 640887 h 1966789"/>
              <a:gd name="connsiteX23" fmla="*/ 815065 w 2928346"/>
              <a:gd name="connsiteY23" fmla="*/ 592041 h 1966789"/>
              <a:gd name="connsiteX24" fmla="*/ 723967 w 2928346"/>
              <a:gd name="connsiteY24" fmla="*/ 512666 h 1966789"/>
              <a:gd name="connsiteX25" fmla="*/ 570835 w 2928346"/>
              <a:gd name="connsiteY25" fmla="*/ 407647 h 1966789"/>
              <a:gd name="connsiteX26" fmla="*/ 375938 w 2928346"/>
              <a:gd name="connsiteY26" fmla="*/ 297010 h 1966789"/>
              <a:gd name="connsiteX27" fmla="*/ 233796 w 2928346"/>
              <a:gd name="connsiteY27" fmla="*/ 240593 h 1966789"/>
              <a:gd name="connsiteX28" fmla="*/ 149404 w 2928346"/>
              <a:gd name="connsiteY28" fmla="*/ 190804 h 1966789"/>
              <a:gd name="connsiteX29" fmla="*/ 181 w 2928346"/>
              <a:gd name="connsiteY29" fmla="*/ 89204 h 1966789"/>
              <a:gd name="connsiteX30" fmla="*/ 54775 w 2928346"/>
              <a:gd name="connsiteY30" fmla="*/ 26 h 1966789"/>
              <a:gd name="connsiteX0" fmla="*/ 54775 w 2928461"/>
              <a:gd name="connsiteY0" fmla="*/ 26 h 1966789"/>
              <a:gd name="connsiteX1" fmla="*/ 168456 w 2928461"/>
              <a:gd name="connsiteY1" fmla="*/ 79680 h 1966789"/>
              <a:gd name="connsiteX2" fmla="*/ 324030 w 2928461"/>
              <a:gd name="connsiteY2" fmla="*/ 159054 h 1966789"/>
              <a:gd name="connsiteX3" fmla="*/ 607958 w 2928461"/>
              <a:gd name="connsiteY3" fmla="*/ 316060 h 1966789"/>
              <a:gd name="connsiteX4" fmla="*/ 835581 w 2928461"/>
              <a:gd name="connsiteY4" fmla="*/ 485068 h 1966789"/>
              <a:gd name="connsiteX5" fmla="*/ 977479 w 2928461"/>
              <a:gd name="connsiteY5" fmla="*/ 601077 h 1966789"/>
              <a:gd name="connsiteX6" fmla="*/ 1123773 w 2928461"/>
              <a:gd name="connsiteY6" fmla="*/ 719529 h 1966789"/>
              <a:gd name="connsiteX7" fmla="*/ 1296444 w 2928461"/>
              <a:gd name="connsiteY7" fmla="*/ 835051 h 1966789"/>
              <a:gd name="connsiteX8" fmla="*/ 1686969 w 2928461"/>
              <a:gd name="connsiteY8" fmla="*/ 1116893 h 1966789"/>
              <a:gd name="connsiteX9" fmla="*/ 2060642 w 2928461"/>
              <a:gd name="connsiteY9" fmla="*/ 1439277 h 1966789"/>
              <a:gd name="connsiteX10" fmla="*/ 2460448 w 2928461"/>
              <a:gd name="connsiteY10" fmla="*/ 1652979 h 1966789"/>
              <a:gd name="connsiteX11" fmla="*/ 2927531 w 2928461"/>
              <a:gd name="connsiteY11" fmla="*/ 1963360 h 1966789"/>
              <a:gd name="connsiteX12" fmla="*/ 2632255 w 2928461"/>
              <a:gd name="connsiteY12" fmla="*/ 1906210 h 1966789"/>
              <a:gd name="connsiteX13" fmla="*/ 2260780 w 2928461"/>
              <a:gd name="connsiteY13" fmla="*/ 1658560 h 1966789"/>
              <a:gd name="connsiteX14" fmla="*/ 2032181 w 2928461"/>
              <a:gd name="connsiteY14" fmla="*/ 1515686 h 1966789"/>
              <a:gd name="connsiteX15" fmla="*/ 1866723 w 2928461"/>
              <a:gd name="connsiteY15" fmla="*/ 1405085 h 1966789"/>
              <a:gd name="connsiteX16" fmla="*/ 1643008 w 2928461"/>
              <a:gd name="connsiteY16" fmla="*/ 1237299 h 1966789"/>
              <a:gd name="connsiteX17" fmla="*/ 1528463 w 2928461"/>
              <a:gd name="connsiteY17" fmla="*/ 1149376 h 1966789"/>
              <a:gd name="connsiteX18" fmla="*/ 1315250 w 2928461"/>
              <a:gd name="connsiteY18" fmla="*/ 994289 h 1966789"/>
              <a:gd name="connsiteX19" fmla="*/ 1121331 w 2928461"/>
              <a:gd name="connsiteY19" fmla="*/ 862649 h 1966789"/>
              <a:gd name="connsiteX20" fmla="*/ 1029011 w 2928461"/>
              <a:gd name="connsiteY20" fmla="*/ 782785 h 1966789"/>
              <a:gd name="connsiteX21" fmla="*/ 937425 w 2928461"/>
              <a:gd name="connsiteY21" fmla="*/ 700724 h 1966789"/>
              <a:gd name="connsiteX22" fmla="*/ 874169 w 2928461"/>
              <a:gd name="connsiteY22" fmla="*/ 640887 h 1966789"/>
              <a:gd name="connsiteX23" fmla="*/ 815065 w 2928461"/>
              <a:gd name="connsiteY23" fmla="*/ 592041 h 1966789"/>
              <a:gd name="connsiteX24" fmla="*/ 723967 w 2928461"/>
              <a:gd name="connsiteY24" fmla="*/ 512666 h 1966789"/>
              <a:gd name="connsiteX25" fmla="*/ 570835 w 2928461"/>
              <a:gd name="connsiteY25" fmla="*/ 407647 h 1966789"/>
              <a:gd name="connsiteX26" fmla="*/ 375938 w 2928461"/>
              <a:gd name="connsiteY26" fmla="*/ 297010 h 1966789"/>
              <a:gd name="connsiteX27" fmla="*/ 233796 w 2928461"/>
              <a:gd name="connsiteY27" fmla="*/ 240593 h 1966789"/>
              <a:gd name="connsiteX28" fmla="*/ 149404 w 2928461"/>
              <a:gd name="connsiteY28" fmla="*/ 190804 h 1966789"/>
              <a:gd name="connsiteX29" fmla="*/ 181 w 2928461"/>
              <a:gd name="connsiteY29" fmla="*/ 89204 h 1966789"/>
              <a:gd name="connsiteX30" fmla="*/ 54775 w 2928461"/>
              <a:gd name="connsiteY30" fmla="*/ 26 h 1966789"/>
              <a:gd name="connsiteX0" fmla="*/ 54775 w 2928461"/>
              <a:gd name="connsiteY0" fmla="*/ 26 h 1967119"/>
              <a:gd name="connsiteX1" fmla="*/ 168456 w 2928461"/>
              <a:gd name="connsiteY1" fmla="*/ 79680 h 1967119"/>
              <a:gd name="connsiteX2" fmla="*/ 324030 w 2928461"/>
              <a:gd name="connsiteY2" fmla="*/ 159054 h 1967119"/>
              <a:gd name="connsiteX3" fmla="*/ 607958 w 2928461"/>
              <a:gd name="connsiteY3" fmla="*/ 316060 h 1967119"/>
              <a:gd name="connsiteX4" fmla="*/ 835581 w 2928461"/>
              <a:gd name="connsiteY4" fmla="*/ 485068 h 1967119"/>
              <a:gd name="connsiteX5" fmla="*/ 977479 w 2928461"/>
              <a:gd name="connsiteY5" fmla="*/ 601077 h 1967119"/>
              <a:gd name="connsiteX6" fmla="*/ 1123773 w 2928461"/>
              <a:gd name="connsiteY6" fmla="*/ 719529 h 1967119"/>
              <a:gd name="connsiteX7" fmla="*/ 1296444 w 2928461"/>
              <a:gd name="connsiteY7" fmla="*/ 835051 h 1967119"/>
              <a:gd name="connsiteX8" fmla="*/ 1686969 w 2928461"/>
              <a:gd name="connsiteY8" fmla="*/ 1116893 h 1967119"/>
              <a:gd name="connsiteX9" fmla="*/ 2060642 w 2928461"/>
              <a:gd name="connsiteY9" fmla="*/ 1439277 h 1967119"/>
              <a:gd name="connsiteX10" fmla="*/ 2460448 w 2928461"/>
              <a:gd name="connsiteY10" fmla="*/ 1652979 h 1967119"/>
              <a:gd name="connsiteX11" fmla="*/ 2927531 w 2928461"/>
              <a:gd name="connsiteY11" fmla="*/ 1963360 h 1967119"/>
              <a:gd name="connsiteX12" fmla="*/ 2632255 w 2928461"/>
              <a:gd name="connsiteY12" fmla="*/ 1906210 h 1967119"/>
              <a:gd name="connsiteX13" fmla="*/ 2629079 w 2928461"/>
              <a:gd name="connsiteY13" fmla="*/ 1915736 h 1967119"/>
              <a:gd name="connsiteX14" fmla="*/ 2260780 w 2928461"/>
              <a:gd name="connsiteY14" fmla="*/ 1658560 h 1967119"/>
              <a:gd name="connsiteX15" fmla="*/ 2032181 w 2928461"/>
              <a:gd name="connsiteY15" fmla="*/ 1515686 h 1967119"/>
              <a:gd name="connsiteX16" fmla="*/ 1866723 w 2928461"/>
              <a:gd name="connsiteY16" fmla="*/ 1405085 h 1967119"/>
              <a:gd name="connsiteX17" fmla="*/ 1643008 w 2928461"/>
              <a:gd name="connsiteY17" fmla="*/ 1237299 h 1967119"/>
              <a:gd name="connsiteX18" fmla="*/ 1528463 w 2928461"/>
              <a:gd name="connsiteY18" fmla="*/ 1149376 h 1967119"/>
              <a:gd name="connsiteX19" fmla="*/ 1315250 w 2928461"/>
              <a:gd name="connsiteY19" fmla="*/ 994289 h 1967119"/>
              <a:gd name="connsiteX20" fmla="*/ 1121331 w 2928461"/>
              <a:gd name="connsiteY20" fmla="*/ 862649 h 1967119"/>
              <a:gd name="connsiteX21" fmla="*/ 1029011 w 2928461"/>
              <a:gd name="connsiteY21" fmla="*/ 782785 h 1967119"/>
              <a:gd name="connsiteX22" fmla="*/ 937425 w 2928461"/>
              <a:gd name="connsiteY22" fmla="*/ 700724 h 1967119"/>
              <a:gd name="connsiteX23" fmla="*/ 874169 w 2928461"/>
              <a:gd name="connsiteY23" fmla="*/ 640887 h 1967119"/>
              <a:gd name="connsiteX24" fmla="*/ 815065 w 2928461"/>
              <a:gd name="connsiteY24" fmla="*/ 592041 h 1967119"/>
              <a:gd name="connsiteX25" fmla="*/ 723967 w 2928461"/>
              <a:gd name="connsiteY25" fmla="*/ 512666 h 1967119"/>
              <a:gd name="connsiteX26" fmla="*/ 570835 w 2928461"/>
              <a:gd name="connsiteY26" fmla="*/ 407647 h 1967119"/>
              <a:gd name="connsiteX27" fmla="*/ 375938 w 2928461"/>
              <a:gd name="connsiteY27" fmla="*/ 297010 h 1967119"/>
              <a:gd name="connsiteX28" fmla="*/ 233796 w 2928461"/>
              <a:gd name="connsiteY28" fmla="*/ 240593 h 1967119"/>
              <a:gd name="connsiteX29" fmla="*/ 149404 w 2928461"/>
              <a:gd name="connsiteY29" fmla="*/ 190804 h 1967119"/>
              <a:gd name="connsiteX30" fmla="*/ 181 w 2928461"/>
              <a:gd name="connsiteY30" fmla="*/ 89204 h 1967119"/>
              <a:gd name="connsiteX31" fmla="*/ 54775 w 2928461"/>
              <a:gd name="connsiteY31" fmla="*/ 26 h 1967119"/>
              <a:gd name="connsiteX0" fmla="*/ 54775 w 2928461"/>
              <a:gd name="connsiteY0" fmla="*/ 26 h 1967119"/>
              <a:gd name="connsiteX1" fmla="*/ 168456 w 2928461"/>
              <a:gd name="connsiteY1" fmla="*/ 79680 h 1967119"/>
              <a:gd name="connsiteX2" fmla="*/ 324030 w 2928461"/>
              <a:gd name="connsiteY2" fmla="*/ 159054 h 1967119"/>
              <a:gd name="connsiteX3" fmla="*/ 607958 w 2928461"/>
              <a:gd name="connsiteY3" fmla="*/ 316060 h 1967119"/>
              <a:gd name="connsiteX4" fmla="*/ 835581 w 2928461"/>
              <a:gd name="connsiteY4" fmla="*/ 485068 h 1967119"/>
              <a:gd name="connsiteX5" fmla="*/ 977479 w 2928461"/>
              <a:gd name="connsiteY5" fmla="*/ 601077 h 1967119"/>
              <a:gd name="connsiteX6" fmla="*/ 1123773 w 2928461"/>
              <a:gd name="connsiteY6" fmla="*/ 719529 h 1967119"/>
              <a:gd name="connsiteX7" fmla="*/ 1296444 w 2928461"/>
              <a:gd name="connsiteY7" fmla="*/ 835051 h 1967119"/>
              <a:gd name="connsiteX8" fmla="*/ 1686969 w 2928461"/>
              <a:gd name="connsiteY8" fmla="*/ 1116893 h 1967119"/>
              <a:gd name="connsiteX9" fmla="*/ 2060642 w 2928461"/>
              <a:gd name="connsiteY9" fmla="*/ 1439277 h 1967119"/>
              <a:gd name="connsiteX10" fmla="*/ 2460448 w 2928461"/>
              <a:gd name="connsiteY10" fmla="*/ 1652979 h 1967119"/>
              <a:gd name="connsiteX11" fmla="*/ 2927531 w 2928461"/>
              <a:gd name="connsiteY11" fmla="*/ 1963360 h 1967119"/>
              <a:gd name="connsiteX12" fmla="*/ 2632255 w 2928461"/>
              <a:gd name="connsiteY12" fmla="*/ 1906210 h 1967119"/>
              <a:gd name="connsiteX13" fmla="*/ 2584629 w 2928461"/>
              <a:gd name="connsiteY13" fmla="*/ 1906211 h 1967119"/>
              <a:gd name="connsiteX14" fmla="*/ 2260780 w 2928461"/>
              <a:gd name="connsiteY14" fmla="*/ 1658560 h 1967119"/>
              <a:gd name="connsiteX15" fmla="*/ 2032181 w 2928461"/>
              <a:gd name="connsiteY15" fmla="*/ 1515686 h 1967119"/>
              <a:gd name="connsiteX16" fmla="*/ 1866723 w 2928461"/>
              <a:gd name="connsiteY16" fmla="*/ 1405085 h 1967119"/>
              <a:gd name="connsiteX17" fmla="*/ 1643008 w 2928461"/>
              <a:gd name="connsiteY17" fmla="*/ 1237299 h 1967119"/>
              <a:gd name="connsiteX18" fmla="*/ 1528463 w 2928461"/>
              <a:gd name="connsiteY18" fmla="*/ 1149376 h 1967119"/>
              <a:gd name="connsiteX19" fmla="*/ 1315250 w 2928461"/>
              <a:gd name="connsiteY19" fmla="*/ 994289 h 1967119"/>
              <a:gd name="connsiteX20" fmla="*/ 1121331 w 2928461"/>
              <a:gd name="connsiteY20" fmla="*/ 862649 h 1967119"/>
              <a:gd name="connsiteX21" fmla="*/ 1029011 w 2928461"/>
              <a:gd name="connsiteY21" fmla="*/ 782785 h 1967119"/>
              <a:gd name="connsiteX22" fmla="*/ 937425 w 2928461"/>
              <a:gd name="connsiteY22" fmla="*/ 700724 h 1967119"/>
              <a:gd name="connsiteX23" fmla="*/ 874169 w 2928461"/>
              <a:gd name="connsiteY23" fmla="*/ 640887 h 1967119"/>
              <a:gd name="connsiteX24" fmla="*/ 815065 w 2928461"/>
              <a:gd name="connsiteY24" fmla="*/ 592041 h 1967119"/>
              <a:gd name="connsiteX25" fmla="*/ 723967 w 2928461"/>
              <a:gd name="connsiteY25" fmla="*/ 512666 h 1967119"/>
              <a:gd name="connsiteX26" fmla="*/ 570835 w 2928461"/>
              <a:gd name="connsiteY26" fmla="*/ 407647 h 1967119"/>
              <a:gd name="connsiteX27" fmla="*/ 375938 w 2928461"/>
              <a:gd name="connsiteY27" fmla="*/ 297010 h 1967119"/>
              <a:gd name="connsiteX28" fmla="*/ 233796 w 2928461"/>
              <a:gd name="connsiteY28" fmla="*/ 240593 h 1967119"/>
              <a:gd name="connsiteX29" fmla="*/ 149404 w 2928461"/>
              <a:gd name="connsiteY29" fmla="*/ 190804 h 1967119"/>
              <a:gd name="connsiteX30" fmla="*/ 181 w 2928461"/>
              <a:gd name="connsiteY30" fmla="*/ 89204 h 1967119"/>
              <a:gd name="connsiteX31" fmla="*/ 54775 w 2928461"/>
              <a:gd name="connsiteY31" fmla="*/ 26 h 1967119"/>
              <a:gd name="connsiteX0" fmla="*/ 54775 w 2928461"/>
              <a:gd name="connsiteY0" fmla="*/ 26 h 2071777"/>
              <a:gd name="connsiteX1" fmla="*/ 168456 w 2928461"/>
              <a:gd name="connsiteY1" fmla="*/ 79680 h 2071777"/>
              <a:gd name="connsiteX2" fmla="*/ 324030 w 2928461"/>
              <a:gd name="connsiteY2" fmla="*/ 159054 h 2071777"/>
              <a:gd name="connsiteX3" fmla="*/ 607958 w 2928461"/>
              <a:gd name="connsiteY3" fmla="*/ 316060 h 2071777"/>
              <a:gd name="connsiteX4" fmla="*/ 835581 w 2928461"/>
              <a:gd name="connsiteY4" fmla="*/ 485068 h 2071777"/>
              <a:gd name="connsiteX5" fmla="*/ 977479 w 2928461"/>
              <a:gd name="connsiteY5" fmla="*/ 601077 h 2071777"/>
              <a:gd name="connsiteX6" fmla="*/ 1123773 w 2928461"/>
              <a:gd name="connsiteY6" fmla="*/ 719529 h 2071777"/>
              <a:gd name="connsiteX7" fmla="*/ 1296444 w 2928461"/>
              <a:gd name="connsiteY7" fmla="*/ 835051 h 2071777"/>
              <a:gd name="connsiteX8" fmla="*/ 1686969 w 2928461"/>
              <a:gd name="connsiteY8" fmla="*/ 1116893 h 2071777"/>
              <a:gd name="connsiteX9" fmla="*/ 2060642 w 2928461"/>
              <a:gd name="connsiteY9" fmla="*/ 1439277 h 2071777"/>
              <a:gd name="connsiteX10" fmla="*/ 2460448 w 2928461"/>
              <a:gd name="connsiteY10" fmla="*/ 1652979 h 2071777"/>
              <a:gd name="connsiteX11" fmla="*/ 2927531 w 2928461"/>
              <a:gd name="connsiteY11" fmla="*/ 1963360 h 2071777"/>
              <a:gd name="connsiteX12" fmla="*/ 2854505 w 2928461"/>
              <a:gd name="connsiteY12" fmla="*/ 2071310 h 2071777"/>
              <a:gd name="connsiteX13" fmla="*/ 2584629 w 2928461"/>
              <a:gd name="connsiteY13" fmla="*/ 1906211 h 2071777"/>
              <a:gd name="connsiteX14" fmla="*/ 2260780 w 2928461"/>
              <a:gd name="connsiteY14" fmla="*/ 1658560 h 2071777"/>
              <a:gd name="connsiteX15" fmla="*/ 2032181 w 2928461"/>
              <a:gd name="connsiteY15" fmla="*/ 1515686 h 2071777"/>
              <a:gd name="connsiteX16" fmla="*/ 1866723 w 2928461"/>
              <a:gd name="connsiteY16" fmla="*/ 1405085 h 2071777"/>
              <a:gd name="connsiteX17" fmla="*/ 1643008 w 2928461"/>
              <a:gd name="connsiteY17" fmla="*/ 1237299 h 2071777"/>
              <a:gd name="connsiteX18" fmla="*/ 1528463 w 2928461"/>
              <a:gd name="connsiteY18" fmla="*/ 1149376 h 2071777"/>
              <a:gd name="connsiteX19" fmla="*/ 1315250 w 2928461"/>
              <a:gd name="connsiteY19" fmla="*/ 994289 h 2071777"/>
              <a:gd name="connsiteX20" fmla="*/ 1121331 w 2928461"/>
              <a:gd name="connsiteY20" fmla="*/ 862649 h 2071777"/>
              <a:gd name="connsiteX21" fmla="*/ 1029011 w 2928461"/>
              <a:gd name="connsiteY21" fmla="*/ 782785 h 2071777"/>
              <a:gd name="connsiteX22" fmla="*/ 937425 w 2928461"/>
              <a:gd name="connsiteY22" fmla="*/ 700724 h 2071777"/>
              <a:gd name="connsiteX23" fmla="*/ 874169 w 2928461"/>
              <a:gd name="connsiteY23" fmla="*/ 640887 h 2071777"/>
              <a:gd name="connsiteX24" fmla="*/ 815065 w 2928461"/>
              <a:gd name="connsiteY24" fmla="*/ 592041 h 2071777"/>
              <a:gd name="connsiteX25" fmla="*/ 723967 w 2928461"/>
              <a:gd name="connsiteY25" fmla="*/ 512666 h 2071777"/>
              <a:gd name="connsiteX26" fmla="*/ 570835 w 2928461"/>
              <a:gd name="connsiteY26" fmla="*/ 407647 h 2071777"/>
              <a:gd name="connsiteX27" fmla="*/ 375938 w 2928461"/>
              <a:gd name="connsiteY27" fmla="*/ 297010 h 2071777"/>
              <a:gd name="connsiteX28" fmla="*/ 233796 w 2928461"/>
              <a:gd name="connsiteY28" fmla="*/ 240593 h 2071777"/>
              <a:gd name="connsiteX29" fmla="*/ 149404 w 2928461"/>
              <a:gd name="connsiteY29" fmla="*/ 190804 h 2071777"/>
              <a:gd name="connsiteX30" fmla="*/ 181 w 2928461"/>
              <a:gd name="connsiteY30" fmla="*/ 89204 h 2071777"/>
              <a:gd name="connsiteX31" fmla="*/ 54775 w 2928461"/>
              <a:gd name="connsiteY31" fmla="*/ 26 h 2071777"/>
              <a:gd name="connsiteX0" fmla="*/ 54775 w 2928461"/>
              <a:gd name="connsiteY0" fmla="*/ 26 h 2071777"/>
              <a:gd name="connsiteX1" fmla="*/ 168456 w 2928461"/>
              <a:gd name="connsiteY1" fmla="*/ 79680 h 2071777"/>
              <a:gd name="connsiteX2" fmla="*/ 324030 w 2928461"/>
              <a:gd name="connsiteY2" fmla="*/ 159054 h 2071777"/>
              <a:gd name="connsiteX3" fmla="*/ 607958 w 2928461"/>
              <a:gd name="connsiteY3" fmla="*/ 316060 h 2071777"/>
              <a:gd name="connsiteX4" fmla="*/ 835581 w 2928461"/>
              <a:gd name="connsiteY4" fmla="*/ 485068 h 2071777"/>
              <a:gd name="connsiteX5" fmla="*/ 977479 w 2928461"/>
              <a:gd name="connsiteY5" fmla="*/ 601077 h 2071777"/>
              <a:gd name="connsiteX6" fmla="*/ 1123773 w 2928461"/>
              <a:gd name="connsiteY6" fmla="*/ 719529 h 2071777"/>
              <a:gd name="connsiteX7" fmla="*/ 1296444 w 2928461"/>
              <a:gd name="connsiteY7" fmla="*/ 835051 h 2071777"/>
              <a:gd name="connsiteX8" fmla="*/ 1686969 w 2928461"/>
              <a:gd name="connsiteY8" fmla="*/ 1116893 h 2071777"/>
              <a:gd name="connsiteX9" fmla="*/ 2060642 w 2928461"/>
              <a:gd name="connsiteY9" fmla="*/ 1439277 h 2071777"/>
              <a:gd name="connsiteX10" fmla="*/ 2460448 w 2928461"/>
              <a:gd name="connsiteY10" fmla="*/ 1652979 h 2071777"/>
              <a:gd name="connsiteX11" fmla="*/ 2927531 w 2928461"/>
              <a:gd name="connsiteY11" fmla="*/ 1963360 h 2071777"/>
              <a:gd name="connsiteX12" fmla="*/ 2854505 w 2928461"/>
              <a:gd name="connsiteY12" fmla="*/ 2071310 h 2071777"/>
              <a:gd name="connsiteX13" fmla="*/ 2584629 w 2928461"/>
              <a:gd name="connsiteY13" fmla="*/ 1861761 h 2071777"/>
              <a:gd name="connsiteX14" fmla="*/ 2260780 w 2928461"/>
              <a:gd name="connsiteY14" fmla="*/ 1658560 h 2071777"/>
              <a:gd name="connsiteX15" fmla="*/ 2032181 w 2928461"/>
              <a:gd name="connsiteY15" fmla="*/ 1515686 h 2071777"/>
              <a:gd name="connsiteX16" fmla="*/ 1866723 w 2928461"/>
              <a:gd name="connsiteY16" fmla="*/ 1405085 h 2071777"/>
              <a:gd name="connsiteX17" fmla="*/ 1643008 w 2928461"/>
              <a:gd name="connsiteY17" fmla="*/ 1237299 h 2071777"/>
              <a:gd name="connsiteX18" fmla="*/ 1528463 w 2928461"/>
              <a:gd name="connsiteY18" fmla="*/ 1149376 h 2071777"/>
              <a:gd name="connsiteX19" fmla="*/ 1315250 w 2928461"/>
              <a:gd name="connsiteY19" fmla="*/ 994289 h 2071777"/>
              <a:gd name="connsiteX20" fmla="*/ 1121331 w 2928461"/>
              <a:gd name="connsiteY20" fmla="*/ 862649 h 2071777"/>
              <a:gd name="connsiteX21" fmla="*/ 1029011 w 2928461"/>
              <a:gd name="connsiteY21" fmla="*/ 782785 h 2071777"/>
              <a:gd name="connsiteX22" fmla="*/ 937425 w 2928461"/>
              <a:gd name="connsiteY22" fmla="*/ 700724 h 2071777"/>
              <a:gd name="connsiteX23" fmla="*/ 874169 w 2928461"/>
              <a:gd name="connsiteY23" fmla="*/ 640887 h 2071777"/>
              <a:gd name="connsiteX24" fmla="*/ 815065 w 2928461"/>
              <a:gd name="connsiteY24" fmla="*/ 592041 h 2071777"/>
              <a:gd name="connsiteX25" fmla="*/ 723967 w 2928461"/>
              <a:gd name="connsiteY25" fmla="*/ 512666 h 2071777"/>
              <a:gd name="connsiteX26" fmla="*/ 570835 w 2928461"/>
              <a:gd name="connsiteY26" fmla="*/ 407647 h 2071777"/>
              <a:gd name="connsiteX27" fmla="*/ 375938 w 2928461"/>
              <a:gd name="connsiteY27" fmla="*/ 297010 h 2071777"/>
              <a:gd name="connsiteX28" fmla="*/ 233796 w 2928461"/>
              <a:gd name="connsiteY28" fmla="*/ 240593 h 2071777"/>
              <a:gd name="connsiteX29" fmla="*/ 149404 w 2928461"/>
              <a:gd name="connsiteY29" fmla="*/ 190804 h 2071777"/>
              <a:gd name="connsiteX30" fmla="*/ 181 w 2928461"/>
              <a:gd name="connsiteY30" fmla="*/ 89204 h 2071777"/>
              <a:gd name="connsiteX31" fmla="*/ 54775 w 2928461"/>
              <a:gd name="connsiteY31" fmla="*/ 26 h 2071777"/>
              <a:gd name="connsiteX0" fmla="*/ 54775 w 2928494"/>
              <a:gd name="connsiteY0" fmla="*/ 26 h 2071777"/>
              <a:gd name="connsiteX1" fmla="*/ 168456 w 2928494"/>
              <a:gd name="connsiteY1" fmla="*/ 79680 h 2071777"/>
              <a:gd name="connsiteX2" fmla="*/ 324030 w 2928494"/>
              <a:gd name="connsiteY2" fmla="*/ 159054 h 2071777"/>
              <a:gd name="connsiteX3" fmla="*/ 607958 w 2928494"/>
              <a:gd name="connsiteY3" fmla="*/ 316060 h 2071777"/>
              <a:gd name="connsiteX4" fmla="*/ 835581 w 2928494"/>
              <a:gd name="connsiteY4" fmla="*/ 485068 h 2071777"/>
              <a:gd name="connsiteX5" fmla="*/ 977479 w 2928494"/>
              <a:gd name="connsiteY5" fmla="*/ 601077 h 2071777"/>
              <a:gd name="connsiteX6" fmla="*/ 1123773 w 2928494"/>
              <a:gd name="connsiteY6" fmla="*/ 719529 h 2071777"/>
              <a:gd name="connsiteX7" fmla="*/ 1296444 w 2928494"/>
              <a:gd name="connsiteY7" fmla="*/ 835051 h 2071777"/>
              <a:gd name="connsiteX8" fmla="*/ 1686969 w 2928494"/>
              <a:gd name="connsiteY8" fmla="*/ 1116893 h 2071777"/>
              <a:gd name="connsiteX9" fmla="*/ 2060642 w 2928494"/>
              <a:gd name="connsiteY9" fmla="*/ 1439277 h 2071777"/>
              <a:gd name="connsiteX10" fmla="*/ 2473148 w 2928494"/>
              <a:gd name="connsiteY10" fmla="*/ 1678379 h 2071777"/>
              <a:gd name="connsiteX11" fmla="*/ 2927531 w 2928494"/>
              <a:gd name="connsiteY11" fmla="*/ 1963360 h 2071777"/>
              <a:gd name="connsiteX12" fmla="*/ 2854505 w 2928494"/>
              <a:gd name="connsiteY12" fmla="*/ 2071310 h 2071777"/>
              <a:gd name="connsiteX13" fmla="*/ 2584629 w 2928494"/>
              <a:gd name="connsiteY13" fmla="*/ 1861761 h 2071777"/>
              <a:gd name="connsiteX14" fmla="*/ 2260780 w 2928494"/>
              <a:gd name="connsiteY14" fmla="*/ 1658560 h 2071777"/>
              <a:gd name="connsiteX15" fmla="*/ 2032181 w 2928494"/>
              <a:gd name="connsiteY15" fmla="*/ 1515686 h 2071777"/>
              <a:gd name="connsiteX16" fmla="*/ 1866723 w 2928494"/>
              <a:gd name="connsiteY16" fmla="*/ 1405085 h 2071777"/>
              <a:gd name="connsiteX17" fmla="*/ 1643008 w 2928494"/>
              <a:gd name="connsiteY17" fmla="*/ 1237299 h 2071777"/>
              <a:gd name="connsiteX18" fmla="*/ 1528463 w 2928494"/>
              <a:gd name="connsiteY18" fmla="*/ 1149376 h 2071777"/>
              <a:gd name="connsiteX19" fmla="*/ 1315250 w 2928494"/>
              <a:gd name="connsiteY19" fmla="*/ 994289 h 2071777"/>
              <a:gd name="connsiteX20" fmla="*/ 1121331 w 2928494"/>
              <a:gd name="connsiteY20" fmla="*/ 862649 h 2071777"/>
              <a:gd name="connsiteX21" fmla="*/ 1029011 w 2928494"/>
              <a:gd name="connsiteY21" fmla="*/ 782785 h 2071777"/>
              <a:gd name="connsiteX22" fmla="*/ 937425 w 2928494"/>
              <a:gd name="connsiteY22" fmla="*/ 700724 h 2071777"/>
              <a:gd name="connsiteX23" fmla="*/ 874169 w 2928494"/>
              <a:gd name="connsiteY23" fmla="*/ 640887 h 2071777"/>
              <a:gd name="connsiteX24" fmla="*/ 815065 w 2928494"/>
              <a:gd name="connsiteY24" fmla="*/ 592041 h 2071777"/>
              <a:gd name="connsiteX25" fmla="*/ 723967 w 2928494"/>
              <a:gd name="connsiteY25" fmla="*/ 512666 h 2071777"/>
              <a:gd name="connsiteX26" fmla="*/ 570835 w 2928494"/>
              <a:gd name="connsiteY26" fmla="*/ 407647 h 2071777"/>
              <a:gd name="connsiteX27" fmla="*/ 375938 w 2928494"/>
              <a:gd name="connsiteY27" fmla="*/ 297010 h 2071777"/>
              <a:gd name="connsiteX28" fmla="*/ 233796 w 2928494"/>
              <a:gd name="connsiteY28" fmla="*/ 240593 h 2071777"/>
              <a:gd name="connsiteX29" fmla="*/ 149404 w 2928494"/>
              <a:gd name="connsiteY29" fmla="*/ 190804 h 2071777"/>
              <a:gd name="connsiteX30" fmla="*/ 181 w 2928494"/>
              <a:gd name="connsiteY30" fmla="*/ 89204 h 2071777"/>
              <a:gd name="connsiteX31" fmla="*/ 54775 w 2928494"/>
              <a:gd name="connsiteY31" fmla="*/ 26 h 2071777"/>
              <a:gd name="connsiteX0" fmla="*/ 54775 w 2960717"/>
              <a:gd name="connsiteY0" fmla="*/ 26 h 2072843"/>
              <a:gd name="connsiteX1" fmla="*/ 168456 w 2960717"/>
              <a:gd name="connsiteY1" fmla="*/ 79680 h 2072843"/>
              <a:gd name="connsiteX2" fmla="*/ 324030 w 2960717"/>
              <a:gd name="connsiteY2" fmla="*/ 159054 h 2072843"/>
              <a:gd name="connsiteX3" fmla="*/ 607958 w 2960717"/>
              <a:gd name="connsiteY3" fmla="*/ 316060 h 2072843"/>
              <a:gd name="connsiteX4" fmla="*/ 835581 w 2960717"/>
              <a:gd name="connsiteY4" fmla="*/ 485068 h 2072843"/>
              <a:gd name="connsiteX5" fmla="*/ 977479 w 2960717"/>
              <a:gd name="connsiteY5" fmla="*/ 601077 h 2072843"/>
              <a:gd name="connsiteX6" fmla="*/ 1123773 w 2960717"/>
              <a:gd name="connsiteY6" fmla="*/ 719529 h 2072843"/>
              <a:gd name="connsiteX7" fmla="*/ 1296444 w 2960717"/>
              <a:gd name="connsiteY7" fmla="*/ 835051 h 2072843"/>
              <a:gd name="connsiteX8" fmla="*/ 1686969 w 2960717"/>
              <a:gd name="connsiteY8" fmla="*/ 1116893 h 2072843"/>
              <a:gd name="connsiteX9" fmla="*/ 2060642 w 2960717"/>
              <a:gd name="connsiteY9" fmla="*/ 1439277 h 2072843"/>
              <a:gd name="connsiteX10" fmla="*/ 2473148 w 2960717"/>
              <a:gd name="connsiteY10" fmla="*/ 1678379 h 2072843"/>
              <a:gd name="connsiteX11" fmla="*/ 2927531 w 2960717"/>
              <a:gd name="connsiteY11" fmla="*/ 1963360 h 2072843"/>
              <a:gd name="connsiteX12" fmla="*/ 2918003 w 2960717"/>
              <a:gd name="connsiteY12" fmla="*/ 1957011 h 2072843"/>
              <a:gd name="connsiteX13" fmla="*/ 2854505 w 2960717"/>
              <a:gd name="connsiteY13" fmla="*/ 2071310 h 2072843"/>
              <a:gd name="connsiteX14" fmla="*/ 2584629 w 2960717"/>
              <a:gd name="connsiteY14" fmla="*/ 1861761 h 2072843"/>
              <a:gd name="connsiteX15" fmla="*/ 2260780 w 2960717"/>
              <a:gd name="connsiteY15" fmla="*/ 1658560 h 2072843"/>
              <a:gd name="connsiteX16" fmla="*/ 2032181 w 2960717"/>
              <a:gd name="connsiteY16" fmla="*/ 1515686 h 2072843"/>
              <a:gd name="connsiteX17" fmla="*/ 1866723 w 2960717"/>
              <a:gd name="connsiteY17" fmla="*/ 1405085 h 2072843"/>
              <a:gd name="connsiteX18" fmla="*/ 1643008 w 2960717"/>
              <a:gd name="connsiteY18" fmla="*/ 1237299 h 2072843"/>
              <a:gd name="connsiteX19" fmla="*/ 1528463 w 2960717"/>
              <a:gd name="connsiteY19" fmla="*/ 1149376 h 2072843"/>
              <a:gd name="connsiteX20" fmla="*/ 1315250 w 2960717"/>
              <a:gd name="connsiteY20" fmla="*/ 994289 h 2072843"/>
              <a:gd name="connsiteX21" fmla="*/ 1121331 w 2960717"/>
              <a:gd name="connsiteY21" fmla="*/ 862649 h 2072843"/>
              <a:gd name="connsiteX22" fmla="*/ 1029011 w 2960717"/>
              <a:gd name="connsiteY22" fmla="*/ 782785 h 2072843"/>
              <a:gd name="connsiteX23" fmla="*/ 937425 w 2960717"/>
              <a:gd name="connsiteY23" fmla="*/ 700724 h 2072843"/>
              <a:gd name="connsiteX24" fmla="*/ 874169 w 2960717"/>
              <a:gd name="connsiteY24" fmla="*/ 640887 h 2072843"/>
              <a:gd name="connsiteX25" fmla="*/ 815065 w 2960717"/>
              <a:gd name="connsiteY25" fmla="*/ 592041 h 2072843"/>
              <a:gd name="connsiteX26" fmla="*/ 723967 w 2960717"/>
              <a:gd name="connsiteY26" fmla="*/ 512666 h 2072843"/>
              <a:gd name="connsiteX27" fmla="*/ 570835 w 2960717"/>
              <a:gd name="connsiteY27" fmla="*/ 407647 h 2072843"/>
              <a:gd name="connsiteX28" fmla="*/ 375938 w 2960717"/>
              <a:gd name="connsiteY28" fmla="*/ 297010 h 2072843"/>
              <a:gd name="connsiteX29" fmla="*/ 233796 w 2960717"/>
              <a:gd name="connsiteY29" fmla="*/ 240593 h 2072843"/>
              <a:gd name="connsiteX30" fmla="*/ 149404 w 2960717"/>
              <a:gd name="connsiteY30" fmla="*/ 190804 h 2072843"/>
              <a:gd name="connsiteX31" fmla="*/ 181 w 2960717"/>
              <a:gd name="connsiteY31" fmla="*/ 89204 h 2072843"/>
              <a:gd name="connsiteX32" fmla="*/ 54775 w 2960717"/>
              <a:gd name="connsiteY32" fmla="*/ 26 h 2072843"/>
              <a:gd name="connsiteX0" fmla="*/ 54775 w 2947317"/>
              <a:gd name="connsiteY0" fmla="*/ 26 h 2072377"/>
              <a:gd name="connsiteX1" fmla="*/ 168456 w 2947317"/>
              <a:gd name="connsiteY1" fmla="*/ 79680 h 2072377"/>
              <a:gd name="connsiteX2" fmla="*/ 324030 w 2947317"/>
              <a:gd name="connsiteY2" fmla="*/ 159054 h 2072377"/>
              <a:gd name="connsiteX3" fmla="*/ 607958 w 2947317"/>
              <a:gd name="connsiteY3" fmla="*/ 316060 h 2072377"/>
              <a:gd name="connsiteX4" fmla="*/ 835581 w 2947317"/>
              <a:gd name="connsiteY4" fmla="*/ 485068 h 2072377"/>
              <a:gd name="connsiteX5" fmla="*/ 977479 w 2947317"/>
              <a:gd name="connsiteY5" fmla="*/ 601077 h 2072377"/>
              <a:gd name="connsiteX6" fmla="*/ 1123773 w 2947317"/>
              <a:gd name="connsiteY6" fmla="*/ 719529 h 2072377"/>
              <a:gd name="connsiteX7" fmla="*/ 1296444 w 2947317"/>
              <a:gd name="connsiteY7" fmla="*/ 835051 h 2072377"/>
              <a:gd name="connsiteX8" fmla="*/ 1686969 w 2947317"/>
              <a:gd name="connsiteY8" fmla="*/ 1116893 h 2072377"/>
              <a:gd name="connsiteX9" fmla="*/ 2060642 w 2947317"/>
              <a:gd name="connsiteY9" fmla="*/ 1439277 h 2072377"/>
              <a:gd name="connsiteX10" fmla="*/ 2473148 w 2947317"/>
              <a:gd name="connsiteY10" fmla="*/ 1678379 h 2072377"/>
              <a:gd name="connsiteX11" fmla="*/ 2927531 w 2947317"/>
              <a:gd name="connsiteY11" fmla="*/ 1963360 h 2072377"/>
              <a:gd name="connsiteX12" fmla="*/ 2832278 w 2947317"/>
              <a:gd name="connsiteY12" fmla="*/ 1903036 h 2072377"/>
              <a:gd name="connsiteX13" fmla="*/ 2854505 w 2947317"/>
              <a:gd name="connsiteY13" fmla="*/ 2071310 h 2072377"/>
              <a:gd name="connsiteX14" fmla="*/ 2584629 w 2947317"/>
              <a:gd name="connsiteY14" fmla="*/ 1861761 h 2072377"/>
              <a:gd name="connsiteX15" fmla="*/ 2260780 w 2947317"/>
              <a:gd name="connsiteY15" fmla="*/ 1658560 h 2072377"/>
              <a:gd name="connsiteX16" fmla="*/ 2032181 w 2947317"/>
              <a:gd name="connsiteY16" fmla="*/ 1515686 h 2072377"/>
              <a:gd name="connsiteX17" fmla="*/ 1866723 w 2947317"/>
              <a:gd name="connsiteY17" fmla="*/ 1405085 h 2072377"/>
              <a:gd name="connsiteX18" fmla="*/ 1643008 w 2947317"/>
              <a:gd name="connsiteY18" fmla="*/ 1237299 h 2072377"/>
              <a:gd name="connsiteX19" fmla="*/ 1528463 w 2947317"/>
              <a:gd name="connsiteY19" fmla="*/ 1149376 h 2072377"/>
              <a:gd name="connsiteX20" fmla="*/ 1315250 w 2947317"/>
              <a:gd name="connsiteY20" fmla="*/ 994289 h 2072377"/>
              <a:gd name="connsiteX21" fmla="*/ 1121331 w 2947317"/>
              <a:gd name="connsiteY21" fmla="*/ 862649 h 2072377"/>
              <a:gd name="connsiteX22" fmla="*/ 1029011 w 2947317"/>
              <a:gd name="connsiteY22" fmla="*/ 782785 h 2072377"/>
              <a:gd name="connsiteX23" fmla="*/ 937425 w 2947317"/>
              <a:gd name="connsiteY23" fmla="*/ 700724 h 2072377"/>
              <a:gd name="connsiteX24" fmla="*/ 874169 w 2947317"/>
              <a:gd name="connsiteY24" fmla="*/ 640887 h 2072377"/>
              <a:gd name="connsiteX25" fmla="*/ 815065 w 2947317"/>
              <a:gd name="connsiteY25" fmla="*/ 592041 h 2072377"/>
              <a:gd name="connsiteX26" fmla="*/ 723967 w 2947317"/>
              <a:gd name="connsiteY26" fmla="*/ 512666 h 2072377"/>
              <a:gd name="connsiteX27" fmla="*/ 570835 w 2947317"/>
              <a:gd name="connsiteY27" fmla="*/ 407647 h 2072377"/>
              <a:gd name="connsiteX28" fmla="*/ 375938 w 2947317"/>
              <a:gd name="connsiteY28" fmla="*/ 297010 h 2072377"/>
              <a:gd name="connsiteX29" fmla="*/ 233796 w 2947317"/>
              <a:gd name="connsiteY29" fmla="*/ 240593 h 2072377"/>
              <a:gd name="connsiteX30" fmla="*/ 149404 w 2947317"/>
              <a:gd name="connsiteY30" fmla="*/ 190804 h 2072377"/>
              <a:gd name="connsiteX31" fmla="*/ 181 w 2947317"/>
              <a:gd name="connsiteY31" fmla="*/ 89204 h 2072377"/>
              <a:gd name="connsiteX32" fmla="*/ 54775 w 2947317"/>
              <a:gd name="connsiteY32" fmla="*/ 26 h 2072377"/>
              <a:gd name="connsiteX0" fmla="*/ 54775 w 2872786"/>
              <a:gd name="connsiteY0" fmla="*/ 26 h 2072377"/>
              <a:gd name="connsiteX1" fmla="*/ 168456 w 2872786"/>
              <a:gd name="connsiteY1" fmla="*/ 79680 h 2072377"/>
              <a:gd name="connsiteX2" fmla="*/ 324030 w 2872786"/>
              <a:gd name="connsiteY2" fmla="*/ 159054 h 2072377"/>
              <a:gd name="connsiteX3" fmla="*/ 607958 w 2872786"/>
              <a:gd name="connsiteY3" fmla="*/ 316060 h 2072377"/>
              <a:gd name="connsiteX4" fmla="*/ 835581 w 2872786"/>
              <a:gd name="connsiteY4" fmla="*/ 485068 h 2072377"/>
              <a:gd name="connsiteX5" fmla="*/ 977479 w 2872786"/>
              <a:gd name="connsiteY5" fmla="*/ 601077 h 2072377"/>
              <a:gd name="connsiteX6" fmla="*/ 1123773 w 2872786"/>
              <a:gd name="connsiteY6" fmla="*/ 719529 h 2072377"/>
              <a:gd name="connsiteX7" fmla="*/ 1296444 w 2872786"/>
              <a:gd name="connsiteY7" fmla="*/ 835051 h 2072377"/>
              <a:gd name="connsiteX8" fmla="*/ 1686969 w 2872786"/>
              <a:gd name="connsiteY8" fmla="*/ 1116893 h 2072377"/>
              <a:gd name="connsiteX9" fmla="*/ 2060642 w 2872786"/>
              <a:gd name="connsiteY9" fmla="*/ 1439277 h 2072377"/>
              <a:gd name="connsiteX10" fmla="*/ 2473148 w 2872786"/>
              <a:gd name="connsiteY10" fmla="*/ 1678379 h 2072377"/>
              <a:gd name="connsiteX11" fmla="*/ 2737031 w 2872786"/>
              <a:gd name="connsiteY11" fmla="*/ 1849060 h 2072377"/>
              <a:gd name="connsiteX12" fmla="*/ 2832278 w 2872786"/>
              <a:gd name="connsiteY12" fmla="*/ 1903036 h 2072377"/>
              <a:gd name="connsiteX13" fmla="*/ 2854505 w 2872786"/>
              <a:gd name="connsiteY13" fmla="*/ 2071310 h 2072377"/>
              <a:gd name="connsiteX14" fmla="*/ 2584629 w 2872786"/>
              <a:gd name="connsiteY14" fmla="*/ 1861761 h 2072377"/>
              <a:gd name="connsiteX15" fmla="*/ 2260780 w 2872786"/>
              <a:gd name="connsiteY15" fmla="*/ 1658560 h 2072377"/>
              <a:gd name="connsiteX16" fmla="*/ 2032181 w 2872786"/>
              <a:gd name="connsiteY16" fmla="*/ 1515686 h 2072377"/>
              <a:gd name="connsiteX17" fmla="*/ 1866723 w 2872786"/>
              <a:gd name="connsiteY17" fmla="*/ 1405085 h 2072377"/>
              <a:gd name="connsiteX18" fmla="*/ 1643008 w 2872786"/>
              <a:gd name="connsiteY18" fmla="*/ 1237299 h 2072377"/>
              <a:gd name="connsiteX19" fmla="*/ 1528463 w 2872786"/>
              <a:gd name="connsiteY19" fmla="*/ 1149376 h 2072377"/>
              <a:gd name="connsiteX20" fmla="*/ 1315250 w 2872786"/>
              <a:gd name="connsiteY20" fmla="*/ 994289 h 2072377"/>
              <a:gd name="connsiteX21" fmla="*/ 1121331 w 2872786"/>
              <a:gd name="connsiteY21" fmla="*/ 862649 h 2072377"/>
              <a:gd name="connsiteX22" fmla="*/ 1029011 w 2872786"/>
              <a:gd name="connsiteY22" fmla="*/ 782785 h 2072377"/>
              <a:gd name="connsiteX23" fmla="*/ 937425 w 2872786"/>
              <a:gd name="connsiteY23" fmla="*/ 700724 h 2072377"/>
              <a:gd name="connsiteX24" fmla="*/ 874169 w 2872786"/>
              <a:gd name="connsiteY24" fmla="*/ 640887 h 2072377"/>
              <a:gd name="connsiteX25" fmla="*/ 815065 w 2872786"/>
              <a:gd name="connsiteY25" fmla="*/ 592041 h 2072377"/>
              <a:gd name="connsiteX26" fmla="*/ 723967 w 2872786"/>
              <a:gd name="connsiteY26" fmla="*/ 512666 h 2072377"/>
              <a:gd name="connsiteX27" fmla="*/ 570835 w 2872786"/>
              <a:gd name="connsiteY27" fmla="*/ 407647 h 2072377"/>
              <a:gd name="connsiteX28" fmla="*/ 375938 w 2872786"/>
              <a:gd name="connsiteY28" fmla="*/ 297010 h 2072377"/>
              <a:gd name="connsiteX29" fmla="*/ 233796 w 2872786"/>
              <a:gd name="connsiteY29" fmla="*/ 240593 h 2072377"/>
              <a:gd name="connsiteX30" fmla="*/ 149404 w 2872786"/>
              <a:gd name="connsiteY30" fmla="*/ 190804 h 2072377"/>
              <a:gd name="connsiteX31" fmla="*/ 181 w 2872786"/>
              <a:gd name="connsiteY31" fmla="*/ 89204 h 2072377"/>
              <a:gd name="connsiteX32" fmla="*/ 54775 w 2872786"/>
              <a:gd name="connsiteY32" fmla="*/ 26 h 2072377"/>
              <a:gd name="connsiteX0" fmla="*/ 54775 w 3080311"/>
              <a:gd name="connsiteY0" fmla="*/ 26 h 2079076"/>
              <a:gd name="connsiteX1" fmla="*/ 168456 w 3080311"/>
              <a:gd name="connsiteY1" fmla="*/ 79680 h 2079076"/>
              <a:gd name="connsiteX2" fmla="*/ 324030 w 3080311"/>
              <a:gd name="connsiteY2" fmla="*/ 159054 h 2079076"/>
              <a:gd name="connsiteX3" fmla="*/ 607958 w 3080311"/>
              <a:gd name="connsiteY3" fmla="*/ 316060 h 2079076"/>
              <a:gd name="connsiteX4" fmla="*/ 835581 w 3080311"/>
              <a:gd name="connsiteY4" fmla="*/ 485068 h 2079076"/>
              <a:gd name="connsiteX5" fmla="*/ 977479 w 3080311"/>
              <a:gd name="connsiteY5" fmla="*/ 601077 h 2079076"/>
              <a:gd name="connsiteX6" fmla="*/ 1123773 w 3080311"/>
              <a:gd name="connsiteY6" fmla="*/ 719529 h 2079076"/>
              <a:gd name="connsiteX7" fmla="*/ 1296444 w 3080311"/>
              <a:gd name="connsiteY7" fmla="*/ 835051 h 2079076"/>
              <a:gd name="connsiteX8" fmla="*/ 1686969 w 3080311"/>
              <a:gd name="connsiteY8" fmla="*/ 1116893 h 2079076"/>
              <a:gd name="connsiteX9" fmla="*/ 2060642 w 3080311"/>
              <a:gd name="connsiteY9" fmla="*/ 1439277 h 2079076"/>
              <a:gd name="connsiteX10" fmla="*/ 2473148 w 3080311"/>
              <a:gd name="connsiteY10" fmla="*/ 1678379 h 2079076"/>
              <a:gd name="connsiteX11" fmla="*/ 2737031 w 3080311"/>
              <a:gd name="connsiteY11" fmla="*/ 1849060 h 2079076"/>
              <a:gd name="connsiteX12" fmla="*/ 3079928 w 3080311"/>
              <a:gd name="connsiteY12" fmla="*/ 2058611 h 2079076"/>
              <a:gd name="connsiteX13" fmla="*/ 2854505 w 3080311"/>
              <a:gd name="connsiteY13" fmla="*/ 2071310 h 2079076"/>
              <a:gd name="connsiteX14" fmla="*/ 2584629 w 3080311"/>
              <a:gd name="connsiteY14" fmla="*/ 1861761 h 2079076"/>
              <a:gd name="connsiteX15" fmla="*/ 2260780 w 3080311"/>
              <a:gd name="connsiteY15" fmla="*/ 1658560 h 2079076"/>
              <a:gd name="connsiteX16" fmla="*/ 2032181 w 3080311"/>
              <a:gd name="connsiteY16" fmla="*/ 1515686 h 2079076"/>
              <a:gd name="connsiteX17" fmla="*/ 1866723 w 3080311"/>
              <a:gd name="connsiteY17" fmla="*/ 1405085 h 2079076"/>
              <a:gd name="connsiteX18" fmla="*/ 1643008 w 3080311"/>
              <a:gd name="connsiteY18" fmla="*/ 1237299 h 2079076"/>
              <a:gd name="connsiteX19" fmla="*/ 1528463 w 3080311"/>
              <a:gd name="connsiteY19" fmla="*/ 1149376 h 2079076"/>
              <a:gd name="connsiteX20" fmla="*/ 1315250 w 3080311"/>
              <a:gd name="connsiteY20" fmla="*/ 994289 h 2079076"/>
              <a:gd name="connsiteX21" fmla="*/ 1121331 w 3080311"/>
              <a:gd name="connsiteY21" fmla="*/ 862649 h 2079076"/>
              <a:gd name="connsiteX22" fmla="*/ 1029011 w 3080311"/>
              <a:gd name="connsiteY22" fmla="*/ 782785 h 2079076"/>
              <a:gd name="connsiteX23" fmla="*/ 937425 w 3080311"/>
              <a:gd name="connsiteY23" fmla="*/ 700724 h 2079076"/>
              <a:gd name="connsiteX24" fmla="*/ 874169 w 3080311"/>
              <a:gd name="connsiteY24" fmla="*/ 640887 h 2079076"/>
              <a:gd name="connsiteX25" fmla="*/ 815065 w 3080311"/>
              <a:gd name="connsiteY25" fmla="*/ 592041 h 2079076"/>
              <a:gd name="connsiteX26" fmla="*/ 723967 w 3080311"/>
              <a:gd name="connsiteY26" fmla="*/ 512666 h 2079076"/>
              <a:gd name="connsiteX27" fmla="*/ 570835 w 3080311"/>
              <a:gd name="connsiteY27" fmla="*/ 407647 h 2079076"/>
              <a:gd name="connsiteX28" fmla="*/ 375938 w 3080311"/>
              <a:gd name="connsiteY28" fmla="*/ 297010 h 2079076"/>
              <a:gd name="connsiteX29" fmla="*/ 233796 w 3080311"/>
              <a:gd name="connsiteY29" fmla="*/ 240593 h 2079076"/>
              <a:gd name="connsiteX30" fmla="*/ 149404 w 3080311"/>
              <a:gd name="connsiteY30" fmla="*/ 190804 h 2079076"/>
              <a:gd name="connsiteX31" fmla="*/ 181 w 3080311"/>
              <a:gd name="connsiteY31" fmla="*/ 89204 h 2079076"/>
              <a:gd name="connsiteX32" fmla="*/ 54775 w 3080311"/>
              <a:gd name="connsiteY32" fmla="*/ 26 h 2079076"/>
              <a:gd name="connsiteX0" fmla="*/ 54775 w 3080311"/>
              <a:gd name="connsiteY0" fmla="*/ 26 h 2087313"/>
              <a:gd name="connsiteX1" fmla="*/ 168456 w 3080311"/>
              <a:gd name="connsiteY1" fmla="*/ 79680 h 2087313"/>
              <a:gd name="connsiteX2" fmla="*/ 324030 w 3080311"/>
              <a:gd name="connsiteY2" fmla="*/ 159054 h 2087313"/>
              <a:gd name="connsiteX3" fmla="*/ 607958 w 3080311"/>
              <a:gd name="connsiteY3" fmla="*/ 316060 h 2087313"/>
              <a:gd name="connsiteX4" fmla="*/ 835581 w 3080311"/>
              <a:gd name="connsiteY4" fmla="*/ 485068 h 2087313"/>
              <a:gd name="connsiteX5" fmla="*/ 977479 w 3080311"/>
              <a:gd name="connsiteY5" fmla="*/ 601077 h 2087313"/>
              <a:gd name="connsiteX6" fmla="*/ 1123773 w 3080311"/>
              <a:gd name="connsiteY6" fmla="*/ 719529 h 2087313"/>
              <a:gd name="connsiteX7" fmla="*/ 1296444 w 3080311"/>
              <a:gd name="connsiteY7" fmla="*/ 835051 h 2087313"/>
              <a:gd name="connsiteX8" fmla="*/ 1686969 w 3080311"/>
              <a:gd name="connsiteY8" fmla="*/ 1116893 h 2087313"/>
              <a:gd name="connsiteX9" fmla="*/ 2060642 w 3080311"/>
              <a:gd name="connsiteY9" fmla="*/ 1439277 h 2087313"/>
              <a:gd name="connsiteX10" fmla="*/ 2473148 w 3080311"/>
              <a:gd name="connsiteY10" fmla="*/ 1678379 h 2087313"/>
              <a:gd name="connsiteX11" fmla="*/ 2737031 w 3080311"/>
              <a:gd name="connsiteY11" fmla="*/ 1849060 h 2087313"/>
              <a:gd name="connsiteX12" fmla="*/ 3079928 w 3080311"/>
              <a:gd name="connsiteY12" fmla="*/ 2058611 h 2087313"/>
              <a:gd name="connsiteX13" fmla="*/ 2854505 w 3080311"/>
              <a:gd name="connsiteY13" fmla="*/ 2071310 h 2087313"/>
              <a:gd name="connsiteX14" fmla="*/ 2854503 w 3080311"/>
              <a:gd name="connsiteY14" fmla="*/ 2071310 h 2087313"/>
              <a:gd name="connsiteX15" fmla="*/ 2584629 w 3080311"/>
              <a:gd name="connsiteY15" fmla="*/ 1861761 h 2087313"/>
              <a:gd name="connsiteX16" fmla="*/ 2260780 w 3080311"/>
              <a:gd name="connsiteY16" fmla="*/ 1658560 h 2087313"/>
              <a:gd name="connsiteX17" fmla="*/ 2032181 w 3080311"/>
              <a:gd name="connsiteY17" fmla="*/ 1515686 h 2087313"/>
              <a:gd name="connsiteX18" fmla="*/ 1866723 w 3080311"/>
              <a:gd name="connsiteY18" fmla="*/ 1405085 h 2087313"/>
              <a:gd name="connsiteX19" fmla="*/ 1643008 w 3080311"/>
              <a:gd name="connsiteY19" fmla="*/ 1237299 h 2087313"/>
              <a:gd name="connsiteX20" fmla="*/ 1528463 w 3080311"/>
              <a:gd name="connsiteY20" fmla="*/ 1149376 h 2087313"/>
              <a:gd name="connsiteX21" fmla="*/ 1315250 w 3080311"/>
              <a:gd name="connsiteY21" fmla="*/ 994289 h 2087313"/>
              <a:gd name="connsiteX22" fmla="*/ 1121331 w 3080311"/>
              <a:gd name="connsiteY22" fmla="*/ 862649 h 2087313"/>
              <a:gd name="connsiteX23" fmla="*/ 1029011 w 3080311"/>
              <a:gd name="connsiteY23" fmla="*/ 782785 h 2087313"/>
              <a:gd name="connsiteX24" fmla="*/ 937425 w 3080311"/>
              <a:gd name="connsiteY24" fmla="*/ 700724 h 2087313"/>
              <a:gd name="connsiteX25" fmla="*/ 874169 w 3080311"/>
              <a:gd name="connsiteY25" fmla="*/ 640887 h 2087313"/>
              <a:gd name="connsiteX26" fmla="*/ 815065 w 3080311"/>
              <a:gd name="connsiteY26" fmla="*/ 592041 h 2087313"/>
              <a:gd name="connsiteX27" fmla="*/ 723967 w 3080311"/>
              <a:gd name="connsiteY27" fmla="*/ 512666 h 2087313"/>
              <a:gd name="connsiteX28" fmla="*/ 570835 w 3080311"/>
              <a:gd name="connsiteY28" fmla="*/ 407647 h 2087313"/>
              <a:gd name="connsiteX29" fmla="*/ 375938 w 3080311"/>
              <a:gd name="connsiteY29" fmla="*/ 297010 h 2087313"/>
              <a:gd name="connsiteX30" fmla="*/ 233796 w 3080311"/>
              <a:gd name="connsiteY30" fmla="*/ 240593 h 2087313"/>
              <a:gd name="connsiteX31" fmla="*/ 149404 w 3080311"/>
              <a:gd name="connsiteY31" fmla="*/ 190804 h 2087313"/>
              <a:gd name="connsiteX32" fmla="*/ 181 w 3080311"/>
              <a:gd name="connsiteY32" fmla="*/ 89204 h 2087313"/>
              <a:gd name="connsiteX33" fmla="*/ 54775 w 3080311"/>
              <a:gd name="connsiteY33" fmla="*/ 26 h 2087313"/>
              <a:gd name="connsiteX0" fmla="*/ 54775 w 3080311"/>
              <a:gd name="connsiteY0" fmla="*/ 26 h 2082898"/>
              <a:gd name="connsiteX1" fmla="*/ 168456 w 3080311"/>
              <a:gd name="connsiteY1" fmla="*/ 79680 h 2082898"/>
              <a:gd name="connsiteX2" fmla="*/ 324030 w 3080311"/>
              <a:gd name="connsiteY2" fmla="*/ 159054 h 2082898"/>
              <a:gd name="connsiteX3" fmla="*/ 607958 w 3080311"/>
              <a:gd name="connsiteY3" fmla="*/ 316060 h 2082898"/>
              <a:gd name="connsiteX4" fmla="*/ 835581 w 3080311"/>
              <a:gd name="connsiteY4" fmla="*/ 485068 h 2082898"/>
              <a:gd name="connsiteX5" fmla="*/ 977479 w 3080311"/>
              <a:gd name="connsiteY5" fmla="*/ 601077 h 2082898"/>
              <a:gd name="connsiteX6" fmla="*/ 1123773 w 3080311"/>
              <a:gd name="connsiteY6" fmla="*/ 719529 h 2082898"/>
              <a:gd name="connsiteX7" fmla="*/ 1296444 w 3080311"/>
              <a:gd name="connsiteY7" fmla="*/ 835051 h 2082898"/>
              <a:gd name="connsiteX8" fmla="*/ 1686969 w 3080311"/>
              <a:gd name="connsiteY8" fmla="*/ 1116893 h 2082898"/>
              <a:gd name="connsiteX9" fmla="*/ 2060642 w 3080311"/>
              <a:gd name="connsiteY9" fmla="*/ 1439277 h 2082898"/>
              <a:gd name="connsiteX10" fmla="*/ 2473148 w 3080311"/>
              <a:gd name="connsiteY10" fmla="*/ 1678379 h 2082898"/>
              <a:gd name="connsiteX11" fmla="*/ 2737031 w 3080311"/>
              <a:gd name="connsiteY11" fmla="*/ 1849060 h 2082898"/>
              <a:gd name="connsiteX12" fmla="*/ 3079928 w 3080311"/>
              <a:gd name="connsiteY12" fmla="*/ 2058611 h 2082898"/>
              <a:gd name="connsiteX13" fmla="*/ 2854505 w 3080311"/>
              <a:gd name="connsiteY13" fmla="*/ 2071310 h 2082898"/>
              <a:gd name="connsiteX14" fmla="*/ 2924353 w 3080311"/>
              <a:gd name="connsiteY14" fmla="*/ 2064960 h 2082898"/>
              <a:gd name="connsiteX15" fmla="*/ 2584629 w 3080311"/>
              <a:gd name="connsiteY15" fmla="*/ 1861761 h 2082898"/>
              <a:gd name="connsiteX16" fmla="*/ 2260780 w 3080311"/>
              <a:gd name="connsiteY16" fmla="*/ 1658560 h 2082898"/>
              <a:gd name="connsiteX17" fmla="*/ 2032181 w 3080311"/>
              <a:gd name="connsiteY17" fmla="*/ 1515686 h 2082898"/>
              <a:gd name="connsiteX18" fmla="*/ 1866723 w 3080311"/>
              <a:gd name="connsiteY18" fmla="*/ 1405085 h 2082898"/>
              <a:gd name="connsiteX19" fmla="*/ 1643008 w 3080311"/>
              <a:gd name="connsiteY19" fmla="*/ 1237299 h 2082898"/>
              <a:gd name="connsiteX20" fmla="*/ 1528463 w 3080311"/>
              <a:gd name="connsiteY20" fmla="*/ 1149376 h 2082898"/>
              <a:gd name="connsiteX21" fmla="*/ 1315250 w 3080311"/>
              <a:gd name="connsiteY21" fmla="*/ 994289 h 2082898"/>
              <a:gd name="connsiteX22" fmla="*/ 1121331 w 3080311"/>
              <a:gd name="connsiteY22" fmla="*/ 862649 h 2082898"/>
              <a:gd name="connsiteX23" fmla="*/ 1029011 w 3080311"/>
              <a:gd name="connsiteY23" fmla="*/ 782785 h 2082898"/>
              <a:gd name="connsiteX24" fmla="*/ 937425 w 3080311"/>
              <a:gd name="connsiteY24" fmla="*/ 700724 h 2082898"/>
              <a:gd name="connsiteX25" fmla="*/ 874169 w 3080311"/>
              <a:gd name="connsiteY25" fmla="*/ 640887 h 2082898"/>
              <a:gd name="connsiteX26" fmla="*/ 815065 w 3080311"/>
              <a:gd name="connsiteY26" fmla="*/ 592041 h 2082898"/>
              <a:gd name="connsiteX27" fmla="*/ 723967 w 3080311"/>
              <a:gd name="connsiteY27" fmla="*/ 512666 h 2082898"/>
              <a:gd name="connsiteX28" fmla="*/ 570835 w 3080311"/>
              <a:gd name="connsiteY28" fmla="*/ 407647 h 2082898"/>
              <a:gd name="connsiteX29" fmla="*/ 375938 w 3080311"/>
              <a:gd name="connsiteY29" fmla="*/ 297010 h 2082898"/>
              <a:gd name="connsiteX30" fmla="*/ 233796 w 3080311"/>
              <a:gd name="connsiteY30" fmla="*/ 240593 h 2082898"/>
              <a:gd name="connsiteX31" fmla="*/ 149404 w 3080311"/>
              <a:gd name="connsiteY31" fmla="*/ 190804 h 2082898"/>
              <a:gd name="connsiteX32" fmla="*/ 181 w 3080311"/>
              <a:gd name="connsiteY32" fmla="*/ 89204 h 2082898"/>
              <a:gd name="connsiteX33" fmla="*/ 54775 w 3080311"/>
              <a:gd name="connsiteY33" fmla="*/ 26 h 2082898"/>
              <a:gd name="connsiteX0" fmla="*/ 54775 w 3080311"/>
              <a:gd name="connsiteY0" fmla="*/ 26 h 2071550"/>
              <a:gd name="connsiteX1" fmla="*/ 168456 w 3080311"/>
              <a:gd name="connsiteY1" fmla="*/ 79680 h 2071550"/>
              <a:gd name="connsiteX2" fmla="*/ 324030 w 3080311"/>
              <a:gd name="connsiteY2" fmla="*/ 159054 h 2071550"/>
              <a:gd name="connsiteX3" fmla="*/ 607958 w 3080311"/>
              <a:gd name="connsiteY3" fmla="*/ 316060 h 2071550"/>
              <a:gd name="connsiteX4" fmla="*/ 835581 w 3080311"/>
              <a:gd name="connsiteY4" fmla="*/ 485068 h 2071550"/>
              <a:gd name="connsiteX5" fmla="*/ 977479 w 3080311"/>
              <a:gd name="connsiteY5" fmla="*/ 601077 h 2071550"/>
              <a:gd name="connsiteX6" fmla="*/ 1123773 w 3080311"/>
              <a:gd name="connsiteY6" fmla="*/ 719529 h 2071550"/>
              <a:gd name="connsiteX7" fmla="*/ 1296444 w 3080311"/>
              <a:gd name="connsiteY7" fmla="*/ 835051 h 2071550"/>
              <a:gd name="connsiteX8" fmla="*/ 1686969 w 3080311"/>
              <a:gd name="connsiteY8" fmla="*/ 1116893 h 2071550"/>
              <a:gd name="connsiteX9" fmla="*/ 2060642 w 3080311"/>
              <a:gd name="connsiteY9" fmla="*/ 1439277 h 2071550"/>
              <a:gd name="connsiteX10" fmla="*/ 2473148 w 3080311"/>
              <a:gd name="connsiteY10" fmla="*/ 1678379 h 2071550"/>
              <a:gd name="connsiteX11" fmla="*/ 2737031 w 3080311"/>
              <a:gd name="connsiteY11" fmla="*/ 1849060 h 2071550"/>
              <a:gd name="connsiteX12" fmla="*/ 3079928 w 3080311"/>
              <a:gd name="connsiteY12" fmla="*/ 2058611 h 2071550"/>
              <a:gd name="connsiteX13" fmla="*/ 2854505 w 3080311"/>
              <a:gd name="connsiteY13" fmla="*/ 2071310 h 2071550"/>
              <a:gd name="connsiteX14" fmla="*/ 2848153 w 3080311"/>
              <a:gd name="connsiteY14" fmla="*/ 2026860 h 2071550"/>
              <a:gd name="connsiteX15" fmla="*/ 2584629 w 3080311"/>
              <a:gd name="connsiteY15" fmla="*/ 1861761 h 2071550"/>
              <a:gd name="connsiteX16" fmla="*/ 2260780 w 3080311"/>
              <a:gd name="connsiteY16" fmla="*/ 1658560 h 2071550"/>
              <a:gd name="connsiteX17" fmla="*/ 2032181 w 3080311"/>
              <a:gd name="connsiteY17" fmla="*/ 1515686 h 2071550"/>
              <a:gd name="connsiteX18" fmla="*/ 1866723 w 3080311"/>
              <a:gd name="connsiteY18" fmla="*/ 1405085 h 2071550"/>
              <a:gd name="connsiteX19" fmla="*/ 1643008 w 3080311"/>
              <a:gd name="connsiteY19" fmla="*/ 1237299 h 2071550"/>
              <a:gd name="connsiteX20" fmla="*/ 1528463 w 3080311"/>
              <a:gd name="connsiteY20" fmla="*/ 1149376 h 2071550"/>
              <a:gd name="connsiteX21" fmla="*/ 1315250 w 3080311"/>
              <a:gd name="connsiteY21" fmla="*/ 994289 h 2071550"/>
              <a:gd name="connsiteX22" fmla="*/ 1121331 w 3080311"/>
              <a:gd name="connsiteY22" fmla="*/ 862649 h 2071550"/>
              <a:gd name="connsiteX23" fmla="*/ 1029011 w 3080311"/>
              <a:gd name="connsiteY23" fmla="*/ 782785 h 2071550"/>
              <a:gd name="connsiteX24" fmla="*/ 937425 w 3080311"/>
              <a:gd name="connsiteY24" fmla="*/ 700724 h 2071550"/>
              <a:gd name="connsiteX25" fmla="*/ 874169 w 3080311"/>
              <a:gd name="connsiteY25" fmla="*/ 640887 h 2071550"/>
              <a:gd name="connsiteX26" fmla="*/ 815065 w 3080311"/>
              <a:gd name="connsiteY26" fmla="*/ 592041 h 2071550"/>
              <a:gd name="connsiteX27" fmla="*/ 723967 w 3080311"/>
              <a:gd name="connsiteY27" fmla="*/ 512666 h 2071550"/>
              <a:gd name="connsiteX28" fmla="*/ 570835 w 3080311"/>
              <a:gd name="connsiteY28" fmla="*/ 407647 h 2071550"/>
              <a:gd name="connsiteX29" fmla="*/ 375938 w 3080311"/>
              <a:gd name="connsiteY29" fmla="*/ 297010 h 2071550"/>
              <a:gd name="connsiteX30" fmla="*/ 233796 w 3080311"/>
              <a:gd name="connsiteY30" fmla="*/ 240593 h 2071550"/>
              <a:gd name="connsiteX31" fmla="*/ 149404 w 3080311"/>
              <a:gd name="connsiteY31" fmla="*/ 190804 h 2071550"/>
              <a:gd name="connsiteX32" fmla="*/ 181 w 3080311"/>
              <a:gd name="connsiteY32" fmla="*/ 89204 h 2071550"/>
              <a:gd name="connsiteX33" fmla="*/ 54775 w 3080311"/>
              <a:gd name="connsiteY33" fmla="*/ 26 h 2071550"/>
              <a:gd name="connsiteX0" fmla="*/ 54775 w 3080311"/>
              <a:gd name="connsiteY0" fmla="*/ 26 h 2109475"/>
              <a:gd name="connsiteX1" fmla="*/ 168456 w 3080311"/>
              <a:gd name="connsiteY1" fmla="*/ 79680 h 2109475"/>
              <a:gd name="connsiteX2" fmla="*/ 324030 w 3080311"/>
              <a:gd name="connsiteY2" fmla="*/ 159054 h 2109475"/>
              <a:gd name="connsiteX3" fmla="*/ 607958 w 3080311"/>
              <a:gd name="connsiteY3" fmla="*/ 316060 h 2109475"/>
              <a:gd name="connsiteX4" fmla="*/ 835581 w 3080311"/>
              <a:gd name="connsiteY4" fmla="*/ 485068 h 2109475"/>
              <a:gd name="connsiteX5" fmla="*/ 977479 w 3080311"/>
              <a:gd name="connsiteY5" fmla="*/ 601077 h 2109475"/>
              <a:gd name="connsiteX6" fmla="*/ 1123773 w 3080311"/>
              <a:gd name="connsiteY6" fmla="*/ 719529 h 2109475"/>
              <a:gd name="connsiteX7" fmla="*/ 1296444 w 3080311"/>
              <a:gd name="connsiteY7" fmla="*/ 835051 h 2109475"/>
              <a:gd name="connsiteX8" fmla="*/ 1686969 w 3080311"/>
              <a:gd name="connsiteY8" fmla="*/ 1116893 h 2109475"/>
              <a:gd name="connsiteX9" fmla="*/ 2060642 w 3080311"/>
              <a:gd name="connsiteY9" fmla="*/ 1439277 h 2109475"/>
              <a:gd name="connsiteX10" fmla="*/ 2473148 w 3080311"/>
              <a:gd name="connsiteY10" fmla="*/ 1678379 h 2109475"/>
              <a:gd name="connsiteX11" fmla="*/ 2737031 w 3080311"/>
              <a:gd name="connsiteY11" fmla="*/ 1849060 h 2109475"/>
              <a:gd name="connsiteX12" fmla="*/ 3079928 w 3080311"/>
              <a:gd name="connsiteY12" fmla="*/ 2058611 h 2109475"/>
              <a:gd name="connsiteX13" fmla="*/ 3048180 w 3080311"/>
              <a:gd name="connsiteY13" fmla="*/ 2109410 h 2109475"/>
              <a:gd name="connsiteX14" fmla="*/ 2848153 w 3080311"/>
              <a:gd name="connsiteY14" fmla="*/ 2026860 h 2109475"/>
              <a:gd name="connsiteX15" fmla="*/ 2584629 w 3080311"/>
              <a:gd name="connsiteY15" fmla="*/ 1861761 h 2109475"/>
              <a:gd name="connsiteX16" fmla="*/ 2260780 w 3080311"/>
              <a:gd name="connsiteY16" fmla="*/ 1658560 h 2109475"/>
              <a:gd name="connsiteX17" fmla="*/ 2032181 w 3080311"/>
              <a:gd name="connsiteY17" fmla="*/ 1515686 h 2109475"/>
              <a:gd name="connsiteX18" fmla="*/ 1866723 w 3080311"/>
              <a:gd name="connsiteY18" fmla="*/ 1405085 h 2109475"/>
              <a:gd name="connsiteX19" fmla="*/ 1643008 w 3080311"/>
              <a:gd name="connsiteY19" fmla="*/ 1237299 h 2109475"/>
              <a:gd name="connsiteX20" fmla="*/ 1528463 w 3080311"/>
              <a:gd name="connsiteY20" fmla="*/ 1149376 h 2109475"/>
              <a:gd name="connsiteX21" fmla="*/ 1315250 w 3080311"/>
              <a:gd name="connsiteY21" fmla="*/ 994289 h 2109475"/>
              <a:gd name="connsiteX22" fmla="*/ 1121331 w 3080311"/>
              <a:gd name="connsiteY22" fmla="*/ 862649 h 2109475"/>
              <a:gd name="connsiteX23" fmla="*/ 1029011 w 3080311"/>
              <a:gd name="connsiteY23" fmla="*/ 782785 h 2109475"/>
              <a:gd name="connsiteX24" fmla="*/ 937425 w 3080311"/>
              <a:gd name="connsiteY24" fmla="*/ 700724 h 2109475"/>
              <a:gd name="connsiteX25" fmla="*/ 874169 w 3080311"/>
              <a:gd name="connsiteY25" fmla="*/ 640887 h 2109475"/>
              <a:gd name="connsiteX26" fmla="*/ 815065 w 3080311"/>
              <a:gd name="connsiteY26" fmla="*/ 592041 h 2109475"/>
              <a:gd name="connsiteX27" fmla="*/ 723967 w 3080311"/>
              <a:gd name="connsiteY27" fmla="*/ 512666 h 2109475"/>
              <a:gd name="connsiteX28" fmla="*/ 570835 w 3080311"/>
              <a:gd name="connsiteY28" fmla="*/ 407647 h 2109475"/>
              <a:gd name="connsiteX29" fmla="*/ 375938 w 3080311"/>
              <a:gd name="connsiteY29" fmla="*/ 297010 h 2109475"/>
              <a:gd name="connsiteX30" fmla="*/ 233796 w 3080311"/>
              <a:gd name="connsiteY30" fmla="*/ 240593 h 2109475"/>
              <a:gd name="connsiteX31" fmla="*/ 149404 w 3080311"/>
              <a:gd name="connsiteY31" fmla="*/ 190804 h 2109475"/>
              <a:gd name="connsiteX32" fmla="*/ 181 w 3080311"/>
              <a:gd name="connsiteY32" fmla="*/ 89204 h 2109475"/>
              <a:gd name="connsiteX33" fmla="*/ 54775 w 3080311"/>
              <a:gd name="connsiteY33" fmla="*/ 26 h 2109475"/>
              <a:gd name="connsiteX0" fmla="*/ 54775 w 3080311"/>
              <a:gd name="connsiteY0" fmla="*/ 26 h 2109475"/>
              <a:gd name="connsiteX1" fmla="*/ 168456 w 3080311"/>
              <a:gd name="connsiteY1" fmla="*/ 79680 h 2109475"/>
              <a:gd name="connsiteX2" fmla="*/ 324030 w 3080311"/>
              <a:gd name="connsiteY2" fmla="*/ 159054 h 2109475"/>
              <a:gd name="connsiteX3" fmla="*/ 607958 w 3080311"/>
              <a:gd name="connsiteY3" fmla="*/ 316060 h 2109475"/>
              <a:gd name="connsiteX4" fmla="*/ 835581 w 3080311"/>
              <a:gd name="connsiteY4" fmla="*/ 485068 h 2109475"/>
              <a:gd name="connsiteX5" fmla="*/ 977479 w 3080311"/>
              <a:gd name="connsiteY5" fmla="*/ 601077 h 2109475"/>
              <a:gd name="connsiteX6" fmla="*/ 1123773 w 3080311"/>
              <a:gd name="connsiteY6" fmla="*/ 719529 h 2109475"/>
              <a:gd name="connsiteX7" fmla="*/ 1296444 w 3080311"/>
              <a:gd name="connsiteY7" fmla="*/ 835051 h 2109475"/>
              <a:gd name="connsiteX8" fmla="*/ 1686969 w 3080311"/>
              <a:gd name="connsiteY8" fmla="*/ 1116893 h 2109475"/>
              <a:gd name="connsiteX9" fmla="*/ 2060642 w 3080311"/>
              <a:gd name="connsiteY9" fmla="*/ 1439277 h 2109475"/>
              <a:gd name="connsiteX10" fmla="*/ 2454098 w 3080311"/>
              <a:gd name="connsiteY10" fmla="*/ 1662504 h 2109475"/>
              <a:gd name="connsiteX11" fmla="*/ 2737031 w 3080311"/>
              <a:gd name="connsiteY11" fmla="*/ 1849060 h 2109475"/>
              <a:gd name="connsiteX12" fmla="*/ 3079928 w 3080311"/>
              <a:gd name="connsiteY12" fmla="*/ 2058611 h 2109475"/>
              <a:gd name="connsiteX13" fmla="*/ 3048180 w 3080311"/>
              <a:gd name="connsiteY13" fmla="*/ 2109410 h 2109475"/>
              <a:gd name="connsiteX14" fmla="*/ 2848153 w 3080311"/>
              <a:gd name="connsiteY14" fmla="*/ 2026860 h 2109475"/>
              <a:gd name="connsiteX15" fmla="*/ 2584629 w 3080311"/>
              <a:gd name="connsiteY15" fmla="*/ 1861761 h 2109475"/>
              <a:gd name="connsiteX16" fmla="*/ 2260780 w 3080311"/>
              <a:gd name="connsiteY16" fmla="*/ 1658560 h 2109475"/>
              <a:gd name="connsiteX17" fmla="*/ 2032181 w 3080311"/>
              <a:gd name="connsiteY17" fmla="*/ 1515686 h 2109475"/>
              <a:gd name="connsiteX18" fmla="*/ 1866723 w 3080311"/>
              <a:gd name="connsiteY18" fmla="*/ 1405085 h 2109475"/>
              <a:gd name="connsiteX19" fmla="*/ 1643008 w 3080311"/>
              <a:gd name="connsiteY19" fmla="*/ 1237299 h 2109475"/>
              <a:gd name="connsiteX20" fmla="*/ 1528463 w 3080311"/>
              <a:gd name="connsiteY20" fmla="*/ 1149376 h 2109475"/>
              <a:gd name="connsiteX21" fmla="*/ 1315250 w 3080311"/>
              <a:gd name="connsiteY21" fmla="*/ 994289 h 2109475"/>
              <a:gd name="connsiteX22" fmla="*/ 1121331 w 3080311"/>
              <a:gd name="connsiteY22" fmla="*/ 862649 h 2109475"/>
              <a:gd name="connsiteX23" fmla="*/ 1029011 w 3080311"/>
              <a:gd name="connsiteY23" fmla="*/ 782785 h 2109475"/>
              <a:gd name="connsiteX24" fmla="*/ 937425 w 3080311"/>
              <a:gd name="connsiteY24" fmla="*/ 700724 h 2109475"/>
              <a:gd name="connsiteX25" fmla="*/ 874169 w 3080311"/>
              <a:gd name="connsiteY25" fmla="*/ 640887 h 2109475"/>
              <a:gd name="connsiteX26" fmla="*/ 815065 w 3080311"/>
              <a:gd name="connsiteY26" fmla="*/ 592041 h 2109475"/>
              <a:gd name="connsiteX27" fmla="*/ 723967 w 3080311"/>
              <a:gd name="connsiteY27" fmla="*/ 512666 h 2109475"/>
              <a:gd name="connsiteX28" fmla="*/ 570835 w 3080311"/>
              <a:gd name="connsiteY28" fmla="*/ 407647 h 2109475"/>
              <a:gd name="connsiteX29" fmla="*/ 375938 w 3080311"/>
              <a:gd name="connsiteY29" fmla="*/ 297010 h 2109475"/>
              <a:gd name="connsiteX30" fmla="*/ 233796 w 3080311"/>
              <a:gd name="connsiteY30" fmla="*/ 240593 h 2109475"/>
              <a:gd name="connsiteX31" fmla="*/ 149404 w 3080311"/>
              <a:gd name="connsiteY31" fmla="*/ 190804 h 2109475"/>
              <a:gd name="connsiteX32" fmla="*/ 181 w 3080311"/>
              <a:gd name="connsiteY32" fmla="*/ 89204 h 2109475"/>
              <a:gd name="connsiteX33" fmla="*/ 54775 w 3080311"/>
              <a:gd name="connsiteY33" fmla="*/ 26 h 2109475"/>
              <a:gd name="connsiteX0" fmla="*/ 54775 w 3080311"/>
              <a:gd name="connsiteY0" fmla="*/ 26 h 2109475"/>
              <a:gd name="connsiteX1" fmla="*/ 168456 w 3080311"/>
              <a:gd name="connsiteY1" fmla="*/ 79680 h 2109475"/>
              <a:gd name="connsiteX2" fmla="*/ 324030 w 3080311"/>
              <a:gd name="connsiteY2" fmla="*/ 159054 h 2109475"/>
              <a:gd name="connsiteX3" fmla="*/ 607958 w 3080311"/>
              <a:gd name="connsiteY3" fmla="*/ 316060 h 2109475"/>
              <a:gd name="connsiteX4" fmla="*/ 835581 w 3080311"/>
              <a:gd name="connsiteY4" fmla="*/ 485068 h 2109475"/>
              <a:gd name="connsiteX5" fmla="*/ 977479 w 3080311"/>
              <a:gd name="connsiteY5" fmla="*/ 601077 h 2109475"/>
              <a:gd name="connsiteX6" fmla="*/ 1123773 w 3080311"/>
              <a:gd name="connsiteY6" fmla="*/ 719529 h 2109475"/>
              <a:gd name="connsiteX7" fmla="*/ 1296444 w 3080311"/>
              <a:gd name="connsiteY7" fmla="*/ 835051 h 2109475"/>
              <a:gd name="connsiteX8" fmla="*/ 1686969 w 3080311"/>
              <a:gd name="connsiteY8" fmla="*/ 1116893 h 2109475"/>
              <a:gd name="connsiteX9" fmla="*/ 2076517 w 3080311"/>
              <a:gd name="connsiteY9" fmla="*/ 1426577 h 2109475"/>
              <a:gd name="connsiteX10" fmla="*/ 2454098 w 3080311"/>
              <a:gd name="connsiteY10" fmla="*/ 1662504 h 2109475"/>
              <a:gd name="connsiteX11" fmla="*/ 2737031 w 3080311"/>
              <a:gd name="connsiteY11" fmla="*/ 1849060 h 2109475"/>
              <a:gd name="connsiteX12" fmla="*/ 3079928 w 3080311"/>
              <a:gd name="connsiteY12" fmla="*/ 2058611 h 2109475"/>
              <a:gd name="connsiteX13" fmla="*/ 3048180 w 3080311"/>
              <a:gd name="connsiteY13" fmla="*/ 2109410 h 2109475"/>
              <a:gd name="connsiteX14" fmla="*/ 2848153 w 3080311"/>
              <a:gd name="connsiteY14" fmla="*/ 2026860 h 2109475"/>
              <a:gd name="connsiteX15" fmla="*/ 2584629 w 3080311"/>
              <a:gd name="connsiteY15" fmla="*/ 1861761 h 2109475"/>
              <a:gd name="connsiteX16" fmla="*/ 2260780 w 3080311"/>
              <a:gd name="connsiteY16" fmla="*/ 1658560 h 2109475"/>
              <a:gd name="connsiteX17" fmla="*/ 2032181 w 3080311"/>
              <a:gd name="connsiteY17" fmla="*/ 1515686 h 2109475"/>
              <a:gd name="connsiteX18" fmla="*/ 1866723 w 3080311"/>
              <a:gd name="connsiteY18" fmla="*/ 1405085 h 2109475"/>
              <a:gd name="connsiteX19" fmla="*/ 1643008 w 3080311"/>
              <a:gd name="connsiteY19" fmla="*/ 1237299 h 2109475"/>
              <a:gd name="connsiteX20" fmla="*/ 1528463 w 3080311"/>
              <a:gd name="connsiteY20" fmla="*/ 1149376 h 2109475"/>
              <a:gd name="connsiteX21" fmla="*/ 1315250 w 3080311"/>
              <a:gd name="connsiteY21" fmla="*/ 994289 h 2109475"/>
              <a:gd name="connsiteX22" fmla="*/ 1121331 w 3080311"/>
              <a:gd name="connsiteY22" fmla="*/ 862649 h 2109475"/>
              <a:gd name="connsiteX23" fmla="*/ 1029011 w 3080311"/>
              <a:gd name="connsiteY23" fmla="*/ 782785 h 2109475"/>
              <a:gd name="connsiteX24" fmla="*/ 937425 w 3080311"/>
              <a:gd name="connsiteY24" fmla="*/ 700724 h 2109475"/>
              <a:gd name="connsiteX25" fmla="*/ 874169 w 3080311"/>
              <a:gd name="connsiteY25" fmla="*/ 640887 h 2109475"/>
              <a:gd name="connsiteX26" fmla="*/ 815065 w 3080311"/>
              <a:gd name="connsiteY26" fmla="*/ 592041 h 2109475"/>
              <a:gd name="connsiteX27" fmla="*/ 723967 w 3080311"/>
              <a:gd name="connsiteY27" fmla="*/ 512666 h 2109475"/>
              <a:gd name="connsiteX28" fmla="*/ 570835 w 3080311"/>
              <a:gd name="connsiteY28" fmla="*/ 407647 h 2109475"/>
              <a:gd name="connsiteX29" fmla="*/ 375938 w 3080311"/>
              <a:gd name="connsiteY29" fmla="*/ 297010 h 2109475"/>
              <a:gd name="connsiteX30" fmla="*/ 233796 w 3080311"/>
              <a:gd name="connsiteY30" fmla="*/ 240593 h 2109475"/>
              <a:gd name="connsiteX31" fmla="*/ 149404 w 3080311"/>
              <a:gd name="connsiteY31" fmla="*/ 190804 h 2109475"/>
              <a:gd name="connsiteX32" fmla="*/ 181 w 3080311"/>
              <a:gd name="connsiteY32" fmla="*/ 89204 h 2109475"/>
              <a:gd name="connsiteX33" fmla="*/ 54775 w 3080311"/>
              <a:gd name="connsiteY33" fmla="*/ 26 h 2109475"/>
              <a:gd name="connsiteX0" fmla="*/ 54775 w 3080311"/>
              <a:gd name="connsiteY0" fmla="*/ 26 h 2095213"/>
              <a:gd name="connsiteX1" fmla="*/ 168456 w 3080311"/>
              <a:gd name="connsiteY1" fmla="*/ 79680 h 2095213"/>
              <a:gd name="connsiteX2" fmla="*/ 324030 w 3080311"/>
              <a:gd name="connsiteY2" fmla="*/ 159054 h 2095213"/>
              <a:gd name="connsiteX3" fmla="*/ 607958 w 3080311"/>
              <a:gd name="connsiteY3" fmla="*/ 316060 h 2095213"/>
              <a:gd name="connsiteX4" fmla="*/ 835581 w 3080311"/>
              <a:gd name="connsiteY4" fmla="*/ 485068 h 2095213"/>
              <a:gd name="connsiteX5" fmla="*/ 977479 w 3080311"/>
              <a:gd name="connsiteY5" fmla="*/ 601077 h 2095213"/>
              <a:gd name="connsiteX6" fmla="*/ 1123773 w 3080311"/>
              <a:gd name="connsiteY6" fmla="*/ 719529 h 2095213"/>
              <a:gd name="connsiteX7" fmla="*/ 1296444 w 3080311"/>
              <a:gd name="connsiteY7" fmla="*/ 835051 h 2095213"/>
              <a:gd name="connsiteX8" fmla="*/ 1686969 w 3080311"/>
              <a:gd name="connsiteY8" fmla="*/ 1116893 h 2095213"/>
              <a:gd name="connsiteX9" fmla="*/ 2076517 w 3080311"/>
              <a:gd name="connsiteY9" fmla="*/ 1426577 h 2095213"/>
              <a:gd name="connsiteX10" fmla="*/ 2454098 w 3080311"/>
              <a:gd name="connsiteY10" fmla="*/ 1662504 h 2095213"/>
              <a:gd name="connsiteX11" fmla="*/ 2737031 w 3080311"/>
              <a:gd name="connsiteY11" fmla="*/ 1849060 h 2095213"/>
              <a:gd name="connsiteX12" fmla="*/ 3079928 w 3080311"/>
              <a:gd name="connsiteY12" fmla="*/ 2058611 h 2095213"/>
              <a:gd name="connsiteX13" fmla="*/ 3024368 w 3080311"/>
              <a:gd name="connsiteY13" fmla="*/ 2095123 h 2095213"/>
              <a:gd name="connsiteX14" fmla="*/ 2848153 w 3080311"/>
              <a:gd name="connsiteY14" fmla="*/ 2026860 h 2095213"/>
              <a:gd name="connsiteX15" fmla="*/ 2584629 w 3080311"/>
              <a:gd name="connsiteY15" fmla="*/ 1861761 h 2095213"/>
              <a:gd name="connsiteX16" fmla="*/ 2260780 w 3080311"/>
              <a:gd name="connsiteY16" fmla="*/ 1658560 h 2095213"/>
              <a:gd name="connsiteX17" fmla="*/ 2032181 w 3080311"/>
              <a:gd name="connsiteY17" fmla="*/ 1515686 h 2095213"/>
              <a:gd name="connsiteX18" fmla="*/ 1866723 w 3080311"/>
              <a:gd name="connsiteY18" fmla="*/ 1405085 h 2095213"/>
              <a:gd name="connsiteX19" fmla="*/ 1643008 w 3080311"/>
              <a:gd name="connsiteY19" fmla="*/ 1237299 h 2095213"/>
              <a:gd name="connsiteX20" fmla="*/ 1528463 w 3080311"/>
              <a:gd name="connsiteY20" fmla="*/ 1149376 h 2095213"/>
              <a:gd name="connsiteX21" fmla="*/ 1315250 w 3080311"/>
              <a:gd name="connsiteY21" fmla="*/ 994289 h 2095213"/>
              <a:gd name="connsiteX22" fmla="*/ 1121331 w 3080311"/>
              <a:gd name="connsiteY22" fmla="*/ 862649 h 2095213"/>
              <a:gd name="connsiteX23" fmla="*/ 1029011 w 3080311"/>
              <a:gd name="connsiteY23" fmla="*/ 782785 h 2095213"/>
              <a:gd name="connsiteX24" fmla="*/ 937425 w 3080311"/>
              <a:gd name="connsiteY24" fmla="*/ 700724 h 2095213"/>
              <a:gd name="connsiteX25" fmla="*/ 874169 w 3080311"/>
              <a:gd name="connsiteY25" fmla="*/ 640887 h 2095213"/>
              <a:gd name="connsiteX26" fmla="*/ 815065 w 3080311"/>
              <a:gd name="connsiteY26" fmla="*/ 592041 h 2095213"/>
              <a:gd name="connsiteX27" fmla="*/ 723967 w 3080311"/>
              <a:gd name="connsiteY27" fmla="*/ 512666 h 2095213"/>
              <a:gd name="connsiteX28" fmla="*/ 570835 w 3080311"/>
              <a:gd name="connsiteY28" fmla="*/ 407647 h 2095213"/>
              <a:gd name="connsiteX29" fmla="*/ 375938 w 3080311"/>
              <a:gd name="connsiteY29" fmla="*/ 297010 h 2095213"/>
              <a:gd name="connsiteX30" fmla="*/ 233796 w 3080311"/>
              <a:gd name="connsiteY30" fmla="*/ 240593 h 2095213"/>
              <a:gd name="connsiteX31" fmla="*/ 149404 w 3080311"/>
              <a:gd name="connsiteY31" fmla="*/ 190804 h 2095213"/>
              <a:gd name="connsiteX32" fmla="*/ 181 w 3080311"/>
              <a:gd name="connsiteY32" fmla="*/ 89204 h 2095213"/>
              <a:gd name="connsiteX33" fmla="*/ 54775 w 3080311"/>
              <a:gd name="connsiteY33" fmla="*/ 26 h 2095213"/>
              <a:gd name="connsiteX0" fmla="*/ 54775 w 3043239"/>
              <a:gd name="connsiteY0" fmla="*/ 26 h 2095213"/>
              <a:gd name="connsiteX1" fmla="*/ 168456 w 3043239"/>
              <a:gd name="connsiteY1" fmla="*/ 79680 h 2095213"/>
              <a:gd name="connsiteX2" fmla="*/ 324030 w 3043239"/>
              <a:gd name="connsiteY2" fmla="*/ 159054 h 2095213"/>
              <a:gd name="connsiteX3" fmla="*/ 607958 w 3043239"/>
              <a:gd name="connsiteY3" fmla="*/ 316060 h 2095213"/>
              <a:gd name="connsiteX4" fmla="*/ 835581 w 3043239"/>
              <a:gd name="connsiteY4" fmla="*/ 485068 h 2095213"/>
              <a:gd name="connsiteX5" fmla="*/ 977479 w 3043239"/>
              <a:gd name="connsiteY5" fmla="*/ 601077 h 2095213"/>
              <a:gd name="connsiteX6" fmla="*/ 1123773 w 3043239"/>
              <a:gd name="connsiteY6" fmla="*/ 719529 h 2095213"/>
              <a:gd name="connsiteX7" fmla="*/ 1296444 w 3043239"/>
              <a:gd name="connsiteY7" fmla="*/ 835051 h 2095213"/>
              <a:gd name="connsiteX8" fmla="*/ 1686969 w 3043239"/>
              <a:gd name="connsiteY8" fmla="*/ 1116893 h 2095213"/>
              <a:gd name="connsiteX9" fmla="*/ 2076517 w 3043239"/>
              <a:gd name="connsiteY9" fmla="*/ 1426577 h 2095213"/>
              <a:gd name="connsiteX10" fmla="*/ 2454098 w 3043239"/>
              <a:gd name="connsiteY10" fmla="*/ 1662504 h 2095213"/>
              <a:gd name="connsiteX11" fmla="*/ 2737031 w 3043239"/>
              <a:gd name="connsiteY11" fmla="*/ 1849060 h 2095213"/>
              <a:gd name="connsiteX12" fmla="*/ 3041828 w 3043239"/>
              <a:gd name="connsiteY12" fmla="*/ 2034799 h 2095213"/>
              <a:gd name="connsiteX13" fmla="*/ 3024368 w 3043239"/>
              <a:gd name="connsiteY13" fmla="*/ 2095123 h 2095213"/>
              <a:gd name="connsiteX14" fmla="*/ 2848153 w 3043239"/>
              <a:gd name="connsiteY14" fmla="*/ 2026860 h 2095213"/>
              <a:gd name="connsiteX15" fmla="*/ 2584629 w 3043239"/>
              <a:gd name="connsiteY15" fmla="*/ 1861761 h 2095213"/>
              <a:gd name="connsiteX16" fmla="*/ 2260780 w 3043239"/>
              <a:gd name="connsiteY16" fmla="*/ 1658560 h 2095213"/>
              <a:gd name="connsiteX17" fmla="*/ 2032181 w 3043239"/>
              <a:gd name="connsiteY17" fmla="*/ 1515686 h 2095213"/>
              <a:gd name="connsiteX18" fmla="*/ 1866723 w 3043239"/>
              <a:gd name="connsiteY18" fmla="*/ 1405085 h 2095213"/>
              <a:gd name="connsiteX19" fmla="*/ 1643008 w 3043239"/>
              <a:gd name="connsiteY19" fmla="*/ 1237299 h 2095213"/>
              <a:gd name="connsiteX20" fmla="*/ 1528463 w 3043239"/>
              <a:gd name="connsiteY20" fmla="*/ 1149376 h 2095213"/>
              <a:gd name="connsiteX21" fmla="*/ 1315250 w 3043239"/>
              <a:gd name="connsiteY21" fmla="*/ 994289 h 2095213"/>
              <a:gd name="connsiteX22" fmla="*/ 1121331 w 3043239"/>
              <a:gd name="connsiteY22" fmla="*/ 862649 h 2095213"/>
              <a:gd name="connsiteX23" fmla="*/ 1029011 w 3043239"/>
              <a:gd name="connsiteY23" fmla="*/ 782785 h 2095213"/>
              <a:gd name="connsiteX24" fmla="*/ 937425 w 3043239"/>
              <a:gd name="connsiteY24" fmla="*/ 700724 h 2095213"/>
              <a:gd name="connsiteX25" fmla="*/ 874169 w 3043239"/>
              <a:gd name="connsiteY25" fmla="*/ 640887 h 2095213"/>
              <a:gd name="connsiteX26" fmla="*/ 815065 w 3043239"/>
              <a:gd name="connsiteY26" fmla="*/ 592041 h 2095213"/>
              <a:gd name="connsiteX27" fmla="*/ 723967 w 3043239"/>
              <a:gd name="connsiteY27" fmla="*/ 512666 h 2095213"/>
              <a:gd name="connsiteX28" fmla="*/ 570835 w 3043239"/>
              <a:gd name="connsiteY28" fmla="*/ 407647 h 2095213"/>
              <a:gd name="connsiteX29" fmla="*/ 375938 w 3043239"/>
              <a:gd name="connsiteY29" fmla="*/ 297010 h 2095213"/>
              <a:gd name="connsiteX30" fmla="*/ 233796 w 3043239"/>
              <a:gd name="connsiteY30" fmla="*/ 240593 h 2095213"/>
              <a:gd name="connsiteX31" fmla="*/ 149404 w 3043239"/>
              <a:gd name="connsiteY31" fmla="*/ 190804 h 2095213"/>
              <a:gd name="connsiteX32" fmla="*/ 181 w 3043239"/>
              <a:gd name="connsiteY32" fmla="*/ 89204 h 2095213"/>
              <a:gd name="connsiteX33" fmla="*/ 54775 w 3043239"/>
              <a:gd name="connsiteY33" fmla="*/ 26 h 2095213"/>
              <a:gd name="connsiteX0" fmla="*/ 54775 w 3042269"/>
              <a:gd name="connsiteY0" fmla="*/ 26 h 2080980"/>
              <a:gd name="connsiteX1" fmla="*/ 168456 w 3042269"/>
              <a:gd name="connsiteY1" fmla="*/ 79680 h 2080980"/>
              <a:gd name="connsiteX2" fmla="*/ 324030 w 3042269"/>
              <a:gd name="connsiteY2" fmla="*/ 159054 h 2080980"/>
              <a:gd name="connsiteX3" fmla="*/ 607958 w 3042269"/>
              <a:gd name="connsiteY3" fmla="*/ 316060 h 2080980"/>
              <a:gd name="connsiteX4" fmla="*/ 835581 w 3042269"/>
              <a:gd name="connsiteY4" fmla="*/ 485068 h 2080980"/>
              <a:gd name="connsiteX5" fmla="*/ 977479 w 3042269"/>
              <a:gd name="connsiteY5" fmla="*/ 601077 h 2080980"/>
              <a:gd name="connsiteX6" fmla="*/ 1123773 w 3042269"/>
              <a:gd name="connsiteY6" fmla="*/ 719529 h 2080980"/>
              <a:gd name="connsiteX7" fmla="*/ 1296444 w 3042269"/>
              <a:gd name="connsiteY7" fmla="*/ 835051 h 2080980"/>
              <a:gd name="connsiteX8" fmla="*/ 1686969 w 3042269"/>
              <a:gd name="connsiteY8" fmla="*/ 1116893 h 2080980"/>
              <a:gd name="connsiteX9" fmla="*/ 2076517 w 3042269"/>
              <a:gd name="connsiteY9" fmla="*/ 1426577 h 2080980"/>
              <a:gd name="connsiteX10" fmla="*/ 2454098 w 3042269"/>
              <a:gd name="connsiteY10" fmla="*/ 1662504 h 2080980"/>
              <a:gd name="connsiteX11" fmla="*/ 2737031 w 3042269"/>
              <a:gd name="connsiteY11" fmla="*/ 1849060 h 2080980"/>
              <a:gd name="connsiteX12" fmla="*/ 3041828 w 3042269"/>
              <a:gd name="connsiteY12" fmla="*/ 2034799 h 2080980"/>
              <a:gd name="connsiteX13" fmla="*/ 3005318 w 3042269"/>
              <a:gd name="connsiteY13" fmla="*/ 2080835 h 2080980"/>
              <a:gd name="connsiteX14" fmla="*/ 2848153 w 3042269"/>
              <a:gd name="connsiteY14" fmla="*/ 2026860 h 2080980"/>
              <a:gd name="connsiteX15" fmla="*/ 2584629 w 3042269"/>
              <a:gd name="connsiteY15" fmla="*/ 1861761 h 2080980"/>
              <a:gd name="connsiteX16" fmla="*/ 2260780 w 3042269"/>
              <a:gd name="connsiteY16" fmla="*/ 1658560 h 2080980"/>
              <a:gd name="connsiteX17" fmla="*/ 2032181 w 3042269"/>
              <a:gd name="connsiteY17" fmla="*/ 1515686 h 2080980"/>
              <a:gd name="connsiteX18" fmla="*/ 1866723 w 3042269"/>
              <a:gd name="connsiteY18" fmla="*/ 1405085 h 2080980"/>
              <a:gd name="connsiteX19" fmla="*/ 1643008 w 3042269"/>
              <a:gd name="connsiteY19" fmla="*/ 1237299 h 2080980"/>
              <a:gd name="connsiteX20" fmla="*/ 1528463 w 3042269"/>
              <a:gd name="connsiteY20" fmla="*/ 1149376 h 2080980"/>
              <a:gd name="connsiteX21" fmla="*/ 1315250 w 3042269"/>
              <a:gd name="connsiteY21" fmla="*/ 994289 h 2080980"/>
              <a:gd name="connsiteX22" fmla="*/ 1121331 w 3042269"/>
              <a:gd name="connsiteY22" fmla="*/ 862649 h 2080980"/>
              <a:gd name="connsiteX23" fmla="*/ 1029011 w 3042269"/>
              <a:gd name="connsiteY23" fmla="*/ 782785 h 2080980"/>
              <a:gd name="connsiteX24" fmla="*/ 937425 w 3042269"/>
              <a:gd name="connsiteY24" fmla="*/ 700724 h 2080980"/>
              <a:gd name="connsiteX25" fmla="*/ 874169 w 3042269"/>
              <a:gd name="connsiteY25" fmla="*/ 640887 h 2080980"/>
              <a:gd name="connsiteX26" fmla="*/ 815065 w 3042269"/>
              <a:gd name="connsiteY26" fmla="*/ 592041 h 2080980"/>
              <a:gd name="connsiteX27" fmla="*/ 723967 w 3042269"/>
              <a:gd name="connsiteY27" fmla="*/ 512666 h 2080980"/>
              <a:gd name="connsiteX28" fmla="*/ 570835 w 3042269"/>
              <a:gd name="connsiteY28" fmla="*/ 407647 h 2080980"/>
              <a:gd name="connsiteX29" fmla="*/ 375938 w 3042269"/>
              <a:gd name="connsiteY29" fmla="*/ 297010 h 2080980"/>
              <a:gd name="connsiteX30" fmla="*/ 233796 w 3042269"/>
              <a:gd name="connsiteY30" fmla="*/ 240593 h 2080980"/>
              <a:gd name="connsiteX31" fmla="*/ 149404 w 3042269"/>
              <a:gd name="connsiteY31" fmla="*/ 190804 h 2080980"/>
              <a:gd name="connsiteX32" fmla="*/ 181 w 3042269"/>
              <a:gd name="connsiteY32" fmla="*/ 89204 h 2080980"/>
              <a:gd name="connsiteX33" fmla="*/ 54775 w 3042269"/>
              <a:gd name="connsiteY33" fmla="*/ 26 h 208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042269" h="2080980">
                <a:moveTo>
                  <a:pt x="54775" y="26"/>
                </a:moveTo>
                <a:cubicBezTo>
                  <a:pt x="82821" y="-1561"/>
                  <a:pt x="145276" y="72225"/>
                  <a:pt x="168456" y="79680"/>
                </a:cubicBezTo>
                <a:cubicBezTo>
                  <a:pt x="191636" y="87135"/>
                  <a:pt x="255013" y="124949"/>
                  <a:pt x="324030" y="159054"/>
                </a:cubicBezTo>
                <a:cubicBezTo>
                  <a:pt x="393047" y="193159"/>
                  <a:pt x="522700" y="261724"/>
                  <a:pt x="607958" y="316060"/>
                </a:cubicBezTo>
                <a:cubicBezTo>
                  <a:pt x="693216" y="370396"/>
                  <a:pt x="773994" y="437565"/>
                  <a:pt x="835581" y="485068"/>
                </a:cubicBezTo>
                <a:cubicBezTo>
                  <a:pt x="897168" y="532571"/>
                  <a:pt x="929447" y="562000"/>
                  <a:pt x="977479" y="601077"/>
                </a:cubicBezTo>
                <a:cubicBezTo>
                  <a:pt x="1025511" y="640154"/>
                  <a:pt x="1070612" y="680533"/>
                  <a:pt x="1123773" y="719529"/>
                </a:cubicBezTo>
                <a:cubicBezTo>
                  <a:pt x="1176934" y="758525"/>
                  <a:pt x="1202578" y="768824"/>
                  <a:pt x="1296444" y="835051"/>
                </a:cubicBezTo>
                <a:cubicBezTo>
                  <a:pt x="1390310" y="901278"/>
                  <a:pt x="1556957" y="1018305"/>
                  <a:pt x="1686969" y="1116893"/>
                </a:cubicBezTo>
                <a:cubicBezTo>
                  <a:pt x="1816981" y="1215481"/>
                  <a:pt x="1948662" y="1335642"/>
                  <a:pt x="2076517" y="1426577"/>
                </a:cubicBezTo>
                <a:cubicBezTo>
                  <a:pt x="2204372" y="1517512"/>
                  <a:pt x="2344012" y="1592090"/>
                  <a:pt x="2454098" y="1662504"/>
                </a:cubicBezTo>
                <a:cubicBezTo>
                  <a:pt x="2564184" y="1732918"/>
                  <a:pt x="2662889" y="1802621"/>
                  <a:pt x="2737031" y="1849060"/>
                </a:cubicBezTo>
                <a:cubicBezTo>
                  <a:pt x="2811173" y="1895499"/>
                  <a:pt x="3053999" y="2016807"/>
                  <a:pt x="3041828" y="2034799"/>
                </a:cubicBezTo>
                <a:cubicBezTo>
                  <a:pt x="3029657" y="2052791"/>
                  <a:pt x="3042889" y="2078719"/>
                  <a:pt x="3005318" y="2080835"/>
                </a:cubicBezTo>
                <a:cubicBezTo>
                  <a:pt x="2967747" y="2082952"/>
                  <a:pt x="2893132" y="2061785"/>
                  <a:pt x="2848153" y="2026860"/>
                </a:cubicBezTo>
                <a:cubicBezTo>
                  <a:pt x="2803174" y="1991935"/>
                  <a:pt x="2683583" y="1930553"/>
                  <a:pt x="2584629" y="1861761"/>
                </a:cubicBezTo>
                <a:cubicBezTo>
                  <a:pt x="2485675" y="1792969"/>
                  <a:pt x="2360263" y="1725235"/>
                  <a:pt x="2260780" y="1658560"/>
                </a:cubicBezTo>
                <a:cubicBezTo>
                  <a:pt x="2161297" y="1591885"/>
                  <a:pt x="2101032" y="1570103"/>
                  <a:pt x="2032181" y="1515686"/>
                </a:cubicBezTo>
                <a:cubicBezTo>
                  <a:pt x="1963330" y="1461269"/>
                  <a:pt x="1931056" y="1449366"/>
                  <a:pt x="1866723" y="1405085"/>
                </a:cubicBezTo>
                <a:lnTo>
                  <a:pt x="1643008" y="1237299"/>
                </a:lnTo>
                <a:cubicBezTo>
                  <a:pt x="1589277" y="1196268"/>
                  <a:pt x="1583089" y="1189878"/>
                  <a:pt x="1528463" y="1149376"/>
                </a:cubicBezTo>
                <a:cubicBezTo>
                  <a:pt x="1473837" y="1108874"/>
                  <a:pt x="1383105" y="1042077"/>
                  <a:pt x="1315250" y="994289"/>
                </a:cubicBezTo>
                <a:cubicBezTo>
                  <a:pt x="1247395" y="946501"/>
                  <a:pt x="1169038" y="897900"/>
                  <a:pt x="1121331" y="862649"/>
                </a:cubicBezTo>
                <a:cubicBezTo>
                  <a:pt x="1073625" y="827398"/>
                  <a:pt x="1059662" y="809772"/>
                  <a:pt x="1029011" y="782785"/>
                </a:cubicBezTo>
                <a:cubicBezTo>
                  <a:pt x="998360" y="755798"/>
                  <a:pt x="963232" y="724374"/>
                  <a:pt x="937425" y="700724"/>
                </a:cubicBezTo>
                <a:cubicBezTo>
                  <a:pt x="911618" y="677074"/>
                  <a:pt x="894562" y="659001"/>
                  <a:pt x="874169" y="640887"/>
                </a:cubicBezTo>
                <a:cubicBezTo>
                  <a:pt x="853776" y="622773"/>
                  <a:pt x="840099" y="613411"/>
                  <a:pt x="815065" y="592041"/>
                </a:cubicBezTo>
                <a:cubicBezTo>
                  <a:pt x="790031" y="570671"/>
                  <a:pt x="764672" y="543398"/>
                  <a:pt x="723967" y="512666"/>
                </a:cubicBezTo>
                <a:cubicBezTo>
                  <a:pt x="683262" y="481934"/>
                  <a:pt x="628840" y="443590"/>
                  <a:pt x="570835" y="407647"/>
                </a:cubicBezTo>
                <a:cubicBezTo>
                  <a:pt x="512830" y="371704"/>
                  <a:pt x="413061" y="318502"/>
                  <a:pt x="375938" y="297010"/>
                </a:cubicBezTo>
                <a:cubicBezTo>
                  <a:pt x="338815" y="275518"/>
                  <a:pt x="271552" y="258294"/>
                  <a:pt x="233796" y="240593"/>
                </a:cubicBezTo>
                <a:cubicBezTo>
                  <a:pt x="196040" y="222892"/>
                  <a:pt x="163469" y="198573"/>
                  <a:pt x="149404" y="190804"/>
                </a:cubicBezTo>
                <a:cubicBezTo>
                  <a:pt x="135339" y="183035"/>
                  <a:pt x="-5743" y="101950"/>
                  <a:pt x="181" y="89204"/>
                </a:cubicBezTo>
                <a:cubicBezTo>
                  <a:pt x="6105" y="76458"/>
                  <a:pt x="26729" y="1613"/>
                  <a:pt x="54775" y="26"/>
                </a:cubicBezTo>
                <a:close/>
              </a:path>
            </a:pathLst>
          </a:custGeom>
          <a:solidFill>
            <a:schemeClr val="accent1">
              <a:alpha val="59000"/>
            </a:schemeClr>
          </a:solidFill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 32">
            <a:extLst>
              <a:ext uri="{FF2B5EF4-FFF2-40B4-BE49-F238E27FC236}">
                <a16:creationId xmlns="" xmlns:a16="http://schemas.microsoft.com/office/drawing/2014/main" id="{446954B3-783E-4E19-83F7-8BE216A538A6}"/>
              </a:ext>
            </a:extLst>
          </p:cNvPr>
          <p:cNvSpPr/>
          <p:nvPr/>
        </p:nvSpPr>
        <p:spPr>
          <a:xfrm>
            <a:off x="1490891" y="2059862"/>
            <a:ext cx="3945035" cy="838526"/>
          </a:xfrm>
          <a:custGeom>
            <a:avLst/>
            <a:gdLst>
              <a:gd name="connsiteX0" fmla="*/ 3394528 w 3458936"/>
              <a:gd name="connsiteY0" fmla="*/ 219529 h 820964"/>
              <a:gd name="connsiteX1" fmla="*/ 3329214 w 3458936"/>
              <a:gd name="connsiteY1" fmla="*/ 306614 h 820964"/>
              <a:gd name="connsiteX2" fmla="*/ 3242128 w 3458936"/>
              <a:gd name="connsiteY2" fmla="*/ 393700 h 820964"/>
              <a:gd name="connsiteX3" fmla="*/ 3122385 w 3458936"/>
              <a:gd name="connsiteY3" fmla="*/ 420914 h 820964"/>
              <a:gd name="connsiteX4" fmla="*/ 2986314 w 3458936"/>
              <a:gd name="connsiteY4" fmla="*/ 410029 h 820964"/>
              <a:gd name="connsiteX5" fmla="*/ 2790371 w 3458936"/>
              <a:gd name="connsiteY5" fmla="*/ 388257 h 820964"/>
              <a:gd name="connsiteX6" fmla="*/ 2659742 w 3458936"/>
              <a:gd name="connsiteY6" fmla="*/ 366486 h 820964"/>
              <a:gd name="connsiteX7" fmla="*/ 2376714 w 3458936"/>
              <a:gd name="connsiteY7" fmla="*/ 366486 h 820964"/>
              <a:gd name="connsiteX8" fmla="*/ 2202542 w 3458936"/>
              <a:gd name="connsiteY8" fmla="*/ 415472 h 820964"/>
              <a:gd name="connsiteX9" fmla="*/ 2066471 w 3458936"/>
              <a:gd name="connsiteY9" fmla="*/ 480786 h 820964"/>
              <a:gd name="connsiteX10" fmla="*/ 1952171 w 3458936"/>
              <a:gd name="connsiteY10" fmla="*/ 611414 h 820964"/>
              <a:gd name="connsiteX11" fmla="*/ 1794328 w 3458936"/>
              <a:gd name="connsiteY11" fmla="*/ 698500 h 820964"/>
              <a:gd name="connsiteX12" fmla="*/ 1652814 w 3458936"/>
              <a:gd name="connsiteY12" fmla="*/ 644072 h 820964"/>
              <a:gd name="connsiteX13" fmla="*/ 1445985 w 3458936"/>
              <a:gd name="connsiteY13" fmla="*/ 480786 h 820964"/>
              <a:gd name="connsiteX14" fmla="*/ 1288142 w 3458936"/>
              <a:gd name="connsiteY14" fmla="*/ 377372 h 820964"/>
              <a:gd name="connsiteX15" fmla="*/ 1103085 w 3458936"/>
              <a:gd name="connsiteY15" fmla="*/ 263072 h 820964"/>
              <a:gd name="connsiteX16" fmla="*/ 923471 w 3458936"/>
              <a:gd name="connsiteY16" fmla="*/ 192314 h 820964"/>
              <a:gd name="connsiteX17" fmla="*/ 727528 w 3458936"/>
              <a:gd name="connsiteY17" fmla="*/ 127000 h 820964"/>
              <a:gd name="connsiteX18" fmla="*/ 455385 w 3458936"/>
              <a:gd name="connsiteY18" fmla="*/ 99786 h 820964"/>
              <a:gd name="connsiteX19" fmla="*/ 150585 w 3458936"/>
              <a:gd name="connsiteY19" fmla="*/ 83457 h 820964"/>
              <a:gd name="connsiteX20" fmla="*/ 25399 w 3458936"/>
              <a:gd name="connsiteY20" fmla="*/ 7257 h 820964"/>
              <a:gd name="connsiteX21" fmla="*/ 19957 w 3458936"/>
              <a:gd name="connsiteY21" fmla="*/ 127000 h 820964"/>
              <a:gd name="connsiteX22" fmla="*/ 145142 w 3458936"/>
              <a:gd name="connsiteY22" fmla="*/ 175986 h 820964"/>
              <a:gd name="connsiteX23" fmla="*/ 417285 w 3458936"/>
              <a:gd name="connsiteY23" fmla="*/ 192314 h 820964"/>
              <a:gd name="connsiteX24" fmla="*/ 694871 w 3458936"/>
              <a:gd name="connsiteY24" fmla="*/ 208643 h 820964"/>
              <a:gd name="connsiteX25" fmla="*/ 858157 w 3458936"/>
              <a:gd name="connsiteY25" fmla="*/ 252186 h 820964"/>
              <a:gd name="connsiteX26" fmla="*/ 1119414 w 3458936"/>
              <a:gd name="connsiteY26" fmla="*/ 361043 h 820964"/>
              <a:gd name="connsiteX27" fmla="*/ 1304471 w 3458936"/>
              <a:gd name="connsiteY27" fmla="*/ 497114 h 820964"/>
              <a:gd name="connsiteX28" fmla="*/ 1516742 w 3458936"/>
              <a:gd name="connsiteY28" fmla="*/ 660400 h 820964"/>
              <a:gd name="connsiteX29" fmla="*/ 1685471 w 3458936"/>
              <a:gd name="connsiteY29" fmla="*/ 785586 h 820964"/>
              <a:gd name="connsiteX30" fmla="*/ 1832428 w 3458936"/>
              <a:gd name="connsiteY30" fmla="*/ 807357 h 820964"/>
              <a:gd name="connsiteX31" fmla="*/ 1995714 w 3458936"/>
              <a:gd name="connsiteY31" fmla="*/ 703943 h 820964"/>
              <a:gd name="connsiteX32" fmla="*/ 2186214 w 3458936"/>
              <a:gd name="connsiteY32" fmla="*/ 535214 h 820964"/>
              <a:gd name="connsiteX33" fmla="*/ 2376714 w 3458936"/>
              <a:gd name="connsiteY33" fmla="*/ 469900 h 820964"/>
              <a:gd name="connsiteX34" fmla="*/ 2719614 w 3458936"/>
              <a:gd name="connsiteY34" fmla="*/ 464457 h 820964"/>
              <a:gd name="connsiteX35" fmla="*/ 3018971 w 3458936"/>
              <a:gd name="connsiteY35" fmla="*/ 518886 h 820964"/>
              <a:gd name="connsiteX36" fmla="*/ 3182257 w 3458936"/>
              <a:gd name="connsiteY36" fmla="*/ 513443 h 820964"/>
              <a:gd name="connsiteX37" fmla="*/ 3329214 w 3458936"/>
              <a:gd name="connsiteY37" fmla="*/ 431800 h 820964"/>
              <a:gd name="connsiteX38" fmla="*/ 3448957 w 3458936"/>
              <a:gd name="connsiteY38" fmla="*/ 301172 h 820964"/>
              <a:gd name="connsiteX39" fmla="*/ 3394528 w 3458936"/>
              <a:gd name="connsiteY39" fmla="*/ 219529 h 820964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15539 w 3443550"/>
              <a:gd name="connsiteY3" fmla="*/ 414197 h 806567"/>
              <a:gd name="connsiteX4" fmla="*/ 2979468 w 3443550"/>
              <a:gd name="connsiteY4" fmla="*/ 403312 h 806567"/>
              <a:gd name="connsiteX5" fmla="*/ 2783525 w 3443550"/>
              <a:gd name="connsiteY5" fmla="*/ 381540 h 806567"/>
              <a:gd name="connsiteX6" fmla="*/ 2652896 w 3443550"/>
              <a:gd name="connsiteY6" fmla="*/ 359769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712768 w 3443550"/>
              <a:gd name="connsiteY34" fmla="*/ 457740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15539 w 3443550"/>
              <a:gd name="connsiteY3" fmla="*/ 414197 h 806567"/>
              <a:gd name="connsiteX4" fmla="*/ 2979468 w 3443550"/>
              <a:gd name="connsiteY4" fmla="*/ 403312 h 806567"/>
              <a:gd name="connsiteX5" fmla="*/ 2783525 w 3443550"/>
              <a:gd name="connsiteY5" fmla="*/ 381540 h 806567"/>
              <a:gd name="connsiteX6" fmla="*/ 2652896 w 3443550"/>
              <a:gd name="connsiteY6" fmla="*/ 359769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15539 w 3443550"/>
              <a:gd name="connsiteY3" fmla="*/ 414197 h 806567"/>
              <a:gd name="connsiteX4" fmla="*/ 2979468 w 3443550"/>
              <a:gd name="connsiteY4" fmla="*/ 403312 h 806567"/>
              <a:gd name="connsiteX5" fmla="*/ 2783525 w 3443550"/>
              <a:gd name="connsiteY5" fmla="*/ 381540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15539 w 3443550"/>
              <a:gd name="connsiteY3" fmla="*/ 414197 h 806567"/>
              <a:gd name="connsiteX4" fmla="*/ 2979468 w 3443550"/>
              <a:gd name="connsiteY4" fmla="*/ 403312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15539 w 3443550"/>
              <a:gd name="connsiteY3" fmla="*/ 414197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93075 w 3443550"/>
              <a:gd name="connsiteY35" fmla="*/ 531219 h 806567"/>
              <a:gd name="connsiteX36" fmla="*/ 3175411 w 3443550"/>
              <a:gd name="connsiteY36" fmla="*/ 506726 h 806567"/>
              <a:gd name="connsiteX37" fmla="*/ 3322368 w 3443550"/>
              <a:gd name="connsiteY37" fmla="*/ 425083 h 806567"/>
              <a:gd name="connsiteX38" fmla="*/ 3442111 w 3443550"/>
              <a:gd name="connsiteY38" fmla="*/ 294455 h 806567"/>
              <a:gd name="connsiteX39" fmla="*/ 3387682 w 3443550"/>
              <a:gd name="connsiteY39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908235 w 3443550"/>
              <a:gd name="connsiteY35" fmla="*/ 531246 h 806567"/>
              <a:gd name="connsiteX36" fmla="*/ 2993075 w 3443550"/>
              <a:gd name="connsiteY36" fmla="*/ 531219 h 806567"/>
              <a:gd name="connsiteX37" fmla="*/ 3175411 w 3443550"/>
              <a:gd name="connsiteY37" fmla="*/ 506726 h 806567"/>
              <a:gd name="connsiteX38" fmla="*/ 3322368 w 3443550"/>
              <a:gd name="connsiteY38" fmla="*/ 425083 h 806567"/>
              <a:gd name="connsiteX39" fmla="*/ 3442111 w 3443550"/>
              <a:gd name="connsiteY39" fmla="*/ 294455 h 806567"/>
              <a:gd name="connsiteX40" fmla="*/ 3387682 w 3443550"/>
              <a:gd name="connsiteY40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9868 w 3443550"/>
              <a:gd name="connsiteY7" fmla="*/ 359769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765360 w 3443550"/>
              <a:gd name="connsiteY35" fmla="*/ 509814 h 806567"/>
              <a:gd name="connsiteX36" fmla="*/ 2908235 w 3443550"/>
              <a:gd name="connsiteY36" fmla="*/ 531246 h 806567"/>
              <a:gd name="connsiteX37" fmla="*/ 2993075 w 3443550"/>
              <a:gd name="connsiteY37" fmla="*/ 531219 h 806567"/>
              <a:gd name="connsiteX38" fmla="*/ 3175411 w 3443550"/>
              <a:gd name="connsiteY38" fmla="*/ 506726 h 806567"/>
              <a:gd name="connsiteX39" fmla="*/ 3322368 w 3443550"/>
              <a:gd name="connsiteY39" fmla="*/ 425083 h 806567"/>
              <a:gd name="connsiteX40" fmla="*/ 3442111 w 3443550"/>
              <a:gd name="connsiteY40" fmla="*/ 294455 h 806567"/>
              <a:gd name="connsiteX41" fmla="*/ 3387682 w 3443550"/>
              <a:gd name="connsiteY41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195696 w 3443550"/>
              <a:gd name="connsiteY8" fmla="*/ 408755 h 806567"/>
              <a:gd name="connsiteX9" fmla="*/ 2059625 w 3443550"/>
              <a:gd name="connsiteY9" fmla="*/ 474069 h 806567"/>
              <a:gd name="connsiteX10" fmla="*/ 1945325 w 3443550"/>
              <a:gd name="connsiteY10" fmla="*/ 604697 h 806567"/>
              <a:gd name="connsiteX11" fmla="*/ 1787482 w 3443550"/>
              <a:gd name="connsiteY11" fmla="*/ 691783 h 806567"/>
              <a:gd name="connsiteX12" fmla="*/ 1645968 w 3443550"/>
              <a:gd name="connsiteY12" fmla="*/ 637355 h 806567"/>
              <a:gd name="connsiteX13" fmla="*/ 1439139 w 3443550"/>
              <a:gd name="connsiteY13" fmla="*/ 474069 h 806567"/>
              <a:gd name="connsiteX14" fmla="*/ 1281296 w 3443550"/>
              <a:gd name="connsiteY14" fmla="*/ 370655 h 806567"/>
              <a:gd name="connsiteX15" fmla="*/ 1096239 w 3443550"/>
              <a:gd name="connsiteY15" fmla="*/ 256355 h 806567"/>
              <a:gd name="connsiteX16" fmla="*/ 916625 w 3443550"/>
              <a:gd name="connsiteY16" fmla="*/ 185597 h 806567"/>
              <a:gd name="connsiteX17" fmla="*/ 720682 w 3443550"/>
              <a:gd name="connsiteY17" fmla="*/ 120283 h 806567"/>
              <a:gd name="connsiteX18" fmla="*/ 448539 w 3443550"/>
              <a:gd name="connsiteY18" fmla="*/ 93069 h 806567"/>
              <a:gd name="connsiteX19" fmla="*/ 143739 w 3443550"/>
              <a:gd name="connsiteY19" fmla="*/ 76740 h 806567"/>
              <a:gd name="connsiteX20" fmla="*/ 18553 w 3443550"/>
              <a:gd name="connsiteY20" fmla="*/ 540 h 806567"/>
              <a:gd name="connsiteX21" fmla="*/ 13111 w 3443550"/>
              <a:gd name="connsiteY21" fmla="*/ 120283 h 806567"/>
              <a:gd name="connsiteX22" fmla="*/ 138296 w 3443550"/>
              <a:gd name="connsiteY22" fmla="*/ 169269 h 806567"/>
              <a:gd name="connsiteX23" fmla="*/ 410439 w 3443550"/>
              <a:gd name="connsiteY23" fmla="*/ 185597 h 806567"/>
              <a:gd name="connsiteX24" fmla="*/ 688025 w 3443550"/>
              <a:gd name="connsiteY24" fmla="*/ 201926 h 806567"/>
              <a:gd name="connsiteX25" fmla="*/ 851311 w 3443550"/>
              <a:gd name="connsiteY25" fmla="*/ 245469 h 806567"/>
              <a:gd name="connsiteX26" fmla="*/ 1112568 w 3443550"/>
              <a:gd name="connsiteY26" fmla="*/ 354326 h 806567"/>
              <a:gd name="connsiteX27" fmla="*/ 1297625 w 3443550"/>
              <a:gd name="connsiteY27" fmla="*/ 490397 h 806567"/>
              <a:gd name="connsiteX28" fmla="*/ 1509896 w 3443550"/>
              <a:gd name="connsiteY28" fmla="*/ 653683 h 806567"/>
              <a:gd name="connsiteX29" fmla="*/ 1678625 w 3443550"/>
              <a:gd name="connsiteY29" fmla="*/ 778869 h 806567"/>
              <a:gd name="connsiteX30" fmla="*/ 1825582 w 3443550"/>
              <a:gd name="connsiteY30" fmla="*/ 800640 h 806567"/>
              <a:gd name="connsiteX31" fmla="*/ 1988868 w 3443550"/>
              <a:gd name="connsiteY31" fmla="*/ 697226 h 806567"/>
              <a:gd name="connsiteX32" fmla="*/ 2179368 w 3443550"/>
              <a:gd name="connsiteY32" fmla="*/ 528497 h 806567"/>
              <a:gd name="connsiteX33" fmla="*/ 2369868 w 3443550"/>
              <a:gd name="connsiteY33" fmla="*/ 463183 h 806567"/>
              <a:gd name="connsiteX34" fmla="*/ 2691337 w 3443550"/>
              <a:gd name="connsiteY34" fmla="*/ 488696 h 806567"/>
              <a:gd name="connsiteX35" fmla="*/ 2765360 w 3443550"/>
              <a:gd name="connsiteY35" fmla="*/ 509814 h 806567"/>
              <a:gd name="connsiteX36" fmla="*/ 2908235 w 3443550"/>
              <a:gd name="connsiteY36" fmla="*/ 531246 h 806567"/>
              <a:gd name="connsiteX37" fmla="*/ 2993075 w 3443550"/>
              <a:gd name="connsiteY37" fmla="*/ 531219 h 806567"/>
              <a:gd name="connsiteX38" fmla="*/ 3175411 w 3443550"/>
              <a:gd name="connsiteY38" fmla="*/ 506726 h 806567"/>
              <a:gd name="connsiteX39" fmla="*/ 3322368 w 3443550"/>
              <a:gd name="connsiteY39" fmla="*/ 425083 h 806567"/>
              <a:gd name="connsiteX40" fmla="*/ 3442111 w 3443550"/>
              <a:gd name="connsiteY40" fmla="*/ 294455 h 806567"/>
              <a:gd name="connsiteX41" fmla="*/ 3387682 w 3443550"/>
              <a:gd name="connsiteY41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195696 w 3443550"/>
              <a:gd name="connsiteY8" fmla="*/ 408755 h 806567"/>
              <a:gd name="connsiteX9" fmla="*/ 2177191 w 3443550"/>
              <a:gd name="connsiteY9" fmla="*/ 426471 h 806567"/>
              <a:gd name="connsiteX10" fmla="*/ 2059625 w 3443550"/>
              <a:gd name="connsiteY10" fmla="*/ 474069 h 806567"/>
              <a:gd name="connsiteX11" fmla="*/ 1945325 w 3443550"/>
              <a:gd name="connsiteY11" fmla="*/ 604697 h 806567"/>
              <a:gd name="connsiteX12" fmla="*/ 1787482 w 3443550"/>
              <a:gd name="connsiteY12" fmla="*/ 691783 h 806567"/>
              <a:gd name="connsiteX13" fmla="*/ 1645968 w 3443550"/>
              <a:gd name="connsiteY13" fmla="*/ 637355 h 806567"/>
              <a:gd name="connsiteX14" fmla="*/ 1439139 w 3443550"/>
              <a:gd name="connsiteY14" fmla="*/ 474069 h 806567"/>
              <a:gd name="connsiteX15" fmla="*/ 1281296 w 3443550"/>
              <a:gd name="connsiteY15" fmla="*/ 370655 h 806567"/>
              <a:gd name="connsiteX16" fmla="*/ 1096239 w 3443550"/>
              <a:gd name="connsiteY16" fmla="*/ 256355 h 806567"/>
              <a:gd name="connsiteX17" fmla="*/ 916625 w 3443550"/>
              <a:gd name="connsiteY17" fmla="*/ 185597 h 806567"/>
              <a:gd name="connsiteX18" fmla="*/ 720682 w 3443550"/>
              <a:gd name="connsiteY18" fmla="*/ 120283 h 806567"/>
              <a:gd name="connsiteX19" fmla="*/ 448539 w 3443550"/>
              <a:gd name="connsiteY19" fmla="*/ 93069 h 806567"/>
              <a:gd name="connsiteX20" fmla="*/ 143739 w 3443550"/>
              <a:gd name="connsiteY20" fmla="*/ 76740 h 806567"/>
              <a:gd name="connsiteX21" fmla="*/ 18553 w 3443550"/>
              <a:gd name="connsiteY21" fmla="*/ 540 h 806567"/>
              <a:gd name="connsiteX22" fmla="*/ 13111 w 3443550"/>
              <a:gd name="connsiteY22" fmla="*/ 120283 h 806567"/>
              <a:gd name="connsiteX23" fmla="*/ 138296 w 3443550"/>
              <a:gd name="connsiteY23" fmla="*/ 169269 h 806567"/>
              <a:gd name="connsiteX24" fmla="*/ 410439 w 3443550"/>
              <a:gd name="connsiteY24" fmla="*/ 185597 h 806567"/>
              <a:gd name="connsiteX25" fmla="*/ 688025 w 3443550"/>
              <a:gd name="connsiteY25" fmla="*/ 201926 h 806567"/>
              <a:gd name="connsiteX26" fmla="*/ 851311 w 3443550"/>
              <a:gd name="connsiteY26" fmla="*/ 245469 h 806567"/>
              <a:gd name="connsiteX27" fmla="*/ 1112568 w 3443550"/>
              <a:gd name="connsiteY27" fmla="*/ 354326 h 806567"/>
              <a:gd name="connsiteX28" fmla="*/ 1297625 w 3443550"/>
              <a:gd name="connsiteY28" fmla="*/ 490397 h 806567"/>
              <a:gd name="connsiteX29" fmla="*/ 1509896 w 3443550"/>
              <a:gd name="connsiteY29" fmla="*/ 653683 h 806567"/>
              <a:gd name="connsiteX30" fmla="*/ 1678625 w 3443550"/>
              <a:gd name="connsiteY30" fmla="*/ 778869 h 806567"/>
              <a:gd name="connsiteX31" fmla="*/ 1825582 w 3443550"/>
              <a:gd name="connsiteY31" fmla="*/ 800640 h 806567"/>
              <a:gd name="connsiteX32" fmla="*/ 1988868 w 3443550"/>
              <a:gd name="connsiteY32" fmla="*/ 697226 h 806567"/>
              <a:gd name="connsiteX33" fmla="*/ 2179368 w 3443550"/>
              <a:gd name="connsiteY33" fmla="*/ 528497 h 806567"/>
              <a:gd name="connsiteX34" fmla="*/ 2369868 w 3443550"/>
              <a:gd name="connsiteY34" fmla="*/ 463183 h 806567"/>
              <a:gd name="connsiteX35" fmla="*/ 2691337 w 3443550"/>
              <a:gd name="connsiteY35" fmla="*/ 488696 h 806567"/>
              <a:gd name="connsiteX36" fmla="*/ 2765360 w 3443550"/>
              <a:gd name="connsiteY36" fmla="*/ 509814 h 806567"/>
              <a:gd name="connsiteX37" fmla="*/ 2908235 w 3443550"/>
              <a:gd name="connsiteY37" fmla="*/ 531246 h 806567"/>
              <a:gd name="connsiteX38" fmla="*/ 2993075 w 3443550"/>
              <a:gd name="connsiteY38" fmla="*/ 531219 h 806567"/>
              <a:gd name="connsiteX39" fmla="*/ 3175411 w 3443550"/>
              <a:gd name="connsiteY39" fmla="*/ 506726 h 806567"/>
              <a:gd name="connsiteX40" fmla="*/ 3322368 w 3443550"/>
              <a:gd name="connsiteY40" fmla="*/ 425083 h 806567"/>
              <a:gd name="connsiteX41" fmla="*/ 3442111 w 3443550"/>
              <a:gd name="connsiteY41" fmla="*/ 294455 h 806567"/>
              <a:gd name="connsiteX42" fmla="*/ 3387682 w 3443550"/>
              <a:gd name="connsiteY42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195696 w 3443550"/>
              <a:gd name="connsiteY8" fmla="*/ 408755 h 806567"/>
              <a:gd name="connsiteX9" fmla="*/ 2177191 w 3443550"/>
              <a:gd name="connsiteY9" fmla="*/ 426471 h 806567"/>
              <a:gd name="connsiteX10" fmla="*/ 2078675 w 3443550"/>
              <a:gd name="connsiteY10" fmla="*/ 495500 h 806567"/>
              <a:gd name="connsiteX11" fmla="*/ 1945325 w 3443550"/>
              <a:gd name="connsiteY11" fmla="*/ 604697 h 806567"/>
              <a:gd name="connsiteX12" fmla="*/ 1787482 w 3443550"/>
              <a:gd name="connsiteY12" fmla="*/ 691783 h 806567"/>
              <a:gd name="connsiteX13" fmla="*/ 1645968 w 3443550"/>
              <a:gd name="connsiteY13" fmla="*/ 637355 h 806567"/>
              <a:gd name="connsiteX14" fmla="*/ 1439139 w 3443550"/>
              <a:gd name="connsiteY14" fmla="*/ 474069 h 806567"/>
              <a:gd name="connsiteX15" fmla="*/ 1281296 w 3443550"/>
              <a:gd name="connsiteY15" fmla="*/ 370655 h 806567"/>
              <a:gd name="connsiteX16" fmla="*/ 1096239 w 3443550"/>
              <a:gd name="connsiteY16" fmla="*/ 256355 h 806567"/>
              <a:gd name="connsiteX17" fmla="*/ 916625 w 3443550"/>
              <a:gd name="connsiteY17" fmla="*/ 185597 h 806567"/>
              <a:gd name="connsiteX18" fmla="*/ 720682 w 3443550"/>
              <a:gd name="connsiteY18" fmla="*/ 120283 h 806567"/>
              <a:gd name="connsiteX19" fmla="*/ 448539 w 3443550"/>
              <a:gd name="connsiteY19" fmla="*/ 93069 h 806567"/>
              <a:gd name="connsiteX20" fmla="*/ 143739 w 3443550"/>
              <a:gd name="connsiteY20" fmla="*/ 76740 h 806567"/>
              <a:gd name="connsiteX21" fmla="*/ 18553 w 3443550"/>
              <a:gd name="connsiteY21" fmla="*/ 540 h 806567"/>
              <a:gd name="connsiteX22" fmla="*/ 13111 w 3443550"/>
              <a:gd name="connsiteY22" fmla="*/ 120283 h 806567"/>
              <a:gd name="connsiteX23" fmla="*/ 138296 w 3443550"/>
              <a:gd name="connsiteY23" fmla="*/ 169269 h 806567"/>
              <a:gd name="connsiteX24" fmla="*/ 410439 w 3443550"/>
              <a:gd name="connsiteY24" fmla="*/ 185597 h 806567"/>
              <a:gd name="connsiteX25" fmla="*/ 688025 w 3443550"/>
              <a:gd name="connsiteY25" fmla="*/ 201926 h 806567"/>
              <a:gd name="connsiteX26" fmla="*/ 851311 w 3443550"/>
              <a:gd name="connsiteY26" fmla="*/ 245469 h 806567"/>
              <a:gd name="connsiteX27" fmla="*/ 1112568 w 3443550"/>
              <a:gd name="connsiteY27" fmla="*/ 354326 h 806567"/>
              <a:gd name="connsiteX28" fmla="*/ 1297625 w 3443550"/>
              <a:gd name="connsiteY28" fmla="*/ 490397 h 806567"/>
              <a:gd name="connsiteX29" fmla="*/ 1509896 w 3443550"/>
              <a:gd name="connsiteY29" fmla="*/ 653683 h 806567"/>
              <a:gd name="connsiteX30" fmla="*/ 1678625 w 3443550"/>
              <a:gd name="connsiteY30" fmla="*/ 778869 h 806567"/>
              <a:gd name="connsiteX31" fmla="*/ 1825582 w 3443550"/>
              <a:gd name="connsiteY31" fmla="*/ 800640 h 806567"/>
              <a:gd name="connsiteX32" fmla="*/ 1988868 w 3443550"/>
              <a:gd name="connsiteY32" fmla="*/ 697226 h 806567"/>
              <a:gd name="connsiteX33" fmla="*/ 2179368 w 3443550"/>
              <a:gd name="connsiteY33" fmla="*/ 528497 h 806567"/>
              <a:gd name="connsiteX34" fmla="*/ 2369868 w 3443550"/>
              <a:gd name="connsiteY34" fmla="*/ 463183 h 806567"/>
              <a:gd name="connsiteX35" fmla="*/ 2691337 w 3443550"/>
              <a:gd name="connsiteY35" fmla="*/ 488696 h 806567"/>
              <a:gd name="connsiteX36" fmla="*/ 2765360 w 3443550"/>
              <a:gd name="connsiteY36" fmla="*/ 509814 h 806567"/>
              <a:gd name="connsiteX37" fmla="*/ 2908235 w 3443550"/>
              <a:gd name="connsiteY37" fmla="*/ 531246 h 806567"/>
              <a:gd name="connsiteX38" fmla="*/ 2993075 w 3443550"/>
              <a:gd name="connsiteY38" fmla="*/ 531219 h 806567"/>
              <a:gd name="connsiteX39" fmla="*/ 3175411 w 3443550"/>
              <a:gd name="connsiteY39" fmla="*/ 506726 h 806567"/>
              <a:gd name="connsiteX40" fmla="*/ 3322368 w 3443550"/>
              <a:gd name="connsiteY40" fmla="*/ 425083 h 806567"/>
              <a:gd name="connsiteX41" fmla="*/ 3442111 w 3443550"/>
              <a:gd name="connsiteY41" fmla="*/ 294455 h 806567"/>
              <a:gd name="connsiteX42" fmla="*/ 3387682 w 3443550"/>
              <a:gd name="connsiteY42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195696 w 3443550"/>
              <a:gd name="connsiteY8" fmla="*/ 408755 h 806567"/>
              <a:gd name="connsiteX9" fmla="*/ 2177191 w 3443550"/>
              <a:gd name="connsiteY9" fmla="*/ 426471 h 806567"/>
              <a:gd name="connsiteX10" fmla="*/ 2078675 w 3443550"/>
              <a:gd name="connsiteY10" fmla="*/ 495500 h 806567"/>
              <a:gd name="connsiteX11" fmla="*/ 1945325 w 3443550"/>
              <a:gd name="connsiteY11" fmla="*/ 604697 h 806567"/>
              <a:gd name="connsiteX12" fmla="*/ 1787482 w 3443550"/>
              <a:gd name="connsiteY12" fmla="*/ 691783 h 806567"/>
              <a:gd name="connsiteX13" fmla="*/ 1645968 w 3443550"/>
              <a:gd name="connsiteY13" fmla="*/ 637355 h 806567"/>
              <a:gd name="connsiteX14" fmla="*/ 1439139 w 3443550"/>
              <a:gd name="connsiteY14" fmla="*/ 474069 h 806567"/>
              <a:gd name="connsiteX15" fmla="*/ 1281296 w 3443550"/>
              <a:gd name="connsiteY15" fmla="*/ 370655 h 806567"/>
              <a:gd name="connsiteX16" fmla="*/ 1096239 w 3443550"/>
              <a:gd name="connsiteY16" fmla="*/ 256355 h 806567"/>
              <a:gd name="connsiteX17" fmla="*/ 916625 w 3443550"/>
              <a:gd name="connsiteY17" fmla="*/ 185597 h 806567"/>
              <a:gd name="connsiteX18" fmla="*/ 720682 w 3443550"/>
              <a:gd name="connsiteY18" fmla="*/ 120283 h 806567"/>
              <a:gd name="connsiteX19" fmla="*/ 448539 w 3443550"/>
              <a:gd name="connsiteY19" fmla="*/ 93069 h 806567"/>
              <a:gd name="connsiteX20" fmla="*/ 143739 w 3443550"/>
              <a:gd name="connsiteY20" fmla="*/ 76740 h 806567"/>
              <a:gd name="connsiteX21" fmla="*/ 18553 w 3443550"/>
              <a:gd name="connsiteY21" fmla="*/ 540 h 806567"/>
              <a:gd name="connsiteX22" fmla="*/ 13111 w 3443550"/>
              <a:gd name="connsiteY22" fmla="*/ 120283 h 806567"/>
              <a:gd name="connsiteX23" fmla="*/ 138296 w 3443550"/>
              <a:gd name="connsiteY23" fmla="*/ 169269 h 806567"/>
              <a:gd name="connsiteX24" fmla="*/ 410439 w 3443550"/>
              <a:gd name="connsiteY24" fmla="*/ 185597 h 806567"/>
              <a:gd name="connsiteX25" fmla="*/ 688025 w 3443550"/>
              <a:gd name="connsiteY25" fmla="*/ 201926 h 806567"/>
              <a:gd name="connsiteX26" fmla="*/ 851311 w 3443550"/>
              <a:gd name="connsiteY26" fmla="*/ 245469 h 806567"/>
              <a:gd name="connsiteX27" fmla="*/ 1112568 w 3443550"/>
              <a:gd name="connsiteY27" fmla="*/ 354326 h 806567"/>
              <a:gd name="connsiteX28" fmla="*/ 1297625 w 3443550"/>
              <a:gd name="connsiteY28" fmla="*/ 490397 h 806567"/>
              <a:gd name="connsiteX29" fmla="*/ 1509896 w 3443550"/>
              <a:gd name="connsiteY29" fmla="*/ 653683 h 806567"/>
              <a:gd name="connsiteX30" fmla="*/ 1678625 w 3443550"/>
              <a:gd name="connsiteY30" fmla="*/ 778869 h 806567"/>
              <a:gd name="connsiteX31" fmla="*/ 1825582 w 3443550"/>
              <a:gd name="connsiteY31" fmla="*/ 800640 h 806567"/>
              <a:gd name="connsiteX32" fmla="*/ 1988868 w 3443550"/>
              <a:gd name="connsiteY32" fmla="*/ 697226 h 806567"/>
              <a:gd name="connsiteX33" fmla="*/ 2179368 w 3443550"/>
              <a:gd name="connsiteY33" fmla="*/ 528497 h 806567"/>
              <a:gd name="connsiteX34" fmla="*/ 2369868 w 3443550"/>
              <a:gd name="connsiteY34" fmla="*/ 463183 h 806567"/>
              <a:gd name="connsiteX35" fmla="*/ 2398647 w 3443550"/>
              <a:gd name="connsiteY35" fmla="*/ 466952 h 806567"/>
              <a:gd name="connsiteX36" fmla="*/ 2691337 w 3443550"/>
              <a:gd name="connsiteY36" fmla="*/ 488696 h 806567"/>
              <a:gd name="connsiteX37" fmla="*/ 2765360 w 3443550"/>
              <a:gd name="connsiteY37" fmla="*/ 509814 h 806567"/>
              <a:gd name="connsiteX38" fmla="*/ 2908235 w 3443550"/>
              <a:gd name="connsiteY38" fmla="*/ 531246 h 806567"/>
              <a:gd name="connsiteX39" fmla="*/ 2993075 w 3443550"/>
              <a:gd name="connsiteY39" fmla="*/ 531219 h 806567"/>
              <a:gd name="connsiteX40" fmla="*/ 3175411 w 3443550"/>
              <a:gd name="connsiteY40" fmla="*/ 506726 h 806567"/>
              <a:gd name="connsiteX41" fmla="*/ 3322368 w 3443550"/>
              <a:gd name="connsiteY41" fmla="*/ 425083 h 806567"/>
              <a:gd name="connsiteX42" fmla="*/ 3442111 w 3443550"/>
              <a:gd name="connsiteY42" fmla="*/ 294455 h 806567"/>
              <a:gd name="connsiteX43" fmla="*/ 3387682 w 3443550"/>
              <a:gd name="connsiteY43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195696 w 3443550"/>
              <a:gd name="connsiteY8" fmla="*/ 408755 h 806567"/>
              <a:gd name="connsiteX9" fmla="*/ 2177191 w 3443550"/>
              <a:gd name="connsiteY9" fmla="*/ 426471 h 806567"/>
              <a:gd name="connsiteX10" fmla="*/ 2078675 w 3443550"/>
              <a:gd name="connsiteY10" fmla="*/ 495500 h 806567"/>
              <a:gd name="connsiteX11" fmla="*/ 1945325 w 3443550"/>
              <a:gd name="connsiteY11" fmla="*/ 604697 h 806567"/>
              <a:gd name="connsiteX12" fmla="*/ 1787482 w 3443550"/>
              <a:gd name="connsiteY12" fmla="*/ 691783 h 806567"/>
              <a:gd name="connsiteX13" fmla="*/ 1645968 w 3443550"/>
              <a:gd name="connsiteY13" fmla="*/ 637355 h 806567"/>
              <a:gd name="connsiteX14" fmla="*/ 1439139 w 3443550"/>
              <a:gd name="connsiteY14" fmla="*/ 474069 h 806567"/>
              <a:gd name="connsiteX15" fmla="*/ 1281296 w 3443550"/>
              <a:gd name="connsiteY15" fmla="*/ 370655 h 806567"/>
              <a:gd name="connsiteX16" fmla="*/ 1096239 w 3443550"/>
              <a:gd name="connsiteY16" fmla="*/ 256355 h 806567"/>
              <a:gd name="connsiteX17" fmla="*/ 916625 w 3443550"/>
              <a:gd name="connsiteY17" fmla="*/ 185597 h 806567"/>
              <a:gd name="connsiteX18" fmla="*/ 720682 w 3443550"/>
              <a:gd name="connsiteY18" fmla="*/ 120283 h 806567"/>
              <a:gd name="connsiteX19" fmla="*/ 448539 w 3443550"/>
              <a:gd name="connsiteY19" fmla="*/ 93069 h 806567"/>
              <a:gd name="connsiteX20" fmla="*/ 143739 w 3443550"/>
              <a:gd name="connsiteY20" fmla="*/ 76740 h 806567"/>
              <a:gd name="connsiteX21" fmla="*/ 18553 w 3443550"/>
              <a:gd name="connsiteY21" fmla="*/ 540 h 806567"/>
              <a:gd name="connsiteX22" fmla="*/ 13111 w 3443550"/>
              <a:gd name="connsiteY22" fmla="*/ 120283 h 806567"/>
              <a:gd name="connsiteX23" fmla="*/ 138296 w 3443550"/>
              <a:gd name="connsiteY23" fmla="*/ 169269 h 806567"/>
              <a:gd name="connsiteX24" fmla="*/ 410439 w 3443550"/>
              <a:gd name="connsiteY24" fmla="*/ 185597 h 806567"/>
              <a:gd name="connsiteX25" fmla="*/ 688025 w 3443550"/>
              <a:gd name="connsiteY25" fmla="*/ 201926 h 806567"/>
              <a:gd name="connsiteX26" fmla="*/ 851311 w 3443550"/>
              <a:gd name="connsiteY26" fmla="*/ 245469 h 806567"/>
              <a:gd name="connsiteX27" fmla="*/ 1112568 w 3443550"/>
              <a:gd name="connsiteY27" fmla="*/ 354326 h 806567"/>
              <a:gd name="connsiteX28" fmla="*/ 1297625 w 3443550"/>
              <a:gd name="connsiteY28" fmla="*/ 490397 h 806567"/>
              <a:gd name="connsiteX29" fmla="*/ 1509896 w 3443550"/>
              <a:gd name="connsiteY29" fmla="*/ 653683 h 806567"/>
              <a:gd name="connsiteX30" fmla="*/ 1678625 w 3443550"/>
              <a:gd name="connsiteY30" fmla="*/ 778869 h 806567"/>
              <a:gd name="connsiteX31" fmla="*/ 1825582 w 3443550"/>
              <a:gd name="connsiteY31" fmla="*/ 800640 h 806567"/>
              <a:gd name="connsiteX32" fmla="*/ 1988868 w 3443550"/>
              <a:gd name="connsiteY32" fmla="*/ 697226 h 806567"/>
              <a:gd name="connsiteX33" fmla="*/ 2179368 w 3443550"/>
              <a:gd name="connsiteY33" fmla="*/ 528497 h 806567"/>
              <a:gd name="connsiteX34" fmla="*/ 2365105 w 3443550"/>
              <a:gd name="connsiteY34" fmla="*/ 484614 h 806567"/>
              <a:gd name="connsiteX35" fmla="*/ 2398647 w 3443550"/>
              <a:gd name="connsiteY35" fmla="*/ 466952 h 806567"/>
              <a:gd name="connsiteX36" fmla="*/ 2691337 w 3443550"/>
              <a:gd name="connsiteY36" fmla="*/ 488696 h 806567"/>
              <a:gd name="connsiteX37" fmla="*/ 2765360 w 3443550"/>
              <a:gd name="connsiteY37" fmla="*/ 509814 h 806567"/>
              <a:gd name="connsiteX38" fmla="*/ 2908235 w 3443550"/>
              <a:gd name="connsiteY38" fmla="*/ 531246 h 806567"/>
              <a:gd name="connsiteX39" fmla="*/ 2993075 w 3443550"/>
              <a:gd name="connsiteY39" fmla="*/ 531219 h 806567"/>
              <a:gd name="connsiteX40" fmla="*/ 3175411 w 3443550"/>
              <a:gd name="connsiteY40" fmla="*/ 506726 h 806567"/>
              <a:gd name="connsiteX41" fmla="*/ 3322368 w 3443550"/>
              <a:gd name="connsiteY41" fmla="*/ 425083 h 806567"/>
              <a:gd name="connsiteX42" fmla="*/ 3442111 w 3443550"/>
              <a:gd name="connsiteY42" fmla="*/ 294455 h 806567"/>
              <a:gd name="connsiteX43" fmla="*/ 3387682 w 3443550"/>
              <a:gd name="connsiteY43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301016 w 3443550"/>
              <a:gd name="connsiteY8" fmla="*/ 416946 h 806567"/>
              <a:gd name="connsiteX9" fmla="*/ 2195696 w 3443550"/>
              <a:gd name="connsiteY9" fmla="*/ 408755 h 806567"/>
              <a:gd name="connsiteX10" fmla="*/ 2177191 w 3443550"/>
              <a:gd name="connsiteY10" fmla="*/ 426471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77191 w 3443550"/>
              <a:gd name="connsiteY10" fmla="*/ 426471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2724 w 3443550"/>
              <a:gd name="connsiteY7" fmla="*/ 385963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2631 h 806567"/>
              <a:gd name="connsiteX7" fmla="*/ 2365105 w 3443550"/>
              <a:gd name="connsiteY7" fmla="*/ 416919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9775 h 806567"/>
              <a:gd name="connsiteX7" fmla="*/ 2365105 w 3443550"/>
              <a:gd name="connsiteY7" fmla="*/ 416919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43371 w 3443550"/>
              <a:gd name="connsiteY6" fmla="*/ 409775 h 806567"/>
              <a:gd name="connsiteX7" fmla="*/ 2365105 w 3443550"/>
              <a:gd name="connsiteY7" fmla="*/ 416919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21940 w 3443550"/>
              <a:gd name="connsiteY6" fmla="*/ 421682 h 806567"/>
              <a:gd name="connsiteX7" fmla="*/ 2365105 w 3443550"/>
              <a:gd name="connsiteY7" fmla="*/ 416919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91337 w 3443550"/>
              <a:gd name="connsiteY37" fmla="*/ 488696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806567"/>
              <a:gd name="connsiteX1" fmla="*/ 3322368 w 3443550"/>
              <a:gd name="connsiteY1" fmla="*/ 299897 h 806567"/>
              <a:gd name="connsiteX2" fmla="*/ 3235282 w 3443550"/>
              <a:gd name="connsiteY2" fmla="*/ 386983 h 806567"/>
              <a:gd name="connsiteX3" fmla="*/ 3125064 w 3443550"/>
              <a:gd name="connsiteY3" fmla="*/ 447534 h 806567"/>
              <a:gd name="connsiteX4" fmla="*/ 2974705 w 3443550"/>
              <a:gd name="connsiteY4" fmla="*/ 450937 h 806567"/>
              <a:gd name="connsiteX5" fmla="*/ 2778763 w 3443550"/>
              <a:gd name="connsiteY5" fmla="*/ 436309 h 806567"/>
              <a:gd name="connsiteX6" fmla="*/ 2621940 w 3443550"/>
              <a:gd name="connsiteY6" fmla="*/ 421682 h 806567"/>
              <a:gd name="connsiteX7" fmla="*/ 2365105 w 3443550"/>
              <a:gd name="connsiteY7" fmla="*/ 416919 h 806567"/>
              <a:gd name="connsiteX8" fmla="*/ 2301016 w 3443550"/>
              <a:gd name="connsiteY8" fmla="*/ 416946 h 806567"/>
              <a:gd name="connsiteX9" fmla="*/ 2221890 w 3443550"/>
              <a:gd name="connsiteY9" fmla="*/ 444473 h 806567"/>
              <a:gd name="connsiteX10" fmla="*/ 2162904 w 3443550"/>
              <a:gd name="connsiteY10" fmla="*/ 462189 h 806567"/>
              <a:gd name="connsiteX11" fmla="*/ 2078675 w 3443550"/>
              <a:gd name="connsiteY11" fmla="*/ 495500 h 806567"/>
              <a:gd name="connsiteX12" fmla="*/ 1945325 w 3443550"/>
              <a:gd name="connsiteY12" fmla="*/ 604697 h 806567"/>
              <a:gd name="connsiteX13" fmla="*/ 1787482 w 3443550"/>
              <a:gd name="connsiteY13" fmla="*/ 691783 h 806567"/>
              <a:gd name="connsiteX14" fmla="*/ 1645968 w 3443550"/>
              <a:gd name="connsiteY14" fmla="*/ 637355 h 806567"/>
              <a:gd name="connsiteX15" fmla="*/ 1439139 w 3443550"/>
              <a:gd name="connsiteY15" fmla="*/ 474069 h 806567"/>
              <a:gd name="connsiteX16" fmla="*/ 1281296 w 3443550"/>
              <a:gd name="connsiteY16" fmla="*/ 370655 h 806567"/>
              <a:gd name="connsiteX17" fmla="*/ 1096239 w 3443550"/>
              <a:gd name="connsiteY17" fmla="*/ 256355 h 806567"/>
              <a:gd name="connsiteX18" fmla="*/ 916625 w 3443550"/>
              <a:gd name="connsiteY18" fmla="*/ 185597 h 806567"/>
              <a:gd name="connsiteX19" fmla="*/ 720682 w 3443550"/>
              <a:gd name="connsiteY19" fmla="*/ 120283 h 806567"/>
              <a:gd name="connsiteX20" fmla="*/ 448539 w 3443550"/>
              <a:gd name="connsiteY20" fmla="*/ 93069 h 806567"/>
              <a:gd name="connsiteX21" fmla="*/ 143739 w 3443550"/>
              <a:gd name="connsiteY21" fmla="*/ 76740 h 806567"/>
              <a:gd name="connsiteX22" fmla="*/ 18553 w 3443550"/>
              <a:gd name="connsiteY22" fmla="*/ 540 h 806567"/>
              <a:gd name="connsiteX23" fmla="*/ 13111 w 3443550"/>
              <a:gd name="connsiteY23" fmla="*/ 120283 h 806567"/>
              <a:gd name="connsiteX24" fmla="*/ 138296 w 3443550"/>
              <a:gd name="connsiteY24" fmla="*/ 169269 h 806567"/>
              <a:gd name="connsiteX25" fmla="*/ 410439 w 3443550"/>
              <a:gd name="connsiteY25" fmla="*/ 185597 h 806567"/>
              <a:gd name="connsiteX26" fmla="*/ 688025 w 3443550"/>
              <a:gd name="connsiteY26" fmla="*/ 201926 h 806567"/>
              <a:gd name="connsiteX27" fmla="*/ 851311 w 3443550"/>
              <a:gd name="connsiteY27" fmla="*/ 245469 h 806567"/>
              <a:gd name="connsiteX28" fmla="*/ 1112568 w 3443550"/>
              <a:gd name="connsiteY28" fmla="*/ 354326 h 806567"/>
              <a:gd name="connsiteX29" fmla="*/ 1297625 w 3443550"/>
              <a:gd name="connsiteY29" fmla="*/ 490397 h 806567"/>
              <a:gd name="connsiteX30" fmla="*/ 1509896 w 3443550"/>
              <a:gd name="connsiteY30" fmla="*/ 653683 h 806567"/>
              <a:gd name="connsiteX31" fmla="*/ 1678625 w 3443550"/>
              <a:gd name="connsiteY31" fmla="*/ 778869 h 806567"/>
              <a:gd name="connsiteX32" fmla="*/ 1825582 w 3443550"/>
              <a:gd name="connsiteY32" fmla="*/ 800640 h 806567"/>
              <a:gd name="connsiteX33" fmla="*/ 1988868 w 3443550"/>
              <a:gd name="connsiteY33" fmla="*/ 697226 h 806567"/>
              <a:gd name="connsiteX34" fmla="*/ 2179368 w 3443550"/>
              <a:gd name="connsiteY34" fmla="*/ 528497 h 806567"/>
              <a:gd name="connsiteX35" fmla="*/ 2365105 w 3443550"/>
              <a:gd name="connsiteY35" fmla="*/ 484614 h 806567"/>
              <a:gd name="connsiteX36" fmla="*/ 2398647 w 3443550"/>
              <a:gd name="connsiteY36" fmla="*/ 466952 h 806567"/>
              <a:gd name="connsiteX37" fmla="*/ 2667524 w 3443550"/>
              <a:gd name="connsiteY37" fmla="*/ 491077 h 806567"/>
              <a:gd name="connsiteX38" fmla="*/ 2765360 w 3443550"/>
              <a:gd name="connsiteY38" fmla="*/ 509814 h 806567"/>
              <a:gd name="connsiteX39" fmla="*/ 2908235 w 3443550"/>
              <a:gd name="connsiteY39" fmla="*/ 531246 h 806567"/>
              <a:gd name="connsiteX40" fmla="*/ 2993075 w 3443550"/>
              <a:gd name="connsiteY40" fmla="*/ 531219 h 806567"/>
              <a:gd name="connsiteX41" fmla="*/ 3175411 w 3443550"/>
              <a:gd name="connsiteY41" fmla="*/ 506726 h 806567"/>
              <a:gd name="connsiteX42" fmla="*/ 3322368 w 3443550"/>
              <a:gd name="connsiteY42" fmla="*/ 425083 h 806567"/>
              <a:gd name="connsiteX43" fmla="*/ 3442111 w 3443550"/>
              <a:gd name="connsiteY43" fmla="*/ 294455 h 806567"/>
              <a:gd name="connsiteX44" fmla="*/ 3387682 w 3443550"/>
              <a:gd name="connsiteY44" fmla="*/ 212812 h 806567"/>
              <a:gd name="connsiteX0" fmla="*/ 3387682 w 3443550"/>
              <a:gd name="connsiteY0" fmla="*/ 212812 h 925584"/>
              <a:gd name="connsiteX1" fmla="*/ 3322368 w 3443550"/>
              <a:gd name="connsiteY1" fmla="*/ 299897 h 925584"/>
              <a:gd name="connsiteX2" fmla="*/ 3235282 w 3443550"/>
              <a:gd name="connsiteY2" fmla="*/ 386983 h 925584"/>
              <a:gd name="connsiteX3" fmla="*/ 3125064 w 3443550"/>
              <a:gd name="connsiteY3" fmla="*/ 447534 h 925584"/>
              <a:gd name="connsiteX4" fmla="*/ 2974705 w 3443550"/>
              <a:gd name="connsiteY4" fmla="*/ 450937 h 925584"/>
              <a:gd name="connsiteX5" fmla="*/ 2778763 w 3443550"/>
              <a:gd name="connsiteY5" fmla="*/ 436309 h 925584"/>
              <a:gd name="connsiteX6" fmla="*/ 2621940 w 3443550"/>
              <a:gd name="connsiteY6" fmla="*/ 421682 h 925584"/>
              <a:gd name="connsiteX7" fmla="*/ 2365105 w 3443550"/>
              <a:gd name="connsiteY7" fmla="*/ 416919 h 925584"/>
              <a:gd name="connsiteX8" fmla="*/ 2301016 w 3443550"/>
              <a:gd name="connsiteY8" fmla="*/ 416946 h 925584"/>
              <a:gd name="connsiteX9" fmla="*/ 2221890 w 3443550"/>
              <a:gd name="connsiteY9" fmla="*/ 444473 h 925584"/>
              <a:gd name="connsiteX10" fmla="*/ 2162904 w 3443550"/>
              <a:gd name="connsiteY10" fmla="*/ 462189 h 925584"/>
              <a:gd name="connsiteX11" fmla="*/ 2078675 w 3443550"/>
              <a:gd name="connsiteY11" fmla="*/ 495500 h 925584"/>
              <a:gd name="connsiteX12" fmla="*/ 1945325 w 3443550"/>
              <a:gd name="connsiteY12" fmla="*/ 604697 h 925584"/>
              <a:gd name="connsiteX13" fmla="*/ 1787482 w 3443550"/>
              <a:gd name="connsiteY13" fmla="*/ 691783 h 925584"/>
              <a:gd name="connsiteX14" fmla="*/ 1645968 w 3443550"/>
              <a:gd name="connsiteY14" fmla="*/ 637355 h 925584"/>
              <a:gd name="connsiteX15" fmla="*/ 1439139 w 3443550"/>
              <a:gd name="connsiteY15" fmla="*/ 474069 h 925584"/>
              <a:gd name="connsiteX16" fmla="*/ 1281296 w 3443550"/>
              <a:gd name="connsiteY16" fmla="*/ 370655 h 925584"/>
              <a:gd name="connsiteX17" fmla="*/ 1096239 w 3443550"/>
              <a:gd name="connsiteY17" fmla="*/ 256355 h 925584"/>
              <a:gd name="connsiteX18" fmla="*/ 916625 w 3443550"/>
              <a:gd name="connsiteY18" fmla="*/ 185597 h 925584"/>
              <a:gd name="connsiteX19" fmla="*/ 720682 w 3443550"/>
              <a:gd name="connsiteY19" fmla="*/ 120283 h 925584"/>
              <a:gd name="connsiteX20" fmla="*/ 448539 w 3443550"/>
              <a:gd name="connsiteY20" fmla="*/ 93069 h 925584"/>
              <a:gd name="connsiteX21" fmla="*/ 143739 w 3443550"/>
              <a:gd name="connsiteY21" fmla="*/ 76740 h 925584"/>
              <a:gd name="connsiteX22" fmla="*/ 18553 w 3443550"/>
              <a:gd name="connsiteY22" fmla="*/ 540 h 925584"/>
              <a:gd name="connsiteX23" fmla="*/ 13111 w 3443550"/>
              <a:gd name="connsiteY23" fmla="*/ 120283 h 925584"/>
              <a:gd name="connsiteX24" fmla="*/ 138296 w 3443550"/>
              <a:gd name="connsiteY24" fmla="*/ 169269 h 925584"/>
              <a:gd name="connsiteX25" fmla="*/ 410439 w 3443550"/>
              <a:gd name="connsiteY25" fmla="*/ 185597 h 925584"/>
              <a:gd name="connsiteX26" fmla="*/ 688025 w 3443550"/>
              <a:gd name="connsiteY26" fmla="*/ 201926 h 925584"/>
              <a:gd name="connsiteX27" fmla="*/ 851311 w 3443550"/>
              <a:gd name="connsiteY27" fmla="*/ 245469 h 925584"/>
              <a:gd name="connsiteX28" fmla="*/ 1112568 w 3443550"/>
              <a:gd name="connsiteY28" fmla="*/ 354326 h 925584"/>
              <a:gd name="connsiteX29" fmla="*/ 1297625 w 3443550"/>
              <a:gd name="connsiteY29" fmla="*/ 490397 h 925584"/>
              <a:gd name="connsiteX30" fmla="*/ 1509896 w 3443550"/>
              <a:gd name="connsiteY30" fmla="*/ 653683 h 925584"/>
              <a:gd name="connsiteX31" fmla="*/ 1678625 w 3443550"/>
              <a:gd name="connsiteY31" fmla="*/ 778869 h 925584"/>
              <a:gd name="connsiteX32" fmla="*/ 1495382 w 3443550"/>
              <a:gd name="connsiteY32" fmla="*/ 924465 h 925584"/>
              <a:gd name="connsiteX33" fmla="*/ 1988868 w 3443550"/>
              <a:gd name="connsiteY33" fmla="*/ 697226 h 925584"/>
              <a:gd name="connsiteX34" fmla="*/ 2179368 w 3443550"/>
              <a:gd name="connsiteY34" fmla="*/ 528497 h 925584"/>
              <a:gd name="connsiteX35" fmla="*/ 2365105 w 3443550"/>
              <a:gd name="connsiteY35" fmla="*/ 484614 h 925584"/>
              <a:gd name="connsiteX36" fmla="*/ 2398647 w 3443550"/>
              <a:gd name="connsiteY36" fmla="*/ 466952 h 925584"/>
              <a:gd name="connsiteX37" fmla="*/ 2667524 w 3443550"/>
              <a:gd name="connsiteY37" fmla="*/ 491077 h 925584"/>
              <a:gd name="connsiteX38" fmla="*/ 2765360 w 3443550"/>
              <a:gd name="connsiteY38" fmla="*/ 509814 h 925584"/>
              <a:gd name="connsiteX39" fmla="*/ 2908235 w 3443550"/>
              <a:gd name="connsiteY39" fmla="*/ 531246 h 925584"/>
              <a:gd name="connsiteX40" fmla="*/ 2993075 w 3443550"/>
              <a:gd name="connsiteY40" fmla="*/ 531219 h 925584"/>
              <a:gd name="connsiteX41" fmla="*/ 3175411 w 3443550"/>
              <a:gd name="connsiteY41" fmla="*/ 506726 h 925584"/>
              <a:gd name="connsiteX42" fmla="*/ 3322368 w 3443550"/>
              <a:gd name="connsiteY42" fmla="*/ 425083 h 925584"/>
              <a:gd name="connsiteX43" fmla="*/ 3442111 w 3443550"/>
              <a:gd name="connsiteY43" fmla="*/ 294455 h 925584"/>
              <a:gd name="connsiteX44" fmla="*/ 3387682 w 3443550"/>
              <a:gd name="connsiteY44" fmla="*/ 212812 h 925584"/>
              <a:gd name="connsiteX0" fmla="*/ 3387682 w 3443550"/>
              <a:gd name="connsiteY0" fmla="*/ 212812 h 928023"/>
              <a:gd name="connsiteX1" fmla="*/ 3322368 w 3443550"/>
              <a:gd name="connsiteY1" fmla="*/ 299897 h 928023"/>
              <a:gd name="connsiteX2" fmla="*/ 3235282 w 3443550"/>
              <a:gd name="connsiteY2" fmla="*/ 386983 h 928023"/>
              <a:gd name="connsiteX3" fmla="*/ 3125064 w 3443550"/>
              <a:gd name="connsiteY3" fmla="*/ 447534 h 928023"/>
              <a:gd name="connsiteX4" fmla="*/ 2974705 w 3443550"/>
              <a:gd name="connsiteY4" fmla="*/ 450937 h 928023"/>
              <a:gd name="connsiteX5" fmla="*/ 2778763 w 3443550"/>
              <a:gd name="connsiteY5" fmla="*/ 436309 h 928023"/>
              <a:gd name="connsiteX6" fmla="*/ 2621940 w 3443550"/>
              <a:gd name="connsiteY6" fmla="*/ 421682 h 928023"/>
              <a:gd name="connsiteX7" fmla="*/ 2365105 w 3443550"/>
              <a:gd name="connsiteY7" fmla="*/ 416919 h 928023"/>
              <a:gd name="connsiteX8" fmla="*/ 2301016 w 3443550"/>
              <a:gd name="connsiteY8" fmla="*/ 416946 h 928023"/>
              <a:gd name="connsiteX9" fmla="*/ 2221890 w 3443550"/>
              <a:gd name="connsiteY9" fmla="*/ 444473 h 928023"/>
              <a:gd name="connsiteX10" fmla="*/ 2162904 w 3443550"/>
              <a:gd name="connsiteY10" fmla="*/ 462189 h 928023"/>
              <a:gd name="connsiteX11" fmla="*/ 2078675 w 3443550"/>
              <a:gd name="connsiteY11" fmla="*/ 495500 h 928023"/>
              <a:gd name="connsiteX12" fmla="*/ 1945325 w 3443550"/>
              <a:gd name="connsiteY12" fmla="*/ 604697 h 928023"/>
              <a:gd name="connsiteX13" fmla="*/ 1787482 w 3443550"/>
              <a:gd name="connsiteY13" fmla="*/ 691783 h 928023"/>
              <a:gd name="connsiteX14" fmla="*/ 1645968 w 3443550"/>
              <a:gd name="connsiteY14" fmla="*/ 637355 h 928023"/>
              <a:gd name="connsiteX15" fmla="*/ 1439139 w 3443550"/>
              <a:gd name="connsiteY15" fmla="*/ 474069 h 928023"/>
              <a:gd name="connsiteX16" fmla="*/ 1281296 w 3443550"/>
              <a:gd name="connsiteY16" fmla="*/ 370655 h 928023"/>
              <a:gd name="connsiteX17" fmla="*/ 1096239 w 3443550"/>
              <a:gd name="connsiteY17" fmla="*/ 256355 h 928023"/>
              <a:gd name="connsiteX18" fmla="*/ 916625 w 3443550"/>
              <a:gd name="connsiteY18" fmla="*/ 185597 h 928023"/>
              <a:gd name="connsiteX19" fmla="*/ 720682 w 3443550"/>
              <a:gd name="connsiteY19" fmla="*/ 120283 h 928023"/>
              <a:gd name="connsiteX20" fmla="*/ 448539 w 3443550"/>
              <a:gd name="connsiteY20" fmla="*/ 93069 h 928023"/>
              <a:gd name="connsiteX21" fmla="*/ 143739 w 3443550"/>
              <a:gd name="connsiteY21" fmla="*/ 76740 h 928023"/>
              <a:gd name="connsiteX22" fmla="*/ 18553 w 3443550"/>
              <a:gd name="connsiteY22" fmla="*/ 540 h 928023"/>
              <a:gd name="connsiteX23" fmla="*/ 13111 w 3443550"/>
              <a:gd name="connsiteY23" fmla="*/ 120283 h 928023"/>
              <a:gd name="connsiteX24" fmla="*/ 138296 w 3443550"/>
              <a:gd name="connsiteY24" fmla="*/ 169269 h 928023"/>
              <a:gd name="connsiteX25" fmla="*/ 410439 w 3443550"/>
              <a:gd name="connsiteY25" fmla="*/ 185597 h 928023"/>
              <a:gd name="connsiteX26" fmla="*/ 688025 w 3443550"/>
              <a:gd name="connsiteY26" fmla="*/ 201926 h 928023"/>
              <a:gd name="connsiteX27" fmla="*/ 851311 w 3443550"/>
              <a:gd name="connsiteY27" fmla="*/ 245469 h 928023"/>
              <a:gd name="connsiteX28" fmla="*/ 1112568 w 3443550"/>
              <a:gd name="connsiteY28" fmla="*/ 354326 h 928023"/>
              <a:gd name="connsiteX29" fmla="*/ 1297625 w 3443550"/>
              <a:gd name="connsiteY29" fmla="*/ 490397 h 928023"/>
              <a:gd name="connsiteX30" fmla="*/ 1509896 w 3443550"/>
              <a:gd name="connsiteY30" fmla="*/ 653683 h 928023"/>
              <a:gd name="connsiteX31" fmla="*/ 1367475 w 3443550"/>
              <a:gd name="connsiteY31" fmla="*/ 823319 h 928023"/>
              <a:gd name="connsiteX32" fmla="*/ 1495382 w 3443550"/>
              <a:gd name="connsiteY32" fmla="*/ 924465 h 928023"/>
              <a:gd name="connsiteX33" fmla="*/ 1988868 w 3443550"/>
              <a:gd name="connsiteY33" fmla="*/ 697226 h 928023"/>
              <a:gd name="connsiteX34" fmla="*/ 2179368 w 3443550"/>
              <a:gd name="connsiteY34" fmla="*/ 528497 h 928023"/>
              <a:gd name="connsiteX35" fmla="*/ 2365105 w 3443550"/>
              <a:gd name="connsiteY35" fmla="*/ 484614 h 928023"/>
              <a:gd name="connsiteX36" fmla="*/ 2398647 w 3443550"/>
              <a:gd name="connsiteY36" fmla="*/ 466952 h 928023"/>
              <a:gd name="connsiteX37" fmla="*/ 2667524 w 3443550"/>
              <a:gd name="connsiteY37" fmla="*/ 491077 h 928023"/>
              <a:gd name="connsiteX38" fmla="*/ 2765360 w 3443550"/>
              <a:gd name="connsiteY38" fmla="*/ 509814 h 928023"/>
              <a:gd name="connsiteX39" fmla="*/ 2908235 w 3443550"/>
              <a:gd name="connsiteY39" fmla="*/ 531246 h 928023"/>
              <a:gd name="connsiteX40" fmla="*/ 2993075 w 3443550"/>
              <a:gd name="connsiteY40" fmla="*/ 531219 h 928023"/>
              <a:gd name="connsiteX41" fmla="*/ 3175411 w 3443550"/>
              <a:gd name="connsiteY41" fmla="*/ 506726 h 928023"/>
              <a:gd name="connsiteX42" fmla="*/ 3322368 w 3443550"/>
              <a:gd name="connsiteY42" fmla="*/ 425083 h 928023"/>
              <a:gd name="connsiteX43" fmla="*/ 3442111 w 3443550"/>
              <a:gd name="connsiteY43" fmla="*/ 294455 h 928023"/>
              <a:gd name="connsiteX44" fmla="*/ 3387682 w 3443550"/>
              <a:gd name="connsiteY44" fmla="*/ 212812 h 928023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410439 w 3443550"/>
              <a:gd name="connsiteY25" fmla="*/ 185597 h 927679"/>
              <a:gd name="connsiteX26" fmla="*/ 688025 w 3443550"/>
              <a:gd name="connsiteY26" fmla="*/ 201926 h 927679"/>
              <a:gd name="connsiteX27" fmla="*/ 851311 w 3443550"/>
              <a:gd name="connsiteY27" fmla="*/ 245469 h 927679"/>
              <a:gd name="connsiteX28" fmla="*/ 1112568 w 3443550"/>
              <a:gd name="connsiteY28" fmla="*/ 354326 h 927679"/>
              <a:gd name="connsiteX29" fmla="*/ 1297625 w 3443550"/>
              <a:gd name="connsiteY29" fmla="*/ 490397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410439 w 3443550"/>
              <a:gd name="connsiteY25" fmla="*/ 185597 h 927679"/>
              <a:gd name="connsiteX26" fmla="*/ 688025 w 3443550"/>
              <a:gd name="connsiteY26" fmla="*/ 201926 h 927679"/>
              <a:gd name="connsiteX27" fmla="*/ 851311 w 3443550"/>
              <a:gd name="connsiteY27" fmla="*/ 245469 h 927679"/>
              <a:gd name="connsiteX28" fmla="*/ 1112568 w 3443550"/>
              <a:gd name="connsiteY28" fmla="*/ 354326 h 927679"/>
              <a:gd name="connsiteX29" fmla="*/ 1097600 w 3443550"/>
              <a:gd name="connsiteY29" fmla="*/ 569772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410439 w 3443550"/>
              <a:gd name="connsiteY25" fmla="*/ 185597 h 927679"/>
              <a:gd name="connsiteX26" fmla="*/ 688025 w 3443550"/>
              <a:gd name="connsiteY26" fmla="*/ 201926 h 927679"/>
              <a:gd name="connsiteX27" fmla="*/ 851311 w 3443550"/>
              <a:gd name="connsiteY27" fmla="*/ 245469 h 927679"/>
              <a:gd name="connsiteX28" fmla="*/ 874443 w 3443550"/>
              <a:gd name="connsiteY28" fmla="*/ 478151 h 927679"/>
              <a:gd name="connsiteX29" fmla="*/ 1097600 w 3443550"/>
              <a:gd name="connsiteY29" fmla="*/ 569772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410439 w 3443550"/>
              <a:gd name="connsiteY25" fmla="*/ 185597 h 927679"/>
              <a:gd name="connsiteX26" fmla="*/ 688025 w 3443550"/>
              <a:gd name="connsiteY26" fmla="*/ 201926 h 927679"/>
              <a:gd name="connsiteX27" fmla="*/ 689386 w 3443550"/>
              <a:gd name="connsiteY27" fmla="*/ 372469 h 927679"/>
              <a:gd name="connsiteX28" fmla="*/ 874443 w 3443550"/>
              <a:gd name="connsiteY28" fmla="*/ 478151 h 927679"/>
              <a:gd name="connsiteX29" fmla="*/ 1097600 w 3443550"/>
              <a:gd name="connsiteY29" fmla="*/ 569772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410439 w 3443550"/>
              <a:gd name="connsiteY25" fmla="*/ 185597 h 927679"/>
              <a:gd name="connsiteX26" fmla="*/ 573725 w 3443550"/>
              <a:gd name="connsiteY26" fmla="*/ 309876 h 927679"/>
              <a:gd name="connsiteX27" fmla="*/ 689386 w 3443550"/>
              <a:gd name="connsiteY27" fmla="*/ 372469 h 927679"/>
              <a:gd name="connsiteX28" fmla="*/ 874443 w 3443550"/>
              <a:gd name="connsiteY28" fmla="*/ 478151 h 927679"/>
              <a:gd name="connsiteX29" fmla="*/ 1097600 w 3443550"/>
              <a:gd name="connsiteY29" fmla="*/ 569772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7682 w 3443550"/>
              <a:gd name="connsiteY0" fmla="*/ 212812 h 927679"/>
              <a:gd name="connsiteX1" fmla="*/ 3322368 w 3443550"/>
              <a:gd name="connsiteY1" fmla="*/ 299897 h 927679"/>
              <a:gd name="connsiteX2" fmla="*/ 3235282 w 3443550"/>
              <a:gd name="connsiteY2" fmla="*/ 386983 h 927679"/>
              <a:gd name="connsiteX3" fmla="*/ 3125064 w 3443550"/>
              <a:gd name="connsiteY3" fmla="*/ 447534 h 927679"/>
              <a:gd name="connsiteX4" fmla="*/ 2974705 w 3443550"/>
              <a:gd name="connsiteY4" fmla="*/ 450937 h 927679"/>
              <a:gd name="connsiteX5" fmla="*/ 2778763 w 3443550"/>
              <a:gd name="connsiteY5" fmla="*/ 436309 h 927679"/>
              <a:gd name="connsiteX6" fmla="*/ 2621940 w 3443550"/>
              <a:gd name="connsiteY6" fmla="*/ 421682 h 927679"/>
              <a:gd name="connsiteX7" fmla="*/ 2365105 w 3443550"/>
              <a:gd name="connsiteY7" fmla="*/ 416919 h 927679"/>
              <a:gd name="connsiteX8" fmla="*/ 2301016 w 3443550"/>
              <a:gd name="connsiteY8" fmla="*/ 416946 h 927679"/>
              <a:gd name="connsiteX9" fmla="*/ 2221890 w 3443550"/>
              <a:gd name="connsiteY9" fmla="*/ 444473 h 927679"/>
              <a:gd name="connsiteX10" fmla="*/ 2162904 w 3443550"/>
              <a:gd name="connsiteY10" fmla="*/ 462189 h 927679"/>
              <a:gd name="connsiteX11" fmla="*/ 2078675 w 3443550"/>
              <a:gd name="connsiteY11" fmla="*/ 495500 h 927679"/>
              <a:gd name="connsiteX12" fmla="*/ 1945325 w 3443550"/>
              <a:gd name="connsiteY12" fmla="*/ 604697 h 927679"/>
              <a:gd name="connsiteX13" fmla="*/ 1787482 w 3443550"/>
              <a:gd name="connsiteY13" fmla="*/ 691783 h 927679"/>
              <a:gd name="connsiteX14" fmla="*/ 1645968 w 3443550"/>
              <a:gd name="connsiteY14" fmla="*/ 637355 h 927679"/>
              <a:gd name="connsiteX15" fmla="*/ 1439139 w 3443550"/>
              <a:gd name="connsiteY15" fmla="*/ 474069 h 927679"/>
              <a:gd name="connsiteX16" fmla="*/ 1281296 w 3443550"/>
              <a:gd name="connsiteY16" fmla="*/ 370655 h 927679"/>
              <a:gd name="connsiteX17" fmla="*/ 1096239 w 3443550"/>
              <a:gd name="connsiteY17" fmla="*/ 256355 h 927679"/>
              <a:gd name="connsiteX18" fmla="*/ 916625 w 3443550"/>
              <a:gd name="connsiteY18" fmla="*/ 185597 h 927679"/>
              <a:gd name="connsiteX19" fmla="*/ 720682 w 3443550"/>
              <a:gd name="connsiteY19" fmla="*/ 120283 h 927679"/>
              <a:gd name="connsiteX20" fmla="*/ 448539 w 3443550"/>
              <a:gd name="connsiteY20" fmla="*/ 93069 h 927679"/>
              <a:gd name="connsiteX21" fmla="*/ 143739 w 3443550"/>
              <a:gd name="connsiteY21" fmla="*/ 76740 h 927679"/>
              <a:gd name="connsiteX22" fmla="*/ 18553 w 3443550"/>
              <a:gd name="connsiteY22" fmla="*/ 540 h 927679"/>
              <a:gd name="connsiteX23" fmla="*/ 13111 w 3443550"/>
              <a:gd name="connsiteY23" fmla="*/ 120283 h 927679"/>
              <a:gd name="connsiteX24" fmla="*/ 138296 w 3443550"/>
              <a:gd name="connsiteY24" fmla="*/ 169269 h 927679"/>
              <a:gd name="connsiteX25" fmla="*/ 385039 w 3443550"/>
              <a:gd name="connsiteY25" fmla="*/ 245922 h 927679"/>
              <a:gd name="connsiteX26" fmla="*/ 573725 w 3443550"/>
              <a:gd name="connsiteY26" fmla="*/ 309876 h 927679"/>
              <a:gd name="connsiteX27" fmla="*/ 689386 w 3443550"/>
              <a:gd name="connsiteY27" fmla="*/ 372469 h 927679"/>
              <a:gd name="connsiteX28" fmla="*/ 874443 w 3443550"/>
              <a:gd name="connsiteY28" fmla="*/ 478151 h 927679"/>
              <a:gd name="connsiteX29" fmla="*/ 1097600 w 3443550"/>
              <a:gd name="connsiteY29" fmla="*/ 569772 h 927679"/>
              <a:gd name="connsiteX30" fmla="*/ 1246371 w 3443550"/>
              <a:gd name="connsiteY30" fmla="*/ 717183 h 927679"/>
              <a:gd name="connsiteX31" fmla="*/ 1367475 w 3443550"/>
              <a:gd name="connsiteY31" fmla="*/ 823319 h 927679"/>
              <a:gd name="connsiteX32" fmla="*/ 1495382 w 3443550"/>
              <a:gd name="connsiteY32" fmla="*/ 924465 h 927679"/>
              <a:gd name="connsiteX33" fmla="*/ 1988868 w 3443550"/>
              <a:gd name="connsiteY33" fmla="*/ 697226 h 927679"/>
              <a:gd name="connsiteX34" fmla="*/ 2179368 w 3443550"/>
              <a:gd name="connsiteY34" fmla="*/ 528497 h 927679"/>
              <a:gd name="connsiteX35" fmla="*/ 2365105 w 3443550"/>
              <a:gd name="connsiteY35" fmla="*/ 484614 h 927679"/>
              <a:gd name="connsiteX36" fmla="*/ 2398647 w 3443550"/>
              <a:gd name="connsiteY36" fmla="*/ 466952 h 927679"/>
              <a:gd name="connsiteX37" fmla="*/ 2667524 w 3443550"/>
              <a:gd name="connsiteY37" fmla="*/ 491077 h 927679"/>
              <a:gd name="connsiteX38" fmla="*/ 2765360 w 3443550"/>
              <a:gd name="connsiteY38" fmla="*/ 509814 h 927679"/>
              <a:gd name="connsiteX39" fmla="*/ 2908235 w 3443550"/>
              <a:gd name="connsiteY39" fmla="*/ 531246 h 927679"/>
              <a:gd name="connsiteX40" fmla="*/ 2993075 w 3443550"/>
              <a:gd name="connsiteY40" fmla="*/ 531219 h 927679"/>
              <a:gd name="connsiteX41" fmla="*/ 3175411 w 3443550"/>
              <a:gd name="connsiteY41" fmla="*/ 506726 h 927679"/>
              <a:gd name="connsiteX42" fmla="*/ 3322368 w 3443550"/>
              <a:gd name="connsiteY42" fmla="*/ 425083 h 927679"/>
              <a:gd name="connsiteX43" fmla="*/ 3442111 w 3443550"/>
              <a:gd name="connsiteY43" fmla="*/ 294455 h 927679"/>
              <a:gd name="connsiteX44" fmla="*/ 3387682 w 3443550"/>
              <a:gd name="connsiteY44" fmla="*/ 212812 h 927679"/>
              <a:gd name="connsiteX0" fmla="*/ 3388117 w 3443985"/>
              <a:gd name="connsiteY0" fmla="*/ 212812 h 927679"/>
              <a:gd name="connsiteX1" fmla="*/ 3322803 w 3443985"/>
              <a:gd name="connsiteY1" fmla="*/ 299897 h 927679"/>
              <a:gd name="connsiteX2" fmla="*/ 3235717 w 3443985"/>
              <a:gd name="connsiteY2" fmla="*/ 386983 h 927679"/>
              <a:gd name="connsiteX3" fmla="*/ 3125499 w 3443985"/>
              <a:gd name="connsiteY3" fmla="*/ 447534 h 927679"/>
              <a:gd name="connsiteX4" fmla="*/ 2975140 w 3443985"/>
              <a:gd name="connsiteY4" fmla="*/ 450937 h 927679"/>
              <a:gd name="connsiteX5" fmla="*/ 2779198 w 3443985"/>
              <a:gd name="connsiteY5" fmla="*/ 436309 h 927679"/>
              <a:gd name="connsiteX6" fmla="*/ 2622375 w 3443985"/>
              <a:gd name="connsiteY6" fmla="*/ 421682 h 927679"/>
              <a:gd name="connsiteX7" fmla="*/ 2365540 w 3443985"/>
              <a:gd name="connsiteY7" fmla="*/ 416919 h 927679"/>
              <a:gd name="connsiteX8" fmla="*/ 2301451 w 3443985"/>
              <a:gd name="connsiteY8" fmla="*/ 416946 h 927679"/>
              <a:gd name="connsiteX9" fmla="*/ 2222325 w 3443985"/>
              <a:gd name="connsiteY9" fmla="*/ 444473 h 927679"/>
              <a:gd name="connsiteX10" fmla="*/ 2163339 w 3443985"/>
              <a:gd name="connsiteY10" fmla="*/ 462189 h 927679"/>
              <a:gd name="connsiteX11" fmla="*/ 2079110 w 3443985"/>
              <a:gd name="connsiteY11" fmla="*/ 495500 h 927679"/>
              <a:gd name="connsiteX12" fmla="*/ 1945760 w 3443985"/>
              <a:gd name="connsiteY12" fmla="*/ 604697 h 927679"/>
              <a:gd name="connsiteX13" fmla="*/ 1787917 w 3443985"/>
              <a:gd name="connsiteY13" fmla="*/ 691783 h 927679"/>
              <a:gd name="connsiteX14" fmla="*/ 1646403 w 3443985"/>
              <a:gd name="connsiteY14" fmla="*/ 637355 h 927679"/>
              <a:gd name="connsiteX15" fmla="*/ 1439574 w 3443985"/>
              <a:gd name="connsiteY15" fmla="*/ 474069 h 927679"/>
              <a:gd name="connsiteX16" fmla="*/ 1281731 w 3443985"/>
              <a:gd name="connsiteY16" fmla="*/ 370655 h 927679"/>
              <a:gd name="connsiteX17" fmla="*/ 1096674 w 3443985"/>
              <a:gd name="connsiteY17" fmla="*/ 256355 h 927679"/>
              <a:gd name="connsiteX18" fmla="*/ 917060 w 3443985"/>
              <a:gd name="connsiteY18" fmla="*/ 185597 h 927679"/>
              <a:gd name="connsiteX19" fmla="*/ 721117 w 3443985"/>
              <a:gd name="connsiteY19" fmla="*/ 120283 h 927679"/>
              <a:gd name="connsiteX20" fmla="*/ 448974 w 3443985"/>
              <a:gd name="connsiteY20" fmla="*/ 93069 h 927679"/>
              <a:gd name="connsiteX21" fmla="*/ 144174 w 3443985"/>
              <a:gd name="connsiteY21" fmla="*/ 76740 h 927679"/>
              <a:gd name="connsiteX22" fmla="*/ 18988 w 3443985"/>
              <a:gd name="connsiteY22" fmla="*/ 540 h 927679"/>
              <a:gd name="connsiteX23" fmla="*/ 13546 w 3443985"/>
              <a:gd name="connsiteY23" fmla="*/ 120283 h 927679"/>
              <a:gd name="connsiteX24" fmla="*/ 145081 w 3443985"/>
              <a:gd name="connsiteY24" fmla="*/ 213719 h 927679"/>
              <a:gd name="connsiteX25" fmla="*/ 385474 w 3443985"/>
              <a:gd name="connsiteY25" fmla="*/ 245922 h 927679"/>
              <a:gd name="connsiteX26" fmla="*/ 574160 w 3443985"/>
              <a:gd name="connsiteY26" fmla="*/ 309876 h 927679"/>
              <a:gd name="connsiteX27" fmla="*/ 689821 w 3443985"/>
              <a:gd name="connsiteY27" fmla="*/ 372469 h 927679"/>
              <a:gd name="connsiteX28" fmla="*/ 874878 w 3443985"/>
              <a:gd name="connsiteY28" fmla="*/ 478151 h 927679"/>
              <a:gd name="connsiteX29" fmla="*/ 1098035 w 3443985"/>
              <a:gd name="connsiteY29" fmla="*/ 569772 h 927679"/>
              <a:gd name="connsiteX30" fmla="*/ 1246806 w 3443985"/>
              <a:gd name="connsiteY30" fmla="*/ 717183 h 927679"/>
              <a:gd name="connsiteX31" fmla="*/ 1367910 w 3443985"/>
              <a:gd name="connsiteY31" fmla="*/ 823319 h 927679"/>
              <a:gd name="connsiteX32" fmla="*/ 1495817 w 3443985"/>
              <a:gd name="connsiteY32" fmla="*/ 924465 h 927679"/>
              <a:gd name="connsiteX33" fmla="*/ 1989303 w 3443985"/>
              <a:gd name="connsiteY33" fmla="*/ 697226 h 927679"/>
              <a:gd name="connsiteX34" fmla="*/ 2179803 w 3443985"/>
              <a:gd name="connsiteY34" fmla="*/ 528497 h 927679"/>
              <a:gd name="connsiteX35" fmla="*/ 2365540 w 3443985"/>
              <a:gd name="connsiteY35" fmla="*/ 484614 h 927679"/>
              <a:gd name="connsiteX36" fmla="*/ 2399082 w 3443985"/>
              <a:gd name="connsiteY36" fmla="*/ 466952 h 927679"/>
              <a:gd name="connsiteX37" fmla="*/ 2667959 w 3443985"/>
              <a:gd name="connsiteY37" fmla="*/ 491077 h 927679"/>
              <a:gd name="connsiteX38" fmla="*/ 2765795 w 3443985"/>
              <a:gd name="connsiteY38" fmla="*/ 509814 h 927679"/>
              <a:gd name="connsiteX39" fmla="*/ 2908670 w 3443985"/>
              <a:gd name="connsiteY39" fmla="*/ 531246 h 927679"/>
              <a:gd name="connsiteX40" fmla="*/ 2993510 w 3443985"/>
              <a:gd name="connsiteY40" fmla="*/ 531219 h 927679"/>
              <a:gd name="connsiteX41" fmla="*/ 3175846 w 3443985"/>
              <a:gd name="connsiteY41" fmla="*/ 506726 h 927679"/>
              <a:gd name="connsiteX42" fmla="*/ 3322803 w 3443985"/>
              <a:gd name="connsiteY42" fmla="*/ 425083 h 927679"/>
              <a:gd name="connsiteX43" fmla="*/ 3442546 w 3443985"/>
              <a:gd name="connsiteY43" fmla="*/ 294455 h 927679"/>
              <a:gd name="connsiteX44" fmla="*/ 3388117 w 3443985"/>
              <a:gd name="connsiteY44" fmla="*/ 212812 h 927679"/>
              <a:gd name="connsiteX0" fmla="*/ 3884288 w 3940156"/>
              <a:gd name="connsiteY0" fmla="*/ 136073 h 850940"/>
              <a:gd name="connsiteX1" fmla="*/ 3818974 w 3940156"/>
              <a:gd name="connsiteY1" fmla="*/ 223158 h 850940"/>
              <a:gd name="connsiteX2" fmla="*/ 3731888 w 3940156"/>
              <a:gd name="connsiteY2" fmla="*/ 310244 h 850940"/>
              <a:gd name="connsiteX3" fmla="*/ 3621670 w 3940156"/>
              <a:gd name="connsiteY3" fmla="*/ 370795 h 850940"/>
              <a:gd name="connsiteX4" fmla="*/ 3471311 w 3940156"/>
              <a:gd name="connsiteY4" fmla="*/ 374198 h 850940"/>
              <a:gd name="connsiteX5" fmla="*/ 3275369 w 3940156"/>
              <a:gd name="connsiteY5" fmla="*/ 359570 h 850940"/>
              <a:gd name="connsiteX6" fmla="*/ 3118546 w 3940156"/>
              <a:gd name="connsiteY6" fmla="*/ 344943 h 850940"/>
              <a:gd name="connsiteX7" fmla="*/ 2861711 w 3940156"/>
              <a:gd name="connsiteY7" fmla="*/ 340180 h 850940"/>
              <a:gd name="connsiteX8" fmla="*/ 2797622 w 3940156"/>
              <a:gd name="connsiteY8" fmla="*/ 340207 h 850940"/>
              <a:gd name="connsiteX9" fmla="*/ 2718496 w 3940156"/>
              <a:gd name="connsiteY9" fmla="*/ 367734 h 850940"/>
              <a:gd name="connsiteX10" fmla="*/ 2659510 w 3940156"/>
              <a:gd name="connsiteY10" fmla="*/ 385450 h 850940"/>
              <a:gd name="connsiteX11" fmla="*/ 2575281 w 3940156"/>
              <a:gd name="connsiteY11" fmla="*/ 418761 h 850940"/>
              <a:gd name="connsiteX12" fmla="*/ 2441931 w 3940156"/>
              <a:gd name="connsiteY12" fmla="*/ 527958 h 850940"/>
              <a:gd name="connsiteX13" fmla="*/ 2284088 w 3940156"/>
              <a:gd name="connsiteY13" fmla="*/ 615044 h 850940"/>
              <a:gd name="connsiteX14" fmla="*/ 2142574 w 3940156"/>
              <a:gd name="connsiteY14" fmla="*/ 560616 h 850940"/>
              <a:gd name="connsiteX15" fmla="*/ 1935745 w 3940156"/>
              <a:gd name="connsiteY15" fmla="*/ 397330 h 850940"/>
              <a:gd name="connsiteX16" fmla="*/ 1777902 w 3940156"/>
              <a:gd name="connsiteY16" fmla="*/ 293916 h 850940"/>
              <a:gd name="connsiteX17" fmla="*/ 1592845 w 3940156"/>
              <a:gd name="connsiteY17" fmla="*/ 179616 h 850940"/>
              <a:gd name="connsiteX18" fmla="*/ 1413231 w 3940156"/>
              <a:gd name="connsiteY18" fmla="*/ 108858 h 850940"/>
              <a:gd name="connsiteX19" fmla="*/ 1217288 w 3940156"/>
              <a:gd name="connsiteY19" fmla="*/ 43544 h 850940"/>
              <a:gd name="connsiteX20" fmla="*/ 945145 w 3940156"/>
              <a:gd name="connsiteY20" fmla="*/ 16330 h 850940"/>
              <a:gd name="connsiteX21" fmla="*/ 640345 w 3940156"/>
              <a:gd name="connsiteY21" fmla="*/ 1 h 850940"/>
              <a:gd name="connsiteX22" fmla="*/ 809 w 3940156"/>
              <a:gd name="connsiteY22" fmla="*/ 15876 h 850940"/>
              <a:gd name="connsiteX23" fmla="*/ 509717 w 3940156"/>
              <a:gd name="connsiteY23" fmla="*/ 43544 h 850940"/>
              <a:gd name="connsiteX24" fmla="*/ 641252 w 3940156"/>
              <a:gd name="connsiteY24" fmla="*/ 136980 h 850940"/>
              <a:gd name="connsiteX25" fmla="*/ 881645 w 3940156"/>
              <a:gd name="connsiteY25" fmla="*/ 169183 h 850940"/>
              <a:gd name="connsiteX26" fmla="*/ 1070331 w 3940156"/>
              <a:gd name="connsiteY26" fmla="*/ 233137 h 850940"/>
              <a:gd name="connsiteX27" fmla="*/ 1185992 w 3940156"/>
              <a:gd name="connsiteY27" fmla="*/ 295730 h 850940"/>
              <a:gd name="connsiteX28" fmla="*/ 1371049 w 3940156"/>
              <a:gd name="connsiteY28" fmla="*/ 401412 h 850940"/>
              <a:gd name="connsiteX29" fmla="*/ 1594206 w 3940156"/>
              <a:gd name="connsiteY29" fmla="*/ 493033 h 850940"/>
              <a:gd name="connsiteX30" fmla="*/ 1742977 w 3940156"/>
              <a:gd name="connsiteY30" fmla="*/ 640444 h 850940"/>
              <a:gd name="connsiteX31" fmla="*/ 1864081 w 3940156"/>
              <a:gd name="connsiteY31" fmla="*/ 746580 h 850940"/>
              <a:gd name="connsiteX32" fmla="*/ 1991988 w 3940156"/>
              <a:gd name="connsiteY32" fmla="*/ 847726 h 850940"/>
              <a:gd name="connsiteX33" fmla="*/ 2485474 w 3940156"/>
              <a:gd name="connsiteY33" fmla="*/ 620487 h 850940"/>
              <a:gd name="connsiteX34" fmla="*/ 2675974 w 3940156"/>
              <a:gd name="connsiteY34" fmla="*/ 451758 h 850940"/>
              <a:gd name="connsiteX35" fmla="*/ 2861711 w 3940156"/>
              <a:gd name="connsiteY35" fmla="*/ 407875 h 850940"/>
              <a:gd name="connsiteX36" fmla="*/ 2895253 w 3940156"/>
              <a:gd name="connsiteY36" fmla="*/ 390213 h 850940"/>
              <a:gd name="connsiteX37" fmla="*/ 3164130 w 3940156"/>
              <a:gd name="connsiteY37" fmla="*/ 414338 h 850940"/>
              <a:gd name="connsiteX38" fmla="*/ 3261966 w 3940156"/>
              <a:gd name="connsiteY38" fmla="*/ 433075 h 850940"/>
              <a:gd name="connsiteX39" fmla="*/ 3404841 w 3940156"/>
              <a:gd name="connsiteY39" fmla="*/ 454507 h 850940"/>
              <a:gd name="connsiteX40" fmla="*/ 3489681 w 3940156"/>
              <a:gd name="connsiteY40" fmla="*/ 454480 h 850940"/>
              <a:gd name="connsiteX41" fmla="*/ 3672017 w 3940156"/>
              <a:gd name="connsiteY41" fmla="*/ 429987 h 850940"/>
              <a:gd name="connsiteX42" fmla="*/ 3818974 w 3940156"/>
              <a:gd name="connsiteY42" fmla="*/ 348344 h 850940"/>
              <a:gd name="connsiteX43" fmla="*/ 3938717 w 3940156"/>
              <a:gd name="connsiteY43" fmla="*/ 217716 h 850940"/>
              <a:gd name="connsiteX44" fmla="*/ 3884288 w 3940156"/>
              <a:gd name="connsiteY44" fmla="*/ 136073 h 850940"/>
              <a:gd name="connsiteX0" fmla="*/ 3904665 w 3960533"/>
              <a:gd name="connsiteY0" fmla="*/ 136079 h 850946"/>
              <a:gd name="connsiteX1" fmla="*/ 3839351 w 3960533"/>
              <a:gd name="connsiteY1" fmla="*/ 223164 h 850946"/>
              <a:gd name="connsiteX2" fmla="*/ 3752265 w 3960533"/>
              <a:gd name="connsiteY2" fmla="*/ 310250 h 850946"/>
              <a:gd name="connsiteX3" fmla="*/ 3642047 w 3960533"/>
              <a:gd name="connsiteY3" fmla="*/ 370801 h 850946"/>
              <a:gd name="connsiteX4" fmla="*/ 3491688 w 3960533"/>
              <a:gd name="connsiteY4" fmla="*/ 374204 h 850946"/>
              <a:gd name="connsiteX5" fmla="*/ 3295746 w 3960533"/>
              <a:gd name="connsiteY5" fmla="*/ 359576 h 850946"/>
              <a:gd name="connsiteX6" fmla="*/ 3138923 w 3960533"/>
              <a:gd name="connsiteY6" fmla="*/ 344949 h 850946"/>
              <a:gd name="connsiteX7" fmla="*/ 2882088 w 3960533"/>
              <a:gd name="connsiteY7" fmla="*/ 340186 h 850946"/>
              <a:gd name="connsiteX8" fmla="*/ 2817999 w 3960533"/>
              <a:gd name="connsiteY8" fmla="*/ 340213 h 850946"/>
              <a:gd name="connsiteX9" fmla="*/ 2738873 w 3960533"/>
              <a:gd name="connsiteY9" fmla="*/ 367740 h 850946"/>
              <a:gd name="connsiteX10" fmla="*/ 2679887 w 3960533"/>
              <a:gd name="connsiteY10" fmla="*/ 385456 h 850946"/>
              <a:gd name="connsiteX11" fmla="*/ 2595658 w 3960533"/>
              <a:gd name="connsiteY11" fmla="*/ 418767 h 850946"/>
              <a:gd name="connsiteX12" fmla="*/ 2462308 w 3960533"/>
              <a:gd name="connsiteY12" fmla="*/ 527964 h 850946"/>
              <a:gd name="connsiteX13" fmla="*/ 2304465 w 3960533"/>
              <a:gd name="connsiteY13" fmla="*/ 615050 h 850946"/>
              <a:gd name="connsiteX14" fmla="*/ 2162951 w 3960533"/>
              <a:gd name="connsiteY14" fmla="*/ 560622 h 850946"/>
              <a:gd name="connsiteX15" fmla="*/ 1956122 w 3960533"/>
              <a:gd name="connsiteY15" fmla="*/ 397336 h 850946"/>
              <a:gd name="connsiteX16" fmla="*/ 1798279 w 3960533"/>
              <a:gd name="connsiteY16" fmla="*/ 293922 h 850946"/>
              <a:gd name="connsiteX17" fmla="*/ 1613222 w 3960533"/>
              <a:gd name="connsiteY17" fmla="*/ 179622 h 850946"/>
              <a:gd name="connsiteX18" fmla="*/ 1433608 w 3960533"/>
              <a:gd name="connsiteY18" fmla="*/ 108864 h 850946"/>
              <a:gd name="connsiteX19" fmla="*/ 1237665 w 3960533"/>
              <a:gd name="connsiteY19" fmla="*/ 43550 h 850946"/>
              <a:gd name="connsiteX20" fmla="*/ 965522 w 3960533"/>
              <a:gd name="connsiteY20" fmla="*/ 16336 h 850946"/>
              <a:gd name="connsiteX21" fmla="*/ 660722 w 3960533"/>
              <a:gd name="connsiteY21" fmla="*/ 7 h 850946"/>
              <a:gd name="connsiteX22" fmla="*/ 21186 w 3960533"/>
              <a:gd name="connsiteY22" fmla="*/ 15882 h 850946"/>
              <a:gd name="connsiteX23" fmla="*/ 199894 w 3960533"/>
              <a:gd name="connsiteY23" fmla="*/ 94350 h 850946"/>
              <a:gd name="connsiteX24" fmla="*/ 661629 w 3960533"/>
              <a:gd name="connsiteY24" fmla="*/ 136986 h 850946"/>
              <a:gd name="connsiteX25" fmla="*/ 902022 w 3960533"/>
              <a:gd name="connsiteY25" fmla="*/ 169189 h 850946"/>
              <a:gd name="connsiteX26" fmla="*/ 1090708 w 3960533"/>
              <a:gd name="connsiteY26" fmla="*/ 233143 h 850946"/>
              <a:gd name="connsiteX27" fmla="*/ 1206369 w 3960533"/>
              <a:gd name="connsiteY27" fmla="*/ 295736 h 850946"/>
              <a:gd name="connsiteX28" fmla="*/ 1391426 w 3960533"/>
              <a:gd name="connsiteY28" fmla="*/ 401418 h 850946"/>
              <a:gd name="connsiteX29" fmla="*/ 1614583 w 3960533"/>
              <a:gd name="connsiteY29" fmla="*/ 493039 h 850946"/>
              <a:gd name="connsiteX30" fmla="*/ 1763354 w 3960533"/>
              <a:gd name="connsiteY30" fmla="*/ 640450 h 850946"/>
              <a:gd name="connsiteX31" fmla="*/ 1884458 w 3960533"/>
              <a:gd name="connsiteY31" fmla="*/ 746586 h 850946"/>
              <a:gd name="connsiteX32" fmla="*/ 2012365 w 3960533"/>
              <a:gd name="connsiteY32" fmla="*/ 847732 h 850946"/>
              <a:gd name="connsiteX33" fmla="*/ 2505851 w 3960533"/>
              <a:gd name="connsiteY33" fmla="*/ 620493 h 850946"/>
              <a:gd name="connsiteX34" fmla="*/ 2696351 w 3960533"/>
              <a:gd name="connsiteY34" fmla="*/ 451764 h 850946"/>
              <a:gd name="connsiteX35" fmla="*/ 2882088 w 3960533"/>
              <a:gd name="connsiteY35" fmla="*/ 407881 h 850946"/>
              <a:gd name="connsiteX36" fmla="*/ 2915630 w 3960533"/>
              <a:gd name="connsiteY36" fmla="*/ 390219 h 850946"/>
              <a:gd name="connsiteX37" fmla="*/ 3184507 w 3960533"/>
              <a:gd name="connsiteY37" fmla="*/ 414344 h 850946"/>
              <a:gd name="connsiteX38" fmla="*/ 3282343 w 3960533"/>
              <a:gd name="connsiteY38" fmla="*/ 433081 h 850946"/>
              <a:gd name="connsiteX39" fmla="*/ 3425218 w 3960533"/>
              <a:gd name="connsiteY39" fmla="*/ 454513 h 850946"/>
              <a:gd name="connsiteX40" fmla="*/ 3510058 w 3960533"/>
              <a:gd name="connsiteY40" fmla="*/ 454486 h 850946"/>
              <a:gd name="connsiteX41" fmla="*/ 3692394 w 3960533"/>
              <a:gd name="connsiteY41" fmla="*/ 429993 h 850946"/>
              <a:gd name="connsiteX42" fmla="*/ 3839351 w 3960533"/>
              <a:gd name="connsiteY42" fmla="*/ 348350 h 850946"/>
              <a:gd name="connsiteX43" fmla="*/ 3959094 w 3960533"/>
              <a:gd name="connsiteY43" fmla="*/ 217722 h 850946"/>
              <a:gd name="connsiteX44" fmla="*/ 3904665 w 3960533"/>
              <a:gd name="connsiteY44" fmla="*/ 136079 h 850946"/>
              <a:gd name="connsiteX0" fmla="*/ 3899217 w 3955085"/>
              <a:gd name="connsiteY0" fmla="*/ 121215 h 836082"/>
              <a:gd name="connsiteX1" fmla="*/ 3833903 w 3955085"/>
              <a:gd name="connsiteY1" fmla="*/ 208300 h 836082"/>
              <a:gd name="connsiteX2" fmla="*/ 3746817 w 3955085"/>
              <a:gd name="connsiteY2" fmla="*/ 295386 h 836082"/>
              <a:gd name="connsiteX3" fmla="*/ 3636599 w 3955085"/>
              <a:gd name="connsiteY3" fmla="*/ 355937 h 836082"/>
              <a:gd name="connsiteX4" fmla="*/ 3486240 w 3955085"/>
              <a:gd name="connsiteY4" fmla="*/ 359340 h 836082"/>
              <a:gd name="connsiteX5" fmla="*/ 3290298 w 3955085"/>
              <a:gd name="connsiteY5" fmla="*/ 344712 h 836082"/>
              <a:gd name="connsiteX6" fmla="*/ 3133475 w 3955085"/>
              <a:gd name="connsiteY6" fmla="*/ 330085 h 836082"/>
              <a:gd name="connsiteX7" fmla="*/ 2876640 w 3955085"/>
              <a:gd name="connsiteY7" fmla="*/ 325322 h 836082"/>
              <a:gd name="connsiteX8" fmla="*/ 2812551 w 3955085"/>
              <a:gd name="connsiteY8" fmla="*/ 325349 h 836082"/>
              <a:gd name="connsiteX9" fmla="*/ 2733425 w 3955085"/>
              <a:gd name="connsiteY9" fmla="*/ 352876 h 836082"/>
              <a:gd name="connsiteX10" fmla="*/ 2674439 w 3955085"/>
              <a:gd name="connsiteY10" fmla="*/ 370592 h 836082"/>
              <a:gd name="connsiteX11" fmla="*/ 2590210 w 3955085"/>
              <a:gd name="connsiteY11" fmla="*/ 403903 h 836082"/>
              <a:gd name="connsiteX12" fmla="*/ 2456860 w 3955085"/>
              <a:gd name="connsiteY12" fmla="*/ 513100 h 836082"/>
              <a:gd name="connsiteX13" fmla="*/ 2299017 w 3955085"/>
              <a:gd name="connsiteY13" fmla="*/ 600186 h 836082"/>
              <a:gd name="connsiteX14" fmla="*/ 2157503 w 3955085"/>
              <a:gd name="connsiteY14" fmla="*/ 545758 h 836082"/>
              <a:gd name="connsiteX15" fmla="*/ 1950674 w 3955085"/>
              <a:gd name="connsiteY15" fmla="*/ 382472 h 836082"/>
              <a:gd name="connsiteX16" fmla="*/ 1792831 w 3955085"/>
              <a:gd name="connsiteY16" fmla="*/ 279058 h 836082"/>
              <a:gd name="connsiteX17" fmla="*/ 1607774 w 3955085"/>
              <a:gd name="connsiteY17" fmla="*/ 164758 h 836082"/>
              <a:gd name="connsiteX18" fmla="*/ 1428160 w 3955085"/>
              <a:gd name="connsiteY18" fmla="*/ 94000 h 836082"/>
              <a:gd name="connsiteX19" fmla="*/ 1232217 w 3955085"/>
              <a:gd name="connsiteY19" fmla="*/ 28686 h 836082"/>
              <a:gd name="connsiteX20" fmla="*/ 960074 w 3955085"/>
              <a:gd name="connsiteY20" fmla="*/ 1472 h 836082"/>
              <a:gd name="connsiteX21" fmla="*/ 566374 w 3955085"/>
              <a:gd name="connsiteY21" fmla="*/ 32768 h 836082"/>
              <a:gd name="connsiteX22" fmla="*/ 15738 w 3955085"/>
              <a:gd name="connsiteY22" fmla="*/ 1018 h 836082"/>
              <a:gd name="connsiteX23" fmla="*/ 194446 w 3955085"/>
              <a:gd name="connsiteY23" fmla="*/ 79486 h 836082"/>
              <a:gd name="connsiteX24" fmla="*/ 656181 w 3955085"/>
              <a:gd name="connsiteY24" fmla="*/ 122122 h 836082"/>
              <a:gd name="connsiteX25" fmla="*/ 896574 w 3955085"/>
              <a:gd name="connsiteY25" fmla="*/ 154325 h 836082"/>
              <a:gd name="connsiteX26" fmla="*/ 1085260 w 3955085"/>
              <a:gd name="connsiteY26" fmla="*/ 218279 h 836082"/>
              <a:gd name="connsiteX27" fmla="*/ 1200921 w 3955085"/>
              <a:gd name="connsiteY27" fmla="*/ 280872 h 836082"/>
              <a:gd name="connsiteX28" fmla="*/ 1385978 w 3955085"/>
              <a:gd name="connsiteY28" fmla="*/ 386554 h 836082"/>
              <a:gd name="connsiteX29" fmla="*/ 1609135 w 3955085"/>
              <a:gd name="connsiteY29" fmla="*/ 478175 h 836082"/>
              <a:gd name="connsiteX30" fmla="*/ 1757906 w 3955085"/>
              <a:gd name="connsiteY30" fmla="*/ 625586 h 836082"/>
              <a:gd name="connsiteX31" fmla="*/ 1879010 w 3955085"/>
              <a:gd name="connsiteY31" fmla="*/ 731722 h 836082"/>
              <a:gd name="connsiteX32" fmla="*/ 2006917 w 3955085"/>
              <a:gd name="connsiteY32" fmla="*/ 832868 h 836082"/>
              <a:gd name="connsiteX33" fmla="*/ 2500403 w 3955085"/>
              <a:gd name="connsiteY33" fmla="*/ 605629 h 836082"/>
              <a:gd name="connsiteX34" fmla="*/ 2690903 w 3955085"/>
              <a:gd name="connsiteY34" fmla="*/ 436900 h 836082"/>
              <a:gd name="connsiteX35" fmla="*/ 2876640 w 3955085"/>
              <a:gd name="connsiteY35" fmla="*/ 393017 h 836082"/>
              <a:gd name="connsiteX36" fmla="*/ 2910182 w 3955085"/>
              <a:gd name="connsiteY36" fmla="*/ 375355 h 836082"/>
              <a:gd name="connsiteX37" fmla="*/ 3179059 w 3955085"/>
              <a:gd name="connsiteY37" fmla="*/ 399480 h 836082"/>
              <a:gd name="connsiteX38" fmla="*/ 3276895 w 3955085"/>
              <a:gd name="connsiteY38" fmla="*/ 418217 h 836082"/>
              <a:gd name="connsiteX39" fmla="*/ 3419770 w 3955085"/>
              <a:gd name="connsiteY39" fmla="*/ 439649 h 836082"/>
              <a:gd name="connsiteX40" fmla="*/ 3504610 w 3955085"/>
              <a:gd name="connsiteY40" fmla="*/ 439622 h 836082"/>
              <a:gd name="connsiteX41" fmla="*/ 3686946 w 3955085"/>
              <a:gd name="connsiteY41" fmla="*/ 415129 h 836082"/>
              <a:gd name="connsiteX42" fmla="*/ 3833903 w 3955085"/>
              <a:gd name="connsiteY42" fmla="*/ 333486 h 836082"/>
              <a:gd name="connsiteX43" fmla="*/ 3953646 w 3955085"/>
              <a:gd name="connsiteY43" fmla="*/ 202858 h 836082"/>
              <a:gd name="connsiteX44" fmla="*/ 3899217 w 3955085"/>
              <a:gd name="connsiteY44" fmla="*/ 121215 h 836082"/>
              <a:gd name="connsiteX0" fmla="*/ 3899217 w 3955085"/>
              <a:gd name="connsiteY0" fmla="*/ 121457 h 836324"/>
              <a:gd name="connsiteX1" fmla="*/ 3833903 w 3955085"/>
              <a:gd name="connsiteY1" fmla="*/ 208542 h 836324"/>
              <a:gd name="connsiteX2" fmla="*/ 3746817 w 3955085"/>
              <a:gd name="connsiteY2" fmla="*/ 295628 h 836324"/>
              <a:gd name="connsiteX3" fmla="*/ 3636599 w 3955085"/>
              <a:gd name="connsiteY3" fmla="*/ 356179 h 836324"/>
              <a:gd name="connsiteX4" fmla="*/ 3486240 w 3955085"/>
              <a:gd name="connsiteY4" fmla="*/ 359582 h 836324"/>
              <a:gd name="connsiteX5" fmla="*/ 3290298 w 3955085"/>
              <a:gd name="connsiteY5" fmla="*/ 344954 h 836324"/>
              <a:gd name="connsiteX6" fmla="*/ 3133475 w 3955085"/>
              <a:gd name="connsiteY6" fmla="*/ 330327 h 836324"/>
              <a:gd name="connsiteX7" fmla="*/ 2876640 w 3955085"/>
              <a:gd name="connsiteY7" fmla="*/ 325564 h 836324"/>
              <a:gd name="connsiteX8" fmla="*/ 2812551 w 3955085"/>
              <a:gd name="connsiteY8" fmla="*/ 325591 h 836324"/>
              <a:gd name="connsiteX9" fmla="*/ 2733425 w 3955085"/>
              <a:gd name="connsiteY9" fmla="*/ 353118 h 836324"/>
              <a:gd name="connsiteX10" fmla="*/ 2674439 w 3955085"/>
              <a:gd name="connsiteY10" fmla="*/ 370834 h 836324"/>
              <a:gd name="connsiteX11" fmla="*/ 2590210 w 3955085"/>
              <a:gd name="connsiteY11" fmla="*/ 404145 h 836324"/>
              <a:gd name="connsiteX12" fmla="*/ 2456860 w 3955085"/>
              <a:gd name="connsiteY12" fmla="*/ 513342 h 836324"/>
              <a:gd name="connsiteX13" fmla="*/ 2299017 w 3955085"/>
              <a:gd name="connsiteY13" fmla="*/ 600428 h 836324"/>
              <a:gd name="connsiteX14" fmla="*/ 2157503 w 3955085"/>
              <a:gd name="connsiteY14" fmla="*/ 546000 h 836324"/>
              <a:gd name="connsiteX15" fmla="*/ 1950674 w 3955085"/>
              <a:gd name="connsiteY15" fmla="*/ 382714 h 836324"/>
              <a:gd name="connsiteX16" fmla="*/ 1792831 w 3955085"/>
              <a:gd name="connsiteY16" fmla="*/ 279300 h 836324"/>
              <a:gd name="connsiteX17" fmla="*/ 1607774 w 3955085"/>
              <a:gd name="connsiteY17" fmla="*/ 165000 h 836324"/>
              <a:gd name="connsiteX18" fmla="*/ 1428160 w 3955085"/>
              <a:gd name="connsiteY18" fmla="*/ 94242 h 836324"/>
              <a:gd name="connsiteX19" fmla="*/ 1232217 w 3955085"/>
              <a:gd name="connsiteY19" fmla="*/ 28928 h 836324"/>
              <a:gd name="connsiteX20" fmla="*/ 867999 w 3955085"/>
              <a:gd name="connsiteY20" fmla="*/ 55689 h 836324"/>
              <a:gd name="connsiteX21" fmla="*/ 566374 w 3955085"/>
              <a:gd name="connsiteY21" fmla="*/ 33010 h 836324"/>
              <a:gd name="connsiteX22" fmla="*/ 15738 w 3955085"/>
              <a:gd name="connsiteY22" fmla="*/ 1260 h 836324"/>
              <a:gd name="connsiteX23" fmla="*/ 194446 w 3955085"/>
              <a:gd name="connsiteY23" fmla="*/ 79728 h 836324"/>
              <a:gd name="connsiteX24" fmla="*/ 656181 w 3955085"/>
              <a:gd name="connsiteY24" fmla="*/ 122364 h 836324"/>
              <a:gd name="connsiteX25" fmla="*/ 896574 w 3955085"/>
              <a:gd name="connsiteY25" fmla="*/ 154567 h 836324"/>
              <a:gd name="connsiteX26" fmla="*/ 1085260 w 3955085"/>
              <a:gd name="connsiteY26" fmla="*/ 218521 h 836324"/>
              <a:gd name="connsiteX27" fmla="*/ 1200921 w 3955085"/>
              <a:gd name="connsiteY27" fmla="*/ 281114 h 836324"/>
              <a:gd name="connsiteX28" fmla="*/ 1385978 w 3955085"/>
              <a:gd name="connsiteY28" fmla="*/ 386796 h 836324"/>
              <a:gd name="connsiteX29" fmla="*/ 1609135 w 3955085"/>
              <a:gd name="connsiteY29" fmla="*/ 478417 h 836324"/>
              <a:gd name="connsiteX30" fmla="*/ 1757906 w 3955085"/>
              <a:gd name="connsiteY30" fmla="*/ 625828 h 836324"/>
              <a:gd name="connsiteX31" fmla="*/ 1879010 w 3955085"/>
              <a:gd name="connsiteY31" fmla="*/ 731964 h 836324"/>
              <a:gd name="connsiteX32" fmla="*/ 2006917 w 3955085"/>
              <a:gd name="connsiteY32" fmla="*/ 833110 h 836324"/>
              <a:gd name="connsiteX33" fmla="*/ 2500403 w 3955085"/>
              <a:gd name="connsiteY33" fmla="*/ 605871 h 836324"/>
              <a:gd name="connsiteX34" fmla="*/ 2690903 w 3955085"/>
              <a:gd name="connsiteY34" fmla="*/ 437142 h 836324"/>
              <a:gd name="connsiteX35" fmla="*/ 2876640 w 3955085"/>
              <a:gd name="connsiteY35" fmla="*/ 393259 h 836324"/>
              <a:gd name="connsiteX36" fmla="*/ 2910182 w 3955085"/>
              <a:gd name="connsiteY36" fmla="*/ 375597 h 836324"/>
              <a:gd name="connsiteX37" fmla="*/ 3179059 w 3955085"/>
              <a:gd name="connsiteY37" fmla="*/ 399722 h 836324"/>
              <a:gd name="connsiteX38" fmla="*/ 3276895 w 3955085"/>
              <a:gd name="connsiteY38" fmla="*/ 418459 h 836324"/>
              <a:gd name="connsiteX39" fmla="*/ 3419770 w 3955085"/>
              <a:gd name="connsiteY39" fmla="*/ 439891 h 836324"/>
              <a:gd name="connsiteX40" fmla="*/ 3504610 w 3955085"/>
              <a:gd name="connsiteY40" fmla="*/ 439864 h 836324"/>
              <a:gd name="connsiteX41" fmla="*/ 3686946 w 3955085"/>
              <a:gd name="connsiteY41" fmla="*/ 415371 h 836324"/>
              <a:gd name="connsiteX42" fmla="*/ 3833903 w 3955085"/>
              <a:gd name="connsiteY42" fmla="*/ 333728 h 836324"/>
              <a:gd name="connsiteX43" fmla="*/ 3953646 w 3955085"/>
              <a:gd name="connsiteY43" fmla="*/ 203100 h 836324"/>
              <a:gd name="connsiteX44" fmla="*/ 3899217 w 3955085"/>
              <a:gd name="connsiteY44" fmla="*/ 121457 h 836324"/>
              <a:gd name="connsiteX0" fmla="*/ 3899217 w 3955085"/>
              <a:gd name="connsiteY0" fmla="*/ 121457 h 836324"/>
              <a:gd name="connsiteX1" fmla="*/ 3833903 w 3955085"/>
              <a:gd name="connsiteY1" fmla="*/ 208542 h 836324"/>
              <a:gd name="connsiteX2" fmla="*/ 3746817 w 3955085"/>
              <a:gd name="connsiteY2" fmla="*/ 295628 h 836324"/>
              <a:gd name="connsiteX3" fmla="*/ 3636599 w 3955085"/>
              <a:gd name="connsiteY3" fmla="*/ 356179 h 836324"/>
              <a:gd name="connsiteX4" fmla="*/ 3486240 w 3955085"/>
              <a:gd name="connsiteY4" fmla="*/ 359582 h 836324"/>
              <a:gd name="connsiteX5" fmla="*/ 3290298 w 3955085"/>
              <a:gd name="connsiteY5" fmla="*/ 344954 h 836324"/>
              <a:gd name="connsiteX6" fmla="*/ 3133475 w 3955085"/>
              <a:gd name="connsiteY6" fmla="*/ 330327 h 836324"/>
              <a:gd name="connsiteX7" fmla="*/ 2876640 w 3955085"/>
              <a:gd name="connsiteY7" fmla="*/ 325564 h 836324"/>
              <a:gd name="connsiteX8" fmla="*/ 2812551 w 3955085"/>
              <a:gd name="connsiteY8" fmla="*/ 325591 h 836324"/>
              <a:gd name="connsiteX9" fmla="*/ 2733425 w 3955085"/>
              <a:gd name="connsiteY9" fmla="*/ 353118 h 836324"/>
              <a:gd name="connsiteX10" fmla="*/ 2674439 w 3955085"/>
              <a:gd name="connsiteY10" fmla="*/ 370834 h 836324"/>
              <a:gd name="connsiteX11" fmla="*/ 2590210 w 3955085"/>
              <a:gd name="connsiteY11" fmla="*/ 404145 h 836324"/>
              <a:gd name="connsiteX12" fmla="*/ 2456860 w 3955085"/>
              <a:gd name="connsiteY12" fmla="*/ 513342 h 836324"/>
              <a:gd name="connsiteX13" fmla="*/ 2299017 w 3955085"/>
              <a:gd name="connsiteY13" fmla="*/ 600428 h 836324"/>
              <a:gd name="connsiteX14" fmla="*/ 2157503 w 3955085"/>
              <a:gd name="connsiteY14" fmla="*/ 546000 h 836324"/>
              <a:gd name="connsiteX15" fmla="*/ 1950674 w 3955085"/>
              <a:gd name="connsiteY15" fmla="*/ 382714 h 836324"/>
              <a:gd name="connsiteX16" fmla="*/ 1792831 w 3955085"/>
              <a:gd name="connsiteY16" fmla="*/ 279300 h 836324"/>
              <a:gd name="connsiteX17" fmla="*/ 1607774 w 3955085"/>
              <a:gd name="connsiteY17" fmla="*/ 165000 h 836324"/>
              <a:gd name="connsiteX18" fmla="*/ 1428160 w 3955085"/>
              <a:gd name="connsiteY18" fmla="*/ 94242 h 836324"/>
              <a:gd name="connsiteX19" fmla="*/ 1232217 w 3955085"/>
              <a:gd name="connsiteY19" fmla="*/ 171803 h 836324"/>
              <a:gd name="connsiteX20" fmla="*/ 867999 w 3955085"/>
              <a:gd name="connsiteY20" fmla="*/ 55689 h 836324"/>
              <a:gd name="connsiteX21" fmla="*/ 566374 w 3955085"/>
              <a:gd name="connsiteY21" fmla="*/ 33010 h 836324"/>
              <a:gd name="connsiteX22" fmla="*/ 15738 w 3955085"/>
              <a:gd name="connsiteY22" fmla="*/ 1260 h 836324"/>
              <a:gd name="connsiteX23" fmla="*/ 194446 w 3955085"/>
              <a:gd name="connsiteY23" fmla="*/ 79728 h 836324"/>
              <a:gd name="connsiteX24" fmla="*/ 656181 w 3955085"/>
              <a:gd name="connsiteY24" fmla="*/ 122364 h 836324"/>
              <a:gd name="connsiteX25" fmla="*/ 896574 w 3955085"/>
              <a:gd name="connsiteY25" fmla="*/ 154567 h 836324"/>
              <a:gd name="connsiteX26" fmla="*/ 1085260 w 3955085"/>
              <a:gd name="connsiteY26" fmla="*/ 218521 h 836324"/>
              <a:gd name="connsiteX27" fmla="*/ 1200921 w 3955085"/>
              <a:gd name="connsiteY27" fmla="*/ 281114 h 836324"/>
              <a:gd name="connsiteX28" fmla="*/ 1385978 w 3955085"/>
              <a:gd name="connsiteY28" fmla="*/ 386796 h 836324"/>
              <a:gd name="connsiteX29" fmla="*/ 1609135 w 3955085"/>
              <a:gd name="connsiteY29" fmla="*/ 478417 h 836324"/>
              <a:gd name="connsiteX30" fmla="*/ 1757906 w 3955085"/>
              <a:gd name="connsiteY30" fmla="*/ 625828 h 836324"/>
              <a:gd name="connsiteX31" fmla="*/ 1879010 w 3955085"/>
              <a:gd name="connsiteY31" fmla="*/ 731964 h 836324"/>
              <a:gd name="connsiteX32" fmla="*/ 2006917 w 3955085"/>
              <a:gd name="connsiteY32" fmla="*/ 833110 h 836324"/>
              <a:gd name="connsiteX33" fmla="*/ 2500403 w 3955085"/>
              <a:gd name="connsiteY33" fmla="*/ 605871 h 836324"/>
              <a:gd name="connsiteX34" fmla="*/ 2690903 w 3955085"/>
              <a:gd name="connsiteY34" fmla="*/ 437142 h 836324"/>
              <a:gd name="connsiteX35" fmla="*/ 2876640 w 3955085"/>
              <a:gd name="connsiteY35" fmla="*/ 393259 h 836324"/>
              <a:gd name="connsiteX36" fmla="*/ 2910182 w 3955085"/>
              <a:gd name="connsiteY36" fmla="*/ 375597 h 836324"/>
              <a:gd name="connsiteX37" fmla="*/ 3179059 w 3955085"/>
              <a:gd name="connsiteY37" fmla="*/ 399722 h 836324"/>
              <a:gd name="connsiteX38" fmla="*/ 3276895 w 3955085"/>
              <a:gd name="connsiteY38" fmla="*/ 418459 h 836324"/>
              <a:gd name="connsiteX39" fmla="*/ 3419770 w 3955085"/>
              <a:gd name="connsiteY39" fmla="*/ 439891 h 836324"/>
              <a:gd name="connsiteX40" fmla="*/ 3504610 w 3955085"/>
              <a:gd name="connsiteY40" fmla="*/ 439864 h 836324"/>
              <a:gd name="connsiteX41" fmla="*/ 3686946 w 3955085"/>
              <a:gd name="connsiteY41" fmla="*/ 415371 h 836324"/>
              <a:gd name="connsiteX42" fmla="*/ 3833903 w 3955085"/>
              <a:gd name="connsiteY42" fmla="*/ 333728 h 836324"/>
              <a:gd name="connsiteX43" fmla="*/ 3953646 w 3955085"/>
              <a:gd name="connsiteY43" fmla="*/ 203100 h 836324"/>
              <a:gd name="connsiteX44" fmla="*/ 3899217 w 3955085"/>
              <a:gd name="connsiteY44" fmla="*/ 121457 h 836324"/>
              <a:gd name="connsiteX0" fmla="*/ 3899217 w 3955085"/>
              <a:gd name="connsiteY0" fmla="*/ 121457 h 836324"/>
              <a:gd name="connsiteX1" fmla="*/ 3833903 w 3955085"/>
              <a:gd name="connsiteY1" fmla="*/ 208542 h 836324"/>
              <a:gd name="connsiteX2" fmla="*/ 3746817 w 3955085"/>
              <a:gd name="connsiteY2" fmla="*/ 295628 h 836324"/>
              <a:gd name="connsiteX3" fmla="*/ 3636599 w 3955085"/>
              <a:gd name="connsiteY3" fmla="*/ 356179 h 836324"/>
              <a:gd name="connsiteX4" fmla="*/ 3486240 w 3955085"/>
              <a:gd name="connsiteY4" fmla="*/ 359582 h 836324"/>
              <a:gd name="connsiteX5" fmla="*/ 3290298 w 3955085"/>
              <a:gd name="connsiteY5" fmla="*/ 344954 h 836324"/>
              <a:gd name="connsiteX6" fmla="*/ 3133475 w 3955085"/>
              <a:gd name="connsiteY6" fmla="*/ 330327 h 836324"/>
              <a:gd name="connsiteX7" fmla="*/ 2876640 w 3955085"/>
              <a:gd name="connsiteY7" fmla="*/ 325564 h 836324"/>
              <a:gd name="connsiteX8" fmla="*/ 2812551 w 3955085"/>
              <a:gd name="connsiteY8" fmla="*/ 325591 h 836324"/>
              <a:gd name="connsiteX9" fmla="*/ 2733425 w 3955085"/>
              <a:gd name="connsiteY9" fmla="*/ 353118 h 836324"/>
              <a:gd name="connsiteX10" fmla="*/ 2674439 w 3955085"/>
              <a:gd name="connsiteY10" fmla="*/ 370834 h 836324"/>
              <a:gd name="connsiteX11" fmla="*/ 2590210 w 3955085"/>
              <a:gd name="connsiteY11" fmla="*/ 404145 h 836324"/>
              <a:gd name="connsiteX12" fmla="*/ 2456860 w 3955085"/>
              <a:gd name="connsiteY12" fmla="*/ 513342 h 836324"/>
              <a:gd name="connsiteX13" fmla="*/ 2299017 w 3955085"/>
              <a:gd name="connsiteY13" fmla="*/ 600428 h 836324"/>
              <a:gd name="connsiteX14" fmla="*/ 2157503 w 3955085"/>
              <a:gd name="connsiteY14" fmla="*/ 546000 h 836324"/>
              <a:gd name="connsiteX15" fmla="*/ 1950674 w 3955085"/>
              <a:gd name="connsiteY15" fmla="*/ 382714 h 836324"/>
              <a:gd name="connsiteX16" fmla="*/ 1792831 w 3955085"/>
              <a:gd name="connsiteY16" fmla="*/ 279300 h 836324"/>
              <a:gd name="connsiteX17" fmla="*/ 1607774 w 3955085"/>
              <a:gd name="connsiteY17" fmla="*/ 165000 h 836324"/>
              <a:gd name="connsiteX18" fmla="*/ 1472610 w 3955085"/>
              <a:gd name="connsiteY18" fmla="*/ 300617 h 836324"/>
              <a:gd name="connsiteX19" fmla="*/ 1232217 w 3955085"/>
              <a:gd name="connsiteY19" fmla="*/ 171803 h 836324"/>
              <a:gd name="connsiteX20" fmla="*/ 867999 w 3955085"/>
              <a:gd name="connsiteY20" fmla="*/ 55689 h 836324"/>
              <a:gd name="connsiteX21" fmla="*/ 566374 w 3955085"/>
              <a:gd name="connsiteY21" fmla="*/ 33010 h 836324"/>
              <a:gd name="connsiteX22" fmla="*/ 15738 w 3955085"/>
              <a:gd name="connsiteY22" fmla="*/ 1260 h 836324"/>
              <a:gd name="connsiteX23" fmla="*/ 194446 w 3955085"/>
              <a:gd name="connsiteY23" fmla="*/ 79728 h 836324"/>
              <a:gd name="connsiteX24" fmla="*/ 656181 w 3955085"/>
              <a:gd name="connsiteY24" fmla="*/ 122364 h 836324"/>
              <a:gd name="connsiteX25" fmla="*/ 896574 w 3955085"/>
              <a:gd name="connsiteY25" fmla="*/ 154567 h 836324"/>
              <a:gd name="connsiteX26" fmla="*/ 1085260 w 3955085"/>
              <a:gd name="connsiteY26" fmla="*/ 218521 h 836324"/>
              <a:gd name="connsiteX27" fmla="*/ 1200921 w 3955085"/>
              <a:gd name="connsiteY27" fmla="*/ 281114 h 836324"/>
              <a:gd name="connsiteX28" fmla="*/ 1385978 w 3955085"/>
              <a:gd name="connsiteY28" fmla="*/ 386796 h 836324"/>
              <a:gd name="connsiteX29" fmla="*/ 1609135 w 3955085"/>
              <a:gd name="connsiteY29" fmla="*/ 478417 h 836324"/>
              <a:gd name="connsiteX30" fmla="*/ 1757906 w 3955085"/>
              <a:gd name="connsiteY30" fmla="*/ 625828 h 836324"/>
              <a:gd name="connsiteX31" fmla="*/ 1879010 w 3955085"/>
              <a:gd name="connsiteY31" fmla="*/ 731964 h 836324"/>
              <a:gd name="connsiteX32" fmla="*/ 2006917 w 3955085"/>
              <a:gd name="connsiteY32" fmla="*/ 833110 h 836324"/>
              <a:gd name="connsiteX33" fmla="*/ 2500403 w 3955085"/>
              <a:gd name="connsiteY33" fmla="*/ 605871 h 836324"/>
              <a:gd name="connsiteX34" fmla="*/ 2690903 w 3955085"/>
              <a:gd name="connsiteY34" fmla="*/ 437142 h 836324"/>
              <a:gd name="connsiteX35" fmla="*/ 2876640 w 3955085"/>
              <a:gd name="connsiteY35" fmla="*/ 393259 h 836324"/>
              <a:gd name="connsiteX36" fmla="*/ 2910182 w 3955085"/>
              <a:gd name="connsiteY36" fmla="*/ 375597 h 836324"/>
              <a:gd name="connsiteX37" fmla="*/ 3179059 w 3955085"/>
              <a:gd name="connsiteY37" fmla="*/ 399722 h 836324"/>
              <a:gd name="connsiteX38" fmla="*/ 3276895 w 3955085"/>
              <a:gd name="connsiteY38" fmla="*/ 418459 h 836324"/>
              <a:gd name="connsiteX39" fmla="*/ 3419770 w 3955085"/>
              <a:gd name="connsiteY39" fmla="*/ 439891 h 836324"/>
              <a:gd name="connsiteX40" fmla="*/ 3504610 w 3955085"/>
              <a:gd name="connsiteY40" fmla="*/ 439864 h 836324"/>
              <a:gd name="connsiteX41" fmla="*/ 3686946 w 3955085"/>
              <a:gd name="connsiteY41" fmla="*/ 415371 h 836324"/>
              <a:gd name="connsiteX42" fmla="*/ 3833903 w 3955085"/>
              <a:gd name="connsiteY42" fmla="*/ 333728 h 836324"/>
              <a:gd name="connsiteX43" fmla="*/ 3953646 w 3955085"/>
              <a:gd name="connsiteY43" fmla="*/ 203100 h 836324"/>
              <a:gd name="connsiteX44" fmla="*/ 3899217 w 3955085"/>
              <a:gd name="connsiteY44" fmla="*/ 121457 h 836324"/>
              <a:gd name="connsiteX0" fmla="*/ 3914493 w 3970361"/>
              <a:gd name="connsiteY0" fmla="*/ 121321 h 836188"/>
              <a:gd name="connsiteX1" fmla="*/ 3849179 w 3970361"/>
              <a:gd name="connsiteY1" fmla="*/ 208406 h 836188"/>
              <a:gd name="connsiteX2" fmla="*/ 3762093 w 3970361"/>
              <a:gd name="connsiteY2" fmla="*/ 295492 h 836188"/>
              <a:gd name="connsiteX3" fmla="*/ 3651875 w 3970361"/>
              <a:gd name="connsiteY3" fmla="*/ 356043 h 836188"/>
              <a:gd name="connsiteX4" fmla="*/ 3501516 w 3970361"/>
              <a:gd name="connsiteY4" fmla="*/ 359446 h 836188"/>
              <a:gd name="connsiteX5" fmla="*/ 3305574 w 3970361"/>
              <a:gd name="connsiteY5" fmla="*/ 344818 h 836188"/>
              <a:gd name="connsiteX6" fmla="*/ 3148751 w 3970361"/>
              <a:gd name="connsiteY6" fmla="*/ 330191 h 836188"/>
              <a:gd name="connsiteX7" fmla="*/ 2891916 w 3970361"/>
              <a:gd name="connsiteY7" fmla="*/ 325428 h 836188"/>
              <a:gd name="connsiteX8" fmla="*/ 2827827 w 3970361"/>
              <a:gd name="connsiteY8" fmla="*/ 325455 h 836188"/>
              <a:gd name="connsiteX9" fmla="*/ 2748701 w 3970361"/>
              <a:gd name="connsiteY9" fmla="*/ 352982 h 836188"/>
              <a:gd name="connsiteX10" fmla="*/ 2689715 w 3970361"/>
              <a:gd name="connsiteY10" fmla="*/ 370698 h 836188"/>
              <a:gd name="connsiteX11" fmla="*/ 2605486 w 3970361"/>
              <a:gd name="connsiteY11" fmla="*/ 404009 h 836188"/>
              <a:gd name="connsiteX12" fmla="*/ 2472136 w 3970361"/>
              <a:gd name="connsiteY12" fmla="*/ 513206 h 836188"/>
              <a:gd name="connsiteX13" fmla="*/ 2314293 w 3970361"/>
              <a:gd name="connsiteY13" fmla="*/ 600292 h 836188"/>
              <a:gd name="connsiteX14" fmla="*/ 2172779 w 3970361"/>
              <a:gd name="connsiteY14" fmla="*/ 545864 h 836188"/>
              <a:gd name="connsiteX15" fmla="*/ 1965950 w 3970361"/>
              <a:gd name="connsiteY15" fmla="*/ 382578 h 836188"/>
              <a:gd name="connsiteX16" fmla="*/ 1808107 w 3970361"/>
              <a:gd name="connsiteY16" fmla="*/ 279164 h 836188"/>
              <a:gd name="connsiteX17" fmla="*/ 1623050 w 3970361"/>
              <a:gd name="connsiteY17" fmla="*/ 164864 h 836188"/>
              <a:gd name="connsiteX18" fmla="*/ 1487886 w 3970361"/>
              <a:gd name="connsiteY18" fmla="*/ 300481 h 836188"/>
              <a:gd name="connsiteX19" fmla="*/ 1247493 w 3970361"/>
              <a:gd name="connsiteY19" fmla="*/ 171667 h 836188"/>
              <a:gd name="connsiteX20" fmla="*/ 883275 w 3970361"/>
              <a:gd name="connsiteY20" fmla="*/ 55553 h 836188"/>
              <a:gd name="connsiteX21" fmla="*/ 581650 w 3970361"/>
              <a:gd name="connsiteY21" fmla="*/ 32874 h 836188"/>
              <a:gd name="connsiteX22" fmla="*/ 31014 w 3970361"/>
              <a:gd name="connsiteY22" fmla="*/ 1124 h 836188"/>
              <a:gd name="connsiteX23" fmla="*/ 133522 w 3970361"/>
              <a:gd name="connsiteY23" fmla="*/ 76417 h 836188"/>
              <a:gd name="connsiteX24" fmla="*/ 671457 w 3970361"/>
              <a:gd name="connsiteY24" fmla="*/ 122228 h 836188"/>
              <a:gd name="connsiteX25" fmla="*/ 911850 w 3970361"/>
              <a:gd name="connsiteY25" fmla="*/ 154431 h 836188"/>
              <a:gd name="connsiteX26" fmla="*/ 1100536 w 3970361"/>
              <a:gd name="connsiteY26" fmla="*/ 218385 h 836188"/>
              <a:gd name="connsiteX27" fmla="*/ 1216197 w 3970361"/>
              <a:gd name="connsiteY27" fmla="*/ 280978 h 836188"/>
              <a:gd name="connsiteX28" fmla="*/ 1401254 w 3970361"/>
              <a:gd name="connsiteY28" fmla="*/ 386660 h 836188"/>
              <a:gd name="connsiteX29" fmla="*/ 1624411 w 3970361"/>
              <a:gd name="connsiteY29" fmla="*/ 478281 h 836188"/>
              <a:gd name="connsiteX30" fmla="*/ 1773182 w 3970361"/>
              <a:gd name="connsiteY30" fmla="*/ 625692 h 836188"/>
              <a:gd name="connsiteX31" fmla="*/ 1894286 w 3970361"/>
              <a:gd name="connsiteY31" fmla="*/ 731828 h 836188"/>
              <a:gd name="connsiteX32" fmla="*/ 2022193 w 3970361"/>
              <a:gd name="connsiteY32" fmla="*/ 832974 h 836188"/>
              <a:gd name="connsiteX33" fmla="*/ 2515679 w 3970361"/>
              <a:gd name="connsiteY33" fmla="*/ 605735 h 836188"/>
              <a:gd name="connsiteX34" fmla="*/ 2706179 w 3970361"/>
              <a:gd name="connsiteY34" fmla="*/ 437006 h 836188"/>
              <a:gd name="connsiteX35" fmla="*/ 2891916 w 3970361"/>
              <a:gd name="connsiteY35" fmla="*/ 393123 h 836188"/>
              <a:gd name="connsiteX36" fmla="*/ 2925458 w 3970361"/>
              <a:gd name="connsiteY36" fmla="*/ 375461 h 836188"/>
              <a:gd name="connsiteX37" fmla="*/ 3194335 w 3970361"/>
              <a:gd name="connsiteY37" fmla="*/ 399586 h 836188"/>
              <a:gd name="connsiteX38" fmla="*/ 3292171 w 3970361"/>
              <a:gd name="connsiteY38" fmla="*/ 418323 h 836188"/>
              <a:gd name="connsiteX39" fmla="*/ 3435046 w 3970361"/>
              <a:gd name="connsiteY39" fmla="*/ 439755 h 836188"/>
              <a:gd name="connsiteX40" fmla="*/ 3519886 w 3970361"/>
              <a:gd name="connsiteY40" fmla="*/ 439728 h 836188"/>
              <a:gd name="connsiteX41" fmla="*/ 3702222 w 3970361"/>
              <a:gd name="connsiteY41" fmla="*/ 415235 h 836188"/>
              <a:gd name="connsiteX42" fmla="*/ 3849179 w 3970361"/>
              <a:gd name="connsiteY42" fmla="*/ 333592 h 836188"/>
              <a:gd name="connsiteX43" fmla="*/ 3968922 w 3970361"/>
              <a:gd name="connsiteY43" fmla="*/ 202964 h 836188"/>
              <a:gd name="connsiteX44" fmla="*/ 3914493 w 3970361"/>
              <a:gd name="connsiteY44" fmla="*/ 121321 h 836188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597724 w 3945035"/>
              <a:gd name="connsiteY17" fmla="*/ 174181 h 845505"/>
              <a:gd name="connsiteX18" fmla="*/ 1462560 w 3945035"/>
              <a:gd name="connsiteY18" fmla="*/ 309798 h 845505"/>
              <a:gd name="connsiteX19" fmla="*/ 1222167 w 3945035"/>
              <a:gd name="connsiteY19" fmla="*/ 18098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190871 w 3945035"/>
              <a:gd name="connsiteY27" fmla="*/ 290295 h 845505"/>
              <a:gd name="connsiteX28" fmla="*/ 1375928 w 3945035"/>
              <a:gd name="connsiteY28" fmla="*/ 395977 h 845505"/>
              <a:gd name="connsiteX29" fmla="*/ 1599085 w 3945035"/>
              <a:gd name="connsiteY29" fmla="*/ 4875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597724 w 3945035"/>
              <a:gd name="connsiteY17" fmla="*/ 174181 h 845505"/>
              <a:gd name="connsiteX18" fmla="*/ 1462560 w 3945035"/>
              <a:gd name="connsiteY18" fmla="*/ 3097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190871 w 3945035"/>
              <a:gd name="connsiteY27" fmla="*/ 290295 h 845505"/>
              <a:gd name="connsiteX28" fmla="*/ 1375928 w 3945035"/>
              <a:gd name="connsiteY28" fmla="*/ 395977 h 845505"/>
              <a:gd name="connsiteX29" fmla="*/ 1599085 w 3945035"/>
              <a:gd name="connsiteY29" fmla="*/ 4875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597724 w 3945035"/>
              <a:gd name="connsiteY17" fmla="*/ 174181 h 845505"/>
              <a:gd name="connsiteX18" fmla="*/ 1462560 w 3945035"/>
              <a:gd name="connsiteY18" fmla="*/ 3097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375928 w 3945035"/>
              <a:gd name="connsiteY28" fmla="*/ 395977 h 845505"/>
              <a:gd name="connsiteX29" fmla="*/ 1599085 w 3945035"/>
              <a:gd name="connsiteY29" fmla="*/ 4875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623124 w 3945035"/>
              <a:gd name="connsiteY17" fmla="*/ 428181 h 845505"/>
              <a:gd name="connsiteX18" fmla="*/ 1462560 w 3945035"/>
              <a:gd name="connsiteY18" fmla="*/ 3097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375928 w 3945035"/>
              <a:gd name="connsiteY28" fmla="*/ 395977 h 845505"/>
              <a:gd name="connsiteX29" fmla="*/ 1599085 w 3945035"/>
              <a:gd name="connsiteY29" fmla="*/ 4875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375928 w 3945035"/>
              <a:gd name="connsiteY28" fmla="*/ 395977 h 845505"/>
              <a:gd name="connsiteX29" fmla="*/ 1599085 w 3945035"/>
              <a:gd name="connsiteY29" fmla="*/ 4875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375928 w 3945035"/>
              <a:gd name="connsiteY28" fmla="*/ 39597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82781 w 3945035"/>
              <a:gd name="connsiteY16" fmla="*/ 288481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40624 w 3945035"/>
              <a:gd name="connsiteY15" fmla="*/ 391895 h 845505"/>
              <a:gd name="connsiteX16" fmla="*/ 1798656 w 3945035"/>
              <a:gd name="connsiteY16" fmla="*/ 5393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66024 w 3945035"/>
              <a:gd name="connsiteY15" fmla="*/ 649070 h 845505"/>
              <a:gd name="connsiteX16" fmla="*/ 1798656 w 3945035"/>
              <a:gd name="connsiteY16" fmla="*/ 5393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66024 w 3945035"/>
              <a:gd name="connsiteY15" fmla="*/ 649070 h 845505"/>
              <a:gd name="connsiteX16" fmla="*/ 1795481 w 3945035"/>
              <a:gd name="connsiteY16" fmla="*/ 5647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66024 w 3945035"/>
              <a:gd name="connsiteY15" fmla="*/ 649070 h 845505"/>
              <a:gd name="connsiteX16" fmla="*/ 1795481 w 3945035"/>
              <a:gd name="connsiteY16" fmla="*/ 5647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147453 w 3945035"/>
              <a:gd name="connsiteY14" fmla="*/ 555181 h 845505"/>
              <a:gd name="connsiteX15" fmla="*/ 1969199 w 3945035"/>
              <a:gd name="connsiteY15" fmla="*/ 680820 h 845505"/>
              <a:gd name="connsiteX16" fmla="*/ 1795481 w 3945035"/>
              <a:gd name="connsiteY16" fmla="*/ 5647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080778 w 3945035"/>
              <a:gd name="connsiteY14" fmla="*/ 745681 h 845505"/>
              <a:gd name="connsiteX15" fmla="*/ 1969199 w 3945035"/>
              <a:gd name="connsiteY15" fmla="*/ 680820 h 845505"/>
              <a:gd name="connsiteX16" fmla="*/ 1795481 w 3945035"/>
              <a:gd name="connsiteY16" fmla="*/ 5647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45505"/>
              <a:gd name="connsiteX1" fmla="*/ 3823853 w 3945035"/>
              <a:gd name="connsiteY1" fmla="*/ 217723 h 845505"/>
              <a:gd name="connsiteX2" fmla="*/ 3736767 w 3945035"/>
              <a:gd name="connsiteY2" fmla="*/ 304809 h 845505"/>
              <a:gd name="connsiteX3" fmla="*/ 3626549 w 3945035"/>
              <a:gd name="connsiteY3" fmla="*/ 365360 h 845505"/>
              <a:gd name="connsiteX4" fmla="*/ 3476190 w 3945035"/>
              <a:gd name="connsiteY4" fmla="*/ 368763 h 845505"/>
              <a:gd name="connsiteX5" fmla="*/ 3280248 w 3945035"/>
              <a:gd name="connsiteY5" fmla="*/ 354135 h 845505"/>
              <a:gd name="connsiteX6" fmla="*/ 3123425 w 3945035"/>
              <a:gd name="connsiteY6" fmla="*/ 339508 h 845505"/>
              <a:gd name="connsiteX7" fmla="*/ 2866590 w 3945035"/>
              <a:gd name="connsiteY7" fmla="*/ 334745 h 845505"/>
              <a:gd name="connsiteX8" fmla="*/ 2802501 w 3945035"/>
              <a:gd name="connsiteY8" fmla="*/ 334772 h 845505"/>
              <a:gd name="connsiteX9" fmla="*/ 2723375 w 3945035"/>
              <a:gd name="connsiteY9" fmla="*/ 362299 h 845505"/>
              <a:gd name="connsiteX10" fmla="*/ 2664389 w 3945035"/>
              <a:gd name="connsiteY10" fmla="*/ 380015 h 845505"/>
              <a:gd name="connsiteX11" fmla="*/ 2580160 w 3945035"/>
              <a:gd name="connsiteY11" fmla="*/ 413326 h 845505"/>
              <a:gd name="connsiteX12" fmla="*/ 2446810 w 3945035"/>
              <a:gd name="connsiteY12" fmla="*/ 522523 h 845505"/>
              <a:gd name="connsiteX13" fmla="*/ 2288967 w 3945035"/>
              <a:gd name="connsiteY13" fmla="*/ 609609 h 845505"/>
              <a:gd name="connsiteX14" fmla="*/ 2080778 w 3945035"/>
              <a:gd name="connsiteY14" fmla="*/ 745681 h 845505"/>
              <a:gd name="connsiteX15" fmla="*/ 1937449 w 3945035"/>
              <a:gd name="connsiteY15" fmla="*/ 690345 h 845505"/>
              <a:gd name="connsiteX16" fmla="*/ 1795481 w 3945035"/>
              <a:gd name="connsiteY16" fmla="*/ 564706 h 845505"/>
              <a:gd name="connsiteX17" fmla="*/ 1623124 w 3945035"/>
              <a:gd name="connsiteY17" fmla="*/ 428181 h 845505"/>
              <a:gd name="connsiteX18" fmla="*/ 1453035 w 3945035"/>
              <a:gd name="connsiteY18" fmla="*/ 322498 h 845505"/>
              <a:gd name="connsiteX19" fmla="*/ 1244392 w 3945035"/>
              <a:gd name="connsiteY19" fmla="*/ 212734 h 845505"/>
              <a:gd name="connsiteX20" fmla="*/ 857949 w 3945035"/>
              <a:gd name="connsiteY20" fmla="*/ 64870 h 845505"/>
              <a:gd name="connsiteX21" fmla="*/ 556324 w 3945035"/>
              <a:gd name="connsiteY21" fmla="*/ 42191 h 845505"/>
              <a:gd name="connsiteX22" fmla="*/ 37438 w 3945035"/>
              <a:gd name="connsiteY22" fmla="*/ 916 h 845505"/>
              <a:gd name="connsiteX23" fmla="*/ 108196 w 3945035"/>
              <a:gd name="connsiteY23" fmla="*/ 85734 h 845505"/>
              <a:gd name="connsiteX24" fmla="*/ 646131 w 3945035"/>
              <a:gd name="connsiteY24" fmla="*/ 131545 h 845505"/>
              <a:gd name="connsiteX25" fmla="*/ 886524 w 3945035"/>
              <a:gd name="connsiteY25" fmla="*/ 163748 h 845505"/>
              <a:gd name="connsiteX26" fmla="*/ 1075210 w 3945035"/>
              <a:gd name="connsiteY26" fmla="*/ 227702 h 845505"/>
              <a:gd name="connsiteX27" fmla="*/ 1251196 w 3945035"/>
              <a:gd name="connsiteY27" fmla="*/ 306170 h 845505"/>
              <a:gd name="connsiteX28" fmla="*/ 1404503 w 3945035"/>
              <a:gd name="connsiteY28" fmla="*/ 402327 h 845505"/>
              <a:gd name="connsiteX29" fmla="*/ 1583210 w 3945035"/>
              <a:gd name="connsiteY29" fmla="*/ 512998 h 845505"/>
              <a:gd name="connsiteX30" fmla="*/ 1747856 w 3945035"/>
              <a:gd name="connsiteY30" fmla="*/ 635009 h 845505"/>
              <a:gd name="connsiteX31" fmla="*/ 1868960 w 3945035"/>
              <a:gd name="connsiteY31" fmla="*/ 741145 h 845505"/>
              <a:gd name="connsiteX32" fmla="*/ 1996867 w 3945035"/>
              <a:gd name="connsiteY32" fmla="*/ 842291 h 845505"/>
              <a:gd name="connsiteX33" fmla="*/ 2490353 w 3945035"/>
              <a:gd name="connsiteY33" fmla="*/ 615052 h 845505"/>
              <a:gd name="connsiteX34" fmla="*/ 2680853 w 3945035"/>
              <a:gd name="connsiteY34" fmla="*/ 446323 h 845505"/>
              <a:gd name="connsiteX35" fmla="*/ 2866590 w 3945035"/>
              <a:gd name="connsiteY35" fmla="*/ 402440 h 845505"/>
              <a:gd name="connsiteX36" fmla="*/ 2900132 w 3945035"/>
              <a:gd name="connsiteY36" fmla="*/ 384778 h 845505"/>
              <a:gd name="connsiteX37" fmla="*/ 3169009 w 3945035"/>
              <a:gd name="connsiteY37" fmla="*/ 408903 h 845505"/>
              <a:gd name="connsiteX38" fmla="*/ 3266845 w 3945035"/>
              <a:gd name="connsiteY38" fmla="*/ 427640 h 845505"/>
              <a:gd name="connsiteX39" fmla="*/ 3409720 w 3945035"/>
              <a:gd name="connsiteY39" fmla="*/ 449072 h 845505"/>
              <a:gd name="connsiteX40" fmla="*/ 3494560 w 3945035"/>
              <a:gd name="connsiteY40" fmla="*/ 449045 h 845505"/>
              <a:gd name="connsiteX41" fmla="*/ 3676896 w 3945035"/>
              <a:gd name="connsiteY41" fmla="*/ 424552 h 845505"/>
              <a:gd name="connsiteX42" fmla="*/ 3823853 w 3945035"/>
              <a:gd name="connsiteY42" fmla="*/ 342909 h 845505"/>
              <a:gd name="connsiteX43" fmla="*/ 3943596 w 3945035"/>
              <a:gd name="connsiteY43" fmla="*/ 212281 h 845505"/>
              <a:gd name="connsiteX44" fmla="*/ 3889167 w 3945035"/>
              <a:gd name="connsiteY44" fmla="*/ 130638 h 845505"/>
              <a:gd name="connsiteX0" fmla="*/ 3889167 w 3945035"/>
              <a:gd name="connsiteY0" fmla="*/ 130638 h 839327"/>
              <a:gd name="connsiteX1" fmla="*/ 3823853 w 3945035"/>
              <a:gd name="connsiteY1" fmla="*/ 217723 h 839327"/>
              <a:gd name="connsiteX2" fmla="*/ 3736767 w 3945035"/>
              <a:gd name="connsiteY2" fmla="*/ 304809 h 839327"/>
              <a:gd name="connsiteX3" fmla="*/ 3626549 w 3945035"/>
              <a:gd name="connsiteY3" fmla="*/ 365360 h 839327"/>
              <a:gd name="connsiteX4" fmla="*/ 3476190 w 3945035"/>
              <a:gd name="connsiteY4" fmla="*/ 368763 h 839327"/>
              <a:gd name="connsiteX5" fmla="*/ 3280248 w 3945035"/>
              <a:gd name="connsiteY5" fmla="*/ 354135 h 839327"/>
              <a:gd name="connsiteX6" fmla="*/ 3123425 w 3945035"/>
              <a:gd name="connsiteY6" fmla="*/ 339508 h 839327"/>
              <a:gd name="connsiteX7" fmla="*/ 2866590 w 3945035"/>
              <a:gd name="connsiteY7" fmla="*/ 334745 h 839327"/>
              <a:gd name="connsiteX8" fmla="*/ 2802501 w 3945035"/>
              <a:gd name="connsiteY8" fmla="*/ 334772 h 839327"/>
              <a:gd name="connsiteX9" fmla="*/ 2723375 w 3945035"/>
              <a:gd name="connsiteY9" fmla="*/ 362299 h 839327"/>
              <a:gd name="connsiteX10" fmla="*/ 2664389 w 3945035"/>
              <a:gd name="connsiteY10" fmla="*/ 380015 h 839327"/>
              <a:gd name="connsiteX11" fmla="*/ 2580160 w 3945035"/>
              <a:gd name="connsiteY11" fmla="*/ 413326 h 839327"/>
              <a:gd name="connsiteX12" fmla="*/ 2446810 w 3945035"/>
              <a:gd name="connsiteY12" fmla="*/ 522523 h 839327"/>
              <a:gd name="connsiteX13" fmla="*/ 2288967 w 3945035"/>
              <a:gd name="connsiteY13" fmla="*/ 609609 h 839327"/>
              <a:gd name="connsiteX14" fmla="*/ 2080778 w 3945035"/>
              <a:gd name="connsiteY14" fmla="*/ 745681 h 839327"/>
              <a:gd name="connsiteX15" fmla="*/ 1937449 w 3945035"/>
              <a:gd name="connsiteY15" fmla="*/ 690345 h 839327"/>
              <a:gd name="connsiteX16" fmla="*/ 1795481 w 3945035"/>
              <a:gd name="connsiteY16" fmla="*/ 564706 h 839327"/>
              <a:gd name="connsiteX17" fmla="*/ 1623124 w 3945035"/>
              <a:gd name="connsiteY17" fmla="*/ 428181 h 839327"/>
              <a:gd name="connsiteX18" fmla="*/ 1453035 w 3945035"/>
              <a:gd name="connsiteY18" fmla="*/ 322498 h 839327"/>
              <a:gd name="connsiteX19" fmla="*/ 1244392 w 3945035"/>
              <a:gd name="connsiteY19" fmla="*/ 212734 h 839327"/>
              <a:gd name="connsiteX20" fmla="*/ 857949 w 3945035"/>
              <a:gd name="connsiteY20" fmla="*/ 64870 h 839327"/>
              <a:gd name="connsiteX21" fmla="*/ 556324 w 3945035"/>
              <a:gd name="connsiteY21" fmla="*/ 42191 h 839327"/>
              <a:gd name="connsiteX22" fmla="*/ 37438 w 3945035"/>
              <a:gd name="connsiteY22" fmla="*/ 916 h 839327"/>
              <a:gd name="connsiteX23" fmla="*/ 108196 w 3945035"/>
              <a:gd name="connsiteY23" fmla="*/ 85734 h 839327"/>
              <a:gd name="connsiteX24" fmla="*/ 646131 w 3945035"/>
              <a:gd name="connsiteY24" fmla="*/ 131545 h 839327"/>
              <a:gd name="connsiteX25" fmla="*/ 886524 w 3945035"/>
              <a:gd name="connsiteY25" fmla="*/ 163748 h 839327"/>
              <a:gd name="connsiteX26" fmla="*/ 1075210 w 3945035"/>
              <a:gd name="connsiteY26" fmla="*/ 227702 h 839327"/>
              <a:gd name="connsiteX27" fmla="*/ 1251196 w 3945035"/>
              <a:gd name="connsiteY27" fmla="*/ 306170 h 839327"/>
              <a:gd name="connsiteX28" fmla="*/ 1404503 w 3945035"/>
              <a:gd name="connsiteY28" fmla="*/ 402327 h 839327"/>
              <a:gd name="connsiteX29" fmla="*/ 1583210 w 3945035"/>
              <a:gd name="connsiteY29" fmla="*/ 512998 h 839327"/>
              <a:gd name="connsiteX30" fmla="*/ 1747856 w 3945035"/>
              <a:gd name="connsiteY30" fmla="*/ 635009 h 839327"/>
              <a:gd name="connsiteX31" fmla="*/ 1868960 w 3945035"/>
              <a:gd name="connsiteY31" fmla="*/ 741145 h 839327"/>
              <a:gd name="connsiteX32" fmla="*/ 2092117 w 3945035"/>
              <a:gd name="connsiteY32" fmla="*/ 835941 h 839327"/>
              <a:gd name="connsiteX33" fmla="*/ 2490353 w 3945035"/>
              <a:gd name="connsiteY33" fmla="*/ 615052 h 839327"/>
              <a:gd name="connsiteX34" fmla="*/ 2680853 w 3945035"/>
              <a:gd name="connsiteY34" fmla="*/ 446323 h 839327"/>
              <a:gd name="connsiteX35" fmla="*/ 2866590 w 3945035"/>
              <a:gd name="connsiteY35" fmla="*/ 402440 h 839327"/>
              <a:gd name="connsiteX36" fmla="*/ 2900132 w 3945035"/>
              <a:gd name="connsiteY36" fmla="*/ 384778 h 839327"/>
              <a:gd name="connsiteX37" fmla="*/ 3169009 w 3945035"/>
              <a:gd name="connsiteY37" fmla="*/ 408903 h 839327"/>
              <a:gd name="connsiteX38" fmla="*/ 3266845 w 3945035"/>
              <a:gd name="connsiteY38" fmla="*/ 427640 h 839327"/>
              <a:gd name="connsiteX39" fmla="*/ 3409720 w 3945035"/>
              <a:gd name="connsiteY39" fmla="*/ 449072 h 839327"/>
              <a:gd name="connsiteX40" fmla="*/ 3494560 w 3945035"/>
              <a:gd name="connsiteY40" fmla="*/ 449045 h 839327"/>
              <a:gd name="connsiteX41" fmla="*/ 3676896 w 3945035"/>
              <a:gd name="connsiteY41" fmla="*/ 424552 h 839327"/>
              <a:gd name="connsiteX42" fmla="*/ 3823853 w 3945035"/>
              <a:gd name="connsiteY42" fmla="*/ 342909 h 839327"/>
              <a:gd name="connsiteX43" fmla="*/ 3943596 w 3945035"/>
              <a:gd name="connsiteY43" fmla="*/ 212281 h 839327"/>
              <a:gd name="connsiteX44" fmla="*/ 3889167 w 3945035"/>
              <a:gd name="connsiteY44" fmla="*/ 130638 h 839327"/>
              <a:gd name="connsiteX0" fmla="*/ 3889167 w 3945035"/>
              <a:gd name="connsiteY0" fmla="*/ 130638 h 846258"/>
              <a:gd name="connsiteX1" fmla="*/ 3823853 w 3945035"/>
              <a:gd name="connsiteY1" fmla="*/ 217723 h 846258"/>
              <a:gd name="connsiteX2" fmla="*/ 3736767 w 3945035"/>
              <a:gd name="connsiteY2" fmla="*/ 304809 h 846258"/>
              <a:gd name="connsiteX3" fmla="*/ 3626549 w 3945035"/>
              <a:gd name="connsiteY3" fmla="*/ 365360 h 846258"/>
              <a:gd name="connsiteX4" fmla="*/ 3476190 w 3945035"/>
              <a:gd name="connsiteY4" fmla="*/ 368763 h 846258"/>
              <a:gd name="connsiteX5" fmla="*/ 3280248 w 3945035"/>
              <a:gd name="connsiteY5" fmla="*/ 354135 h 846258"/>
              <a:gd name="connsiteX6" fmla="*/ 3123425 w 3945035"/>
              <a:gd name="connsiteY6" fmla="*/ 339508 h 846258"/>
              <a:gd name="connsiteX7" fmla="*/ 2866590 w 3945035"/>
              <a:gd name="connsiteY7" fmla="*/ 334745 h 846258"/>
              <a:gd name="connsiteX8" fmla="*/ 2802501 w 3945035"/>
              <a:gd name="connsiteY8" fmla="*/ 334772 h 846258"/>
              <a:gd name="connsiteX9" fmla="*/ 2723375 w 3945035"/>
              <a:gd name="connsiteY9" fmla="*/ 362299 h 846258"/>
              <a:gd name="connsiteX10" fmla="*/ 2664389 w 3945035"/>
              <a:gd name="connsiteY10" fmla="*/ 380015 h 846258"/>
              <a:gd name="connsiteX11" fmla="*/ 2580160 w 3945035"/>
              <a:gd name="connsiteY11" fmla="*/ 413326 h 846258"/>
              <a:gd name="connsiteX12" fmla="*/ 2446810 w 3945035"/>
              <a:gd name="connsiteY12" fmla="*/ 522523 h 846258"/>
              <a:gd name="connsiteX13" fmla="*/ 2288967 w 3945035"/>
              <a:gd name="connsiteY13" fmla="*/ 609609 h 846258"/>
              <a:gd name="connsiteX14" fmla="*/ 2080778 w 3945035"/>
              <a:gd name="connsiteY14" fmla="*/ 745681 h 846258"/>
              <a:gd name="connsiteX15" fmla="*/ 1937449 w 3945035"/>
              <a:gd name="connsiteY15" fmla="*/ 690345 h 846258"/>
              <a:gd name="connsiteX16" fmla="*/ 1795481 w 3945035"/>
              <a:gd name="connsiteY16" fmla="*/ 564706 h 846258"/>
              <a:gd name="connsiteX17" fmla="*/ 1623124 w 3945035"/>
              <a:gd name="connsiteY17" fmla="*/ 428181 h 846258"/>
              <a:gd name="connsiteX18" fmla="*/ 1453035 w 3945035"/>
              <a:gd name="connsiteY18" fmla="*/ 322498 h 846258"/>
              <a:gd name="connsiteX19" fmla="*/ 1244392 w 3945035"/>
              <a:gd name="connsiteY19" fmla="*/ 212734 h 846258"/>
              <a:gd name="connsiteX20" fmla="*/ 857949 w 3945035"/>
              <a:gd name="connsiteY20" fmla="*/ 64870 h 846258"/>
              <a:gd name="connsiteX21" fmla="*/ 556324 w 3945035"/>
              <a:gd name="connsiteY21" fmla="*/ 42191 h 846258"/>
              <a:gd name="connsiteX22" fmla="*/ 37438 w 3945035"/>
              <a:gd name="connsiteY22" fmla="*/ 916 h 846258"/>
              <a:gd name="connsiteX23" fmla="*/ 108196 w 3945035"/>
              <a:gd name="connsiteY23" fmla="*/ 85734 h 846258"/>
              <a:gd name="connsiteX24" fmla="*/ 646131 w 3945035"/>
              <a:gd name="connsiteY24" fmla="*/ 131545 h 846258"/>
              <a:gd name="connsiteX25" fmla="*/ 886524 w 3945035"/>
              <a:gd name="connsiteY25" fmla="*/ 163748 h 846258"/>
              <a:gd name="connsiteX26" fmla="*/ 1075210 w 3945035"/>
              <a:gd name="connsiteY26" fmla="*/ 227702 h 846258"/>
              <a:gd name="connsiteX27" fmla="*/ 1251196 w 3945035"/>
              <a:gd name="connsiteY27" fmla="*/ 306170 h 846258"/>
              <a:gd name="connsiteX28" fmla="*/ 1404503 w 3945035"/>
              <a:gd name="connsiteY28" fmla="*/ 402327 h 846258"/>
              <a:gd name="connsiteX29" fmla="*/ 1583210 w 3945035"/>
              <a:gd name="connsiteY29" fmla="*/ 512998 h 846258"/>
              <a:gd name="connsiteX30" fmla="*/ 1747856 w 3945035"/>
              <a:gd name="connsiteY30" fmla="*/ 635009 h 846258"/>
              <a:gd name="connsiteX31" fmla="*/ 1868960 w 3945035"/>
              <a:gd name="connsiteY31" fmla="*/ 741145 h 846258"/>
              <a:gd name="connsiteX32" fmla="*/ 2092117 w 3945035"/>
              <a:gd name="connsiteY32" fmla="*/ 835941 h 846258"/>
              <a:gd name="connsiteX33" fmla="*/ 2490353 w 3945035"/>
              <a:gd name="connsiteY33" fmla="*/ 615052 h 846258"/>
              <a:gd name="connsiteX34" fmla="*/ 2680853 w 3945035"/>
              <a:gd name="connsiteY34" fmla="*/ 446323 h 846258"/>
              <a:gd name="connsiteX35" fmla="*/ 2866590 w 3945035"/>
              <a:gd name="connsiteY35" fmla="*/ 402440 h 846258"/>
              <a:gd name="connsiteX36" fmla="*/ 2900132 w 3945035"/>
              <a:gd name="connsiteY36" fmla="*/ 384778 h 846258"/>
              <a:gd name="connsiteX37" fmla="*/ 3169009 w 3945035"/>
              <a:gd name="connsiteY37" fmla="*/ 408903 h 846258"/>
              <a:gd name="connsiteX38" fmla="*/ 3266845 w 3945035"/>
              <a:gd name="connsiteY38" fmla="*/ 427640 h 846258"/>
              <a:gd name="connsiteX39" fmla="*/ 3409720 w 3945035"/>
              <a:gd name="connsiteY39" fmla="*/ 449072 h 846258"/>
              <a:gd name="connsiteX40" fmla="*/ 3494560 w 3945035"/>
              <a:gd name="connsiteY40" fmla="*/ 449045 h 846258"/>
              <a:gd name="connsiteX41" fmla="*/ 3676896 w 3945035"/>
              <a:gd name="connsiteY41" fmla="*/ 424552 h 846258"/>
              <a:gd name="connsiteX42" fmla="*/ 3823853 w 3945035"/>
              <a:gd name="connsiteY42" fmla="*/ 342909 h 846258"/>
              <a:gd name="connsiteX43" fmla="*/ 3943596 w 3945035"/>
              <a:gd name="connsiteY43" fmla="*/ 212281 h 846258"/>
              <a:gd name="connsiteX44" fmla="*/ 3889167 w 3945035"/>
              <a:gd name="connsiteY44" fmla="*/ 130638 h 846258"/>
              <a:gd name="connsiteX0" fmla="*/ 3889167 w 3945035"/>
              <a:gd name="connsiteY0" fmla="*/ 130638 h 846258"/>
              <a:gd name="connsiteX1" fmla="*/ 3823853 w 3945035"/>
              <a:gd name="connsiteY1" fmla="*/ 217723 h 846258"/>
              <a:gd name="connsiteX2" fmla="*/ 3736767 w 3945035"/>
              <a:gd name="connsiteY2" fmla="*/ 304809 h 846258"/>
              <a:gd name="connsiteX3" fmla="*/ 3626549 w 3945035"/>
              <a:gd name="connsiteY3" fmla="*/ 365360 h 846258"/>
              <a:gd name="connsiteX4" fmla="*/ 3476190 w 3945035"/>
              <a:gd name="connsiteY4" fmla="*/ 368763 h 846258"/>
              <a:gd name="connsiteX5" fmla="*/ 3280248 w 3945035"/>
              <a:gd name="connsiteY5" fmla="*/ 354135 h 846258"/>
              <a:gd name="connsiteX6" fmla="*/ 3123425 w 3945035"/>
              <a:gd name="connsiteY6" fmla="*/ 339508 h 846258"/>
              <a:gd name="connsiteX7" fmla="*/ 2866590 w 3945035"/>
              <a:gd name="connsiteY7" fmla="*/ 334745 h 846258"/>
              <a:gd name="connsiteX8" fmla="*/ 2802501 w 3945035"/>
              <a:gd name="connsiteY8" fmla="*/ 334772 h 846258"/>
              <a:gd name="connsiteX9" fmla="*/ 2723375 w 3945035"/>
              <a:gd name="connsiteY9" fmla="*/ 362299 h 846258"/>
              <a:gd name="connsiteX10" fmla="*/ 2664389 w 3945035"/>
              <a:gd name="connsiteY10" fmla="*/ 380015 h 846258"/>
              <a:gd name="connsiteX11" fmla="*/ 2580160 w 3945035"/>
              <a:gd name="connsiteY11" fmla="*/ 413326 h 846258"/>
              <a:gd name="connsiteX12" fmla="*/ 2465860 w 3945035"/>
              <a:gd name="connsiteY12" fmla="*/ 557448 h 846258"/>
              <a:gd name="connsiteX13" fmla="*/ 2288967 w 3945035"/>
              <a:gd name="connsiteY13" fmla="*/ 609609 h 846258"/>
              <a:gd name="connsiteX14" fmla="*/ 2080778 w 3945035"/>
              <a:gd name="connsiteY14" fmla="*/ 745681 h 846258"/>
              <a:gd name="connsiteX15" fmla="*/ 1937449 w 3945035"/>
              <a:gd name="connsiteY15" fmla="*/ 690345 h 846258"/>
              <a:gd name="connsiteX16" fmla="*/ 1795481 w 3945035"/>
              <a:gd name="connsiteY16" fmla="*/ 564706 h 846258"/>
              <a:gd name="connsiteX17" fmla="*/ 1623124 w 3945035"/>
              <a:gd name="connsiteY17" fmla="*/ 428181 h 846258"/>
              <a:gd name="connsiteX18" fmla="*/ 1453035 w 3945035"/>
              <a:gd name="connsiteY18" fmla="*/ 322498 h 846258"/>
              <a:gd name="connsiteX19" fmla="*/ 1244392 w 3945035"/>
              <a:gd name="connsiteY19" fmla="*/ 212734 h 846258"/>
              <a:gd name="connsiteX20" fmla="*/ 857949 w 3945035"/>
              <a:gd name="connsiteY20" fmla="*/ 64870 h 846258"/>
              <a:gd name="connsiteX21" fmla="*/ 556324 w 3945035"/>
              <a:gd name="connsiteY21" fmla="*/ 42191 h 846258"/>
              <a:gd name="connsiteX22" fmla="*/ 37438 w 3945035"/>
              <a:gd name="connsiteY22" fmla="*/ 916 h 846258"/>
              <a:gd name="connsiteX23" fmla="*/ 108196 w 3945035"/>
              <a:gd name="connsiteY23" fmla="*/ 85734 h 846258"/>
              <a:gd name="connsiteX24" fmla="*/ 646131 w 3945035"/>
              <a:gd name="connsiteY24" fmla="*/ 131545 h 846258"/>
              <a:gd name="connsiteX25" fmla="*/ 886524 w 3945035"/>
              <a:gd name="connsiteY25" fmla="*/ 163748 h 846258"/>
              <a:gd name="connsiteX26" fmla="*/ 1075210 w 3945035"/>
              <a:gd name="connsiteY26" fmla="*/ 227702 h 846258"/>
              <a:gd name="connsiteX27" fmla="*/ 1251196 w 3945035"/>
              <a:gd name="connsiteY27" fmla="*/ 306170 h 846258"/>
              <a:gd name="connsiteX28" fmla="*/ 1404503 w 3945035"/>
              <a:gd name="connsiteY28" fmla="*/ 402327 h 846258"/>
              <a:gd name="connsiteX29" fmla="*/ 1583210 w 3945035"/>
              <a:gd name="connsiteY29" fmla="*/ 512998 h 846258"/>
              <a:gd name="connsiteX30" fmla="*/ 1747856 w 3945035"/>
              <a:gd name="connsiteY30" fmla="*/ 635009 h 846258"/>
              <a:gd name="connsiteX31" fmla="*/ 1868960 w 3945035"/>
              <a:gd name="connsiteY31" fmla="*/ 741145 h 846258"/>
              <a:gd name="connsiteX32" fmla="*/ 2092117 w 3945035"/>
              <a:gd name="connsiteY32" fmla="*/ 835941 h 846258"/>
              <a:gd name="connsiteX33" fmla="*/ 2490353 w 3945035"/>
              <a:gd name="connsiteY33" fmla="*/ 615052 h 846258"/>
              <a:gd name="connsiteX34" fmla="*/ 2680853 w 3945035"/>
              <a:gd name="connsiteY34" fmla="*/ 446323 h 846258"/>
              <a:gd name="connsiteX35" fmla="*/ 2866590 w 3945035"/>
              <a:gd name="connsiteY35" fmla="*/ 402440 h 846258"/>
              <a:gd name="connsiteX36" fmla="*/ 2900132 w 3945035"/>
              <a:gd name="connsiteY36" fmla="*/ 384778 h 846258"/>
              <a:gd name="connsiteX37" fmla="*/ 3169009 w 3945035"/>
              <a:gd name="connsiteY37" fmla="*/ 408903 h 846258"/>
              <a:gd name="connsiteX38" fmla="*/ 3266845 w 3945035"/>
              <a:gd name="connsiteY38" fmla="*/ 427640 h 846258"/>
              <a:gd name="connsiteX39" fmla="*/ 3409720 w 3945035"/>
              <a:gd name="connsiteY39" fmla="*/ 449072 h 846258"/>
              <a:gd name="connsiteX40" fmla="*/ 3494560 w 3945035"/>
              <a:gd name="connsiteY40" fmla="*/ 449045 h 846258"/>
              <a:gd name="connsiteX41" fmla="*/ 3676896 w 3945035"/>
              <a:gd name="connsiteY41" fmla="*/ 424552 h 846258"/>
              <a:gd name="connsiteX42" fmla="*/ 3823853 w 3945035"/>
              <a:gd name="connsiteY42" fmla="*/ 342909 h 846258"/>
              <a:gd name="connsiteX43" fmla="*/ 3943596 w 3945035"/>
              <a:gd name="connsiteY43" fmla="*/ 212281 h 846258"/>
              <a:gd name="connsiteX44" fmla="*/ 3889167 w 3945035"/>
              <a:gd name="connsiteY44" fmla="*/ 130638 h 846258"/>
              <a:gd name="connsiteX0" fmla="*/ 3889167 w 3945035"/>
              <a:gd name="connsiteY0" fmla="*/ 130638 h 846258"/>
              <a:gd name="connsiteX1" fmla="*/ 3823853 w 3945035"/>
              <a:gd name="connsiteY1" fmla="*/ 217723 h 846258"/>
              <a:gd name="connsiteX2" fmla="*/ 3736767 w 3945035"/>
              <a:gd name="connsiteY2" fmla="*/ 304809 h 846258"/>
              <a:gd name="connsiteX3" fmla="*/ 3626549 w 3945035"/>
              <a:gd name="connsiteY3" fmla="*/ 365360 h 846258"/>
              <a:gd name="connsiteX4" fmla="*/ 3476190 w 3945035"/>
              <a:gd name="connsiteY4" fmla="*/ 368763 h 846258"/>
              <a:gd name="connsiteX5" fmla="*/ 3280248 w 3945035"/>
              <a:gd name="connsiteY5" fmla="*/ 354135 h 846258"/>
              <a:gd name="connsiteX6" fmla="*/ 3123425 w 3945035"/>
              <a:gd name="connsiteY6" fmla="*/ 339508 h 846258"/>
              <a:gd name="connsiteX7" fmla="*/ 2866590 w 3945035"/>
              <a:gd name="connsiteY7" fmla="*/ 334745 h 846258"/>
              <a:gd name="connsiteX8" fmla="*/ 2802501 w 3945035"/>
              <a:gd name="connsiteY8" fmla="*/ 334772 h 846258"/>
              <a:gd name="connsiteX9" fmla="*/ 2723375 w 3945035"/>
              <a:gd name="connsiteY9" fmla="*/ 362299 h 846258"/>
              <a:gd name="connsiteX10" fmla="*/ 2664389 w 3945035"/>
              <a:gd name="connsiteY10" fmla="*/ 380015 h 846258"/>
              <a:gd name="connsiteX11" fmla="*/ 2580160 w 3945035"/>
              <a:gd name="connsiteY11" fmla="*/ 413326 h 846258"/>
              <a:gd name="connsiteX12" fmla="*/ 2465860 w 3945035"/>
              <a:gd name="connsiteY12" fmla="*/ 557448 h 846258"/>
              <a:gd name="connsiteX13" fmla="*/ 2269917 w 3945035"/>
              <a:gd name="connsiteY13" fmla="*/ 644534 h 846258"/>
              <a:gd name="connsiteX14" fmla="*/ 2080778 w 3945035"/>
              <a:gd name="connsiteY14" fmla="*/ 745681 h 846258"/>
              <a:gd name="connsiteX15" fmla="*/ 1937449 w 3945035"/>
              <a:gd name="connsiteY15" fmla="*/ 690345 h 846258"/>
              <a:gd name="connsiteX16" fmla="*/ 1795481 w 3945035"/>
              <a:gd name="connsiteY16" fmla="*/ 564706 h 846258"/>
              <a:gd name="connsiteX17" fmla="*/ 1623124 w 3945035"/>
              <a:gd name="connsiteY17" fmla="*/ 428181 h 846258"/>
              <a:gd name="connsiteX18" fmla="*/ 1453035 w 3945035"/>
              <a:gd name="connsiteY18" fmla="*/ 322498 h 846258"/>
              <a:gd name="connsiteX19" fmla="*/ 1244392 w 3945035"/>
              <a:gd name="connsiteY19" fmla="*/ 212734 h 846258"/>
              <a:gd name="connsiteX20" fmla="*/ 857949 w 3945035"/>
              <a:gd name="connsiteY20" fmla="*/ 64870 h 846258"/>
              <a:gd name="connsiteX21" fmla="*/ 556324 w 3945035"/>
              <a:gd name="connsiteY21" fmla="*/ 42191 h 846258"/>
              <a:gd name="connsiteX22" fmla="*/ 37438 w 3945035"/>
              <a:gd name="connsiteY22" fmla="*/ 916 h 846258"/>
              <a:gd name="connsiteX23" fmla="*/ 108196 w 3945035"/>
              <a:gd name="connsiteY23" fmla="*/ 85734 h 846258"/>
              <a:gd name="connsiteX24" fmla="*/ 646131 w 3945035"/>
              <a:gd name="connsiteY24" fmla="*/ 131545 h 846258"/>
              <a:gd name="connsiteX25" fmla="*/ 886524 w 3945035"/>
              <a:gd name="connsiteY25" fmla="*/ 163748 h 846258"/>
              <a:gd name="connsiteX26" fmla="*/ 1075210 w 3945035"/>
              <a:gd name="connsiteY26" fmla="*/ 227702 h 846258"/>
              <a:gd name="connsiteX27" fmla="*/ 1251196 w 3945035"/>
              <a:gd name="connsiteY27" fmla="*/ 306170 h 846258"/>
              <a:gd name="connsiteX28" fmla="*/ 1404503 w 3945035"/>
              <a:gd name="connsiteY28" fmla="*/ 402327 h 846258"/>
              <a:gd name="connsiteX29" fmla="*/ 1583210 w 3945035"/>
              <a:gd name="connsiteY29" fmla="*/ 512998 h 846258"/>
              <a:gd name="connsiteX30" fmla="*/ 1747856 w 3945035"/>
              <a:gd name="connsiteY30" fmla="*/ 635009 h 846258"/>
              <a:gd name="connsiteX31" fmla="*/ 1868960 w 3945035"/>
              <a:gd name="connsiteY31" fmla="*/ 741145 h 846258"/>
              <a:gd name="connsiteX32" fmla="*/ 2092117 w 3945035"/>
              <a:gd name="connsiteY32" fmla="*/ 835941 h 846258"/>
              <a:gd name="connsiteX33" fmla="*/ 2490353 w 3945035"/>
              <a:gd name="connsiteY33" fmla="*/ 615052 h 846258"/>
              <a:gd name="connsiteX34" fmla="*/ 2680853 w 3945035"/>
              <a:gd name="connsiteY34" fmla="*/ 446323 h 846258"/>
              <a:gd name="connsiteX35" fmla="*/ 2866590 w 3945035"/>
              <a:gd name="connsiteY35" fmla="*/ 402440 h 846258"/>
              <a:gd name="connsiteX36" fmla="*/ 2900132 w 3945035"/>
              <a:gd name="connsiteY36" fmla="*/ 384778 h 846258"/>
              <a:gd name="connsiteX37" fmla="*/ 3169009 w 3945035"/>
              <a:gd name="connsiteY37" fmla="*/ 408903 h 846258"/>
              <a:gd name="connsiteX38" fmla="*/ 3266845 w 3945035"/>
              <a:gd name="connsiteY38" fmla="*/ 427640 h 846258"/>
              <a:gd name="connsiteX39" fmla="*/ 3409720 w 3945035"/>
              <a:gd name="connsiteY39" fmla="*/ 449072 h 846258"/>
              <a:gd name="connsiteX40" fmla="*/ 3494560 w 3945035"/>
              <a:gd name="connsiteY40" fmla="*/ 449045 h 846258"/>
              <a:gd name="connsiteX41" fmla="*/ 3676896 w 3945035"/>
              <a:gd name="connsiteY41" fmla="*/ 424552 h 846258"/>
              <a:gd name="connsiteX42" fmla="*/ 3823853 w 3945035"/>
              <a:gd name="connsiteY42" fmla="*/ 342909 h 846258"/>
              <a:gd name="connsiteX43" fmla="*/ 3943596 w 3945035"/>
              <a:gd name="connsiteY43" fmla="*/ 212281 h 846258"/>
              <a:gd name="connsiteX44" fmla="*/ 3889167 w 3945035"/>
              <a:gd name="connsiteY44" fmla="*/ 130638 h 846258"/>
              <a:gd name="connsiteX0" fmla="*/ 3889167 w 3945035"/>
              <a:gd name="connsiteY0" fmla="*/ 130638 h 846258"/>
              <a:gd name="connsiteX1" fmla="*/ 3823853 w 3945035"/>
              <a:gd name="connsiteY1" fmla="*/ 217723 h 846258"/>
              <a:gd name="connsiteX2" fmla="*/ 3736767 w 3945035"/>
              <a:gd name="connsiteY2" fmla="*/ 304809 h 846258"/>
              <a:gd name="connsiteX3" fmla="*/ 3626549 w 3945035"/>
              <a:gd name="connsiteY3" fmla="*/ 365360 h 846258"/>
              <a:gd name="connsiteX4" fmla="*/ 3476190 w 3945035"/>
              <a:gd name="connsiteY4" fmla="*/ 368763 h 846258"/>
              <a:gd name="connsiteX5" fmla="*/ 3280248 w 3945035"/>
              <a:gd name="connsiteY5" fmla="*/ 354135 h 846258"/>
              <a:gd name="connsiteX6" fmla="*/ 3123425 w 3945035"/>
              <a:gd name="connsiteY6" fmla="*/ 339508 h 846258"/>
              <a:gd name="connsiteX7" fmla="*/ 2866590 w 3945035"/>
              <a:gd name="connsiteY7" fmla="*/ 334745 h 846258"/>
              <a:gd name="connsiteX8" fmla="*/ 2802501 w 3945035"/>
              <a:gd name="connsiteY8" fmla="*/ 334772 h 846258"/>
              <a:gd name="connsiteX9" fmla="*/ 2723375 w 3945035"/>
              <a:gd name="connsiteY9" fmla="*/ 362299 h 846258"/>
              <a:gd name="connsiteX10" fmla="*/ 2664389 w 3945035"/>
              <a:gd name="connsiteY10" fmla="*/ 380015 h 846258"/>
              <a:gd name="connsiteX11" fmla="*/ 2580160 w 3945035"/>
              <a:gd name="connsiteY11" fmla="*/ 413326 h 846258"/>
              <a:gd name="connsiteX12" fmla="*/ 2437285 w 3945035"/>
              <a:gd name="connsiteY12" fmla="*/ 522523 h 846258"/>
              <a:gd name="connsiteX13" fmla="*/ 2269917 w 3945035"/>
              <a:gd name="connsiteY13" fmla="*/ 644534 h 846258"/>
              <a:gd name="connsiteX14" fmla="*/ 2080778 w 3945035"/>
              <a:gd name="connsiteY14" fmla="*/ 745681 h 846258"/>
              <a:gd name="connsiteX15" fmla="*/ 1937449 w 3945035"/>
              <a:gd name="connsiteY15" fmla="*/ 690345 h 846258"/>
              <a:gd name="connsiteX16" fmla="*/ 1795481 w 3945035"/>
              <a:gd name="connsiteY16" fmla="*/ 564706 h 846258"/>
              <a:gd name="connsiteX17" fmla="*/ 1623124 w 3945035"/>
              <a:gd name="connsiteY17" fmla="*/ 428181 h 846258"/>
              <a:gd name="connsiteX18" fmla="*/ 1453035 w 3945035"/>
              <a:gd name="connsiteY18" fmla="*/ 322498 h 846258"/>
              <a:gd name="connsiteX19" fmla="*/ 1244392 w 3945035"/>
              <a:gd name="connsiteY19" fmla="*/ 212734 h 846258"/>
              <a:gd name="connsiteX20" fmla="*/ 857949 w 3945035"/>
              <a:gd name="connsiteY20" fmla="*/ 64870 h 846258"/>
              <a:gd name="connsiteX21" fmla="*/ 556324 w 3945035"/>
              <a:gd name="connsiteY21" fmla="*/ 42191 h 846258"/>
              <a:gd name="connsiteX22" fmla="*/ 37438 w 3945035"/>
              <a:gd name="connsiteY22" fmla="*/ 916 h 846258"/>
              <a:gd name="connsiteX23" fmla="*/ 108196 w 3945035"/>
              <a:gd name="connsiteY23" fmla="*/ 85734 h 846258"/>
              <a:gd name="connsiteX24" fmla="*/ 646131 w 3945035"/>
              <a:gd name="connsiteY24" fmla="*/ 131545 h 846258"/>
              <a:gd name="connsiteX25" fmla="*/ 886524 w 3945035"/>
              <a:gd name="connsiteY25" fmla="*/ 163748 h 846258"/>
              <a:gd name="connsiteX26" fmla="*/ 1075210 w 3945035"/>
              <a:gd name="connsiteY26" fmla="*/ 227702 h 846258"/>
              <a:gd name="connsiteX27" fmla="*/ 1251196 w 3945035"/>
              <a:gd name="connsiteY27" fmla="*/ 306170 h 846258"/>
              <a:gd name="connsiteX28" fmla="*/ 1404503 w 3945035"/>
              <a:gd name="connsiteY28" fmla="*/ 402327 h 846258"/>
              <a:gd name="connsiteX29" fmla="*/ 1583210 w 3945035"/>
              <a:gd name="connsiteY29" fmla="*/ 512998 h 846258"/>
              <a:gd name="connsiteX30" fmla="*/ 1747856 w 3945035"/>
              <a:gd name="connsiteY30" fmla="*/ 635009 h 846258"/>
              <a:gd name="connsiteX31" fmla="*/ 1868960 w 3945035"/>
              <a:gd name="connsiteY31" fmla="*/ 741145 h 846258"/>
              <a:gd name="connsiteX32" fmla="*/ 2092117 w 3945035"/>
              <a:gd name="connsiteY32" fmla="*/ 835941 h 846258"/>
              <a:gd name="connsiteX33" fmla="*/ 2490353 w 3945035"/>
              <a:gd name="connsiteY33" fmla="*/ 615052 h 846258"/>
              <a:gd name="connsiteX34" fmla="*/ 2680853 w 3945035"/>
              <a:gd name="connsiteY34" fmla="*/ 446323 h 846258"/>
              <a:gd name="connsiteX35" fmla="*/ 2866590 w 3945035"/>
              <a:gd name="connsiteY35" fmla="*/ 402440 h 846258"/>
              <a:gd name="connsiteX36" fmla="*/ 2900132 w 3945035"/>
              <a:gd name="connsiteY36" fmla="*/ 384778 h 846258"/>
              <a:gd name="connsiteX37" fmla="*/ 3169009 w 3945035"/>
              <a:gd name="connsiteY37" fmla="*/ 408903 h 846258"/>
              <a:gd name="connsiteX38" fmla="*/ 3266845 w 3945035"/>
              <a:gd name="connsiteY38" fmla="*/ 427640 h 846258"/>
              <a:gd name="connsiteX39" fmla="*/ 3409720 w 3945035"/>
              <a:gd name="connsiteY39" fmla="*/ 449072 h 846258"/>
              <a:gd name="connsiteX40" fmla="*/ 3494560 w 3945035"/>
              <a:gd name="connsiteY40" fmla="*/ 449045 h 846258"/>
              <a:gd name="connsiteX41" fmla="*/ 3676896 w 3945035"/>
              <a:gd name="connsiteY41" fmla="*/ 424552 h 846258"/>
              <a:gd name="connsiteX42" fmla="*/ 3823853 w 3945035"/>
              <a:gd name="connsiteY42" fmla="*/ 342909 h 846258"/>
              <a:gd name="connsiteX43" fmla="*/ 3943596 w 3945035"/>
              <a:gd name="connsiteY43" fmla="*/ 212281 h 846258"/>
              <a:gd name="connsiteX44" fmla="*/ 3889167 w 3945035"/>
              <a:gd name="connsiteY44" fmla="*/ 130638 h 846258"/>
              <a:gd name="connsiteX0" fmla="*/ 3889167 w 3945035"/>
              <a:gd name="connsiteY0" fmla="*/ 130638 h 838526"/>
              <a:gd name="connsiteX1" fmla="*/ 3823853 w 3945035"/>
              <a:gd name="connsiteY1" fmla="*/ 217723 h 838526"/>
              <a:gd name="connsiteX2" fmla="*/ 3736767 w 3945035"/>
              <a:gd name="connsiteY2" fmla="*/ 304809 h 838526"/>
              <a:gd name="connsiteX3" fmla="*/ 3626549 w 3945035"/>
              <a:gd name="connsiteY3" fmla="*/ 365360 h 838526"/>
              <a:gd name="connsiteX4" fmla="*/ 3476190 w 3945035"/>
              <a:gd name="connsiteY4" fmla="*/ 368763 h 838526"/>
              <a:gd name="connsiteX5" fmla="*/ 3280248 w 3945035"/>
              <a:gd name="connsiteY5" fmla="*/ 354135 h 838526"/>
              <a:gd name="connsiteX6" fmla="*/ 3123425 w 3945035"/>
              <a:gd name="connsiteY6" fmla="*/ 339508 h 838526"/>
              <a:gd name="connsiteX7" fmla="*/ 2866590 w 3945035"/>
              <a:gd name="connsiteY7" fmla="*/ 334745 h 838526"/>
              <a:gd name="connsiteX8" fmla="*/ 2802501 w 3945035"/>
              <a:gd name="connsiteY8" fmla="*/ 334772 h 838526"/>
              <a:gd name="connsiteX9" fmla="*/ 2723375 w 3945035"/>
              <a:gd name="connsiteY9" fmla="*/ 362299 h 838526"/>
              <a:gd name="connsiteX10" fmla="*/ 2664389 w 3945035"/>
              <a:gd name="connsiteY10" fmla="*/ 380015 h 838526"/>
              <a:gd name="connsiteX11" fmla="*/ 2580160 w 3945035"/>
              <a:gd name="connsiteY11" fmla="*/ 413326 h 838526"/>
              <a:gd name="connsiteX12" fmla="*/ 2437285 w 3945035"/>
              <a:gd name="connsiteY12" fmla="*/ 522523 h 838526"/>
              <a:gd name="connsiteX13" fmla="*/ 2269917 w 3945035"/>
              <a:gd name="connsiteY13" fmla="*/ 644534 h 838526"/>
              <a:gd name="connsiteX14" fmla="*/ 2080778 w 3945035"/>
              <a:gd name="connsiteY14" fmla="*/ 745681 h 838526"/>
              <a:gd name="connsiteX15" fmla="*/ 1937449 w 3945035"/>
              <a:gd name="connsiteY15" fmla="*/ 690345 h 838526"/>
              <a:gd name="connsiteX16" fmla="*/ 1795481 w 3945035"/>
              <a:gd name="connsiteY16" fmla="*/ 564706 h 838526"/>
              <a:gd name="connsiteX17" fmla="*/ 1623124 w 3945035"/>
              <a:gd name="connsiteY17" fmla="*/ 428181 h 838526"/>
              <a:gd name="connsiteX18" fmla="*/ 1453035 w 3945035"/>
              <a:gd name="connsiteY18" fmla="*/ 322498 h 838526"/>
              <a:gd name="connsiteX19" fmla="*/ 1244392 w 3945035"/>
              <a:gd name="connsiteY19" fmla="*/ 212734 h 838526"/>
              <a:gd name="connsiteX20" fmla="*/ 857949 w 3945035"/>
              <a:gd name="connsiteY20" fmla="*/ 64870 h 838526"/>
              <a:gd name="connsiteX21" fmla="*/ 556324 w 3945035"/>
              <a:gd name="connsiteY21" fmla="*/ 42191 h 838526"/>
              <a:gd name="connsiteX22" fmla="*/ 37438 w 3945035"/>
              <a:gd name="connsiteY22" fmla="*/ 916 h 838526"/>
              <a:gd name="connsiteX23" fmla="*/ 108196 w 3945035"/>
              <a:gd name="connsiteY23" fmla="*/ 85734 h 838526"/>
              <a:gd name="connsiteX24" fmla="*/ 646131 w 3945035"/>
              <a:gd name="connsiteY24" fmla="*/ 131545 h 838526"/>
              <a:gd name="connsiteX25" fmla="*/ 886524 w 3945035"/>
              <a:gd name="connsiteY25" fmla="*/ 163748 h 838526"/>
              <a:gd name="connsiteX26" fmla="*/ 1075210 w 3945035"/>
              <a:gd name="connsiteY26" fmla="*/ 227702 h 838526"/>
              <a:gd name="connsiteX27" fmla="*/ 1251196 w 3945035"/>
              <a:gd name="connsiteY27" fmla="*/ 306170 h 838526"/>
              <a:gd name="connsiteX28" fmla="*/ 1404503 w 3945035"/>
              <a:gd name="connsiteY28" fmla="*/ 402327 h 838526"/>
              <a:gd name="connsiteX29" fmla="*/ 1583210 w 3945035"/>
              <a:gd name="connsiteY29" fmla="*/ 512998 h 838526"/>
              <a:gd name="connsiteX30" fmla="*/ 1747856 w 3945035"/>
              <a:gd name="connsiteY30" fmla="*/ 635009 h 838526"/>
              <a:gd name="connsiteX31" fmla="*/ 1868960 w 3945035"/>
              <a:gd name="connsiteY31" fmla="*/ 741145 h 838526"/>
              <a:gd name="connsiteX32" fmla="*/ 2092117 w 3945035"/>
              <a:gd name="connsiteY32" fmla="*/ 835941 h 838526"/>
              <a:gd name="connsiteX33" fmla="*/ 2401453 w 3945035"/>
              <a:gd name="connsiteY33" fmla="*/ 634102 h 838526"/>
              <a:gd name="connsiteX34" fmla="*/ 2680853 w 3945035"/>
              <a:gd name="connsiteY34" fmla="*/ 446323 h 838526"/>
              <a:gd name="connsiteX35" fmla="*/ 2866590 w 3945035"/>
              <a:gd name="connsiteY35" fmla="*/ 402440 h 838526"/>
              <a:gd name="connsiteX36" fmla="*/ 2900132 w 3945035"/>
              <a:gd name="connsiteY36" fmla="*/ 384778 h 838526"/>
              <a:gd name="connsiteX37" fmla="*/ 3169009 w 3945035"/>
              <a:gd name="connsiteY37" fmla="*/ 408903 h 838526"/>
              <a:gd name="connsiteX38" fmla="*/ 3266845 w 3945035"/>
              <a:gd name="connsiteY38" fmla="*/ 427640 h 838526"/>
              <a:gd name="connsiteX39" fmla="*/ 3409720 w 3945035"/>
              <a:gd name="connsiteY39" fmla="*/ 449072 h 838526"/>
              <a:gd name="connsiteX40" fmla="*/ 3494560 w 3945035"/>
              <a:gd name="connsiteY40" fmla="*/ 449045 h 838526"/>
              <a:gd name="connsiteX41" fmla="*/ 3676896 w 3945035"/>
              <a:gd name="connsiteY41" fmla="*/ 424552 h 838526"/>
              <a:gd name="connsiteX42" fmla="*/ 3823853 w 3945035"/>
              <a:gd name="connsiteY42" fmla="*/ 342909 h 838526"/>
              <a:gd name="connsiteX43" fmla="*/ 3943596 w 3945035"/>
              <a:gd name="connsiteY43" fmla="*/ 212281 h 838526"/>
              <a:gd name="connsiteX44" fmla="*/ 3889167 w 3945035"/>
              <a:gd name="connsiteY44" fmla="*/ 130638 h 838526"/>
              <a:gd name="connsiteX0" fmla="*/ 3889167 w 3945035"/>
              <a:gd name="connsiteY0" fmla="*/ 130638 h 838526"/>
              <a:gd name="connsiteX1" fmla="*/ 3823853 w 3945035"/>
              <a:gd name="connsiteY1" fmla="*/ 217723 h 838526"/>
              <a:gd name="connsiteX2" fmla="*/ 3736767 w 3945035"/>
              <a:gd name="connsiteY2" fmla="*/ 304809 h 838526"/>
              <a:gd name="connsiteX3" fmla="*/ 3626549 w 3945035"/>
              <a:gd name="connsiteY3" fmla="*/ 365360 h 838526"/>
              <a:gd name="connsiteX4" fmla="*/ 3469840 w 3945035"/>
              <a:gd name="connsiteY4" fmla="*/ 400513 h 838526"/>
              <a:gd name="connsiteX5" fmla="*/ 3280248 w 3945035"/>
              <a:gd name="connsiteY5" fmla="*/ 354135 h 838526"/>
              <a:gd name="connsiteX6" fmla="*/ 3123425 w 3945035"/>
              <a:gd name="connsiteY6" fmla="*/ 339508 h 838526"/>
              <a:gd name="connsiteX7" fmla="*/ 2866590 w 3945035"/>
              <a:gd name="connsiteY7" fmla="*/ 334745 h 838526"/>
              <a:gd name="connsiteX8" fmla="*/ 2802501 w 3945035"/>
              <a:gd name="connsiteY8" fmla="*/ 334772 h 838526"/>
              <a:gd name="connsiteX9" fmla="*/ 2723375 w 3945035"/>
              <a:gd name="connsiteY9" fmla="*/ 362299 h 838526"/>
              <a:gd name="connsiteX10" fmla="*/ 2664389 w 3945035"/>
              <a:gd name="connsiteY10" fmla="*/ 380015 h 838526"/>
              <a:gd name="connsiteX11" fmla="*/ 2580160 w 3945035"/>
              <a:gd name="connsiteY11" fmla="*/ 413326 h 838526"/>
              <a:gd name="connsiteX12" fmla="*/ 2437285 w 3945035"/>
              <a:gd name="connsiteY12" fmla="*/ 522523 h 838526"/>
              <a:gd name="connsiteX13" fmla="*/ 2269917 w 3945035"/>
              <a:gd name="connsiteY13" fmla="*/ 644534 h 838526"/>
              <a:gd name="connsiteX14" fmla="*/ 2080778 w 3945035"/>
              <a:gd name="connsiteY14" fmla="*/ 745681 h 838526"/>
              <a:gd name="connsiteX15" fmla="*/ 1937449 w 3945035"/>
              <a:gd name="connsiteY15" fmla="*/ 690345 h 838526"/>
              <a:gd name="connsiteX16" fmla="*/ 1795481 w 3945035"/>
              <a:gd name="connsiteY16" fmla="*/ 564706 h 838526"/>
              <a:gd name="connsiteX17" fmla="*/ 1623124 w 3945035"/>
              <a:gd name="connsiteY17" fmla="*/ 428181 h 838526"/>
              <a:gd name="connsiteX18" fmla="*/ 1453035 w 3945035"/>
              <a:gd name="connsiteY18" fmla="*/ 322498 h 838526"/>
              <a:gd name="connsiteX19" fmla="*/ 1244392 w 3945035"/>
              <a:gd name="connsiteY19" fmla="*/ 212734 h 838526"/>
              <a:gd name="connsiteX20" fmla="*/ 857949 w 3945035"/>
              <a:gd name="connsiteY20" fmla="*/ 64870 h 838526"/>
              <a:gd name="connsiteX21" fmla="*/ 556324 w 3945035"/>
              <a:gd name="connsiteY21" fmla="*/ 42191 h 838526"/>
              <a:gd name="connsiteX22" fmla="*/ 37438 w 3945035"/>
              <a:gd name="connsiteY22" fmla="*/ 916 h 838526"/>
              <a:gd name="connsiteX23" fmla="*/ 108196 w 3945035"/>
              <a:gd name="connsiteY23" fmla="*/ 85734 h 838526"/>
              <a:gd name="connsiteX24" fmla="*/ 646131 w 3945035"/>
              <a:gd name="connsiteY24" fmla="*/ 131545 h 838526"/>
              <a:gd name="connsiteX25" fmla="*/ 886524 w 3945035"/>
              <a:gd name="connsiteY25" fmla="*/ 163748 h 838526"/>
              <a:gd name="connsiteX26" fmla="*/ 1075210 w 3945035"/>
              <a:gd name="connsiteY26" fmla="*/ 227702 h 838526"/>
              <a:gd name="connsiteX27" fmla="*/ 1251196 w 3945035"/>
              <a:gd name="connsiteY27" fmla="*/ 306170 h 838526"/>
              <a:gd name="connsiteX28" fmla="*/ 1404503 w 3945035"/>
              <a:gd name="connsiteY28" fmla="*/ 402327 h 838526"/>
              <a:gd name="connsiteX29" fmla="*/ 1583210 w 3945035"/>
              <a:gd name="connsiteY29" fmla="*/ 512998 h 838526"/>
              <a:gd name="connsiteX30" fmla="*/ 1747856 w 3945035"/>
              <a:gd name="connsiteY30" fmla="*/ 635009 h 838526"/>
              <a:gd name="connsiteX31" fmla="*/ 1868960 w 3945035"/>
              <a:gd name="connsiteY31" fmla="*/ 741145 h 838526"/>
              <a:gd name="connsiteX32" fmla="*/ 2092117 w 3945035"/>
              <a:gd name="connsiteY32" fmla="*/ 835941 h 838526"/>
              <a:gd name="connsiteX33" fmla="*/ 2401453 w 3945035"/>
              <a:gd name="connsiteY33" fmla="*/ 634102 h 838526"/>
              <a:gd name="connsiteX34" fmla="*/ 2680853 w 3945035"/>
              <a:gd name="connsiteY34" fmla="*/ 446323 h 838526"/>
              <a:gd name="connsiteX35" fmla="*/ 2866590 w 3945035"/>
              <a:gd name="connsiteY35" fmla="*/ 402440 h 838526"/>
              <a:gd name="connsiteX36" fmla="*/ 2900132 w 3945035"/>
              <a:gd name="connsiteY36" fmla="*/ 384778 h 838526"/>
              <a:gd name="connsiteX37" fmla="*/ 3169009 w 3945035"/>
              <a:gd name="connsiteY37" fmla="*/ 408903 h 838526"/>
              <a:gd name="connsiteX38" fmla="*/ 3266845 w 3945035"/>
              <a:gd name="connsiteY38" fmla="*/ 427640 h 838526"/>
              <a:gd name="connsiteX39" fmla="*/ 3409720 w 3945035"/>
              <a:gd name="connsiteY39" fmla="*/ 449072 h 838526"/>
              <a:gd name="connsiteX40" fmla="*/ 3494560 w 3945035"/>
              <a:gd name="connsiteY40" fmla="*/ 449045 h 838526"/>
              <a:gd name="connsiteX41" fmla="*/ 3676896 w 3945035"/>
              <a:gd name="connsiteY41" fmla="*/ 424552 h 838526"/>
              <a:gd name="connsiteX42" fmla="*/ 3823853 w 3945035"/>
              <a:gd name="connsiteY42" fmla="*/ 342909 h 838526"/>
              <a:gd name="connsiteX43" fmla="*/ 3943596 w 3945035"/>
              <a:gd name="connsiteY43" fmla="*/ 212281 h 838526"/>
              <a:gd name="connsiteX44" fmla="*/ 3889167 w 3945035"/>
              <a:gd name="connsiteY44" fmla="*/ 130638 h 838526"/>
              <a:gd name="connsiteX0" fmla="*/ 3889167 w 3945035"/>
              <a:gd name="connsiteY0" fmla="*/ 130638 h 838526"/>
              <a:gd name="connsiteX1" fmla="*/ 3823853 w 3945035"/>
              <a:gd name="connsiteY1" fmla="*/ 217723 h 838526"/>
              <a:gd name="connsiteX2" fmla="*/ 3736767 w 3945035"/>
              <a:gd name="connsiteY2" fmla="*/ 304809 h 838526"/>
              <a:gd name="connsiteX3" fmla="*/ 3626549 w 3945035"/>
              <a:gd name="connsiteY3" fmla="*/ 365360 h 838526"/>
              <a:gd name="connsiteX4" fmla="*/ 3469840 w 3945035"/>
              <a:gd name="connsiteY4" fmla="*/ 400513 h 838526"/>
              <a:gd name="connsiteX5" fmla="*/ 3277073 w 3945035"/>
              <a:gd name="connsiteY5" fmla="*/ 376360 h 838526"/>
              <a:gd name="connsiteX6" fmla="*/ 3123425 w 3945035"/>
              <a:gd name="connsiteY6" fmla="*/ 339508 h 838526"/>
              <a:gd name="connsiteX7" fmla="*/ 2866590 w 3945035"/>
              <a:gd name="connsiteY7" fmla="*/ 334745 h 838526"/>
              <a:gd name="connsiteX8" fmla="*/ 2802501 w 3945035"/>
              <a:gd name="connsiteY8" fmla="*/ 334772 h 838526"/>
              <a:gd name="connsiteX9" fmla="*/ 2723375 w 3945035"/>
              <a:gd name="connsiteY9" fmla="*/ 362299 h 838526"/>
              <a:gd name="connsiteX10" fmla="*/ 2664389 w 3945035"/>
              <a:gd name="connsiteY10" fmla="*/ 380015 h 838526"/>
              <a:gd name="connsiteX11" fmla="*/ 2580160 w 3945035"/>
              <a:gd name="connsiteY11" fmla="*/ 413326 h 838526"/>
              <a:gd name="connsiteX12" fmla="*/ 2437285 w 3945035"/>
              <a:gd name="connsiteY12" fmla="*/ 522523 h 838526"/>
              <a:gd name="connsiteX13" fmla="*/ 2269917 w 3945035"/>
              <a:gd name="connsiteY13" fmla="*/ 644534 h 838526"/>
              <a:gd name="connsiteX14" fmla="*/ 2080778 w 3945035"/>
              <a:gd name="connsiteY14" fmla="*/ 745681 h 838526"/>
              <a:gd name="connsiteX15" fmla="*/ 1937449 w 3945035"/>
              <a:gd name="connsiteY15" fmla="*/ 690345 h 838526"/>
              <a:gd name="connsiteX16" fmla="*/ 1795481 w 3945035"/>
              <a:gd name="connsiteY16" fmla="*/ 564706 h 838526"/>
              <a:gd name="connsiteX17" fmla="*/ 1623124 w 3945035"/>
              <a:gd name="connsiteY17" fmla="*/ 428181 h 838526"/>
              <a:gd name="connsiteX18" fmla="*/ 1453035 w 3945035"/>
              <a:gd name="connsiteY18" fmla="*/ 322498 h 838526"/>
              <a:gd name="connsiteX19" fmla="*/ 1244392 w 3945035"/>
              <a:gd name="connsiteY19" fmla="*/ 212734 h 838526"/>
              <a:gd name="connsiteX20" fmla="*/ 857949 w 3945035"/>
              <a:gd name="connsiteY20" fmla="*/ 64870 h 838526"/>
              <a:gd name="connsiteX21" fmla="*/ 556324 w 3945035"/>
              <a:gd name="connsiteY21" fmla="*/ 42191 h 838526"/>
              <a:gd name="connsiteX22" fmla="*/ 37438 w 3945035"/>
              <a:gd name="connsiteY22" fmla="*/ 916 h 838526"/>
              <a:gd name="connsiteX23" fmla="*/ 108196 w 3945035"/>
              <a:gd name="connsiteY23" fmla="*/ 85734 h 838526"/>
              <a:gd name="connsiteX24" fmla="*/ 646131 w 3945035"/>
              <a:gd name="connsiteY24" fmla="*/ 131545 h 838526"/>
              <a:gd name="connsiteX25" fmla="*/ 886524 w 3945035"/>
              <a:gd name="connsiteY25" fmla="*/ 163748 h 838526"/>
              <a:gd name="connsiteX26" fmla="*/ 1075210 w 3945035"/>
              <a:gd name="connsiteY26" fmla="*/ 227702 h 838526"/>
              <a:gd name="connsiteX27" fmla="*/ 1251196 w 3945035"/>
              <a:gd name="connsiteY27" fmla="*/ 306170 h 838526"/>
              <a:gd name="connsiteX28" fmla="*/ 1404503 w 3945035"/>
              <a:gd name="connsiteY28" fmla="*/ 402327 h 838526"/>
              <a:gd name="connsiteX29" fmla="*/ 1583210 w 3945035"/>
              <a:gd name="connsiteY29" fmla="*/ 512998 h 838526"/>
              <a:gd name="connsiteX30" fmla="*/ 1747856 w 3945035"/>
              <a:gd name="connsiteY30" fmla="*/ 635009 h 838526"/>
              <a:gd name="connsiteX31" fmla="*/ 1868960 w 3945035"/>
              <a:gd name="connsiteY31" fmla="*/ 741145 h 838526"/>
              <a:gd name="connsiteX32" fmla="*/ 2092117 w 3945035"/>
              <a:gd name="connsiteY32" fmla="*/ 835941 h 838526"/>
              <a:gd name="connsiteX33" fmla="*/ 2401453 w 3945035"/>
              <a:gd name="connsiteY33" fmla="*/ 634102 h 838526"/>
              <a:gd name="connsiteX34" fmla="*/ 2680853 w 3945035"/>
              <a:gd name="connsiteY34" fmla="*/ 446323 h 838526"/>
              <a:gd name="connsiteX35" fmla="*/ 2866590 w 3945035"/>
              <a:gd name="connsiteY35" fmla="*/ 402440 h 838526"/>
              <a:gd name="connsiteX36" fmla="*/ 2900132 w 3945035"/>
              <a:gd name="connsiteY36" fmla="*/ 384778 h 838526"/>
              <a:gd name="connsiteX37" fmla="*/ 3169009 w 3945035"/>
              <a:gd name="connsiteY37" fmla="*/ 408903 h 838526"/>
              <a:gd name="connsiteX38" fmla="*/ 3266845 w 3945035"/>
              <a:gd name="connsiteY38" fmla="*/ 427640 h 838526"/>
              <a:gd name="connsiteX39" fmla="*/ 3409720 w 3945035"/>
              <a:gd name="connsiteY39" fmla="*/ 449072 h 838526"/>
              <a:gd name="connsiteX40" fmla="*/ 3494560 w 3945035"/>
              <a:gd name="connsiteY40" fmla="*/ 449045 h 838526"/>
              <a:gd name="connsiteX41" fmla="*/ 3676896 w 3945035"/>
              <a:gd name="connsiteY41" fmla="*/ 424552 h 838526"/>
              <a:gd name="connsiteX42" fmla="*/ 3823853 w 3945035"/>
              <a:gd name="connsiteY42" fmla="*/ 342909 h 838526"/>
              <a:gd name="connsiteX43" fmla="*/ 3943596 w 3945035"/>
              <a:gd name="connsiteY43" fmla="*/ 212281 h 838526"/>
              <a:gd name="connsiteX44" fmla="*/ 3889167 w 3945035"/>
              <a:gd name="connsiteY44" fmla="*/ 130638 h 838526"/>
              <a:gd name="connsiteX0" fmla="*/ 3889167 w 3945035"/>
              <a:gd name="connsiteY0" fmla="*/ 130638 h 838526"/>
              <a:gd name="connsiteX1" fmla="*/ 3823853 w 3945035"/>
              <a:gd name="connsiteY1" fmla="*/ 217723 h 838526"/>
              <a:gd name="connsiteX2" fmla="*/ 3736767 w 3945035"/>
              <a:gd name="connsiteY2" fmla="*/ 304809 h 838526"/>
              <a:gd name="connsiteX3" fmla="*/ 3626549 w 3945035"/>
              <a:gd name="connsiteY3" fmla="*/ 365360 h 838526"/>
              <a:gd name="connsiteX4" fmla="*/ 3469840 w 3945035"/>
              <a:gd name="connsiteY4" fmla="*/ 400513 h 838526"/>
              <a:gd name="connsiteX5" fmla="*/ 3277073 w 3945035"/>
              <a:gd name="connsiteY5" fmla="*/ 376360 h 838526"/>
              <a:gd name="connsiteX6" fmla="*/ 3056750 w 3945035"/>
              <a:gd name="connsiteY6" fmla="*/ 336333 h 838526"/>
              <a:gd name="connsiteX7" fmla="*/ 2866590 w 3945035"/>
              <a:gd name="connsiteY7" fmla="*/ 334745 h 838526"/>
              <a:gd name="connsiteX8" fmla="*/ 2802501 w 3945035"/>
              <a:gd name="connsiteY8" fmla="*/ 334772 h 838526"/>
              <a:gd name="connsiteX9" fmla="*/ 2723375 w 3945035"/>
              <a:gd name="connsiteY9" fmla="*/ 362299 h 838526"/>
              <a:gd name="connsiteX10" fmla="*/ 2664389 w 3945035"/>
              <a:gd name="connsiteY10" fmla="*/ 380015 h 838526"/>
              <a:gd name="connsiteX11" fmla="*/ 2580160 w 3945035"/>
              <a:gd name="connsiteY11" fmla="*/ 413326 h 838526"/>
              <a:gd name="connsiteX12" fmla="*/ 2437285 w 3945035"/>
              <a:gd name="connsiteY12" fmla="*/ 522523 h 838526"/>
              <a:gd name="connsiteX13" fmla="*/ 2269917 w 3945035"/>
              <a:gd name="connsiteY13" fmla="*/ 644534 h 838526"/>
              <a:gd name="connsiteX14" fmla="*/ 2080778 w 3945035"/>
              <a:gd name="connsiteY14" fmla="*/ 745681 h 838526"/>
              <a:gd name="connsiteX15" fmla="*/ 1937449 w 3945035"/>
              <a:gd name="connsiteY15" fmla="*/ 690345 h 838526"/>
              <a:gd name="connsiteX16" fmla="*/ 1795481 w 3945035"/>
              <a:gd name="connsiteY16" fmla="*/ 564706 h 838526"/>
              <a:gd name="connsiteX17" fmla="*/ 1623124 w 3945035"/>
              <a:gd name="connsiteY17" fmla="*/ 428181 h 838526"/>
              <a:gd name="connsiteX18" fmla="*/ 1453035 w 3945035"/>
              <a:gd name="connsiteY18" fmla="*/ 322498 h 838526"/>
              <a:gd name="connsiteX19" fmla="*/ 1244392 w 3945035"/>
              <a:gd name="connsiteY19" fmla="*/ 212734 h 838526"/>
              <a:gd name="connsiteX20" fmla="*/ 857949 w 3945035"/>
              <a:gd name="connsiteY20" fmla="*/ 64870 h 838526"/>
              <a:gd name="connsiteX21" fmla="*/ 556324 w 3945035"/>
              <a:gd name="connsiteY21" fmla="*/ 42191 h 838526"/>
              <a:gd name="connsiteX22" fmla="*/ 37438 w 3945035"/>
              <a:gd name="connsiteY22" fmla="*/ 916 h 838526"/>
              <a:gd name="connsiteX23" fmla="*/ 108196 w 3945035"/>
              <a:gd name="connsiteY23" fmla="*/ 85734 h 838526"/>
              <a:gd name="connsiteX24" fmla="*/ 646131 w 3945035"/>
              <a:gd name="connsiteY24" fmla="*/ 131545 h 838526"/>
              <a:gd name="connsiteX25" fmla="*/ 886524 w 3945035"/>
              <a:gd name="connsiteY25" fmla="*/ 163748 h 838526"/>
              <a:gd name="connsiteX26" fmla="*/ 1075210 w 3945035"/>
              <a:gd name="connsiteY26" fmla="*/ 227702 h 838526"/>
              <a:gd name="connsiteX27" fmla="*/ 1251196 w 3945035"/>
              <a:gd name="connsiteY27" fmla="*/ 306170 h 838526"/>
              <a:gd name="connsiteX28" fmla="*/ 1404503 w 3945035"/>
              <a:gd name="connsiteY28" fmla="*/ 402327 h 838526"/>
              <a:gd name="connsiteX29" fmla="*/ 1583210 w 3945035"/>
              <a:gd name="connsiteY29" fmla="*/ 512998 h 838526"/>
              <a:gd name="connsiteX30" fmla="*/ 1747856 w 3945035"/>
              <a:gd name="connsiteY30" fmla="*/ 635009 h 838526"/>
              <a:gd name="connsiteX31" fmla="*/ 1868960 w 3945035"/>
              <a:gd name="connsiteY31" fmla="*/ 741145 h 838526"/>
              <a:gd name="connsiteX32" fmla="*/ 2092117 w 3945035"/>
              <a:gd name="connsiteY32" fmla="*/ 835941 h 838526"/>
              <a:gd name="connsiteX33" fmla="*/ 2401453 w 3945035"/>
              <a:gd name="connsiteY33" fmla="*/ 634102 h 838526"/>
              <a:gd name="connsiteX34" fmla="*/ 2680853 w 3945035"/>
              <a:gd name="connsiteY34" fmla="*/ 446323 h 838526"/>
              <a:gd name="connsiteX35" fmla="*/ 2866590 w 3945035"/>
              <a:gd name="connsiteY35" fmla="*/ 402440 h 838526"/>
              <a:gd name="connsiteX36" fmla="*/ 2900132 w 3945035"/>
              <a:gd name="connsiteY36" fmla="*/ 384778 h 838526"/>
              <a:gd name="connsiteX37" fmla="*/ 3169009 w 3945035"/>
              <a:gd name="connsiteY37" fmla="*/ 408903 h 838526"/>
              <a:gd name="connsiteX38" fmla="*/ 3266845 w 3945035"/>
              <a:gd name="connsiteY38" fmla="*/ 427640 h 838526"/>
              <a:gd name="connsiteX39" fmla="*/ 3409720 w 3945035"/>
              <a:gd name="connsiteY39" fmla="*/ 449072 h 838526"/>
              <a:gd name="connsiteX40" fmla="*/ 3494560 w 3945035"/>
              <a:gd name="connsiteY40" fmla="*/ 449045 h 838526"/>
              <a:gd name="connsiteX41" fmla="*/ 3676896 w 3945035"/>
              <a:gd name="connsiteY41" fmla="*/ 424552 h 838526"/>
              <a:gd name="connsiteX42" fmla="*/ 3823853 w 3945035"/>
              <a:gd name="connsiteY42" fmla="*/ 342909 h 838526"/>
              <a:gd name="connsiteX43" fmla="*/ 3943596 w 3945035"/>
              <a:gd name="connsiteY43" fmla="*/ 212281 h 838526"/>
              <a:gd name="connsiteX44" fmla="*/ 3889167 w 3945035"/>
              <a:gd name="connsiteY44" fmla="*/ 130638 h 838526"/>
              <a:gd name="connsiteX0" fmla="*/ 3889167 w 3945035"/>
              <a:gd name="connsiteY0" fmla="*/ 130638 h 838526"/>
              <a:gd name="connsiteX1" fmla="*/ 3823853 w 3945035"/>
              <a:gd name="connsiteY1" fmla="*/ 217723 h 838526"/>
              <a:gd name="connsiteX2" fmla="*/ 3736767 w 3945035"/>
              <a:gd name="connsiteY2" fmla="*/ 304809 h 838526"/>
              <a:gd name="connsiteX3" fmla="*/ 3626549 w 3945035"/>
              <a:gd name="connsiteY3" fmla="*/ 365360 h 838526"/>
              <a:gd name="connsiteX4" fmla="*/ 3469840 w 3945035"/>
              <a:gd name="connsiteY4" fmla="*/ 400513 h 838526"/>
              <a:gd name="connsiteX5" fmla="*/ 3277073 w 3945035"/>
              <a:gd name="connsiteY5" fmla="*/ 376360 h 838526"/>
              <a:gd name="connsiteX6" fmla="*/ 3056750 w 3945035"/>
              <a:gd name="connsiteY6" fmla="*/ 336333 h 838526"/>
              <a:gd name="connsiteX7" fmla="*/ 2866590 w 3945035"/>
              <a:gd name="connsiteY7" fmla="*/ 334745 h 838526"/>
              <a:gd name="connsiteX8" fmla="*/ 2802501 w 3945035"/>
              <a:gd name="connsiteY8" fmla="*/ 334772 h 838526"/>
              <a:gd name="connsiteX9" fmla="*/ 2717025 w 3945035"/>
              <a:gd name="connsiteY9" fmla="*/ 355949 h 838526"/>
              <a:gd name="connsiteX10" fmla="*/ 2664389 w 3945035"/>
              <a:gd name="connsiteY10" fmla="*/ 380015 h 838526"/>
              <a:gd name="connsiteX11" fmla="*/ 2580160 w 3945035"/>
              <a:gd name="connsiteY11" fmla="*/ 413326 h 838526"/>
              <a:gd name="connsiteX12" fmla="*/ 2437285 w 3945035"/>
              <a:gd name="connsiteY12" fmla="*/ 522523 h 838526"/>
              <a:gd name="connsiteX13" fmla="*/ 2269917 w 3945035"/>
              <a:gd name="connsiteY13" fmla="*/ 644534 h 838526"/>
              <a:gd name="connsiteX14" fmla="*/ 2080778 w 3945035"/>
              <a:gd name="connsiteY14" fmla="*/ 745681 h 838526"/>
              <a:gd name="connsiteX15" fmla="*/ 1937449 w 3945035"/>
              <a:gd name="connsiteY15" fmla="*/ 690345 h 838526"/>
              <a:gd name="connsiteX16" fmla="*/ 1795481 w 3945035"/>
              <a:gd name="connsiteY16" fmla="*/ 564706 h 838526"/>
              <a:gd name="connsiteX17" fmla="*/ 1623124 w 3945035"/>
              <a:gd name="connsiteY17" fmla="*/ 428181 h 838526"/>
              <a:gd name="connsiteX18" fmla="*/ 1453035 w 3945035"/>
              <a:gd name="connsiteY18" fmla="*/ 322498 h 838526"/>
              <a:gd name="connsiteX19" fmla="*/ 1244392 w 3945035"/>
              <a:gd name="connsiteY19" fmla="*/ 212734 h 838526"/>
              <a:gd name="connsiteX20" fmla="*/ 857949 w 3945035"/>
              <a:gd name="connsiteY20" fmla="*/ 64870 h 838526"/>
              <a:gd name="connsiteX21" fmla="*/ 556324 w 3945035"/>
              <a:gd name="connsiteY21" fmla="*/ 42191 h 838526"/>
              <a:gd name="connsiteX22" fmla="*/ 37438 w 3945035"/>
              <a:gd name="connsiteY22" fmla="*/ 916 h 838526"/>
              <a:gd name="connsiteX23" fmla="*/ 108196 w 3945035"/>
              <a:gd name="connsiteY23" fmla="*/ 85734 h 838526"/>
              <a:gd name="connsiteX24" fmla="*/ 646131 w 3945035"/>
              <a:gd name="connsiteY24" fmla="*/ 131545 h 838526"/>
              <a:gd name="connsiteX25" fmla="*/ 886524 w 3945035"/>
              <a:gd name="connsiteY25" fmla="*/ 163748 h 838526"/>
              <a:gd name="connsiteX26" fmla="*/ 1075210 w 3945035"/>
              <a:gd name="connsiteY26" fmla="*/ 227702 h 838526"/>
              <a:gd name="connsiteX27" fmla="*/ 1251196 w 3945035"/>
              <a:gd name="connsiteY27" fmla="*/ 306170 h 838526"/>
              <a:gd name="connsiteX28" fmla="*/ 1404503 w 3945035"/>
              <a:gd name="connsiteY28" fmla="*/ 402327 h 838526"/>
              <a:gd name="connsiteX29" fmla="*/ 1583210 w 3945035"/>
              <a:gd name="connsiteY29" fmla="*/ 512998 h 838526"/>
              <a:gd name="connsiteX30" fmla="*/ 1747856 w 3945035"/>
              <a:gd name="connsiteY30" fmla="*/ 635009 h 838526"/>
              <a:gd name="connsiteX31" fmla="*/ 1868960 w 3945035"/>
              <a:gd name="connsiteY31" fmla="*/ 741145 h 838526"/>
              <a:gd name="connsiteX32" fmla="*/ 2092117 w 3945035"/>
              <a:gd name="connsiteY32" fmla="*/ 835941 h 838526"/>
              <a:gd name="connsiteX33" fmla="*/ 2401453 w 3945035"/>
              <a:gd name="connsiteY33" fmla="*/ 634102 h 838526"/>
              <a:gd name="connsiteX34" fmla="*/ 2680853 w 3945035"/>
              <a:gd name="connsiteY34" fmla="*/ 446323 h 838526"/>
              <a:gd name="connsiteX35" fmla="*/ 2866590 w 3945035"/>
              <a:gd name="connsiteY35" fmla="*/ 402440 h 838526"/>
              <a:gd name="connsiteX36" fmla="*/ 2900132 w 3945035"/>
              <a:gd name="connsiteY36" fmla="*/ 384778 h 838526"/>
              <a:gd name="connsiteX37" fmla="*/ 3169009 w 3945035"/>
              <a:gd name="connsiteY37" fmla="*/ 408903 h 838526"/>
              <a:gd name="connsiteX38" fmla="*/ 3266845 w 3945035"/>
              <a:gd name="connsiteY38" fmla="*/ 427640 h 838526"/>
              <a:gd name="connsiteX39" fmla="*/ 3409720 w 3945035"/>
              <a:gd name="connsiteY39" fmla="*/ 449072 h 838526"/>
              <a:gd name="connsiteX40" fmla="*/ 3494560 w 3945035"/>
              <a:gd name="connsiteY40" fmla="*/ 449045 h 838526"/>
              <a:gd name="connsiteX41" fmla="*/ 3676896 w 3945035"/>
              <a:gd name="connsiteY41" fmla="*/ 424552 h 838526"/>
              <a:gd name="connsiteX42" fmla="*/ 3823853 w 3945035"/>
              <a:gd name="connsiteY42" fmla="*/ 342909 h 838526"/>
              <a:gd name="connsiteX43" fmla="*/ 3943596 w 3945035"/>
              <a:gd name="connsiteY43" fmla="*/ 212281 h 838526"/>
              <a:gd name="connsiteX44" fmla="*/ 3889167 w 3945035"/>
              <a:gd name="connsiteY44" fmla="*/ 130638 h 838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3945035" h="838526">
                <a:moveTo>
                  <a:pt x="3889167" y="130638"/>
                </a:moveTo>
                <a:cubicBezTo>
                  <a:pt x="3869210" y="131545"/>
                  <a:pt x="3849253" y="188695"/>
                  <a:pt x="3823853" y="217723"/>
                </a:cubicBezTo>
                <a:cubicBezTo>
                  <a:pt x="3798453" y="246751"/>
                  <a:pt x="3769651" y="280203"/>
                  <a:pt x="3736767" y="304809"/>
                </a:cubicBezTo>
                <a:cubicBezTo>
                  <a:pt x="3703883" y="329415"/>
                  <a:pt x="3671037" y="349409"/>
                  <a:pt x="3626549" y="365360"/>
                </a:cubicBezTo>
                <a:cubicBezTo>
                  <a:pt x="3582061" y="381311"/>
                  <a:pt x="3528086" y="398680"/>
                  <a:pt x="3469840" y="400513"/>
                </a:cubicBezTo>
                <a:cubicBezTo>
                  <a:pt x="3411594" y="402346"/>
                  <a:pt x="3345921" y="387057"/>
                  <a:pt x="3277073" y="376360"/>
                </a:cubicBezTo>
                <a:cubicBezTo>
                  <a:pt x="3208225" y="365663"/>
                  <a:pt x="3125164" y="343269"/>
                  <a:pt x="3056750" y="336333"/>
                </a:cubicBezTo>
                <a:cubicBezTo>
                  <a:pt x="2988336" y="329397"/>
                  <a:pt x="2908965" y="335005"/>
                  <a:pt x="2866590" y="334745"/>
                </a:cubicBezTo>
                <a:cubicBezTo>
                  <a:pt x="2824215" y="334485"/>
                  <a:pt x="2830339" y="330973"/>
                  <a:pt x="2802501" y="334772"/>
                </a:cubicBezTo>
                <a:cubicBezTo>
                  <a:pt x="2774663" y="338571"/>
                  <a:pt x="2740044" y="348409"/>
                  <a:pt x="2717025" y="355949"/>
                </a:cubicBezTo>
                <a:cubicBezTo>
                  <a:pt x="2694006" y="363489"/>
                  <a:pt x="2687067" y="369129"/>
                  <a:pt x="2664389" y="380015"/>
                </a:cubicBezTo>
                <a:cubicBezTo>
                  <a:pt x="2641711" y="390901"/>
                  <a:pt x="2618011" y="389575"/>
                  <a:pt x="2580160" y="413326"/>
                </a:cubicBezTo>
                <a:cubicBezTo>
                  <a:pt x="2542309" y="437077"/>
                  <a:pt x="2488992" y="483988"/>
                  <a:pt x="2437285" y="522523"/>
                </a:cubicBezTo>
                <a:cubicBezTo>
                  <a:pt x="2385578" y="561058"/>
                  <a:pt x="2329335" y="607341"/>
                  <a:pt x="2269917" y="644534"/>
                </a:cubicBezTo>
                <a:cubicBezTo>
                  <a:pt x="2210499" y="681727"/>
                  <a:pt x="2136189" y="738046"/>
                  <a:pt x="2080778" y="745681"/>
                </a:cubicBezTo>
                <a:cubicBezTo>
                  <a:pt x="2025367" y="753316"/>
                  <a:pt x="1984999" y="720508"/>
                  <a:pt x="1937449" y="690345"/>
                </a:cubicBezTo>
                <a:cubicBezTo>
                  <a:pt x="1889900" y="660183"/>
                  <a:pt x="1847869" y="608400"/>
                  <a:pt x="1795481" y="564706"/>
                </a:cubicBezTo>
                <a:cubicBezTo>
                  <a:pt x="1743094" y="521012"/>
                  <a:pt x="1680198" y="468549"/>
                  <a:pt x="1623124" y="428181"/>
                </a:cubicBezTo>
                <a:cubicBezTo>
                  <a:pt x="1566050" y="387813"/>
                  <a:pt x="1516157" y="358406"/>
                  <a:pt x="1453035" y="322498"/>
                </a:cubicBezTo>
                <a:cubicBezTo>
                  <a:pt x="1389913" y="286590"/>
                  <a:pt x="1343573" y="255672"/>
                  <a:pt x="1244392" y="212734"/>
                </a:cubicBezTo>
                <a:cubicBezTo>
                  <a:pt x="1145211" y="169796"/>
                  <a:pt x="972627" y="93294"/>
                  <a:pt x="857949" y="64870"/>
                </a:cubicBezTo>
                <a:cubicBezTo>
                  <a:pt x="743271" y="36446"/>
                  <a:pt x="693076" y="52850"/>
                  <a:pt x="556324" y="42191"/>
                </a:cubicBezTo>
                <a:cubicBezTo>
                  <a:pt x="419572" y="31532"/>
                  <a:pt x="112126" y="-6341"/>
                  <a:pt x="37438" y="916"/>
                </a:cubicBezTo>
                <a:cubicBezTo>
                  <a:pt x="-37250" y="8173"/>
                  <a:pt x="6747" y="63963"/>
                  <a:pt x="108196" y="85734"/>
                </a:cubicBezTo>
                <a:cubicBezTo>
                  <a:pt x="209645" y="107505"/>
                  <a:pt x="516410" y="118543"/>
                  <a:pt x="646131" y="131545"/>
                </a:cubicBezTo>
                <a:cubicBezTo>
                  <a:pt x="775852" y="144547"/>
                  <a:pt x="815011" y="147722"/>
                  <a:pt x="886524" y="163748"/>
                </a:cubicBezTo>
                <a:cubicBezTo>
                  <a:pt x="958037" y="179774"/>
                  <a:pt x="1014431" y="203965"/>
                  <a:pt x="1075210" y="227702"/>
                </a:cubicBezTo>
                <a:cubicBezTo>
                  <a:pt x="1135989" y="251439"/>
                  <a:pt x="1196314" y="277066"/>
                  <a:pt x="1251196" y="306170"/>
                </a:cubicBezTo>
                <a:cubicBezTo>
                  <a:pt x="1306078" y="335274"/>
                  <a:pt x="1349167" y="367856"/>
                  <a:pt x="1404503" y="402327"/>
                </a:cubicBezTo>
                <a:cubicBezTo>
                  <a:pt x="1459839" y="436798"/>
                  <a:pt x="1525985" y="474218"/>
                  <a:pt x="1583210" y="512998"/>
                </a:cubicBezTo>
                <a:cubicBezTo>
                  <a:pt x="1640435" y="551778"/>
                  <a:pt x="1700231" y="596985"/>
                  <a:pt x="1747856" y="635009"/>
                </a:cubicBezTo>
                <a:cubicBezTo>
                  <a:pt x="1795481" y="673033"/>
                  <a:pt x="1811583" y="707656"/>
                  <a:pt x="1868960" y="741145"/>
                </a:cubicBezTo>
                <a:cubicBezTo>
                  <a:pt x="1926337" y="774634"/>
                  <a:pt x="2003368" y="853781"/>
                  <a:pt x="2092117" y="835941"/>
                </a:cubicBezTo>
                <a:cubicBezTo>
                  <a:pt x="2180866" y="818101"/>
                  <a:pt x="2303330" y="699038"/>
                  <a:pt x="2401453" y="634102"/>
                </a:cubicBezTo>
                <a:cubicBezTo>
                  <a:pt x="2499576" y="569166"/>
                  <a:pt x="2603330" y="484933"/>
                  <a:pt x="2680853" y="446323"/>
                </a:cubicBezTo>
                <a:cubicBezTo>
                  <a:pt x="2758376" y="407713"/>
                  <a:pt x="2830044" y="412697"/>
                  <a:pt x="2866590" y="402440"/>
                </a:cubicBezTo>
                <a:cubicBezTo>
                  <a:pt x="2903136" y="392183"/>
                  <a:pt x="2890539" y="384315"/>
                  <a:pt x="2900132" y="384778"/>
                </a:cubicBezTo>
                <a:cubicBezTo>
                  <a:pt x="2997695" y="392026"/>
                  <a:pt x="3107890" y="401759"/>
                  <a:pt x="3169009" y="408903"/>
                </a:cubicBezTo>
                <a:cubicBezTo>
                  <a:pt x="3230128" y="416047"/>
                  <a:pt x="3230695" y="420548"/>
                  <a:pt x="3266845" y="427640"/>
                </a:cubicBezTo>
                <a:cubicBezTo>
                  <a:pt x="3302995" y="434732"/>
                  <a:pt x="3372561" y="444314"/>
                  <a:pt x="3409720" y="449072"/>
                </a:cubicBezTo>
                <a:cubicBezTo>
                  <a:pt x="3446879" y="453830"/>
                  <a:pt x="3450031" y="453132"/>
                  <a:pt x="3494560" y="449045"/>
                </a:cubicBezTo>
                <a:cubicBezTo>
                  <a:pt x="3539089" y="444958"/>
                  <a:pt x="3622014" y="442241"/>
                  <a:pt x="3676896" y="424552"/>
                </a:cubicBezTo>
                <a:cubicBezTo>
                  <a:pt x="3731778" y="406863"/>
                  <a:pt x="3779403" y="378287"/>
                  <a:pt x="3823853" y="342909"/>
                </a:cubicBezTo>
                <a:cubicBezTo>
                  <a:pt x="3868303" y="307531"/>
                  <a:pt x="3933618" y="245845"/>
                  <a:pt x="3943596" y="212281"/>
                </a:cubicBezTo>
                <a:cubicBezTo>
                  <a:pt x="3953575" y="178717"/>
                  <a:pt x="3909124" y="129731"/>
                  <a:pt x="3889167" y="130638"/>
                </a:cubicBezTo>
                <a:close/>
              </a:path>
            </a:pathLst>
          </a:custGeom>
          <a:solidFill>
            <a:schemeClr val="accent1">
              <a:alpha val="28000"/>
            </a:schemeClr>
          </a:solidFill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Freeform 33">
            <a:extLst>
              <a:ext uri="{FF2B5EF4-FFF2-40B4-BE49-F238E27FC236}">
                <a16:creationId xmlns="" xmlns:a16="http://schemas.microsoft.com/office/drawing/2014/main" id="{9909F46A-5EEA-4588-ABD2-469A5BCF7BAF}"/>
              </a:ext>
            </a:extLst>
          </p:cNvPr>
          <p:cNvSpPr/>
          <p:nvPr/>
        </p:nvSpPr>
        <p:spPr>
          <a:xfrm rot="4555603">
            <a:off x="4490084" y="1673848"/>
            <a:ext cx="559226" cy="2338296"/>
          </a:xfrm>
          <a:custGeom>
            <a:avLst/>
            <a:gdLst>
              <a:gd name="connsiteX0" fmla="*/ 222249 w 392792"/>
              <a:gd name="connsiteY0" fmla="*/ 142422 h 2463800"/>
              <a:gd name="connsiteX1" fmla="*/ 178707 w 392792"/>
              <a:gd name="connsiteY1" fmla="*/ 6350 h 2463800"/>
              <a:gd name="connsiteX2" fmla="*/ 107949 w 392792"/>
              <a:gd name="connsiteY2" fmla="*/ 104322 h 2463800"/>
              <a:gd name="connsiteX3" fmla="*/ 162378 w 392792"/>
              <a:gd name="connsiteY3" fmla="*/ 311150 h 2463800"/>
              <a:gd name="connsiteX4" fmla="*/ 140607 w 392792"/>
              <a:gd name="connsiteY4" fmla="*/ 643164 h 2463800"/>
              <a:gd name="connsiteX5" fmla="*/ 227692 w 392792"/>
              <a:gd name="connsiteY5" fmla="*/ 953407 h 2463800"/>
              <a:gd name="connsiteX6" fmla="*/ 314778 w 392792"/>
              <a:gd name="connsiteY6" fmla="*/ 1198336 h 2463800"/>
              <a:gd name="connsiteX7" fmla="*/ 238578 w 392792"/>
              <a:gd name="connsiteY7" fmla="*/ 1639207 h 2463800"/>
              <a:gd name="connsiteX8" fmla="*/ 162378 w 392792"/>
              <a:gd name="connsiteY8" fmla="*/ 2003879 h 2463800"/>
              <a:gd name="connsiteX9" fmla="*/ 15421 w 392792"/>
              <a:gd name="connsiteY9" fmla="*/ 2373993 h 2463800"/>
              <a:gd name="connsiteX10" fmla="*/ 69849 w 392792"/>
              <a:gd name="connsiteY10" fmla="*/ 2433864 h 2463800"/>
              <a:gd name="connsiteX11" fmla="*/ 205921 w 392792"/>
              <a:gd name="connsiteY11" fmla="*/ 2194379 h 2463800"/>
              <a:gd name="connsiteX12" fmla="*/ 320221 w 392792"/>
              <a:gd name="connsiteY12" fmla="*/ 1769836 h 2463800"/>
              <a:gd name="connsiteX13" fmla="*/ 341992 w 392792"/>
              <a:gd name="connsiteY13" fmla="*/ 1563007 h 2463800"/>
              <a:gd name="connsiteX14" fmla="*/ 369207 w 392792"/>
              <a:gd name="connsiteY14" fmla="*/ 1443264 h 2463800"/>
              <a:gd name="connsiteX15" fmla="*/ 390978 w 392792"/>
              <a:gd name="connsiteY15" fmla="*/ 1198336 h 2463800"/>
              <a:gd name="connsiteX16" fmla="*/ 358321 w 392792"/>
              <a:gd name="connsiteY16" fmla="*/ 1045936 h 2463800"/>
              <a:gd name="connsiteX17" fmla="*/ 303892 w 392792"/>
              <a:gd name="connsiteY17" fmla="*/ 898979 h 2463800"/>
              <a:gd name="connsiteX18" fmla="*/ 265792 w 392792"/>
              <a:gd name="connsiteY18" fmla="*/ 730250 h 2463800"/>
              <a:gd name="connsiteX19" fmla="*/ 244021 w 392792"/>
              <a:gd name="connsiteY19" fmla="*/ 588736 h 2463800"/>
              <a:gd name="connsiteX20" fmla="*/ 222249 w 392792"/>
              <a:gd name="connsiteY20" fmla="*/ 430893 h 2463800"/>
              <a:gd name="connsiteX21" fmla="*/ 233135 w 392792"/>
              <a:gd name="connsiteY21" fmla="*/ 289379 h 2463800"/>
              <a:gd name="connsiteX22" fmla="*/ 233135 w 392792"/>
              <a:gd name="connsiteY22" fmla="*/ 196850 h 2463800"/>
              <a:gd name="connsiteX23" fmla="*/ 222249 w 392792"/>
              <a:gd name="connsiteY23" fmla="*/ 142422 h 2463800"/>
              <a:gd name="connsiteX0" fmla="*/ 209545 w 378420"/>
              <a:gd name="connsiteY0" fmla="*/ 136587 h 2457917"/>
              <a:gd name="connsiteX1" fmla="*/ 166003 w 378420"/>
              <a:gd name="connsiteY1" fmla="*/ 515 h 2457917"/>
              <a:gd name="connsiteX2" fmla="*/ 95245 w 378420"/>
              <a:gd name="connsiteY2" fmla="*/ 98487 h 2457917"/>
              <a:gd name="connsiteX3" fmla="*/ 149674 w 378420"/>
              <a:gd name="connsiteY3" fmla="*/ 305315 h 2457917"/>
              <a:gd name="connsiteX4" fmla="*/ 127903 w 378420"/>
              <a:gd name="connsiteY4" fmla="*/ 637329 h 2457917"/>
              <a:gd name="connsiteX5" fmla="*/ 214988 w 378420"/>
              <a:gd name="connsiteY5" fmla="*/ 947572 h 2457917"/>
              <a:gd name="connsiteX6" fmla="*/ 302074 w 378420"/>
              <a:gd name="connsiteY6" fmla="*/ 1192501 h 2457917"/>
              <a:gd name="connsiteX7" fmla="*/ 225874 w 378420"/>
              <a:gd name="connsiteY7" fmla="*/ 1633372 h 2457917"/>
              <a:gd name="connsiteX8" fmla="*/ 149674 w 378420"/>
              <a:gd name="connsiteY8" fmla="*/ 1998044 h 2457917"/>
              <a:gd name="connsiteX9" fmla="*/ 2717 w 378420"/>
              <a:gd name="connsiteY9" fmla="*/ 2368158 h 2457917"/>
              <a:gd name="connsiteX10" fmla="*/ 64642 w 378420"/>
              <a:gd name="connsiteY10" fmla="*/ 2447093 h 2457917"/>
              <a:gd name="connsiteX11" fmla="*/ 193217 w 378420"/>
              <a:gd name="connsiteY11" fmla="*/ 2188544 h 2457917"/>
              <a:gd name="connsiteX12" fmla="*/ 307517 w 378420"/>
              <a:gd name="connsiteY12" fmla="*/ 1764001 h 2457917"/>
              <a:gd name="connsiteX13" fmla="*/ 329288 w 378420"/>
              <a:gd name="connsiteY13" fmla="*/ 1557172 h 2457917"/>
              <a:gd name="connsiteX14" fmla="*/ 356503 w 378420"/>
              <a:gd name="connsiteY14" fmla="*/ 1437429 h 2457917"/>
              <a:gd name="connsiteX15" fmla="*/ 378274 w 378420"/>
              <a:gd name="connsiteY15" fmla="*/ 1192501 h 2457917"/>
              <a:gd name="connsiteX16" fmla="*/ 345617 w 378420"/>
              <a:gd name="connsiteY16" fmla="*/ 1040101 h 2457917"/>
              <a:gd name="connsiteX17" fmla="*/ 291188 w 378420"/>
              <a:gd name="connsiteY17" fmla="*/ 893144 h 2457917"/>
              <a:gd name="connsiteX18" fmla="*/ 253088 w 378420"/>
              <a:gd name="connsiteY18" fmla="*/ 724415 h 2457917"/>
              <a:gd name="connsiteX19" fmla="*/ 231317 w 378420"/>
              <a:gd name="connsiteY19" fmla="*/ 582901 h 2457917"/>
              <a:gd name="connsiteX20" fmla="*/ 209545 w 378420"/>
              <a:gd name="connsiteY20" fmla="*/ 425058 h 2457917"/>
              <a:gd name="connsiteX21" fmla="*/ 220431 w 378420"/>
              <a:gd name="connsiteY21" fmla="*/ 283544 h 2457917"/>
              <a:gd name="connsiteX22" fmla="*/ 220431 w 378420"/>
              <a:gd name="connsiteY22" fmla="*/ 191015 h 2457917"/>
              <a:gd name="connsiteX23" fmla="*/ 209545 w 378420"/>
              <a:gd name="connsiteY23" fmla="*/ 136587 h 2457917"/>
              <a:gd name="connsiteX0" fmla="*/ 199646 w 368521"/>
              <a:gd name="connsiteY0" fmla="*/ 136587 h 2462425"/>
              <a:gd name="connsiteX1" fmla="*/ 156104 w 368521"/>
              <a:gd name="connsiteY1" fmla="*/ 515 h 2462425"/>
              <a:gd name="connsiteX2" fmla="*/ 85346 w 368521"/>
              <a:gd name="connsiteY2" fmla="*/ 98487 h 2462425"/>
              <a:gd name="connsiteX3" fmla="*/ 139775 w 368521"/>
              <a:gd name="connsiteY3" fmla="*/ 305315 h 2462425"/>
              <a:gd name="connsiteX4" fmla="*/ 118004 w 368521"/>
              <a:gd name="connsiteY4" fmla="*/ 637329 h 2462425"/>
              <a:gd name="connsiteX5" fmla="*/ 205089 w 368521"/>
              <a:gd name="connsiteY5" fmla="*/ 947572 h 2462425"/>
              <a:gd name="connsiteX6" fmla="*/ 292175 w 368521"/>
              <a:gd name="connsiteY6" fmla="*/ 1192501 h 2462425"/>
              <a:gd name="connsiteX7" fmla="*/ 215975 w 368521"/>
              <a:gd name="connsiteY7" fmla="*/ 1633372 h 2462425"/>
              <a:gd name="connsiteX8" fmla="*/ 139775 w 368521"/>
              <a:gd name="connsiteY8" fmla="*/ 1998044 h 2462425"/>
              <a:gd name="connsiteX9" fmla="*/ 3203 w 368521"/>
              <a:gd name="connsiteY9" fmla="*/ 2385492 h 2462425"/>
              <a:gd name="connsiteX10" fmla="*/ 54743 w 368521"/>
              <a:gd name="connsiteY10" fmla="*/ 2447093 h 2462425"/>
              <a:gd name="connsiteX11" fmla="*/ 183318 w 368521"/>
              <a:gd name="connsiteY11" fmla="*/ 2188544 h 2462425"/>
              <a:gd name="connsiteX12" fmla="*/ 297618 w 368521"/>
              <a:gd name="connsiteY12" fmla="*/ 1764001 h 2462425"/>
              <a:gd name="connsiteX13" fmla="*/ 319389 w 368521"/>
              <a:gd name="connsiteY13" fmla="*/ 1557172 h 2462425"/>
              <a:gd name="connsiteX14" fmla="*/ 346604 w 368521"/>
              <a:gd name="connsiteY14" fmla="*/ 1437429 h 2462425"/>
              <a:gd name="connsiteX15" fmla="*/ 368375 w 368521"/>
              <a:gd name="connsiteY15" fmla="*/ 1192501 h 2462425"/>
              <a:gd name="connsiteX16" fmla="*/ 335718 w 368521"/>
              <a:gd name="connsiteY16" fmla="*/ 1040101 h 2462425"/>
              <a:gd name="connsiteX17" fmla="*/ 281289 w 368521"/>
              <a:gd name="connsiteY17" fmla="*/ 893144 h 2462425"/>
              <a:gd name="connsiteX18" fmla="*/ 243189 w 368521"/>
              <a:gd name="connsiteY18" fmla="*/ 724415 h 2462425"/>
              <a:gd name="connsiteX19" fmla="*/ 221418 w 368521"/>
              <a:gd name="connsiteY19" fmla="*/ 582901 h 2462425"/>
              <a:gd name="connsiteX20" fmla="*/ 199646 w 368521"/>
              <a:gd name="connsiteY20" fmla="*/ 425058 h 2462425"/>
              <a:gd name="connsiteX21" fmla="*/ 210532 w 368521"/>
              <a:gd name="connsiteY21" fmla="*/ 283544 h 2462425"/>
              <a:gd name="connsiteX22" fmla="*/ 210532 w 368521"/>
              <a:gd name="connsiteY22" fmla="*/ 191015 h 2462425"/>
              <a:gd name="connsiteX23" fmla="*/ 199646 w 368521"/>
              <a:gd name="connsiteY23" fmla="*/ 136587 h 2462425"/>
              <a:gd name="connsiteX0" fmla="*/ 199374 w 368249"/>
              <a:gd name="connsiteY0" fmla="*/ 136587 h 2464772"/>
              <a:gd name="connsiteX1" fmla="*/ 155832 w 368249"/>
              <a:gd name="connsiteY1" fmla="*/ 515 h 2464772"/>
              <a:gd name="connsiteX2" fmla="*/ 85074 w 368249"/>
              <a:gd name="connsiteY2" fmla="*/ 98487 h 2464772"/>
              <a:gd name="connsiteX3" fmla="*/ 139503 w 368249"/>
              <a:gd name="connsiteY3" fmla="*/ 305315 h 2464772"/>
              <a:gd name="connsiteX4" fmla="*/ 117732 w 368249"/>
              <a:gd name="connsiteY4" fmla="*/ 637329 h 2464772"/>
              <a:gd name="connsiteX5" fmla="*/ 204817 w 368249"/>
              <a:gd name="connsiteY5" fmla="*/ 947572 h 2464772"/>
              <a:gd name="connsiteX6" fmla="*/ 291903 w 368249"/>
              <a:gd name="connsiteY6" fmla="*/ 1192501 h 2464772"/>
              <a:gd name="connsiteX7" fmla="*/ 215703 w 368249"/>
              <a:gd name="connsiteY7" fmla="*/ 1633372 h 2464772"/>
              <a:gd name="connsiteX8" fmla="*/ 139503 w 368249"/>
              <a:gd name="connsiteY8" fmla="*/ 1998044 h 2464772"/>
              <a:gd name="connsiteX9" fmla="*/ 2931 w 368249"/>
              <a:gd name="connsiteY9" fmla="*/ 2385492 h 2464772"/>
              <a:gd name="connsiteX10" fmla="*/ 54471 w 368249"/>
              <a:gd name="connsiteY10" fmla="*/ 2447093 h 2464772"/>
              <a:gd name="connsiteX11" fmla="*/ 154189 w 368249"/>
              <a:gd name="connsiteY11" fmla="*/ 2156761 h 2464772"/>
              <a:gd name="connsiteX12" fmla="*/ 297346 w 368249"/>
              <a:gd name="connsiteY12" fmla="*/ 1764001 h 2464772"/>
              <a:gd name="connsiteX13" fmla="*/ 319117 w 368249"/>
              <a:gd name="connsiteY13" fmla="*/ 1557172 h 2464772"/>
              <a:gd name="connsiteX14" fmla="*/ 346332 w 368249"/>
              <a:gd name="connsiteY14" fmla="*/ 1437429 h 2464772"/>
              <a:gd name="connsiteX15" fmla="*/ 368103 w 368249"/>
              <a:gd name="connsiteY15" fmla="*/ 1192501 h 2464772"/>
              <a:gd name="connsiteX16" fmla="*/ 335446 w 368249"/>
              <a:gd name="connsiteY16" fmla="*/ 1040101 h 2464772"/>
              <a:gd name="connsiteX17" fmla="*/ 281017 w 368249"/>
              <a:gd name="connsiteY17" fmla="*/ 893144 h 2464772"/>
              <a:gd name="connsiteX18" fmla="*/ 242917 w 368249"/>
              <a:gd name="connsiteY18" fmla="*/ 724415 h 2464772"/>
              <a:gd name="connsiteX19" fmla="*/ 221146 w 368249"/>
              <a:gd name="connsiteY19" fmla="*/ 582901 h 2464772"/>
              <a:gd name="connsiteX20" fmla="*/ 199374 w 368249"/>
              <a:gd name="connsiteY20" fmla="*/ 425058 h 2464772"/>
              <a:gd name="connsiteX21" fmla="*/ 210260 w 368249"/>
              <a:gd name="connsiteY21" fmla="*/ 283544 h 2464772"/>
              <a:gd name="connsiteX22" fmla="*/ 210260 w 368249"/>
              <a:gd name="connsiteY22" fmla="*/ 191015 h 2464772"/>
              <a:gd name="connsiteX23" fmla="*/ 199374 w 368249"/>
              <a:gd name="connsiteY23" fmla="*/ 136587 h 2464772"/>
              <a:gd name="connsiteX0" fmla="*/ 197311 w 366186"/>
              <a:gd name="connsiteY0" fmla="*/ 136587 h 2461007"/>
              <a:gd name="connsiteX1" fmla="*/ 153769 w 366186"/>
              <a:gd name="connsiteY1" fmla="*/ 515 h 2461007"/>
              <a:gd name="connsiteX2" fmla="*/ 83011 w 366186"/>
              <a:gd name="connsiteY2" fmla="*/ 98487 h 2461007"/>
              <a:gd name="connsiteX3" fmla="*/ 137440 w 366186"/>
              <a:gd name="connsiteY3" fmla="*/ 305315 h 2461007"/>
              <a:gd name="connsiteX4" fmla="*/ 115669 w 366186"/>
              <a:gd name="connsiteY4" fmla="*/ 637329 h 2461007"/>
              <a:gd name="connsiteX5" fmla="*/ 202754 w 366186"/>
              <a:gd name="connsiteY5" fmla="*/ 947572 h 2461007"/>
              <a:gd name="connsiteX6" fmla="*/ 289840 w 366186"/>
              <a:gd name="connsiteY6" fmla="*/ 1192501 h 2461007"/>
              <a:gd name="connsiteX7" fmla="*/ 213640 w 366186"/>
              <a:gd name="connsiteY7" fmla="*/ 1633372 h 2461007"/>
              <a:gd name="connsiteX8" fmla="*/ 92307 w 366186"/>
              <a:gd name="connsiteY8" fmla="*/ 2129116 h 2461007"/>
              <a:gd name="connsiteX9" fmla="*/ 868 w 366186"/>
              <a:gd name="connsiteY9" fmla="*/ 2385492 h 2461007"/>
              <a:gd name="connsiteX10" fmla="*/ 52408 w 366186"/>
              <a:gd name="connsiteY10" fmla="*/ 2447093 h 2461007"/>
              <a:gd name="connsiteX11" fmla="*/ 152126 w 366186"/>
              <a:gd name="connsiteY11" fmla="*/ 2156761 h 2461007"/>
              <a:gd name="connsiteX12" fmla="*/ 295283 w 366186"/>
              <a:gd name="connsiteY12" fmla="*/ 1764001 h 2461007"/>
              <a:gd name="connsiteX13" fmla="*/ 317054 w 366186"/>
              <a:gd name="connsiteY13" fmla="*/ 1557172 h 2461007"/>
              <a:gd name="connsiteX14" fmla="*/ 344269 w 366186"/>
              <a:gd name="connsiteY14" fmla="*/ 1437429 h 2461007"/>
              <a:gd name="connsiteX15" fmla="*/ 366040 w 366186"/>
              <a:gd name="connsiteY15" fmla="*/ 1192501 h 2461007"/>
              <a:gd name="connsiteX16" fmla="*/ 333383 w 366186"/>
              <a:gd name="connsiteY16" fmla="*/ 1040101 h 2461007"/>
              <a:gd name="connsiteX17" fmla="*/ 278954 w 366186"/>
              <a:gd name="connsiteY17" fmla="*/ 893144 h 2461007"/>
              <a:gd name="connsiteX18" fmla="*/ 240854 w 366186"/>
              <a:gd name="connsiteY18" fmla="*/ 724415 h 2461007"/>
              <a:gd name="connsiteX19" fmla="*/ 219083 w 366186"/>
              <a:gd name="connsiteY19" fmla="*/ 582901 h 2461007"/>
              <a:gd name="connsiteX20" fmla="*/ 197311 w 366186"/>
              <a:gd name="connsiteY20" fmla="*/ 425058 h 2461007"/>
              <a:gd name="connsiteX21" fmla="*/ 208197 w 366186"/>
              <a:gd name="connsiteY21" fmla="*/ 283544 h 2461007"/>
              <a:gd name="connsiteX22" fmla="*/ 208197 w 366186"/>
              <a:gd name="connsiteY22" fmla="*/ 191015 h 2461007"/>
              <a:gd name="connsiteX23" fmla="*/ 197311 w 366186"/>
              <a:gd name="connsiteY23" fmla="*/ 136587 h 2461007"/>
              <a:gd name="connsiteX0" fmla="*/ 197311 w 366186"/>
              <a:gd name="connsiteY0" fmla="*/ 136587 h 2461007"/>
              <a:gd name="connsiteX1" fmla="*/ 153769 w 366186"/>
              <a:gd name="connsiteY1" fmla="*/ 515 h 2461007"/>
              <a:gd name="connsiteX2" fmla="*/ 83011 w 366186"/>
              <a:gd name="connsiteY2" fmla="*/ 98487 h 2461007"/>
              <a:gd name="connsiteX3" fmla="*/ 137440 w 366186"/>
              <a:gd name="connsiteY3" fmla="*/ 305315 h 2461007"/>
              <a:gd name="connsiteX4" fmla="*/ 115669 w 366186"/>
              <a:gd name="connsiteY4" fmla="*/ 637329 h 2461007"/>
              <a:gd name="connsiteX5" fmla="*/ 202754 w 366186"/>
              <a:gd name="connsiteY5" fmla="*/ 947572 h 2461007"/>
              <a:gd name="connsiteX6" fmla="*/ 289840 w 366186"/>
              <a:gd name="connsiteY6" fmla="*/ 1192501 h 2461007"/>
              <a:gd name="connsiteX7" fmla="*/ 213640 w 366186"/>
              <a:gd name="connsiteY7" fmla="*/ 1633372 h 2461007"/>
              <a:gd name="connsiteX8" fmla="*/ 92307 w 366186"/>
              <a:gd name="connsiteY8" fmla="*/ 2129116 h 2461007"/>
              <a:gd name="connsiteX9" fmla="*/ 868 w 366186"/>
              <a:gd name="connsiteY9" fmla="*/ 2385492 h 2461007"/>
              <a:gd name="connsiteX10" fmla="*/ 52408 w 366186"/>
              <a:gd name="connsiteY10" fmla="*/ 2447093 h 2461007"/>
              <a:gd name="connsiteX11" fmla="*/ 152126 w 366186"/>
              <a:gd name="connsiteY11" fmla="*/ 2156761 h 2461007"/>
              <a:gd name="connsiteX12" fmla="*/ 225366 w 366186"/>
              <a:gd name="connsiteY12" fmla="*/ 1817666 h 2461007"/>
              <a:gd name="connsiteX13" fmla="*/ 317054 w 366186"/>
              <a:gd name="connsiteY13" fmla="*/ 1557172 h 2461007"/>
              <a:gd name="connsiteX14" fmla="*/ 344269 w 366186"/>
              <a:gd name="connsiteY14" fmla="*/ 1437429 h 2461007"/>
              <a:gd name="connsiteX15" fmla="*/ 366040 w 366186"/>
              <a:gd name="connsiteY15" fmla="*/ 1192501 h 2461007"/>
              <a:gd name="connsiteX16" fmla="*/ 333383 w 366186"/>
              <a:gd name="connsiteY16" fmla="*/ 1040101 h 2461007"/>
              <a:gd name="connsiteX17" fmla="*/ 278954 w 366186"/>
              <a:gd name="connsiteY17" fmla="*/ 893144 h 2461007"/>
              <a:gd name="connsiteX18" fmla="*/ 240854 w 366186"/>
              <a:gd name="connsiteY18" fmla="*/ 724415 h 2461007"/>
              <a:gd name="connsiteX19" fmla="*/ 219083 w 366186"/>
              <a:gd name="connsiteY19" fmla="*/ 582901 h 2461007"/>
              <a:gd name="connsiteX20" fmla="*/ 197311 w 366186"/>
              <a:gd name="connsiteY20" fmla="*/ 425058 h 2461007"/>
              <a:gd name="connsiteX21" fmla="*/ 208197 w 366186"/>
              <a:gd name="connsiteY21" fmla="*/ 283544 h 2461007"/>
              <a:gd name="connsiteX22" fmla="*/ 208197 w 366186"/>
              <a:gd name="connsiteY22" fmla="*/ 191015 h 2461007"/>
              <a:gd name="connsiteX23" fmla="*/ 197311 w 366186"/>
              <a:gd name="connsiteY23" fmla="*/ 136587 h 2461007"/>
              <a:gd name="connsiteX0" fmla="*/ 197311 w 366196"/>
              <a:gd name="connsiteY0" fmla="*/ 136587 h 2461007"/>
              <a:gd name="connsiteX1" fmla="*/ 153769 w 366196"/>
              <a:gd name="connsiteY1" fmla="*/ 515 h 2461007"/>
              <a:gd name="connsiteX2" fmla="*/ 83011 w 366196"/>
              <a:gd name="connsiteY2" fmla="*/ 98487 h 2461007"/>
              <a:gd name="connsiteX3" fmla="*/ 137440 w 366196"/>
              <a:gd name="connsiteY3" fmla="*/ 305315 h 2461007"/>
              <a:gd name="connsiteX4" fmla="*/ 115669 w 366196"/>
              <a:gd name="connsiteY4" fmla="*/ 637329 h 2461007"/>
              <a:gd name="connsiteX5" fmla="*/ 202754 w 366196"/>
              <a:gd name="connsiteY5" fmla="*/ 947572 h 2461007"/>
              <a:gd name="connsiteX6" fmla="*/ 289840 w 366196"/>
              <a:gd name="connsiteY6" fmla="*/ 1192501 h 2461007"/>
              <a:gd name="connsiteX7" fmla="*/ 213640 w 366196"/>
              <a:gd name="connsiteY7" fmla="*/ 1633372 h 2461007"/>
              <a:gd name="connsiteX8" fmla="*/ 92307 w 366196"/>
              <a:gd name="connsiteY8" fmla="*/ 2129116 h 2461007"/>
              <a:gd name="connsiteX9" fmla="*/ 868 w 366196"/>
              <a:gd name="connsiteY9" fmla="*/ 2385492 h 2461007"/>
              <a:gd name="connsiteX10" fmla="*/ 52408 w 366196"/>
              <a:gd name="connsiteY10" fmla="*/ 2447093 h 2461007"/>
              <a:gd name="connsiteX11" fmla="*/ 152126 w 366196"/>
              <a:gd name="connsiteY11" fmla="*/ 2156761 h 2461007"/>
              <a:gd name="connsiteX12" fmla="*/ 225366 w 366196"/>
              <a:gd name="connsiteY12" fmla="*/ 1817666 h 2461007"/>
              <a:gd name="connsiteX13" fmla="*/ 310703 w 366196"/>
              <a:gd name="connsiteY13" fmla="*/ 1553125 h 2461007"/>
              <a:gd name="connsiteX14" fmla="*/ 344269 w 366196"/>
              <a:gd name="connsiteY14" fmla="*/ 1437429 h 2461007"/>
              <a:gd name="connsiteX15" fmla="*/ 366040 w 366196"/>
              <a:gd name="connsiteY15" fmla="*/ 1192501 h 2461007"/>
              <a:gd name="connsiteX16" fmla="*/ 333383 w 366196"/>
              <a:gd name="connsiteY16" fmla="*/ 1040101 h 2461007"/>
              <a:gd name="connsiteX17" fmla="*/ 278954 w 366196"/>
              <a:gd name="connsiteY17" fmla="*/ 893144 h 2461007"/>
              <a:gd name="connsiteX18" fmla="*/ 240854 w 366196"/>
              <a:gd name="connsiteY18" fmla="*/ 724415 h 2461007"/>
              <a:gd name="connsiteX19" fmla="*/ 219083 w 366196"/>
              <a:gd name="connsiteY19" fmla="*/ 582901 h 2461007"/>
              <a:gd name="connsiteX20" fmla="*/ 197311 w 366196"/>
              <a:gd name="connsiteY20" fmla="*/ 425058 h 2461007"/>
              <a:gd name="connsiteX21" fmla="*/ 208197 w 366196"/>
              <a:gd name="connsiteY21" fmla="*/ 283544 h 2461007"/>
              <a:gd name="connsiteX22" fmla="*/ 208197 w 366196"/>
              <a:gd name="connsiteY22" fmla="*/ 191015 h 2461007"/>
              <a:gd name="connsiteX23" fmla="*/ 197311 w 366196"/>
              <a:gd name="connsiteY23" fmla="*/ 136587 h 2461007"/>
              <a:gd name="connsiteX0" fmla="*/ 197311 w 366196"/>
              <a:gd name="connsiteY0" fmla="*/ 136587 h 2461007"/>
              <a:gd name="connsiteX1" fmla="*/ 153769 w 366196"/>
              <a:gd name="connsiteY1" fmla="*/ 515 h 2461007"/>
              <a:gd name="connsiteX2" fmla="*/ 83011 w 366196"/>
              <a:gd name="connsiteY2" fmla="*/ 98487 h 2461007"/>
              <a:gd name="connsiteX3" fmla="*/ 137440 w 366196"/>
              <a:gd name="connsiteY3" fmla="*/ 305315 h 2461007"/>
              <a:gd name="connsiteX4" fmla="*/ 115669 w 366196"/>
              <a:gd name="connsiteY4" fmla="*/ 637329 h 2461007"/>
              <a:gd name="connsiteX5" fmla="*/ 202754 w 366196"/>
              <a:gd name="connsiteY5" fmla="*/ 947572 h 2461007"/>
              <a:gd name="connsiteX6" fmla="*/ 289840 w 366196"/>
              <a:gd name="connsiteY6" fmla="*/ 1192501 h 2461007"/>
              <a:gd name="connsiteX7" fmla="*/ 272190 w 366196"/>
              <a:gd name="connsiteY7" fmla="*/ 1462850 h 2461007"/>
              <a:gd name="connsiteX8" fmla="*/ 213640 w 366196"/>
              <a:gd name="connsiteY8" fmla="*/ 1633372 h 2461007"/>
              <a:gd name="connsiteX9" fmla="*/ 92307 w 366196"/>
              <a:gd name="connsiteY9" fmla="*/ 2129116 h 2461007"/>
              <a:gd name="connsiteX10" fmla="*/ 868 w 366196"/>
              <a:gd name="connsiteY10" fmla="*/ 2385492 h 2461007"/>
              <a:gd name="connsiteX11" fmla="*/ 52408 w 366196"/>
              <a:gd name="connsiteY11" fmla="*/ 2447093 h 2461007"/>
              <a:gd name="connsiteX12" fmla="*/ 152126 w 366196"/>
              <a:gd name="connsiteY12" fmla="*/ 2156761 h 2461007"/>
              <a:gd name="connsiteX13" fmla="*/ 225366 w 366196"/>
              <a:gd name="connsiteY13" fmla="*/ 1817666 h 2461007"/>
              <a:gd name="connsiteX14" fmla="*/ 310703 w 366196"/>
              <a:gd name="connsiteY14" fmla="*/ 1553125 h 2461007"/>
              <a:gd name="connsiteX15" fmla="*/ 344269 w 366196"/>
              <a:gd name="connsiteY15" fmla="*/ 1437429 h 2461007"/>
              <a:gd name="connsiteX16" fmla="*/ 366040 w 366196"/>
              <a:gd name="connsiteY16" fmla="*/ 1192501 h 2461007"/>
              <a:gd name="connsiteX17" fmla="*/ 333383 w 366196"/>
              <a:gd name="connsiteY17" fmla="*/ 1040101 h 2461007"/>
              <a:gd name="connsiteX18" fmla="*/ 278954 w 366196"/>
              <a:gd name="connsiteY18" fmla="*/ 893144 h 2461007"/>
              <a:gd name="connsiteX19" fmla="*/ 240854 w 366196"/>
              <a:gd name="connsiteY19" fmla="*/ 724415 h 2461007"/>
              <a:gd name="connsiteX20" fmla="*/ 219083 w 366196"/>
              <a:gd name="connsiteY20" fmla="*/ 582901 h 2461007"/>
              <a:gd name="connsiteX21" fmla="*/ 197311 w 366196"/>
              <a:gd name="connsiteY21" fmla="*/ 425058 h 2461007"/>
              <a:gd name="connsiteX22" fmla="*/ 208197 w 366196"/>
              <a:gd name="connsiteY22" fmla="*/ 283544 h 2461007"/>
              <a:gd name="connsiteX23" fmla="*/ 208197 w 366196"/>
              <a:gd name="connsiteY23" fmla="*/ 191015 h 2461007"/>
              <a:gd name="connsiteX24" fmla="*/ 197311 w 366196"/>
              <a:gd name="connsiteY24" fmla="*/ 136587 h 2461007"/>
              <a:gd name="connsiteX0" fmla="*/ 197311 w 366196"/>
              <a:gd name="connsiteY0" fmla="*/ 136587 h 2461007"/>
              <a:gd name="connsiteX1" fmla="*/ 153769 w 366196"/>
              <a:gd name="connsiteY1" fmla="*/ 515 h 2461007"/>
              <a:gd name="connsiteX2" fmla="*/ 83011 w 366196"/>
              <a:gd name="connsiteY2" fmla="*/ 98487 h 2461007"/>
              <a:gd name="connsiteX3" fmla="*/ 137440 w 366196"/>
              <a:gd name="connsiteY3" fmla="*/ 305315 h 2461007"/>
              <a:gd name="connsiteX4" fmla="*/ 115669 w 366196"/>
              <a:gd name="connsiteY4" fmla="*/ 637329 h 2461007"/>
              <a:gd name="connsiteX5" fmla="*/ 202754 w 366196"/>
              <a:gd name="connsiteY5" fmla="*/ 947572 h 2461007"/>
              <a:gd name="connsiteX6" fmla="*/ 289840 w 366196"/>
              <a:gd name="connsiteY6" fmla="*/ 1192501 h 2461007"/>
              <a:gd name="connsiteX7" fmla="*/ 272190 w 366196"/>
              <a:gd name="connsiteY7" fmla="*/ 1462850 h 2461007"/>
              <a:gd name="connsiteX8" fmla="*/ 222294 w 366196"/>
              <a:gd name="connsiteY8" fmla="*/ 1647816 h 2461007"/>
              <a:gd name="connsiteX9" fmla="*/ 92307 w 366196"/>
              <a:gd name="connsiteY9" fmla="*/ 2129116 h 2461007"/>
              <a:gd name="connsiteX10" fmla="*/ 868 w 366196"/>
              <a:gd name="connsiteY10" fmla="*/ 2385492 h 2461007"/>
              <a:gd name="connsiteX11" fmla="*/ 52408 w 366196"/>
              <a:gd name="connsiteY11" fmla="*/ 2447093 h 2461007"/>
              <a:gd name="connsiteX12" fmla="*/ 152126 w 366196"/>
              <a:gd name="connsiteY12" fmla="*/ 2156761 h 2461007"/>
              <a:gd name="connsiteX13" fmla="*/ 225366 w 366196"/>
              <a:gd name="connsiteY13" fmla="*/ 1817666 h 2461007"/>
              <a:gd name="connsiteX14" fmla="*/ 310703 w 366196"/>
              <a:gd name="connsiteY14" fmla="*/ 1553125 h 2461007"/>
              <a:gd name="connsiteX15" fmla="*/ 344269 w 366196"/>
              <a:gd name="connsiteY15" fmla="*/ 1437429 h 2461007"/>
              <a:gd name="connsiteX16" fmla="*/ 366040 w 366196"/>
              <a:gd name="connsiteY16" fmla="*/ 1192501 h 2461007"/>
              <a:gd name="connsiteX17" fmla="*/ 333383 w 366196"/>
              <a:gd name="connsiteY17" fmla="*/ 1040101 h 2461007"/>
              <a:gd name="connsiteX18" fmla="*/ 278954 w 366196"/>
              <a:gd name="connsiteY18" fmla="*/ 893144 h 2461007"/>
              <a:gd name="connsiteX19" fmla="*/ 240854 w 366196"/>
              <a:gd name="connsiteY19" fmla="*/ 724415 h 2461007"/>
              <a:gd name="connsiteX20" fmla="*/ 219083 w 366196"/>
              <a:gd name="connsiteY20" fmla="*/ 582901 h 2461007"/>
              <a:gd name="connsiteX21" fmla="*/ 197311 w 366196"/>
              <a:gd name="connsiteY21" fmla="*/ 425058 h 2461007"/>
              <a:gd name="connsiteX22" fmla="*/ 208197 w 366196"/>
              <a:gd name="connsiteY22" fmla="*/ 283544 h 2461007"/>
              <a:gd name="connsiteX23" fmla="*/ 208197 w 366196"/>
              <a:gd name="connsiteY23" fmla="*/ 191015 h 2461007"/>
              <a:gd name="connsiteX24" fmla="*/ 197311 w 366196"/>
              <a:gd name="connsiteY24" fmla="*/ 136587 h 2461007"/>
              <a:gd name="connsiteX0" fmla="*/ 197128 w 366013"/>
              <a:gd name="connsiteY0" fmla="*/ 136587 h 2449146"/>
              <a:gd name="connsiteX1" fmla="*/ 153586 w 366013"/>
              <a:gd name="connsiteY1" fmla="*/ 515 h 2449146"/>
              <a:gd name="connsiteX2" fmla="*/ 82828 w 366013"/>
              <a:gd name="connsiteY2" fmla="*/ 98487 h 2449146"/>
              <a:gd name="connsiteX3" fmla="*/ 137257 w 366013"/>
              <a:gd name="connsiteY3" fmla="*/ 305315 h 2449146"/>
              <a:gd name="connsiteX4" fmla="*/ 115486 w 366013"/>
              <a:gd name="connsiteY4" fmla="*/ 637329 h 2449146"/>
              <a:gd name="connsiteX5" fmla="*/ 202571 w 366013"/>
              <a:gd name="connsiteY5" fmla="*/ 947572 h 2449146"/>
              <a:gd name="connsiteX6" fmla="*/ 289657 w 366013"/>
              <a:gd name="connsiteY6" fmla="*/ 1192501 h 2449146"/>
              <a:gd name="connsiteX7" fmla="*/ 272007 w 366013"/>
              <a:gd name="connsiteY7" fmla="*/ 1462850 h 2449146"/>
              <a:gd name="connsiteX8" fmla="*/ 222111 w 366013"/>
              <a:gd name="connsiteY8" fmla="*/ 1647816 h 2449146"/>
              <a:gd name="connsiteX9" fmla="*/ 92124 w 366013"/>
              <a:gd name="connsiteY9" fmla="*/ 2129116 h 2449146"/>
              <a:gd name="connsiteX10" fmla="*/ 685 w 366013"/>
              <a:gd name="connsiteY10" fmla="*/ 2385492 h 2449146"/>
              <a:gd name="connsiteX11" fmla="*/ 52225 w 366013"/>
              <a:gd name="connsiteY11" fmla="*/ 2447093 h 2449146"/>
              <a:gd name="connsiteX12" fmla="*/ 87787 w 366013"/>
              <a:gd name="connsiteY12" fmla="*/ 2334814 h 2449146"/>
              <a:gd name="connsiteX13" fmla="*/ 151943 w 366013"/>
              <a:gd name="connsiteY13" fmla="*/ 2156761 h 2449146"/>
              <a:gd name="connsiteX14" fmla="*/ 225183 w 366013"/>
              <a:gd name="connsiteY14" fmla="*/ 1817666 h 2449146"/>
              <a:gd name="connsiteX15" fmla="*/ 310520 w 366013"/>
              <a:gd name="connsiteY15" fmla="*/ 1553125 h 2449146"/>
              <a:gd name="connsiteX16" fmla="*/ 344086 w 366013"/>
              <a:gd name="connsiteY16" fmla="*/ 1437429 h 2449146"/>
              <a:gd name="connsiteX17" fmla="*/ 365857 w 366013"/>
              <a:gd name="connsiteY17" fmla="*/ 1192501 h 2449146"/>
              <a:gd name="connsiteX18" fmla="*/ 333200 w 366013"/>
              <a:gd name="connsiteY18" fmla="*/ 1040101 h 2449146"/>
              <a:gd name="connsiteX19" fmla="*/ 278771 w 366013"/>
              <a:gd name="connsiteY19" fmla="*/ 893144 h 2449146"/>
              <a:gd name="connsiteX20" fmla="*/ 240671 w 366013"/>
              <a:gd name="connsiteY20" fmla="*/ 724415 h 2449146"/>
              <a:gd name="connsiteX21" fmla="*/ 218900 w 366013"/>
              <a:gd name="connsiteY21" fmla="*/ 582901 h 2449146"/>
              <a:gd name="connsiteX22" fmla="*/ 197128 w 366013"/>
              <a:gd name="connsiteY22" fmla="*/ 425058 h 2449146"/>
              <a:gd name="connsiteX23" fmla="*/ 208014 w 366013"/>
              <a:gd name="connsiteY23" fmla="*/ 283544 h 2449146"/>
              <a:gd name="connsiteX24" fmla="*/ 208014 w 366013"/>
              <a:gd name="connsiteY24" fmla="*/ 191015 h 2449146"/>
              <a:gd name="connsiteX25" fmla="*/ 197128 w 366013"/>
              <a:gd name="connsiteY25" fmla="*/ 136587 h 2449146"/>
              <a:gd name="connsiteX0" fmla="*/ 197293 w 366178"/>
              <a:gd name="connsiteY0" fmla="*/ 136587 h 2434958"/>
              <a:gd name="connsiteX1" fmla="*/ 153751 w 366178"/>
              <a:gd name="connsiteY1" fmla="*/ 515 h 2434958"/>
              <a:gd name="connsiteX2" fmla="*/ 82993 w 366178"/>
              <a:gd name="connsiteY2" fmla="*/ 98487 h 2434958"/>
              <a:gd name="connsiteX3" fmla="*/ 137422 w 366178"/>
              <a:gd name="connsiteY3" fmla="*/ 305315 h 2434958"/>
              <a:gd name="connsiteX4" fmla="*/ 115651 w 366178"/>
              <a:gd name="connsiteY4" fmla="*/ 637329 h 2434958"/>
              <a:gd name="connsiteX5" fmla="*/ 202736 w 366178"/>
              <a:gd name="connsiteY5" fmla="*/ 947572 h 2434958"/>
              <a:gd name="connsiteX6" fmla="*/ 289822 w 366178"/>
              <a:gd name="connsiteY6" fmla="*/ 1192501 h 2434958"/>
              <a:gd name="connsiteX7" fmla="*/ 272172 w 366178"/>
              <a:gd name="connsiteY7" fmla="*/ 1462850 h 2434958"/>
              <a:gd name="connsiteX8" fmla="*/ 222276 w 366178"/>
              <a:gd name="connsiteY8" fmla="*/ 1647816 h 2434958"/>
              <a:gd name="connsiteX9" fmla="*/ 92289 w 366178"/>
              <a:gd name="connsiteY9" fmla="*/ 2129116 h 2434958"/>
              <a:gd name="connsiteX10" fmla="*/ 850 w 366178"/>
              <a:gd name="connsiteY10" fmla="*/ 2385492 h 2434958"/>
              <a:gd name="connsiteX11" fmla="*/ 48935 w 366178"/>
              <a:gd name="connsiteY11" fmla="*/ 2431496 h 2434958"/>
              <a:gd name="connsiteX12" fmla="*/ 87952 w 366178"/>
              <a:gd name="connsiteY12" fmla="*/ 2334814 h 2434958"/>
              <a:gd name="connsiteX13" fmla="*/ 152108 w 366178"/>
              <a:gd name="connsiteY13" fmla="*/ 2156761 h 2434958"/>
              <a:gd name="connsiteX14" fmla="*/ 225348 w 366178"/>
              <a:gd name="connsiteY14" fmla="*/ 1817666 h 2434958"/>
              <a:gd name="connsiteX15" fmla="*/ 310685 w 366178"/>
              <a:gd name="connsiteY15" fmla="*/ 1553125 h 2434958"/>
              <a:gd name="connsiteX16" fmla="*/ 344251 w 366178"/>
              <a:gd name="connsiteY16" fmla="*/ 1437429 h 2434958"/>
              <a:gd name="connsiteX17" fmla="*/ 366022 w 366178"/>
              <a:gd name="connsiteY17" fmla="*/ 1192501 h 2434958"/>
              <a:gd name="connsiteX18" fmla="*/ 333365 w 366178"/>
              <a:gd name="connsiteY18" fmla="*/ 1040101 h 2434958"/>
              <a:gd name="connsiteX19" fmla="*/ 278936 w 366178"/>
              <a:gd name="connsiteY19" fmla="*/ 893144 h 2434958"/>
              <a:gd name="connsiteX20" fmla="*/ 240836 w 366178"/>
              <a:gd name="connsiteY20" fmla="*/ 724415 h 2434958"/>
              <a:gd name="connsiteX21" fmla="*/ 219065 w 366178"/>
              <a:gd name="connsiteY21" fmla="*/ 582901 h 2434958"/>
              <a:gd name="connsiteX22" fmla="*/ 197293 w 366178"/>
              <a:gd name="connsiteY22" fmla="*/ 425058 h 2434958"/>
              <a:gd name="connsiteX23" fmla="*/ 208179 w 366178"/>
              <a:gd name="connsiteY23" fmla="*/ 283544 h 2434958"/>
              <a:gd name="connsiteX24" fmla="*/ 208179 w 366178"/>
              <a:gd name="connsiteY24" fmla="*/ 191015 h 2434958"/>
              <a:gd name="connsiteX25" fmla="*/ 197293 w 366178"/>
              <a:gd name="connsiteY25" fmla="*/ 136587 h 2434958"/>
              <a:gd name="connsiteX0" fmla="*/ 197293 w 366178"/>
              <a:gd name="connsiteY0" fmla="*/ 136587 h 2434958"/>
              <a:gd name="connsiteX1" fmla="*/ 153751 w 366178"/>
              <a:gd name="connsiteY1" fmla="*/ 515 h 2434958"/>
              <a:gd name="connsiteX2" fmla="*/ 82993 w 366178"/>
              <a:gd name="connsiteY2" fmla="*/ 98487 h 2434958"/>
              <a:gd name="connsiteX3" fmla="*/ 137422 w 366178"/>
              <a:gd name="connsiteY3" fmla="*/ 305315 h 2434958"/>
              <a:gd name="connsiteX4" fmla="*/ 115651 w 366178"/>
              <a:gd name="connsiteY4" fmla="*/ 637329 h 2434958"/>
              <a:gd name="connsiteX5" fmla="*/ 202736 w 366178"/>
              <a:gd name="connsiteY5" fmla="*/ 947572 h 2434958"/>
              <a:gd name="connsiteX6" fmla="*/ 289822 w 366178"/>
              <a:gd name="connsiteY6" fmla="*/ 1192501 h 2434958"/>
              <a:gd name="connsiteX7" fmla="*/ 272172 w 366178"/>
              <a:gd name="connsiteY7" fmla="*/ 1462850 h 2434958"/>
              <a:gd name="connsiteX8" fmla="*/ 222276 w 366178"/>
              <a:gd name="connsiteY8" fmla="*/ 1647816 h 2434958"/>
              <a:gd name="connsiteX9" fmla="*/ 92289 w 366178"/>
              <a:gd name="connsiteY9" fmla="*/ 2129116 h 2434958"/>
              <a:gd name="connsiteX10" fmla="*/ 850 w 366178"/>
              <a:gd name="connsiteY10" fmla="*/ 2385492 h 2434958"/>
              <a:gd name="connsiteX11" fmla="*/ 48935 w 366178"/>
              <a:gd name="connsiteY11" fmla="*/ 2431496 h 2434958"/>
              <a:gd name="connsiteX12" fmla="*/ 87952 w 366178"/>
              <a:gd name="connsiteY12" fmla="*/ 2334814 h 2434958"/>
              <a:gd name="connsiteX13" fmla="*/ 152108 w 366178"/>
              <a:gd name="connsiteY13" fmla="*/ 2156761 h 2434958"/>
              <a:gd name="connsiteX14" fmla="*/ 232276 w 366178"/>
              <a:gd name="connsiteY14" fmla="*/ 1819403 h 2434958"/>
              <a:gd name="connsiteX15" fmla="*/ 310685 w 366178"/>
              <a:gd name="connsiteY15" fmla="*/ 1553125 h 2434958"/>
              <a:gd name="connsiteX16" fmla="*/ 344251 w 366178"/>
              <a:gd name="connsiteY16" fmla="*/ 1437429 h 2434958"/>
              <a:gd name="connsiteX17" fmla="*/ 366022 w 366178"/>
              <a:gd name="connsiteY17" fmla="*/ 1192501 h 2434958"/>
              <a:gd name="connsiteX18" fmla="*/ 333365 w 366178"/>
              <a:gd name="connsiteY18" fmla="*/ 1040101 h 2434958"/>
              <a:gd name="connsiteX19" fmla="*/ 278936 w 366178"/>
              <a:gd name="connsiteY19" fmla="*/ 893144 h 2434958"/>
              <a:gd name="connsiteX20" fmla="*/ 240836 w 366178"/>
              <a:gd name="connsiteY20" fmla="*/ 724415 h 2434958"/>
              <a:gd name="connsiteX21" fmla="*/ 219065 w 366178"/>
              <a:gd name="connsiteY21" fmla="*/ 582901 h 2434958"/>
              <a:gd name="connsiteX22" fmla="*/ 197293 w 366178"/>
              <a:gd name="connsiteY22" fmla="*/ 425058 h 2434958"/>
              <a:gd name="connsiteX23" fmla="*/ 208179 w 366178"/>
              <a:gd name="connsiteY23" fmla="*/ 283544 h 2434958"/>
              <a:gd name="connsiteX24" fmla="*/ 208179 w 366178"/>
              <a:gd name="connsiteY24" fmla="*/ 191015 h 2434958"/>
              <a:gd name="connsiteX25" fmla="*/ 197293 w 366178"/>
              <a:gd name="connsiteY25" fmla="*/ 136587 h 2434958"/>
              <a:gd name="connsiteX0" fmla="*/ 197293 w 431907"/>
              <a:gd name="connsiteY0" fmla="*/ 136587 h 2434958"/>
              <a:gd name="connsiteX1" fmla="*/ 153751 w 431907"/>
              <a:gd name="connsiteY1" fmla="*/ 515 h 2434958"/>
              <a:gd name="connsiteX2" fmla="*/ 82993 w 431907"/>
              <a:gd name="connsiteY2" fmla="*/ 98487 h 2434958"/>
              <a:gd name="connsiteX3" fmla="*/ 137422 w 431907"/>
              <a:gd name="connsiteY3" fmla="*/ 305315 h 2434958"/>
              <a:gd name="connsiteX4" fmla="*/ 115651 w 431907"/>
              <a:gd name="connsiteY4" fmla="*/ 637329 h 2434958"/>
              <a:gd name="connsiteX5" fmla="*/ 202736 w 431907"/>
              <a:gd name="connsiteY5" fmla="*/ 947572 h 2434958"/>
              <a:gd name="connsiteX6" fmla="*/ 289822 w 431907"/>
              <a:gd name="connsiteY6" fmla="*/ 1192501 h 2434958"/>
              <a:gd name="connsiteX7" fmla="*/ 272172 w 431907"/>
              <a:gd name="connsiteY7" fmla="*/ 1462850 h 2434958"/>
              <a:gd name="connsiteX8" fmla="*/ 222276 w 431907"/>
              <a:gd name="connsiteY8" fmla="*/ 1647816 h 2434958"/>
              <a:gd name="connsiteX9" fmla="*/ 92289 w 431907"/>
              <a:gd name="connsiteY9" fmla="*/ 2129116 h 2434958"/>
              <a:gd name="connsiteX10" fmla="*/ 850 w 431907"/>
              <a:gd name="connsiteY10" fmla="*/ 2385492 h 2434958"/>
              <a:gd name="connsiteX11" fmla="*/ 48935 w 431907"/>
              <a:gd name="connsiteY11" fmla="*/ 2431496 h 2434958"/>
              <a:gd name="connsiteX12" fmla="*/ 87952 w 431907"/>
              <a:gd name="connsiteY12" fmla="*/ 2334814 h 2434958"/>
              <a:gd name="connsiteX13" fmla="*/ 152108 w 431907"/>
              <a:gd name="connsiteY13" fmla="*/ 2156761 h 2434958"/>
              <a:gd name="connsiteX14" fmla="*/ 232276 w 431907"/>
              <a:gd name="connsiteY14" fmla="*/ 1819403 h 2434958"/>
              <a:gd name="connsiteX15" fmla="*/ 310685 w 431907"/>
              <a:gd name="connsiteY15" fmla="*/ 1553125 h 2434958"/>
              <a:gd name="connsiteX16" fmla="*/ 344251 w 431907"/>
              <a:gd name="connsiteY16" fmla="*/ 1437429 h 2434958"/>
              <a:gd name="connsiteX17" fmla="*/ 431873 w 431907"/>
              <a:gd name="connsiteY17" fmla="*/ 1174640 h 2434958"/>
              <a:gd name="connsiteX18" fmla="*/ 333365 w 431907"/>
              <a:gd name="connsiteY18" fmla="*/ 1040101 h 2434958"/>
              <a:gd name="connsiteX19" fmla="*/ 278936 w 431907"/>
              <a:gd name="connsiteY19" fmla="*/ 893144 h 2434958"/>
              <a:gd name="connsiteX20" fmla="*/ 240836 w 431907"/>
              <a:gd name="connsiteY20" fmla="*/ 724415 h 2434958"/>
              <a:gd name="connsiteX21" fmla="*/ 219065 w 431907"/>
              <a:gd name="connsiteY21" fmla="*/ 582901 h 2434958"/>
              <a:gd name="connsiteX22" fmla="*/ 197293 w 431907"/>
              <a:gd name="connsiteY22" fmla="*/ 425058 h 2434958"/>
              <a:gd name="connsiteX23" fmla="*/ 208179 w 431907"/>
              <a:gd name="connsiteY23" fmla="*/ 283544 h 2434958"/>
              <a:gd name="connsiteX24" fmla="*/ 208179 w 431907"/>
              <a:gd name="connsiteY24" fmla="*/ 191015 h 2434958"/>
              <a:gd name="connsiteX25" fmla="*/ 197293 w 431907"/>
              <a:gd name="connsiteY25" fmla="*/ 136587 h 2434958"/>
              <a:gd name="connsiteX0" fmla="*/ 197293 w 476652"/>
              <a:gd name="connsiteY0" fmla="*/ 136587 h 2434958"/>
              <a:gd name="connsiteX1" fmla="*/ 153751 w 476652"/>
              <a:gd name="connsiteY1" fmla="*/ 515 h 2434958"/>
              <a:gd name="connsiteX2" fmla="*/ 82993 w 476652"/>
              <a:gd name="connsiteY2" fmla="*/ 98487 h 2434958"/>
              <a:gd name="connsiteX3" fmla="*/ 137422 w 476652"/>
              <a:gd name="connsiteY3" fmla="*/ 305315 h 2434958"/>
              <a:gd name="connsiteX4" fmla="*/ 115651 w 476652"/>
              <a:gd name="connsiteY4" fmla="*/ 637329 h 2434958"/>
              <a:gd name="connsiteX5" fmla="*/ 202736 w 476652"/>
              <a:gd name="connsiteY5" fmla="*/ 947572 h 2434958"/>
              <a:gd name="connsiteX6" fmla="*/ 289822 w 476652"/>
              <a:gd name="connsiteY6" fmla="*/ 1192501 h 2434958"/>
              <a:gd name="connsiteX7" fmla="*/ 272172 w 476652"/>
              <a:gd name="connsiteY7" fmla="*/ 1462850 h 2434958"/>
              <a:gd name="connsiteX8" fmla="*/ 222276 w 476652"/>
              <a:gd name="connsiteY8" fmla="*/ 1647816 h 2434958"/>
              <a:gd name="connsiteX9" fmla="*/ 92289 w 476652"/>
              <a:gd name="connsiteY9" fmla="*/ 2129116 h 2434958"/>
              <a:gd name="connsiteX10" fmla="*/ 850 w 476652"/>
              <a:gd name="connsiteY10" fmla="*/ 2385492 h 2434958"/>
              <a:gd name="connsiteX11" fmla="*/ 48935 w 476652"/>
              <a:gd name="connsiteY11" fmla="*/ 2431496 h 2434958"/>
              <a:gd name="connsiteX12" fmla="*/ 87952 w 476652"/>
              <a:gd name="connsiteY12" fmla="*/ 2334814 h 2434958"/>
              <a:gd name="connsiteX13" fmla="*/ 152108 w 476652"/>
              <a:gd name="connsiteY13" fmla="*/ 2156761 h 2434958"/>
              <a:gd name="connsiteX14" fmla="*/ 232276 w 476652"/>
              <a:gd name="connsiteY14" fmla="*/ 1819403 h 2434958"/>
              <a:gd name="connsiteX15" fmla="*/ 310685 w 476652"/>
              <a:gd name="connsiteY15" fmla="*/ 1553125 h 2434958"/>
              <a:gd name="connsiteX16" fmla="*/ 344251 w 476652"/>
              <a:gd name="connsiteY16" fmla="*/ 1437429 h 2434958"/>
              <a:gd name="connsiteX17" fmla="*/ 431873 w 476652"/>
              <a:gd name="connsiteY17" fmla="*/ 1174640 h 2434958"/>
              <a:gd name="connsiteX18" fmla="*/ 468622 w 476652"/>
              <a:gd name="connsiteY18" fmla="*/ 862884 h 2434958"/>
              <a:gd name="connsiteX19" fmla="*/ 278936 w 476652"/>
              <a:gd name="connsiteY19" fmla="*/ 893144 h 2434958"/>
              <a:gd name="connsiteX20" fmla="*/ 240836 w 476652"/>
              <a:gd name="connsiteY20" fmla="*/ 724415 h 2434958"/>
              <a:gd name="connsiteX21" fmla="*/ 219065 w 476652"/>
              <a:gd name="connsiteY21" fmla="*/ 582901 h 2434958"/>
              <a:gd name="connsiteX22" fmla="*/ 197293 w 476652"/>
              <a:gd name="connsiteY22" fmla="*/ 425058 h 2434958"/>
              <a:gd name="connsiteX23" fmla="*/ 208179 w 476652"/>
              <a:gd name="connsiteY23" fmla="*/ 283544 h 2434958"/>
              <a:gd name="connsiteX24" fmla="*/ 208179 w 476652"/>
              <a:gd name="connsiteY24" fmla="*/ 191015 h 2434958"/>
              <a:gd name="connsiteX25" fmla="*/ 197293 w 476652"/>
              <a:gd name="connsiteY25" fmla="*/ 136587 h 2434958"/>
              <a:gd name="connsiteX0" fmla="*/ 197293 w 476652"/>
              <a:gd name="connsiteY0" fmla="*/ 136587 h 2434958"/>
              <a:gd name="connsiteX1" fmla="*/ 153751 w 476652"/>
              <a:gd name="connsiteY1" fmla="*/ 515 h 2434958"/>
              <a:gd name="connsiteX2" fmla="*/ 82993 w 476652"/>
              <a:gd name="connsiteY2" fmla="*/ 98487 h 2434958"/>
              <a:gd name="connsiteX3" fmla="*/ 137422 w 476652"/>
              <a:gd name="connsiteY3" fmla="*/ 305315 h 2434958"/>
              <a:gd name="connsiteX4" fmla="*/ 115651 w 476652"/>
              <a:gd name="connsiteY4" fmla="*/ 637329 h 2434958"/>
              <a:gd name="connsiteX5" fmla="*/ 202736 w 476652"/>
              <a:gd name="connsiteY5" fmla="*/ 947572 h 2434958"/>
              <a:gd name="connsiteX6" fmla="*/ 378268 w 476652"/>
              <a:gd name="connsiteY6" fmla="*/ 1064923 h 2434958"/>
              <a:gd name="connsiteX7" fmla="*/ 272172 w 476652"/>
              <a:gd name="connsiteY7" fmla="*/ 1462850 h 2434958"/>
              <a:gd name="connsiteX8" fmla="*/ 222276 w 476652"/>
              <a:gd name="connsiteY8" fmla="*/ 1647816 h 2434958"/>
              <a:gd name="connsiteX9" fmla="*/ 92289 w 476652"/>
              <a:gd name="connsiteY9" fmla="*/ 2129116 h 2434958"/>
              <a:gd name="connsiteX10" fmla="*/ 850 w 476652"/>
              <a:gd name="connsiteY10" fmla="*/ 2385492 h 2434958"/>
              <a:gd name="connsiteX11" fmla="*/ 48935 w 476652"/>
              <a:gd name="connsiteY11" fmla="*/ 2431496 h 2434958"/>
              <a:gd name="connsiteX12" fmla="*/ 87952 w 476652"/>
              <a:gd name="connsiteY12" fmla="*/ 2334814 h 2434958"/>
              <a:gd name="connsiteX13" fmla="*/ 152108 w 476652"/>
              <a:gd name="connsiteY13" fmla="*/ 2156761 h 2434958"/>
              <a:gd name="connsiteX14" fmla="*/ 232276 w 476652"/>
              <a:gd name="connsiteY14" fmla="*/ 1819403 h 2434958"/>
              <a:gd name="connsiteX15" fmla="*/ 310685 w 476652"/>
              <a:gd name="connsiteY15" fmla="*/ 1553125 h 2434958"/>
              <a:gd name="connsiteX16" fmla="*/ 344251 w 476652"/>
              <a:gd name="connsiteY16" fmla="*/ 1437429 h 2434958"/>
              <a:gd name="connsiteX17" fmla="*/ 431873 w 476652"/>
              <a:gd name="connsiteY17" fmla="*/ 1174640 h 2434958"/>
              <a:gd name="connsiteX18" fmla="*/ 468622 w 476652"/>
              <a:gd name="connsiteY18" fmla="*/ 862884 h 2434958"/>
              <a:gd name="connsiteX19" fmla="*/ 278936 w 476652"/>
              <a:gd name="connsiteY19" fmla="*/ 893144 h 2434958"/>
              <a:gd name="connsiteX20" fmla="*/ 240836 w 476652"/>
              <a:gd name="connsiteY20" fmla="*/ 724415 h 2434958"/>
              <a:gd name="connsiteX21" fmla="*/ 219065 w 476652"/>
              <a:gd name="connsiteY21" fmla="*/ 582901 h 2434958"/>
              <a:gd name="connsiteX22" fmla="*/ 197293 w 476652"/>
              <a:gd name="connsiteY22" fmla="*/ 425058 h 2434958"/>
              <a:gd name="connsiteX23" fmla="*/ 208179 w 476652"/>
              <a:gd name="connsiteY23" fmla="*/ 283544 h 2434958"/>
              <a:gd name="connsiteX24" fmla="*/ 208179 w 476652"/>
              <a:gd name="connsiteY24" fmla="*/ 191015 h 2434958"/>
              <a:gd name="connsiteX25" fmla="*/ 197293 w 476652"/>
              <a:gd name="connsiteY25" fmla="*/ 136587 h 2434958"/>
              <a:gd name="connsiteX0" fmla="*/ 197293 w 492135"/>
              <a:gd name="connsiteY0" fmla="*/ 136587 h 2434958"/>
              <a:gd name="connsiteX1" fmla="*/ 153751 w 492135"/>
              <a:gd name="connsiteY1" fmla="*/ 515 h 2434958"/>
              <a:gd name="connsiteX2" fmla="*/ 82993 w 492135"/>
              <a:gd name="connsiteY2" fmla="*/ 98487 h 2434958"/>
              <a:gd name="connsiteX3" fmla="*/ 137422 w 492135"/>
              <a:gd name="connsiteY3" fmla="*/ 305315 h 2434958"/>
              <a:gd name="connsiteX4" fmla="*/ 115651 w 492135"/>
              <a:gd name="connsiteY4" fmla="*/ 637329 h 2434958"/>
              <a:gd name="connsiteX5" fmla="*/ 202736 w 492135"/>
              <a:gd name="connsiteY5" fmla="*/ 947572 h 2434958"/>
              <a:gd name="connsiteX6" fmla="*/ 378268 w 492135"/>
              <a:gd name="connsiteY6" fmla="*/ 1064923 h 2434958"/>
              <a:gd name="connsiteX7" fmla="*/ 272172 w 492135"/>
              <a:gd name="connsiteY7" fmla="*/ 1462850 h 2434958"/>
              <a:gd name="connsiteX8" fmla="*/ 222276 w 492135"/>
              <a:gd name="connsiteY8" fmla="*/ 1647816 h 2434958"/>
              <a:gd name="connsiteX9" fmla="*/ 92289 w 492135"/>
              <a:gd name="connsiteY9" fmla="*/ 2129116 h 2434958"/>
              <a:gd name="connsiteX10" fmla="*/ 850 w 492135"/>
              <a:gd name="connsiteY10" fmla="*/ 2385492 h 2434958"/>
              <a:gd name="connsiteX11" fmla="*/ 48935 w 492135"/>
              <a:gd name="connsiteY11" fmla="*/ 2431496 h 2434958"/>
              <a:gd name="connsiteX12" fmla="*/ 87952 w 492135"/>
              <a:gd name="connsiteY12" fmla="*/ 2334814 h 2434958"/>
              <a:gd name="connsiteX13" fmla="*/ 152108 w 492135"/>
              <a:gd name="connsiteY13" fmla="*/ 2156761 h 2434958"/>
              <a:gd name="connsiteX14" fmla="*/ 232276 w 492135"/>
              <a:gd name="connsiteY14" fmla="*/ 1819403 h 2434958"/>
              <a:gd name="connsiteX15" fmla="*/ 310685 w 492135"/>
              <a:gd name="connsiteY15" fmla="*/ 1553125 h 2434958"/>
              <a:gd name="connsiteX16" fmla="*/ 344251 w 492135"/>
              <a:gd name="connsiteY16" fmla="*/ 1437429 h 2434958"/>
              <a:gd name="connsiteX17" fmla="*/ 431873 w 492135"/>
              <a:gd name="connsiteY17" fmla="*/ 1174640 h 2434958"/>
              <a:gd name="connsiteX18" fmla="*/ 468622 w 492135"/>
              <a:gd name="connsiteY18" fmla="*/ 862884 h 2434958"/>
              <a:gd name="connsiteX19" fmla="*/ 475401 w 492135"/>
              <a:gd name="connsiteY19" fmla="*/ 736181 h 2434958"/>
              <a:gd name="connsiteX20" fmla="*/ 240836 w 492135"/>
              <a:gd name="connsiteY20" fmla="*/ 724415 h 2434958"/>
              <a:gd name="connsiteX21" fmla="*/ 219065 w 492135"/>
              <a:gd name="connsiteY21" fmla="*/ 582901 h 2434958"/>
              <a:gd name="connsiteX22" fmla="*/ 197293 w 492135"/>
              <a:gd name="connsiteY22" fmla="*/ 425058 h 2434958"/>
              <a:gd name="connsiteX23" fmla="*/ 208179 w 492135"/>
              <a:gd name="connsiteY23" fmla="*/ 283544 h 2434958"/>
              <a:gd name="connsiteX24" fmla="*/ 208179 w 492135"/>
              <a:gd name="connsiteY24" fmla="*/ 191015 h 2434958"/>
              <a:gd name="connsiteX25" fmla="*/ 197293 w 492135"/>
              <a:gd name="connsiteY25" fmla="*/ 136587 h 2434958"/>
              <a:gd name="connsiteX0" fmla="*/ 197293 w 492135"/>
              <a:gd name="connsiteY0" fmla="*/ 136587 h 2434958"/>
              <a:gd name="connsiteX1" fmla="*/ 153751 w 492135"/>
              <a:gd name="connsiteY1" fmla="*/ 515 h 2434958"/>
              <a:gd name="connsiteX2" fmla="*/ 82993 w 492135"/>
              <a:gd name="connsiteY2" fmla="*/ 98487 h 2434958"/>
              <a:gd name="connsiteX3" fmla="*/ 137422 w 492135"/>
              <a:gd name="connsiteY3" fmla="*/ 305315 h 2434958"/>
              <a:gd name="connsiteX4" fmla="*/ 115651 w 492135"/>
              <a:gd name="connsiteY4" fmla="*/ 637329 h 2434958"/>
              <a:gd name="connsiteX5" fmla="*/ 365700 w 492135"/>
              <a:gd name="connsiteY5" fmla="*/ 796940 h 2434958"/>
              <a:gd name="connsiteX6" fmla="*/ 378268 w 492135"/>
              <a:gd name="connsiteY6" fmla="*/ 1064923 h 2434958"/>
              <a:gd name="connsiteX7" fmla="*/ 272172 w 492135"/>
              <a:gd name="connsiteY7" fmla="*/ 1462850 h 2434958"/>
              <a:gd name="connsiteX8" fmla="*/ 222276 w 492135"/>
              <a:gd name="connsiteY8" fmla="*/ 1647816 h 2434958"/>
              <a:gd name="connsiteX9" fmla="*/ 92289 w 492135"/>
              <a:gd name="connsiteY9" fmla="*/ 2129116 h 2434958"/>
              <a:gd name="connsiteX10" fmla="*/ 850 w 492135"/>
              <a:gd name="connsiteY10" fmla="*/ 2385492 h 2434958"/>
              <a:gd name="connsiteX11" fmla="*/ 48935 w 492135"/>
              <a:gd name="connsiteY11" fmla="*/ 2431496 h 2434958"/>
              <a:gd name="connsiteX12" fmla="*/ 87952 w 492135"/>
              <a:gd name="connsiteY12" fmla="*/ 2334814 h 2434958"/>
              <a:gd name="connsiteX13" fmla="*/ 152108 w 492135"/>
              <a:gd name="connsiteY13" fmla="*/ 2156761 h 2434958"/>
              <a:gd name="connsiteX14" fmla="*/ 232276 w 492135"/>
              <a:gd name="connsiteY14" fmla="*/ 1819403 h 2434958"/>
              <a:gd name="connsiteX15" fmla="*/ 310685 w 492135"/>
              <a:gd name="connsiteY15" fmla="*/ 1553125 h 2434958"/>
              <a:gd name="connsiteX16" fmla="*/ 344251 w 492135"/>
              <a:gd name="connsiteY16" fmla="*/ 1437429 h 2434958"/>
              <a:gd name="connsiteX17" fmla="*/ 431873 w 492135"/>
              <a:gd name="connsiteY17" fmla="*/ 1174640 h 2434958"/>
              <a:gd name="connsiteX18" fmla="*/ 468622 w 492135"/>
              <a:gd name="connsiteY18" fmla="*/ 862884 h 2434958"/>
              <a:gd name="connsiteX19" fmla="*/ 475401 w 492135"/>
              <a:gd name="connsiteY19" fmla="*/ 736181 h 2434958"/>
              <a:gd name="connsiteX20" fmla="*/ 240836 w 492135"/>
              <a:gd name="connsiteY20" fmla="*/ 724415 h 2434958"/>
              <a:gd name="connsiteX21" fmla="*/ 219065 w 492135"/>
              <a:gd name="connsiteY21" fmla="*/ 582901 h 2434958"/>
              <a:gd name="connsiteX22" fmla="*/ 197293 w 492135"/>
              <a:gd name="connsiteY22" fmla="*/ 425058 h 2434958"/>
              <a:gd name="connsiteX23" fmla="*/ 208179 w 492135"/>
              <a:gd name="connsiteY23" fmla="*/ 283544 h 2434958"/>
              <a:gd name="connsiteX24" fmla="*/ 208179 w 492135"/>
              <a:gd name="connsiteY24" fmla="*/ 191015 h 2434958"/>
              <a:gd name="connsiteX25" fmla="*/ 197293 w 492135"/>
              <a:gd name="connsiteY25" fmla="*/ 136587 h 2434958"/>
              <a:gd name="connsiteX0" fmla="*/ 197293 w 492385"/>
              <a:gd name="connsiteY0" fmla="*/ 136587 h 2434958"/>
              <a:gd name="connsiteX1" fmla="*/ 153751 w 492385"/>
              <a:gd name="connsiteY1" fmla="*/ 515 h 2434958"/>
              <a:gd name="connsiteX2" fmla="*/ 82993 w 492385"/>
              <a:gd name="connsiteY2" fmla="*/ 98487 h 2434958"/>
              <a:gd name="connsiteX3" fmla="*/ 137422 w 492385"/>
              <a:gd name="connsiteY3" fmla="*/ 305315 h 2434958"/>
              <a:gd name="connsiteX4" fmla="*/ 115651 w 492385"/>
              <a:gd name="connsiteY4" fmla="*/ 637329 h 2434958"/>
              <a:gd name="connsiteX5" fmla="*/ 365700 w 492385"/>
              <a:gd name="connsiteY5" fmla="*/ 796940 h 2434958"/>
              <a:gd name="connsiteX6" fmla="*/ 378268 w 492385"/>
              <a:gd name="connsiteY6" fmla="*/ 1064923 h 2434958"/>
              <a:gd name="connsiteX7" fmla="*/ 272172 w 492385"/>
              <a:gd name="connsiteY7" fmla="*/ 1462850 h 2434958"/>
              <a:gd name="connsiteX8" fmla="*/ 222276 w 492385"/>
              <a:gd name="connsiteY8" fmla="*/ 1647816 h 2434958"/>
              <a:gd name="connsiteX9" fmla="*/ 92289 w 492385"/>
              <a:gd name="connsiteY9" fmla="*/ 2129116 h 2434958"/>
              <a:gd name="connsiteX10" fmla="*/ 850 w 492385"/>
              <a:gd name="connsiteY10" fmla="*/ 2385492 h 2434958"/>
              <a:gd name="connsiteX11" fmla="*/ 48935 w 492385"/>
              <a:gd name="connsiteY11" fmla="*/ 2431496 h 2434958"/>
              <a:gd name="connsiteX12" fmla="*/ 87952 w 492385"/>
              <a:gd name="connsiteY12" fmla="*/ 2334814 h 2434958"/>
              <a:gd name="connsiteX13" fmla="*/ 152108 w 492385"/>
              <a:gd name="connsiteY13" fmla="*/ 2156761 h 2434958"/>
              <a:gd name="connsiteX14" fmla="*/ 232276 w 492385"/>
              <a:gd name="connsiteY14" fmla="*/ 1819403 h 2434958"/>
              <a:gd name="connsiteX15" fmla="*/ 310685 w 492385"/>
              <a:gd name="connsiteY15" fmla="*/ 1553125 h 2434958"/>
              <a:gd name="connsiteX16" fmla="*/ 344251 w 492385"/>
              <a:gd name="connsiteY16" fmla="*/ 1437429 h 2434958"/>
              <a:gd name="connsiteX17" fmla="*/ 424957 w 492385"/>
              <a:gd name="connsiteY17" fmla="*/ 1153267 h 2434958"/>
              <a:gd name="connsiteX18" fmla="*/ 468622 w 492385"/>
              <a:gd name="connsiteY18" fmla="*/ 862884 h 2434958"/>
              <a:gd name="connsiteX19" fmla="*/ 475401 w 492385"/>
              <a:gd name="connsiteY19" fmla="*/ 736181 h 2434958"/>
              <a:gd name="connsiteX20" fmla="*/ 240836 w 492385"/>
              <a:gd name="connsiteY20" fmla="*/ 724415 h 2434958"/>
              <a:gd name="connsiteX21" fmla="*/ 219065 w 492385"/>
              <a:gd name="connsiteY21" fmla="*/ 582901 h 2434958"/>
              <a:gd name="connsiteX22" fmla="*/ 197293 w 492385"/>
              <a:gd name="connsiteY22" fmla="*/ 425058 h 2434958"/>
              <a:gd name="connsiteX23" fmla="*/ 208179 w 492385"/>
              <a:gd name="connsiteY23" fmla="*/ 283544 h 2434958"/>
              <a:gd name="connsiteX24" fmla="*/ 208179 w 492385"/>
              <a:gd name="connsiteY24" fmla="*/ 191015 h 2434958"/>
              <a:gd name="connsiteX25" fmla="*/ 197293 w 492385"/>
              <a:gd name="connsiteY25" fmla="*/ 136587 h 2434958"/>
              <a:gd name="connsiteX0" fmla="*/ 197293 w 586373"/>
              <a:gd name="connsiteY0" fmla="*/ 136587 h 2434958"/>
              <a:gd name="connsiteX1" fmla="*/ 153751 w 586373"/>
              <a:gd name="connsiteY1" fmla="*/ 515 h 2434958"/>
              <a:gd name="connsiteX2" fmla="*/ 82993 w 586373"/>
              <a:gd name="connsiteY2" fmla="*/ 98487 h 2434958"/>
              <a:gd name="connsiteX3" fmla="*/ 137422 w 586373"/>
              <a:gd name="connsiteY3" fmla="*/ 305315 h 2434958"/>
              <a:gd name="connsiteX4" fmla="*/ 115651 w 586373"/>
              <a:gd name="connsiteY4" fmla="*/ 637329 h 2434958"/>
              <a:gd name="connsiteX5" fmla="*/ 365700 w 586373"/>
              <a:gd name="connsiteY5" fmla="*/ 796940 h 2434958"/>
              <a:gd name="connsiteX6" fmla="*/ 378268 w 586373"/>
              <a:gd name="connsiteY6" fmla="*/ 1064923 h 2434958"/>
              <a:gd name="connsiteX7" fmla="*/ 272172 w 586373"/>
              <a:gd name="connsiteY7" fmla="*/ 1462850 h 2434958"/>
              <a:gd name="connsiteX8" fmla="*/ 222276 w 586373"/>
              <a:gd name="connsiteY8" fmla="*/ 1647816 h 2434958"/>
              <a:gd name="connsiteX9" fmla="*/ 92289 w 586373"/>
              <a:gd name="connsiteY9" fmla="*/ 2129116 h 2434958"/>
              <a:gd name="connsiteX10" fmla="*/ 850 w 586373"/>
              <a:gd name="connsiteY10" fmla="*/ 2385492 h 2434958"/>
              <a:gd name="connsiteX11" fmla="*/ 48935 w 586373"/>
              <a:gd name="connsiteY11" fmla="*/ 2431496 h 2434958"/>
              <a:gd name="connsiteX12" fmla="*/ 87952 w 586373"/>
              <a:gd name="connsiteY12" fmla="*/ 2334814 h 2434958"/>
              <a:gd name="connsiteX13" fmla="*/ 152108 w 586373"/>
              <a:gd name="connsiteY13" fmla="*/ 2156761 h 2434958"/>
              <a:gd name="connsiteX14" fmla="*/ 232276 w 586373"/>
              <a:gd name="connsiteY14" fmla="*/ 1819403 h 2434958"/>
              <a:gd name="connsiteX15" fmla="*/ 310685 w 586373"/>
              <a:gd name="connsiteY15" fmla="*/ 1553125 h 2434958"/>
              <a:gd name="connsiteX16" fmla="*/ 344251 w 586373"/>
              <a:gd name="connsiteY16" fmla="*/ 1437429 h 2434958"/>
              <a:gd name="connsiteX17" fmla="*/ 424957 w 586373"/>
              <a:gd name="connsiteY17" fmla="*/ 1153267 h 2434958"/>
              <a:gd name="connsiteX18" fmla="*/ 468622 w 586373"/>
              <a:gd name="connsiteY18" fmla="*/ 862884 h 2434958"/>
              <a:gd name="connsiteX19" fmla="*/ 475401 w 586373"/>
              <a:gd name="connsiteY19" fmla="*/ 736181 h 2434958"/>
              <a:gd name="connsiteX20" fmla="*/ 577631 w 586373"/>
              <a:gd name="connsiteY20" fmla="*/ 585446 h 2434958"/>
              <a:gd name="connsiteX21" fmla="*/ 219065 w 586373"/>
              <a:gd name="connsiteY21" fmla="*/ 582901 h 2434958"/>
              <a:gd name="connsiteX22" fmla="*/ 197293 w 586373"/>
              <a:gd name="connsiteY22" fmla="*/ 425058 h 2434958"/>
              <a:gd name="connsiteX23" fmla="*/ 208179 w 586373"/>
              <a:gd name="connsiteY23" fmla="*/ 283544 h 2434958"/>
              <a:gd name="connsiteX24" fmla="*/ 208179 w 586373"/>
              <a:gd name="connsiteY24" fmla="*/ 191015 h 2434958"/>
              <a:gd name="connsiteX25" fmla="*/ 197293 w 586373"/>
              <a:gd name="connsiteY25" fmla="*/ 136587 h 2434958"/>
              <a:gd name="connsiteX0" fmla="*/ 197293 w 587976"/>
              <a:gd name="connsiteY0" fmla="*/ 136587 h 2434958"/>
              <a:gd name="connsiteX1" fmla="*/ 153751 w 587976"/>
              <a:gd name="connsiteY1" fmla="*/ 515 h 2434958"/>
              <a:gd name="connsiteX2" fmla="*/ 82993 w 587976"/>
              <a:gd name="connsiteY2" fmla="*/ 98487 h 2434958"/>
              <a:gd name="connsiteX3" fmla="*/ 137422 w 587976"/>
              <a:gd name="connsiteY3" fmla="*/ 305315 h 2434958"/>
              <a:gd name="connsiteX4" fmla="*/ 115651 w 587976"/>
              <a:gd name="connsiteY4" fmla="*/ 637329 h 2434958"/>
              <a:gd name="connsiteX5" fmla="*/ 365700 w 587976"/>
              <a:gd name="connsiteY5" fmla="*/ 796940 h 2434958"/>
              <a:gd name="connsiteX6" fmla="*/ 378268 w 587976"/>
              <a:gd name="connsiteY6" fmla="*/ 1064923 h 2434958"/>
              <a:gd name="connsiteX7" fmla="*/ 272172 w 587976"/>
              <a:gd name="connsiteY7" fmla="*/ 1462850 h 2434958"/>
              <a:gd name="connsiteX8" fmla="*/ 222276 w 587976"/>
              <a:gd name="connsiteY8" fmla="*/ 1647816 h 2434958"/>
              <a:gd name="connsiteX9" fmla="*/ 92289 w 587976"/>
              <a:gd name="connsiteY9" fmla="*/ 2129116 h 2434958"/>
              <a:gd name="connsiteX10" fmla="*/ 850 w 587976"/>
              <a:gd name="connsiteY10" fmla="*/ 2385492 h 2434958"/>
              <a:gd name="connsiteX11" fmla="*/ 48935 w 587976"/>
              <a:gd name="connsiteY11" fmla="*/ 2431496 h 2434958"/>
              <a:gd name="connsiteX12" fmla="*/ 87952 w 587976"/>
              <a:gd name="connsiteY12" fmla="*/ 2334814 h 2434958"/>
              <a:gd name="connsiteX13" fmla="*/ 152108 w 587976"/>
              <a:gd name="connsiteY13" fmla="*/ 2156761 h 2434958"/>
              <a:gd name="connsiteX14" fmla="*/ 232276 w 587976"/>
              <a:gd name="connsiteY14" fmla="*/ 1819403 h 2434958"/>
              <a:gd name="connsiteX15" fmla="*/ 310685 w 587976"/>
              <a:gd name="connsiteY15" fmla="*/ 1553125 h 2434958"/>
              <a:gd name="connsiteX16" fmla="*/ 344251 w 587976"/>
              <a:gd name="connsiteY16" fmla="*/ 1437429 h 2434958"/>
              <a:gd name="connsiteX17" fmla="*/ 424957 w 587976"/>
              <a:gd name="connsiteY17" fmla="*/ 1153267 h 2434958"/>
              <a:gd name="connsiteX18" fmla="*/ 468622 w 587976"/>
              <a:gd name="connsiteY18" fmla="*/ 862884 h 2434958"/>
              <a:gd name="connsiteX19" fmla="*/ 475401 w 587976"/>
              <a:gd name="connsiteY19" fmla="*/ 736181 h 2434958"/>
              <a:gd name="connsiteX20" fmla="*/ 577631 w 587976"/>
              <a:gd name="connsiteY20" fmla="*/ 585446 h 2434958"/>
              <a:gd name="connsiteX21" fmla="*/ 541460 w 587976"/>
              <a:gd name="connsiteY21" fmla="*/ 383858 h 2434958"/>
              <a:gd name="connsiteX22" fmla="*/ 197293 w 587976"/>
              <a:gd name="connsiteY22" fmla="*/ 425058 h 2434958"/>
              <a:gd name="connsiteX23" fmla="*/ 208179 w 587976"/>
              <a:gd name="connsiteY23" fmla="*/ 283544 h 2434958"/>
              <a:gd name="connsiteX24" fmla="*/ 208179 w 587976"/>
              <a:gd name="connsiteY24" fmla="*/ 191015 h 2434958"/>
              <a:gd name="connsiteX25" fmla="*/ 197293 w 587976"/>
              <a:gd name="connsiteY25" fmla="*/ 136587 h 2434958"/>
              <a:gd name="connsiteX0" fmla="*/ 197293 w 580223"/>
              <a:gd name="connsiteY0" fmla="*/ 136587 h 2434958"/>
              <a:gd name="connsiteX1" fmla="*/ 153751 w 580223"/>
              <a:gd name="connsiteY1" fmla="*/ 515 h 2434958"/>
              <a:gd name="connsiteX2" fmla="*/ 82993 w 580223"/>
              <a:gd name="connsiteY2" fmla="*/ 98487 h 2434958"/>
              <a:gd name="connsiteX3" fmla="*/ 137422 w 580223"/>
              <a:gd name="connsiteY3" fmla="*/ 305315 h 2434958"/>
              <a:gd name="connsiteX4" fmla="*/ 115651 w 580223"/>
              <a:gd name="connsiteY4" fmla="*/ 637329 h 2434958"/>
              <a:gd name="connsiteX5" fmla="*/ 365700 w 580223"/>
              <a:gd name="connsiteY5" fmla="*/ 796940 h 2434958"/>
              <a:gd name="connsiteX6" fmla="*/ 378268 w 580223"/>
              <a:gd name="connsiteY6" fmla="*/ 1064923 h 2434958"/>
              <a:gd name="connsiteX7" fmla="*/ 272172 w 580223"/>
              <a:gd name="connsiteY7" fmla="*/ 1462850 h 2434958"/>
              <a:gd name="connsiteX8" fmla="*/ 222276 w 580223"/>
              <a:gd name="connsiteY8" fmla="*/ 1647816 h 2434958"/>
              <a:gd name="connsiteX9" fmla="*/ 92289 w 580223"/>
              <a:gd name="connsiteY9" fmla="*/ 2129116 h 2434958"/>
              <a:gd name="connsiteX10" fmla="*/ 850 w 580223"/>
              <a:gd name="connsiteY10" fmla="*/ 2385492 h 2434958"/>
              <a:gd name="connsiteX11" fmla="*/ 48935 w 580223"/>
              <a:gd name="connsiteY11" fmla="*/ 2431496 h 2434958"/>
              <a:gd name="connsiteX12" fmla="*/ 87952 w 580223"/>
              <a:gd name="connsiteY12" fmla="*/ 2334814 h 2434958"/>
              <a:gd name="connsiteX13" fmla="*/ 152108 w 580223"/>
              <a:gd name="connsiteY13" fmla="*/ 2156761 h 2434958"/>
              <a:gd name="connsiteX14" fmla="*/ 232276 w 580223"/>
              <a:gd name="connsiteY14" fmla="*/ 1819403 h 2434958"/>
              <a:gd name="connsiteX15" fmla="*/ 310685 w 580223"/>
              <a:gd name="connsiteY15" fmla="*/ 1553125 h 2434958"/>
              <a:gd name="connsiteX16" fmla="*/ 344251 w 580223"/>
              <a:gd name="connsiteY16" fmla="*/ 1437429 h 2434958"/>
              <a:gd name="connsiteX17" fmla="*/ 424957 w 580223"/>
              <a:gd name="connsiteY17" fmla="*/ 1153267 h 2434958"/>
              <a:gd name="connsiteX18" fmla="*/ 468622 w 580223"/>
              <a:gd name="connsiteY18" fmla="*/ 862884 h 2434958"/>
              <a:gd name="connsiteX19" fmla="*/ 475401 w 580223"/>
              <a:gd name="connsiteY19" fmla="*/ 736181 h 2434958"/>
              <a:gd name="connsiteX20" fmla="*/ 577631 w 580223"/>
              <a:gd name="connsiteY20" fmla="*/ 585446 h 2434958"/>
              <a:gd name="connsiteX21" fmla="*/ 541460 w 580223"/>
              <a:gd name="connsiteY21" fmla="*/ 383858 h 2434958"/>
              <a:gd name="connsiteX22" fmla="*/ 452602 w 580223"/>
              <a:gd name="connsiteY22" fmla="*/ 366314 h 2434958"/>
              <a:gd name="connsiteX23" fmla="*/ 208179 w 580223"/>
              <a:gd name="connsiteY23" fmla="*/ 283544 h 2434958"/>
              <a:gd name="connsiteX24" fmla="*/ 208179 w 580223"/>
              <a:gd name="connsiteY24" fmla="*/ 191015 h 2434958"/>
              <a:gd name="connsiteX25" fmla="*/ 197293 w 580223"/>
              <a:gd name="connsiteY25" fmla="*/ 136587 h 2434958"/>
              <a:gd name="connsiteX0" fmla="*/ 197293 w 580223"/>
              <a:gd name="connsiteY0" fmla="*/ 136587 h 2434958"/>
              <a:gd name="connsiteX1" fmla="*/ 153751 w 580223"/>
              <a:gd name="connsiteY1" fmla="*/ 515 h 2434958"/>
              <a:gd name="connsiteX2" fmla="*/ 82993 w 580223"/>
              <a:gd name="connsiteY2" fmla="*/ 98487 h 2434958"/>
              <a:gd name="connsiteX3" fmla="*/ 137422 w 580223"/>
              <a:gd name="connsiteY3" fmla="*/ 305315 h 2434958"/>
              <a:gd name="connsiteX4" fmla="*/ 115651 w 580223"/>
              <a:gd name="connsiteY4" fmla="*/ 637329 h 2434958"/>
              <a:gd name="connsiteX5" fmla="*/ 365700 w 580223"/>
              <a:gd name="connsiteY5" fmla="*/ 796940 h 2434958"/>
              <a:gd name="connsiteX6" fmla="*/ 378268 w 580223"/>
              <a:gd name="connsiteY6" fmla="*/ 1064923 h 2434958"/>
              <a:gd name="connsiteX7" fmla="*/ 272172 w 580223"/>
              <a:gd name="connsiteY7" fmla="*/ 1462850 h 2434958"/>
              <a:gd name="connsiteX8" fmla="*/ 222276 w 580223"/>
              <a:gd name="connsiteY8" fmla="*/ 1647816 h 2434958"/>
              <a:gd name="connsiteX9" fmla="*/ 92289 w 580223"/>
              <a:gd name="connsiteY9" fmla="*/ 2129116 h 2434958"/>
              <a:gd name="connsiteX10" fmla="*/ 850 w 580223"/>
              <a:gd name="connsiteY10" fmla="*/ 2385492 h 2434958"/>
              <a:gd name="connsiteX11" fmla="*/ 48935 w 580223"/>
              <a:gd name="connsiteY11" fmla="*/ 2431496 h 2434958"/>
              <a:gd name="connsiteX12" fmla="*/ 87952 w 580223"/>
              <a:gd name="connsiteY12" fmla="*/ 2334814 h 2434958"/>
              <a:gd name="connsiteX13" fmla="*/ 152108 w 580223"/>
              <a:gd name="connsiteY13" fmla="*/ 2156761 h 2434958"/>
              <a:gd name="connsiteX14" fmla="*/ 232276 w 580223"/>
              <a:gd name="connsiteY14" fmla="*/ 1819403 h 2434958"/>
              <a:gd name="connsiteX15" fmla="*/ 310685 w 580223"/>
              <a:gd name="connsiteY15" fmla="*/ 1553125 h 2434958"/>
              <a:gd name="connsiteX16" fmla="*/ 344251 w 580223"/>
              <a:gd name="connsiteY16" fmla="*/ 1437429 h 2434958"/>
              <a:gd name="connsiteX17" fmla="*/ 424957 w 580223"/>
              <a:gd name="connsiteY17" fmla="*/ 1153267 h 2434958"/>
              <a:gd name="connsiteX18" fmla="*/ 468622 w 580223"/>
              <a:gd name="connsiteY18" fmla="*/ 862884 h 2434958"/>
              <a:gd name="connsiteX19" fmla="*/ 475401 w 580223"/>
              <a:gd name="connsiteY19" fmla="*/ 736181 h 2434958"/>
              <a:gd name="connsiteX20" fmla="*/ 577631 w 580223"/>
              <a:gd name="connsiteY20" fmla="*/ 585446 h 2434958"/>
              <a:gd name="connsiteX21" fmla="*/ 541460 w 580223"/>
              <a:gd name="connsiteY21" fmla="*/ 383858 h 2434958"/>
              <a:gd name="connsiteX22" fmla="*/ 452602 w 580223"/>
              <a:gd name="connsiteY22" fmla="*/ 366314 h 2434958"/>
              <a:gd name="connsiteX23" fmla="*/ 366466 w 580223"/>
              <a:gd name="connsiteY23" fmla="*/ 220117 h 2434958"/>
              <a:gd name="connsiteX24" fmla="*/ 208179 w 580223"/>
              <a:gd name="connsiteY24" fmla="*/ 191015 h 2434958"/>
              <a:gd name="connsiteX25" fmla="*/ 197293 w 580223"/>
              <a:gd name="connsiteY25" fmla="*/ 136587 h 2434958"/>
              <a:gd name="connsiteX0" fmla="*/ 197293 w 580223"/>
              <a:gd name="connsiteY0" fmla="*/ 136587 h 2434958"/>
              <a:gd name="connsiteX1" fmla="*/ 153751 w 580223"/>
              <a:gd name="connsiteY1" fmla="*/ 515 h 2434958"/>
              <a:gd name="connsiteX2" fmla="*/ 82993 w 580223"/>
              <a:gd name="connsiteY2" fmla="*/ 98487 h 2434958"/>
              <a:gd name="connsiteX3" fmla="*/ 137422 w 580223"/>
              <a:gd name="connsiteY3" fmla="*/ 305315 h 2434958"/>
              <a:gd name="connsiteX4" fmla="*/ 115651 w 580223"/>
              <a:gd name="connsiteY4" fmla="*/ 637329 h 2434958"/>
              <a:gd name="connsiteX5" fmla="*/ 365700 w 580223"/>
              <a:gd name="connsiteY5" fmla="*/ 796940 h 2434958"/>
              <a:gd name="connsiteX6" fmla="*/ 378268 w 580223"/>
              <a:gd name="connsiteY6" fmla="*/ 1064923 h 2434958"/>
              <a:gd name="connsiteX7" fmla="*/ 272172 w 580223"/>
              <a:gd name="connsiteY7" fmla="*/ 1462850 h 2434958"/>
              <a:gd name="connsiteX8" fmla="*/ 222276 w 580223"/>
              <a:gd name="connsiteY8" fmla="*/ 1647816 h 2434958"/>
              <a:gd name="connsiteX9" fmla="*/ 92289 w 580223"/>
              <a:gd name="connsiteY9" fmla="*/ 2129116 h 2434958"/>
              <a:gd name="connsiteX10" fmla="*/ 850 w 580223"/>
              <a:gd name="connsiteY10" fmla="*/ 2385492 h 2434958"/>
              <a:gd name="connsiteX11" fmla="*/ 48935 w 580223"/>
              <a:gd name="connsiteY11" fmla="*/ 2431496 h 2434958"/>
              <a:gd name="connsiteX12" fmla="*/ 87952 w 580223"/>
              <a:gd name="connsiteY12" fmla="*/ 2334814 h 2434958"/>
              <a:gd name="connsiteX13" fmla="*/ 152108 w 580223"/>
              <a:gd name="connsiteY13" fmla="*/ 2156761 h 2434958"/>
              <a:gd name="connsiteX14" fmla="*/ 232276 w 580223"/>
              <a:gd name="connsiteY14" fmla="*/ 1819403 h 2434958"/>
              <a:gd name="connsiteX15" fmla="*/ 310685 w 580223"/>
              <a:gd name="connsiteY15" fmla="*/ 1553125 h 2434958"/>
              <a:gd name="connsiteX16" fmla="*/ 344251 w 580223"/>
              <a:gd name="connsiteY16" fmla="*/ 1437429 h 2434958"/>
              <a:gd name="connsiteX17" fmla="*/ 424957 w 580223"/>
              <a:gd name="connsiteY17" fmla="*/ 1153267 h 2434958"/>
              <a:gd name="connsiteX18" fmla="*/ 468622 w 580223"/>
              <a:gd name="connsiteY18" fmla="*/ 862884 h 2434958"/>
              <a:gd name="connsiteX19" fmla="*/ 475401 w 580223"/>
              <a:gd name="connsiteY19" fmla="*/ 736181 h 2434958"/>
              <a:gd name="connsiteX20" fmla="*/ 577631 w 580223"/>
              <a:gd name="connsiteY20" fmla="*/ 585446 h 2434958"/>
              <a:gd name="connsiteX21" fmla="*/ 541460 w 580223"/>
              <a:gd name="connsiteY21" fmla="*/ 383858 h 2434958"/>
              <a:gd name="connsiteX22" fmla="*/ 452602 w 580223"/>
              <a:gd name="connsiteY22" fmla="*/ 366314 h 2434958"/>
              <a:gd name="connsiteX23" fmla="*/ 366466 w 580223"/>
              <a:gd name="connsiteY23" fmla="*/ 220117 h 2434958"/>
              <a:gd name="connsiteX24" fmla="*/ 292520 w 580223"/>
              <a:gd name="connsiteY24" fmla="*/ 158150 h 2434958"/>
              <a:gd name="connsiteX25" fmla="*/ 197293 w 580223"/>
              <a:gd name="connsiteY25" fmla="*/ 136587 h 2434958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66466 w 580223"/>
              <a:gd name="connsiteY23" fmla="*/ 219603 h 2434444"/>
              <a:gd name="connsiteX24" fmla="*/ 292520 w 580223"/>
              <a:gd name="connsiteY24" fmla="*/ 15763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86668 w 580223"/>
              <a:gd name="connsiteY23" fmla="*/ 236942 h 2434444"/>
              <a:gd name="connsiteX24" fmla="*/ 292520 w 580223"/>
              <a:gd name="connsiteY24" fmla="*/ 15763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86668 w 580223"/>
              <a:gd name="connsiteY23" fmla="*/ 236942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9725 w 580223"/>
              <a:gd name="connsiteY23" fmla="*/ 25484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9725 w 580223"/>
              <a:gd name="connsiteY23" fmla="*/ 25484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9725 w 580223"/>
              <a:gd name="connsiteY23" fmla="*/ 25484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115651 w 580223"/>
              <a:gd name="connsiteY4" fmla="*/ 636815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5679 w 580223"/>
              <a:gd name="connsiteY23" fmla="*/ 26119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465184 w 580223"/>
              <a:gd name="connsiteY4" fmla="*/ 447031 h 2434444"/>
              <a:gd name="connsiteX5" fmla="*/ 365700 w 580223"/>
              <a:gd name="connsiteY5" fmla="*/ 796426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5679 w 580223"/>
              <a:gd name="connsiteY23" fmla="*/ 26119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465184 w 580223"/>
              <a:gd name="connsiteY4" fmla="*/ 447031 h 2434444"/>
              <a:gd name="connsiteX5" fmla="*/ 411940 w 580223"/>
              <a:gd name="connsiteY5" fmla="*/ 739279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5679 w 580223"/>
              <a:gd name="connsiteY23" fmla="*/ 26119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137422 w 580223"/>
              <a:gd name="connsiteY3" fmla="*/ 304801 h 2434444"/>
              <a:gd name="connsiteX4" fmla="*/ 491120 w 580223"/>
              <a:gd name="connsiteY4" fmla="*/ 529636 h 2434444"/>
              <a:gd name="connsiteX5" fmla="*/ 411940 w 580223"/>
              <a:gd name="connsiteY5" fmla="*/ 739279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5679 w 580223"/>
              <a:gd name="connsiteY23" fmla="*/ 26119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223"/>
              <a:gd name="connsiteY0" fmla="*/ 99155 h 2434444"/>
              <a:gd name="connsiteX1" fmla="*/ 153751 w 580223"/>
              <a:gd name="connsiteY1" fmla="*/ 1 h 2434444"/>
              <a:gd name="connsiteX2" fmla="*/ 82993 w 580223"/>
              <a:gd name="connsiteY2" fmla="*/ 97973 h 2434444"/>
              <a:gd name="connsiteX3" fmla="*/ 266846 w 580223"/>
              <a:gd name="connsiteY3" fmla="*/ 219409 h 2434444"/>
              <a:gd name="connsiteX4" fmla="*/ 491120 w 580223"/>
              <a:gd name="connsiteY4" fmla="*/ 529636 h 2434444"/>
              <a:gd name="connsiteX5" fmla="*/ 411940 w 580223"/>
              <a:gd name="connsiteY5" fmla="*/ 739279 h 2434444"/>
              <a:gd name="connsiteX6" fmla="*/ 378268 w 580223"/>
              <a:gd name="connsiteY6" fmla="*/ 1064409 h 2434444"/>
              <a:gd name="connsiteX7" fmla="*/ 272172 w 580223"/>
              <a:gd name="connsiteY7" fmla="*/ 1462336 h 2434444"/>
              <a:gd name="connsiteX8" fmla="*/ 222276 w 580223"/>
              <a:gd name="connsiteY8" fmla="*/ 1647302 h 2434444"/>
              <a:gd name="connsiteX9" fmla="*/ 92289 w 580223"/>
              <a:gd name="connsiteY9" fmla="*/ 2128602 h 2434444"/>
              <a:gd name="connsiteX10" fmla="*/ 850 w 580223"/>
              <a:gd name="connsiteY10" fmla="*/ 2384978 h 2434444"/>
              <a:gd name="connsiteX11" fmla="*/ 48935 w 580223"/>
              <a:gd name="connsiteY11" fmla="*/ 2430982 h 2434444"/>
              <a:gd name="connsiteX12" fmla="*/ 87952 w 580223"/>
              <a:gd name="connsiteY12" fmla="*/ 2334300 h 2434444"/>
              <a:gd name="connsiteX13" fmla="*/ 152108 w 580223"/>
              <a:gd name="connsiteY13" fmla="*/ 2156247 h 2434444"/>
              <a:gd name="connsiteX14" fmla="*/ 232276 w 580223"/>
              <a:gd name="connsiteY14" fmla="*/ 1818889 h 2434444"/>
              <a:gd name="connsiteX15" fmla="*/ 310685 w 580223"/>
              <a:gd name="connsiteY15" fmla="*/ 1552611 h 2434444"/>
              <a:gd name="connsiteX16" fmla="*/ 344251 w 580223"/>
              <a:gd name="connsiteY16" fmla="*/ 1436915 h 2434444"/>
              <a:gd name="connsiteX17" fmla="*/ 424957 w 580223"/>
              <a:gd name="connsiteY17" fmla="*/ 1152753 h 2434444"/>
              <a:gd name="connsiteX18" fmla="*/ 468622 w 580223"/>
              <a:gd name="connsiteY18" fmla="*/ 862370 h 2434444"/>
              <a:gd name="connsiteX19" fmla="*/ 475401 w 580223"/>
              <a:gd name="connsiteY19" fmla="*/ 735667 h 2434444"/>
              <a:gd name="connsiteX20" fmla="*/ 577631 w 580223"/>
              <a:gd name="connsiteY20" fmla="*/ 584932 h 2434444"/>
              <a:gd name="connsiteX21" fmla="*/ 541460 w 580223"/>
              <a:gd name="connsiteY21" fmla="*/ 383344 h 2434444"/>
              <a:gd name="connsiteX22" fmla="*/ 452602 w 580223"/>
              <a:gd name="connsiteY22" fmla="*/ 365800 h 2434444"/>
              <a:gd name="connsiteX23" fmla="*/ 375679 w 580223"/>
              <a:gd name="connsiteY23" fmla="*/ 261191 h 2434444"/>
              <a:gd name="connsiteX24" fmla="*/ 321395 w 580223"/>
              <a:gd name="connsiteY24" fmla="*/ 159966 h 2434444"/>
              <a:gd name="connsiteX25" fmla="*/ 265466 w 580223"/>
              <a:gd name="connsiteY25" fmla="*/ 99155 h 2434444"/>
              <a:gd name="connsiteX0" fmla="*/ 265466 w 580391"/>
              <a:gd name="connsiteY0" fmla="*/ 99155 h 2434444"/>
              <a:gd name="connsiteX1" fmla="*/ 153751 w 580391"/>
              <a:gd name="connsiteY1" fmla="*/ 1 h 2434444"/>
              <a:gd name="connsiteX2" fmla="*/ 82993 w 580391"/>
              <a:gd name="connsiteY2" fmla="*/ 97973 h 2434444"/>
              <a:gd name="connsiteX3" fmla="*/ 266846 w 580391"/>
              <a:gd name="connsiteY3" fmla="*/ 219409 h 2434444"/>
              <a:gd name="connsiteX4" fmla="*/ 491120 w 580391"/>
              <a:gd name="connsiteY4" fmla="*/ 529636 h 2434444"/>
              <a:gd name="connsiteX5" fmla="*/ 411940 w 580391"/>
              <a:gd name="connsiteY5" fmla="*/ 739279 h 2434444"/>
              <a:gd name="connsiteX6" fmla="*/ 378268 w 580391"/>
              <a:gd name="connsiteY6" fmla="*/ 1064409 h 2434444"/>
              <a:gd name="connsiteX7" fmla="*/ 272172 w 580391"/>
              <a:gd name="connsiteY7" fmla="*/ 1462336 h 2434444"/>
              <a:gd name="connsiteX8" fmla="*/ 222276 w 580391"/>
              <a:gd name="connsiteY8" fmla="*/ 1647302 h 2434444"/>
              <a:gd name="connsiteX9" fmla="*/ 92289 w 580391"/>
              <a:gd name="connsiteY9" fmla="*/ 2128602 h 2434444"/>
              <a:gd name="connsiteX10" fmla="*/ 850 w 580391"/>
              <a:gd name="connsiteY10" fmla="*/ 2384978 h 2434444"/>
              <a:gd name="connsiteX11" fmla="*/ 48935 w 580391"/>
              <a:gd name="connsiteY11" fmla="*/ 2430982 h 2434444"/>
              <a:gd name="connsiteX12" fmla="*/ 87952 w 580391"/>
              <a:gd name="connsiteY12" fmla="*/ 2334300 h 2434444"/>
              <a:gd name="connsiteX13" fmla="*/ 152108 w 580391"/>
              <a:gd name="connsiteY13" fmla="*/ 2156247 h 2434444"/>
              <a:gd name="connsiteX14" fmla="*/ 232276 w 580391"/>
              <a:gd name="connsiteY14" fmla="*/ 1818889 h 2434444"/>
              <a:gd name="connsiteX15" fmla="*/ 310685 w 580391"/>
              <a:gd name="connsiteY15" fmla="*/ 1552611 h 2434444"/>
              <a:gd name="connsiteX16" fmla="*/ 344251 w 580391"/>
              <a:gd name="connsiteY16" fmla="*/ 1436915 h 2434444"/>
              <a:gd name="connsiteX17" fmla="*/ 424957 w 580391"/>
              <a:gd name="connsiteY17" fmla="*/ 1152753 h 2434444"/>
              <a:gd name="connsiteX18" fmla="*/ 468622 w 580391"/>
              <a:gd name="connsiteY18" fmla="*/ 862370 h 2434444"/>
              <a:gd name="connsiteX19" fmla="*/ 475401 w 580391"/>
              <a:gd name="connsiteY19" fmla="*/ 735667 h 2434444"/>
              <a:gd name="connsiteX20" fmla="*/ 577631 w 580391"/>
              <a:gd name="connsiteY20" fmla="*/ 584932 h 2434444"/>
              <a:gd name="connsiteX21" fmla="*/ 541460 w 580391"/>
              <a:gd name="connsiteY21" fmla="*/ 383344 h 2434444"/>
              <a:gd name="connsiteX22" fmla="*/ 438184 w 580391"/>
              <a:gd name="connsiteY22" fmla="*/ 335181 h 2434444"/>
              <a:gd name="connsiteX23" fmla="*/ 375679 w 580391"/>
              <a:gd name="connsiteY23" fmla="*/ 261191 h 2434444"/>
              <a:gd name="connsiteX24" fmla="*/ 321395 w 580391"/>
              <a:gd name="connsiteY24" fmla="*/ 159966 h 2434444"/>
              <a:gd name="connsiteX25" fmla="*/ 265466 w 580391"/>
              <a:gd name="connsiteY25" fmla="*/ 99155 h 2434444"/>
              <a:gd name="connsiteX0" fmla="*/ 265466 w 579061"/>
              <a:gd name="connsiteY0" fmla="*/ 99155 h 2434444"/>
              <a:gd name="connsiteX1" fmla="*/ 153751 w 579061"/>
              <a:gd name="connsiteY1" fmla="*/ 1 h 2434444"/>
              <a:gd name="connsiteX2" fmla="*/ 82993 w 579061"/>
              <a:gd name="connsiteY2" fmla="*/ 97973 h 2434444"/>
              <a:gd name="connsiteX3" fmla="*/ 266846 w 579061"/>
              <a:gd name="connsiteY3" fmla="*/ 219409 h 2434444"/>
              <a:gd name="connsiteX4" fmla="*/ 491120 w 579061"/>
              <a:gd name="connsiteY4" fmla="*/ 529636 h 2434444"/>
              <a:gd name="connsiteX5" fmla="*/ 411940 w 579061"/>
              <a:gd name="connsiteY5" fmla="*/ 739279 h 2434444"/>
              <a:gd name="connsiteX6" fmla="*/ 378268 w 579061"/>
              <a:gd name="connsiteY6" fmla="*/ 1064409 h 2434444"/>
              <a:gd name="connsiteX7" fmla="*/ 272172 w 579061"/>
              <a:gd name="connsiteY7" fmla="*/ 1462336 h 2434444"/>
              <a:gd name="connsiteX8" fmla="*/ 222276 w 579061"/>
              <a:gd name="connsiteY8" fmla="*/ 1647302 h 2434444"/>
              <a:gd name="connsiteX9" fmla="*/ 92289 w 579061"/>
              <a:gd name="connsiteY9" fmla="*/ 2128602 h 2434444"/>
              <a:gd name="connsiteX10" fmla="*/ 850 w 579061"/>
              <a:gd name="connsiteY10" fmla="*/ 2384978 h 2434444"/>
              <a:gd name="connsiteX11" fmla="*/ 48935 w 579061"/>
              <a:gd name="connsiteY11" fmla="*/ 2430982 h 2434444"/>
              <a:gd name="connsiteX12" fmla="*/ 87952 w 579061"/>
              <a:gd name="connsiteY12" fmla="*/ 2334300 h 2434444"/>
              <a:gd name="connsiteX13" fmla="*/ 152108 w 579061"/>
              <a:gd name="connsiteY13" fmla="*/ 2156247 h 2434444"/>
              <a:gd name="connsiteX14" fmla="*/ 232276 w 579061"/>
              <a:gd name="connsiteY14" fmla="*/ 1818889 h 2434444"/>
              <a:gd name="connsiteX15" fmla="*/ 310685 w 579061"/>
              <a:gd name="connsiteY15" fmla="*/ 1552611 h 2434444"/>
              <a:gd name="connsiteX16" fmla="*/ 344251 w 579061"/>
              <a:gd name="connsiteY16" fmla="*/ 1436915 h 2434444"/>
              <a:gd name="connsiteX17" fmla="*/ 424957 w 579061"/>
              <a:gd name="connsiteY17" fmla="*/ 1152753 h 2434444"/>
              <a:gd name="connsiteX18" fmla="*/ 468622 w 579061"/>
              <a:gd name="connsiteY18" fmla="*/ 862370 h 2434444"/>
              <a:gd name="connsiteX19" fmla="*/ 475401 w 579061"/>
              <a:gd name="connsiteY19" fmla="*/ 735667 h 2434444"/>
              <a:gd name="connsiteX20" fmla="*/ 577631 w 579061"/>
              <a:gd name="connsiteY20" fmla="*/ 584932 h 2434444"/>
              <a:gd name="connsiteX21" fmla="*/ 528747 w 579061"/>
              <a:gd name="connsiteY21" fmla="*/ 394887 h 2434444"/>
              <a:gd name="connsiteX22" fmla="*/ 438184 w 579061"/>
              <a:gd name="connsiteY22" fmla="*/ 335181 h 2434444"/>
              <a:gd name="connsiteX23" fmla="*/ 375679 w 579061"/>
              <a:gd name="connsiteY23" fmla="*/ 261191 h 2434444"/>
              <a:gd name="connsiteX24" fmla="*/ 321395 w 579061"/>
              <a:gd name="connsiteY24" fmla="*/ 159966 h 2434444"/>
              <a:gd name="connsiteX25" fmla="*/ 265466 w 579061"/>
              <a:gd name="connsiteY25" fmla="*/ 99155 h 2434444"/>
              <a:gd name="connsiteX0" fmla="*/ 265466 w 567379"/>
              <a:gd name="connsiteY0" fmla="*/ 99155 h 2434444"/>
              <a:gd name="connsiteX1" fmla="*/ 153751 w 567379"/>
              <a:gd name="connsiteY1" fmla="*/ 1 h 2434444"/>
              <a:gd name="connsiteX2" fmla="*/ 82993 w 567379"/>
              <a:gd name="connsiteY2" fmla="*/ 97973 h 2434444"/>
              <a:gd name="connsiteX3" fmla="*/ 266846 w 567379"/>
              <a:gd name="connsiteY3" fmla="*/ 219409 h 2434444"/>
              <a:gd name="connsiteX4" fmla="*/ 491120 w 567379"/>
              <a:gd name="connsiteY4" fmla="*/ 529636 h 2434444"/>
              <a:gd name="connsiteX5" fmla="*/ 411940 w 567379"/>
              <a:gd name="connsiteY5" fmla="*/ 739279 h 2434444"/>
              <a:gd name="connsiteX6" fmla="*/ 378268 w 567379"/>
              <a:gd name="connsiteY6" fmla="*/ 1064409 h 2434444"/>
              <a:gd name="connsiteX7" fmla="*/ 272172 w 567379"/>
              <a:gd name="connsiteY7" fmla="*/ 1462336 h 2434444"/>
              <a:gd name="connsiteX8" fmla="*/ 222276 w 567379"/>
              <a:gd name="connsiteY8" fmla="*/ 1647302 h 2434444"/>
              <a:gd name="connsiteX9" fmla="*/ 92289 w 567379"/>
              <a:gd name="connsiteY9" fmla="*/ 2128602 h 2434444"/>
              <a:gd name="connsiteX10" fmla="*/ 850 w 567379"/>
              <a:gd name="connsiteY10" fmla="*/ 2384978 h 2434444"/>
              <a:gd name="connsiteX11" fmla="*/ 48935 w 567379"/>
              <a:gd name="connsiteY11" fmla="*/ 2430982 h 2434444"/>
              <a:gd name="connsiteX12" fmla="*/ 87952 w 567379"/>
              <a:gd name="connsiteY12" fmla="*/ 2334300 h 2434444"/>
              <a:gd name="connsiteX13" fmla="*/ 152108 w 567379"/>
              <a:gd name="connsiteY13" fmla="*/ 2156247 h 2434444"/>
              <a:gd name="connsiteX14" fmla="*/ 232276 w 567379"/>
              <a:gd name="connsiteY14" fmla="*/ 1818889 h 2434444"/>
              <a:gd name="connsiteX15" fmla="*/ 310685 w 567379"/>
              <a:gd name="connsiteY15" fmla="*/ 1552611 h 2434444"/>
              <a:gd name="connsiteX16" fmla="*/ 344251 w 567379"/>
              <a:gd name="connsiteY16" fmla="*/ 1436915 h 2434444"/>
              <a:gd name="connsiteX17" fmla="*/ 424957 w 567379"/>
              <a:gd name="connsiteY17" fmla="*/ 1152753 h 2434444"/>
              <a:gd name="connsiteX18" fmla="*/ 468622 w 567379"/>
              <a:gd name="connsiteY18" fmla="*/ 862370 h 2434444"/>
              <a:gd name="connsiteX19" fmla="*/ 475401 w 567379"/>
              <a:gd name="connsiteY19" fmla="*/ 735667 h 2434444"/>
              <a:gd name="connsiteX20" fmla="*/ 565502 w 567379"/>
              <a:gd name="connsiteY20" fmla="*/ 584346 h 2434444"/>
              <a:gd name="connsiteX21" fmla="*/ 528747 w 567379"/>
              <a:gd name="connsiteY21" fmla="*/ 394887 h 2434444"/>
              <a:gd name="connsiteX22" fmla="*/ 438184 w 567379"/>
              <a:gd name="connsiteY22" fmla="*/ 335181 h 2434444"/>
              <a:gd name="connsiteX23" fmla="*/ 375679 w 567379"/>
              <a:gd name="connsiteY23" fmla="*/ 261191 h 2434444"/>
              <a:gd name="connsiteX24" fmla="*/ 321395 w 567379"/>
              <a:gd name="connsiteY24" fmla="*/ 159966 h 2434444"/>
              <a:gd name="connsiteX25" fmla="*/ 265466 w 567379"/>
              <a:gd name="connsiteY25" fmla="*/ 99155 h 2434444"/>
              <a:gd name="connsiteX0" fmla="*/ 265466 w 567449"/>
              <a:gd name="connsiteY0" fmla="*/ 99155 h 2434444"/>
              <a:gd name="connsiteX1" fmla="*/ 153751 w 567449"/>
              <a:gd name="connsiteY1" fmla="*/ 1 h 2434444"/>
              <a:gd name="connsiteX2" fmla="*/ 82993 w 567449"/>
              <a:gd name="connsiteY2" fmla="*/ 97973 h 2434444"/>
              <a:gd name="connsiteX3" fmla="*/ 266846 w 567449"/>
              <a:gd name="connsiteY3" fmla="*/ 219409 h 2434444"/>
              <a:gd name="connsiteX4" fmla="*/ 491120 w 567449"/>
              <a:gd name="connsiteY4" fmla="*/ 529636 h 2434444"/>
              <a:gd name="connsiteX5" fmla="*/ 411940 w 567449"/>
              <a:gd name="connsiteY5" fmla="*/ 739279 h 2434444"/>
              <a:gd name="connsiteX6" fmla="*/ 378268 w 567449"/>
              <a:gd name="connsiteY6" fmla="*/ 1064409 h 2434444"/>
              <a:gd name="connsiteX7" fmla="*/ 272172 w 567449"/>
              <a:gd name="connsiteY7" fmla="*/ 1462336 h 2434444"/>
              <a:gd name="connsiteX8" fmla="*/ 222276 w 567449"/>
              <a:gd name="connsiteY8" fmla="*/ 1647302 h 2434444"/>
              <a:gd name="connsiteX9" fmla="*/ 92289 w 567449"/>
              <a:gd name="connsiteY9" fmla="*/ 2128602 h 2434444"/>
              <a:gd name="connsiteX10" fmla="*/ 850 w 567449"/>
              <a:gd name="connsiteY10" fmla="*/ 2384978 h 2434444"/>
              <a:gd name="connsiteX11" fmla="*/ 48935 w 567449"/>
              <a:gd name="connsiteY11" fmla="*/ 2430982 h 2434444"/>
              <a:gd name="connsiteX12" fmla="*/ 87952 w 567449"/>
              <a:gd name="connsiteY12" fmla="*/ 2334300 h 2434444"/>
              <a:gd name="connsiteX13" fmla="*/ 152108 w 567449"/>
              <a:gd name="connsiteY13" fmla="*/ 2156247 h 2434444"/>
              <a:gd name="connsiteX14" fmla="*/ 232276 w 567449"/>
              <a:gd name="connsiteY14" fmla="*/ 1818889 h 2434444"/>
              <a:gd name="connsiteX15" fmla="*/ 310685 w 567449"/>
              <a:gd name="connsiteY15" fmla="*/ 1552611 h 2434444"/>
              <a:gd name="connsiteX16" fmla="*/ 344251 w 567449"/>
              <a:gd name="connsiteY16" fmla="*/ 1436915 h 2434444"/>
              <a:gd name="connsiteX17" fmla="*/ 424957 w 567449"/>
              <a:gd name="connsiteY17" fmla="*/ 1152753 h 2434444"/>
              <a:gd name="connsiteX18" fmla="*/ 468622 w 567449"/>
              <a:gd name="connsiteY18" fmla="*/ 862370 h 2434444"/>
              <a:gd name="connsiteX19" fmla="*/ 475401 w 567449"/>
              <a:gd name="connsiteY19" fmla="*/ 735667 h 2434444"/>
              <a:gd name="connsiteX20" fmla="*/ 565502 w 567449"/>
              <a:gd name="connsiteY20" fmla="*/ 584346 h 2434444"/>
              <a:gd name="connsiteX21" fmla="*/ 528747 w 567449"/>
              <a:gd name="connsiteY21" fmla="*/ 394887 h 2434444"/>
              <a:gd name="connsiteX22" fmla="*/ 430675 w 567449"/>
              <a:gd name="connsiteY22" fmla="*/ 335754 h 2434444"/>
              <a:gd name="connsiteX23" fmla="*/ 375679 w 567449"/>
              <a:gd name="connsiteY23" fmla="*/ 261191 h 2434444"/>
              <a:gd name="connsiteX24" fmla="*/ 321395 w 567449"/>
              <a:gd name="connsiteY24" fmla="*/ 159966 h 2434444"/>
              <a:gd name="connsiteX25" fmla="*/ 265466 w 567449"/>
              <a:gd name="connsiteY25" fmla="*/ 99155 h 2434444"/>
              <a:gd name="connsiteX0" fmla="*/ 265466 w 566875"/>
              <a:gd name="connsiteY0" fmla="*/ 99155 h 2434444"/>
              <a:gd name="connsiteX1" fmla="*/ 153751 w 566875"/>
              <a:gd name="connsiteY1" fmla="*/ 1 h 2434444"/>
              <a:gd name="connsiteX2" fmla="*/ 82993 w 566875"/>
              <a:gd name="connsiteY2" fmla="*/ 97973 h 2434444"/>
              <a:gd name="connsiteX3" fmla="*/ 266846 w 566875"/>
              <a:gd name="connsiteY3" fmla="*/ 219409 h 2434444"/>
              <a:gd name="connsiteX4" fmla="*/ 491120 w 566875"/>
              <a:gd name="connsiteY4" fmla="*/ 529636 h 2434444"/>
              <a:gd name="connsiteX5" fmla="*/ 411940 w 566875"/>
              <a:gd name="connsiteY5" fmla="*/ 739279 h 2434444"/>
              <a:gd name="connsiteX6" fmla="*/ 378268 w 566875"/>
              <a:gd name="connsiteY6" fmla="*/ 1064409 h 2434444"/>
              <a:gd name="connsiteX7" fmla="*/ 272172 w 566875"/>
              <a:gd name="connsiteY7" fmla="*/ 1462336 h 2434444"/>
              <a:gd name="connsiteX8" fmla="*/ 222276 w 566875"/>
              <a:gd name="connsiteY8" fmla="*/ 1647302 h 2434444"/>
              <a:gd name="connsiteX9" fmla="*/ 92289 w 566875"/>
              <a:gd name="connsiteY9" fmla="*/ 2128602 h 2434444"/>
              <a:gd name="connsiteX10" fmla="*/ 850 w 566875"/>
              <a:gd name="connsiteY10" fmla="*/ 2384978 h 2434444"/>
              <a:gd name="connsiteX11" fmla="*/ 48935 w 566875"/>
              <a:gd name="connsiteY11" fmla="*/ 2430982 h 2434444"/>
              <a:gd name="connsiteX12" fmla="*/ 87952 w 566875"/>
              <a:gd name="connsiteY12" fmla="*/ 2334300 h 2434444"/>
              <a:gd name="connsiteX13" fmla="*/ 152108 w 566875"/>
              <a:gd name="connsiteY13" fmla="*/ 2156247 h 2434444"/>
              <a:gd name="connsiteX14" fmla="*/ 232276 w 566875"/>
              <a:gd name="connsiteY14" fmla="*/ 1818889 h 2434444"/>
              <a:gd name="connsiteX15" fmla="*/ 310685 w 566875"/>
              <a:gd name="connsiteY15" fmla="*/ 1552611 h 2434444"/>
              <a:gd name="connsiteX16" fmla="*/ 344251 w 566875"/>
              <a:gd name="connsiteY16" fmla="*/ 1436915 h 2434444"/>
              <a:gd name="connsiteX17" fmla="*/ 424957 w 566875"/>
              <a:gd name="connsiteY17" fmla="*/ 1152753 h 2434444"/>
              <a:gd name="connsiteX18" fmla="*/ 468622 w 566875"/>
              <a:gd name="connsiteY18" fmla="*/ 862370 h 2434444"/>
              <a:gd name="connsiteX19" fmla="*/ 475401 w 566875"/>
              <a:gd name="connsiteY19" fmla="*/ 735667 h 2434444"/>
              <a:gd name="connsiteX20" fmla="*/ 565502 w 566875"/>
              <a:gd name="connsiteY20" fmla="*/ 584346 h 2434444"/>
              <a:gd name="connsiteX21" fmla="*/ 522963 w 566875"/>
              <a:gd name="connsiteY21" fmla="*/ 408167 h 2434444"/>
              <a:gd name="connsiteX22" fmla="*/ 430675 w 566875"/>
              <a:gd name="connsiteY22" fmla="*/ 335754 h 2434444"/>
              <a:gd name="connsiteX23" fmla="*/ 375679 w 566875"/>
              <a:gd name="connsiteY23" fmla="*/ 261191 h 2434444"/>
              <a:gd name="connsiteX24" fmla="*/ 321395 w 566875"/>
              <a:gd name="connsiteY24" fmla="*/ 159966 h 2434444"/>
              <a:gd name="connsiteX25" fmla="*/ 265466 w 566875"/>
              <a:gd name="connsiteY25" fmla="*/ 99155 h 2434444"/>
              <a:gd name="connsiteX0" fmla="*/ 265466 w 567466"/>
              <a:gd name="connsiteY0" fmla="*/ 99155 h 2434444"/>
              <a:gd name="connsiteX1" fmla="*/ 153751 w 567466"/>
              <a:gd name="connsiteY1" fmla="*/ 1 h 2434444"/>
              <a:gd name="connsiteX2" fmla="*/ 82993 w 567466"/>
              <a:gd name="connsiteY2" fmla="*/ 97973 h 2434444"/>
              <a:gd name="connsiteX3" fmla="*/ 266846 w 567466"/>
              <a:gd name="connsiteY3" fmla="*/ 219409 h 2434444"/>
              <a:gd name="connsiteX4" fmla="*/ 491120 w 567466"/>
              <a:gd name="connsiteY4" fmla="*/ 529636 h 2434444"/>
              <a:gd name="connsiteX5" fmla="*/ 411940 w 567466"/>
              <a:gd name="connsiteY5" fmla="*/ 739279 h 2434444"/>
              <a:gd name="connsiteX6" fmla="*/ 378268 w 567466"/>
              <a:gd name="connsiteY6" fmla="*/ 1064409 h 2434444"/>
              <a:gd name="connsiteX7" fmla="*/ 272172 w 567466"/>
              <a:gd name="connsiteY7" fmla="*/ 1462336 h 2434444"/>
              <a:gd name="connsiteX8" fmla="*/ 222276 w 567466"/>
              <a:gd name="connsiteY8" fmla="*/ 1647302 h 2434444"/>
              <a:gd name="connsiteX9" fmla="*/ 92289 w 567466"/>
              <a:gd name="connsiteY9" fmla="*/ 2128602 h 2434444"/>
              <a:gd name="connsiteX10" fmla="*/ 850 w 567466"/>
              <a:gd name="connsiteY10" fmla="*/ 2384978 h 2434444"/>
              <a:gd name="connsiteX11" fmla="*/ 48935 w 567466"/>
              <a:gd name="connsiteY11" fmla="*/ 2430982 h 2434444"/>
              <a:gd name="connsiteX12" fmla="*/ 87952 w 567466"/>
              <a:gd name="connsiteY12" fmla="*/ 2334300 h 2434444"/>
              <a:gd name="connsiteX13" fmla="*/ 152108 w 567466"/>
              <a:gd name="connsiteY13" fmla="*/ 2156247 h 2434444"/>
              <a:gd name="connsiteX14" fmla="*/ 232276 w 567466"/>
              <a:gd name="connsiteY14" fmla="*/ 1818889 h 2434444"/>
              <a:gd name="connsiteX15" fmla="*/ 310685 w 567466"/>
              <a:gd name="connsiteY15" fmla="*/ 1552611 h 2434444"/>
              <a:gd name="connsiteX16" fmla="*/ 344251 w 567466"/>
              <a:gd name="connsiteY16" fmla="*/ 1436915 h 2434444"/>
              <a:gd name="connsiteX17" fmla="*/ 424957 w 567466"/>
              <a:gd name="connsiteY17" fmla="*/ 1152753 h 2434444"/>
              <a:gd name="connsiteX18" fmla="*/ 468622 w 567466"/>
              <a:gd name="connsiteY18" fmla="*/ 862370 h 2434444"/>
              <a:gd name="connsiteX19" fmla="*/ 475401 w 567466"/>
              <a:gd name="connsiteY19" fmla="*/ 735667 h 2434444"/>
              <a:gd name="connsiteX20" fmla="*/ 565502 w 567466"/>
              <a:gd name="connsiteY20" fmla="*/ 584346 h 2434444"/>
              <a:gd name="connsiteX21" fmla="*/ 522963 w 567466"/>
              <a:gd name="connsiteY21" fmla="*/ 408167 h 2434444"/>
              <a:gd name="connsiteX22" fmla="*/ 430675 w 567466"/>
              <a:gd name="connsiteY22" fmla="*/ 335754 h 2434444"/>
              <a:gd name="connsiteX23" fmla="*/ 375679 w 567466"/>
              <a:gd name="connsiteY23" fmla="*/ 261191 h 2434444"/>
              <a:gd name="connsiteX24" fmla="*/ 321395 w 567466"/>
              <a:gd name="connsiteY24" fmla="*/ 159966 h 2434444"/>
              <a:gd name="connsiteX25" fmla="*/ 265466 w 567466"/>
              <a:gd name="connsiteY25" fmla="*/ 99155 h 2434444"/>
              <a:gd name="connsiteX0" fmla="*/ 265466 w 567466"/>
              <a:gd name="connsiteY0" fmla="*/ 99251 h 2434540"/>
              <a:gd name="connsiteX1" fmla="*/ 153751 w 567466"/>
              <a:gd name="connsiteY1" fmla="*/ 97 h 2434540"/>
              <a:gd name="connsiteX2" fmla="*/ 203107 w 567466"/>
              <a:gd name="connsiteY2" fmla="*/ 118360 h 2434540"/>
              <a:gd name="connsiteX3" fmla="*/ 266846 w 567466"/>
              <a:gd name="connsiteY3" fmla="*/ 219505 h 2434540"/>
              <a:gd name="connsiteX4" fmla="*/ 491120 w 567466"/>
              <a:gd name="connsiteY4" fmla="*/ 529732 h 2434540"/>
              <a:gd name="connsiteX5" fmla="*/ 411940 w 567466"/>
              <a:gd name="connsiteY5" fmla="*/ 739375 h 2434540"/>
              <a:gd name="connsiteX6" fmla="*/ 378268 w 567466"/>
              <a:gd name="connsiteY6" fmla="*/ 1064505 h 2434540"/>
              <a:gd name="connsiteX7" fmla="*/ 272172 w 567466"/>
              <a:gd name="connsiteY7" fmla="*/ 1462432 h 2434540"/>
              <a:gd name="connsiteX8" fmla="*/ 222276 w 567466"/>
              <a:gd name="connsiteY8" fmla="*/ 1647398 h 2434540"/>
              <a:gd name="connsiteX9" fmla="*/ 92289 w 567466"/>
              <a:gd name="connsiteY9" fmla="*/ 2128698 h 2434540"/>
              <a:gd name="connsiteX10" fmla="*/ 850 w 567466"/>
              <a:gd name="connsiteY10" fmla="*/ 2385074 h 2434540"/>
              <a:gd name="connsiteX11" fmla="*/ 48935 w 567466"/>
              <a:gd name="connsiteY11" fmla="*/ 2431078 h 2434540"/>
              <a:gd name="connsiteX12" fmla="*/ 87952 w 567466"/>
              <a:gd name="connsiteY12" fmla="*/ 2334396 h 2434540"/>
              <a:gd name="connsiteX13" fmla="*/ 152108 w 567466"/>
              <a:gd name="connsiteY13" fmla="*/ 2156343 h 2434540"/>
              <a:gd name="connsiteX14" fmla="*/ 232276 w 567466"/>
              <a:gd name="connsiteY14" fmla="*/ 1818985 h 2434540"/>
              <a:gd name="connsiteX15" fmla="*/ 310685 w 567466"/>
              <a:gd name="connsiteY15" fmla="*/ 1552707 h 2434540"/>
              <a:gd name="connsiteX16" fmla="*/ 344251 w 567466"/>
              <a:gd name="connsiteY16" fmla="*/ 1437011 h 2434540"/>
              <a:gd name="connsiteX17" fmla="*/ 424957 w 567466"/>
              <a:gd name="connsiteY17" fmla="*/ 1152849 h 2434540"/>
              <a:gd name="connsiteX18" fmla="*/ 468622 w 567466"/>
              <a:gd name="connsiteY18" fmla="*/ 862466 h 2434540"/>
              <a:gd name="connsiteX19" fmla="*/ 475401 w 567466"/>
              <a:gd name="connsiteY19" fmla="*/ 735763 h 2434540"/>
              <a:gd name="connsiteX20" fmla="*/ 565502 w 567466"/>
              <a:gd name="connsiteY20" fmla="*/ 584442 h 2434540"/>
              <a:gd name="connsiteX21" fmla="*/ 522963 w 567466"/>
              <a:gd name="connsiteY21" fmla="*/ 408263 h 2434540"/>
              <a:gd name="connsiteX22" fmla="*/ 430675 w 567466"/>
              <a:gd name="connsiteY22" fmla="*/ 335850 h 2434540"/>
              <a:gd name="connsiteX23" fmla="*/ 375679 w 567466"/>
              <a:gd name="connsiteY23" fmla="*/ 261287 h 2434540"/>
              <a:gd name="connsiteX24" fmla="*/ 321395 w 567466"/>
              <a:gd name="connsiteY24" fmla="*/ 160062 h 2434540"/>
              <a:gd name="connsiteX25" fmla="*/ 265466 w 567466"/>
              <a:gd name="connsiteY25" fmla="*/ 99251 h 2434540"/>
              <a:gd name="connsiteX0" fmla="*/ 265466 w 567466"/>
              <a:gd name="connsiteY0" fmla="*/ 12587 h 2347876"/>
              <a:gd name="connsiteX1" fmla="*/ 229929 w 567466"/>
              <a:gd name="connsiteY1" fmla="*/ 1268 h 2347876"/>
              <a:gd name="connsiteX2" fmla="*/ 203107 w 567466"/>
              <a:gd name="connsiteY2" fmla="*/ 31696 h 2347876"/>
              <a:gd name="connsiteX3" fmla="*/ 266846 w 567466"/>
              <a:gd name="connsiteY3" fmla="*/ 132841 h 2347876"/>
              <a:gd name="connsiteX4" fmla="*/ 491120 w 567466"/>
              <a:gd name="connsiteY4" fmla="*/ 443068 h 2347876"/>
              <a:gd name="connsiteX5" fmla="*/ 411940 w 567466"/>
              <a:gd name="connsiteY5" fmla="*/ 652711 h 2347876"/>
              <a:gd name="connsiteX6" fmla="*/ 378268 w 567466"/>
              <a:gd name="connsiteY6" fmla="*/ 977841 h 2347876"/>
              <a:gd name="connsiteX7" fmla="*/ 272172 w 567466"/>
              <a:gd name="connsiteY7" fmla="*/ 1375768 h 2347876"/>
              <a:gd name="connsiteX8" fmla="*/ 222276 w 567466"/>
              <a:gd name="connsiteY8" fmla="*/ 1560734 h 2347876"/>
              <a:gd name="connsiteX9" fmla="*/ 92289 w 567466"/>
              <a:gd name="connsiteY9" fmla="*/ 2042034 h 2347876"/>
              <a:gd name="connsiteX10" fmla="*/ 850 w 567466"/>
              <a:gd name="connsiteY10" fmla="*/ 2298410 h 2347876"/>
              <a:gd name="connsiteX11" fmla="*/ 48935 w 567466"/>
              <a:gd name="connsiteY11" fmla="*/ 2344414 h 2347876"/>
              <a:gd name="connsiteX12" fmla="*/ 87952 w 567466"/>
              <a:gd name="connsiteY12" fmla="*/ 2247732 h 2347876"/>
              <a:gd name="connsiteX13" fmla="*/ 152108 w 567466"/>
              <a:gd name="connsiteY13" fmla="*/ 2069679 h 2347876"/>
              <a:gd name="connsiteX14" fmla="*/ 232276 w 567466"/>
              <a:gd name="connsiteY14" fmla="*/ 1732321 h 2347876"/>
              <a:gd name="connsiteX15" fmla="*/ 310685 w 567466"/>
              <a:gd name="connsiteY15" fmla="*/ 1466043 h 2347876"/>
              <a:gd name="connsiteX16" fmla="*/ 344251 w 567466"/>
              <a:gd name="connsiteY16" fmla="*/ 1350347 h 2347876"/>
              <a:gd name="connsiteX17" fmla="*/ 424957 w 567466"/>
              <a:gd name="connsiteY17" fmla="*/ 1066185 h 2347876"/>
              <a:gd name="connsiteX18" fmla="*/ 468622 w 567466"/>
              <a:gd name="connsiteY18" fmla="*/ 775802 h 2347876"/>
              <a:gd name="connsiteX19" fmla="*/ 475401 w 567466"/>
              <a:gd name="connsiteY19" fmla="*/ 649099 h 2347876"/>
              <a:gd name="connsiteX20" fmla="*/ 565502 w 567466"/>
              <a:gd name="connsiteY20" fmla="*/ 497778 h 2347876"/>
              <a:gd name="connsiteX21" fmla="*/ 522963 w 567466"/>
              <a:gd name="connsiteY21" fmla="*/ 321599 h 2347876"/>
              <a:gd name="connsiteX22" fmla="*/ 430675 w 567466"/>
              <a:gd name="connsiteY22" fmla="*/ 249186 h 2347876"/>
              <a:gd name="connsiteX23" fmla="*/ 375679 w 567466"/>
              <a:gd name="connsiteY23" fmla="*/ 174623 h 2347876"/>
              <a:gd name="connsiteX24" fmla="*/ 321395 w 567466"/>
              <a:gd name="connsiteY24" fmla="*/ 73398 h 2347876"/>
              <a:gd name="connsiteX25" fmla="*/ 265466 w 567466"/>
              <a:gd name="connsiteY25" fmla="*/ 12587 h 2347876"/>
              <a:gd name="connsiteX0" fmla="*/ 265466 w 567466"/>
              <a:gd name="connsiteY0" fmla="*/ 12587 h 2347876"/>
              <a:gd name="connsiteX1" fmla="*/ 229929 w 567466"/>
              <a:gd name="connsiteY1" fmla="*/ 1268 h 2347876"/>
              <a:gd name="connsiteX2" fmla="*/ 203107 w 567466"/>
              <a:gd name="connsiteY2" fmla="*/ 31696 h 2347876"/>
              <a:gd name="connsiteX3" fmla="*/ 266846 w 567466"/>
              <a:gd name="connsiteY3" fmla="*/ 132841 h 2347876"/>
              <a:gd name="connsiteX4" fmla="*/ 431102 w 567466"/>
              <a:gd name="connsiteY4" fmla="*/ 320708 h 2347876"/>
              <a:gd name="connsiteX5" fmla="*/ 491120 w 567466"/>
              <a:gd name="connsiteY5" fmla="*/ 443068 h 2347876"/>
              <a:gd name="connsiteX6" fmla="*/ 411940 w 567466"/>
              <a:gd name="connsiteY6" fmla="*/ 652711 h 2347876"/>
              <a:gd name="connsiteX7" fmla="*/ 378268 w 567466"/>
              <a:gd name="connsiteY7" fmla="*/ 977841 h 2347876"/>
              <a:gd name="connsiteX8" fmla="*/ 272172 w 567466"/>
              <a:gd name="connsiteY8" fmla="*/ 1375768 h 2347876"/>
              <a:gd name="connsiteX9" fmla="*/ 222276 w 567466"/>
              <a:gd name="connsiteY9" fmla="*/ 1560734 h 2347876"/>
              <a:gd name="connsiteX10" fmla="*/ 92289 w 567466"/>
              <a:gd name="connsiteY10" fmla="*/ 2042034 h 2347876"/>
              <a:gd name="connsiteX11" fmla="*/ 850 w 567466"/>
              <a:gd name="connsiteY11" fmla="*/ 2298410 h 2347876"/>
              <a:gd name="connsiteX12" fmla="*/ 48935 w 567466"/>
              <a:gd name="connsiteY12" fmla="*/ 2344414 h 2347876"/>
              <a:gd name="connsiteX13" fmla="*/ 87952 w 567466"/>
              <a:gd name="connsiteY13" fmla="*/ 2247732 h 2347876"/>
              <a:gd name="connsiteX14" fmla="*/ 152108 w 567466"/>
              <a:gd name="connsiteY14" fmla="*/ 2069679 h 2347876"/>
              <a:gd name="connsiteX15" fmla="*/ 232276 w 567466"/>
              <a:gd name="connsiteY15" fmla="*/ 1732321 h 2347876"/>
              <a:gd name="connsiteX16" fmla="*/ 310685 w 567466"/>
              <a:gd name="connsiteY16" fmla="*/ 1466043 h 2347876"/>
              <a:gd name="connsiteX17" fmla="*/ 344251 w 567466"/>
              <a:gd name="connsiteY17" fmla="*/ 1350347 h 2347876"/>
              <a:gd name="connsiteX18" fmla="*/ 424957 w 567466"/>
              <a:gd name="connsiteY18" fmla="*/ 1066185 h 2347876"/>
              <a:gd name="connsiteX19" fmla="*/ 468622 w 567466"/>
              <a:gd name="connsiteY19" fmla="*/ 775802 h 2347876"/>
              <a:gd name="connsiteX20" fmla="*/ 475401 w 567466"/>
              <a:gd name="connsiteY20" fmla="*/ 649099 h 2347876"/>
              <a:gd name="connsiteX21" fmla="*/ 565502 w 567466"/>
              <a:gd name="connsiteY21" fmla="*/ 497778 h 2347876"/>
              <a:gd name="connsiteX22" fmla="*/ 522963 w 567466"/>
              <a:gd name="connsiteY22" fmla="*/ 321599 h 2347876"/>
              <a:gd name="connsiteX23" fmla="*/ 430675 w 567466"/>
              <a:gd name="connsiteY23" fmla="*/ 249186 h 2347876"/>
              <a:gd name="connsiteX24" fmla="*/ 375679 w 567466"/>
              <a:gd name="connsiteY24" fmla="*/ 174623 h 2347876"/>
              <a:gd name="connsiteX25" fmla="*/ 321395 w 567466"/>
              <a:gd name="connsiteY25" fmla="*/ 73398 h 2347876"/>
              <a:gd name="connsiteX26" fmla="*/ 265466 w 567466"/>
              <a:gd name="connsiteY26" fmla="*/ 12587 h 2347876"/>
              <a:gd name="connsiteX0" fmla="*/ 265466 w 566807"/>
              <a:gd name="connsiteY0" fmla="*/ 12587 h 2347876"/>
              <a:gd name="connsiteX1" fmla="*/ 229929 w 566807"/>
              <a:gd name="connsiteY1" fmla="*/ 1268 h 2347876"/>
              <a:gd name="connsiteX2" fmla="*/ 203107 w 566807"/>
              <a:gd name="connsiteY2" fmla="*/ 31696 h 2347876"/>
              <a:gd name="connsiteX3" fmla="*/ 266846 w 566807"/>
              <a:gd name="connsiteY3" fmla="*/ 132841 h 2347876"/>
              <a:gd name="connsiteX4" fmla="*/ 431102 w 566807"/>
              <a:gd name="connsiteY4" fmla="*/ 320708 h 2347876"/>
              <a:gd name="connsiteX5" fmla="*/ 491120 w 566807"/>
              <a:gd name="connsiteY5" fmla="*/ 443068 h 2347876"/>
              <a:gd name="connsiteX6" fmla="*/ 411940 w 566807"/>
              <a:gd name="connsiteY6" fmla="*/ 652711 h 2347876"/>
              <a:gd name="connsiteX7" fmla="*/ 378268 w 566807"/>
              <a:gd name="connsiteY7" fmla="*/ 977841 h 2347876"/>
              <a:gd name="connsiteX8" fmla="*/ 272172 w 566807"/>
              <a:gd name="connsiteY8" fmla="*/ 1375768 h 2347876"/>
              <a:gd name="connsiteX9" fmla="*/ 222276 w 566807"/>
              <a:gd name="connsiteY9" fmla="*/ 1560734 h 2347876"/>
              <a:gd name="connsiteX10" fmla="*/ 92289 w 566807"/>
              <a:gd name="connsiteY10" fmla="*/ 2042034 h 2347876"/>
              <a:gd name="connsiteX11" fmla="*/ 850 w 566807"/>
              <a:gd name="connsiteY11" fmla="*/ 2298410 h 2347876"/>
              <a:gd name="connsiteX12" fmla="*/ 48935 w 566807"/>
              <a:gd name="connsiteY12" fmla="*/ 2344414 h 2347876"/>
              <a:gd name="connsiteX13" fmla="*/ 87952 w 566807"/>
              <a:gd name="connsiteY13" fmla="*/ 2247732 h 2347876"/>
              <a:gd name="connsiteX14" fmla="*/ 152108 w 566807"/>
              <a:gd name="connsiteY14" fmla="*/ 2069679 h 2347876"/>
              <a:gd name="connsiteX15" fmla="*/ 232276 w 566807"/>
              <a:gd name="connsiteY15" fmla="*/ 1732321 h 2347876"/>
              <a:gd name="connsiteX16" fmla="*/ 310685 w 566807"/>
              <a:gd name="connsiteY16" fmla="*/ 1466043 h 2347876"/>
              <a:gd name="connsiteX17" fmla="*/ 344251 w 566807"/>
              <a:gd name="connsiteY17" fmla="*/ 1350347 h 2347876"/>
              <a:gd name="connsiteX18" fmla="*/ 424957 w 566807"/>
              <a:gd name="connsiteY18" fmla="*/ 1066185 h 2347876"/>
              <a:gd name="connsiteX19" fmla="*/ 468622 w 566807"/>
              <a:gd name="connsiteY19" fmla="*/ 775802 h 2347876"/>
              <a:gd name="connsiteX20" fmla="*/ 475401 w 566807"/>
              <a:gd name="connsiteY20" fmla="*/ 649099 h 2347876"/>
              <a:gd name="connsiteX21" fmla="*/ 565502 w 566807"/>
              <a:gd name="connsiteY21" fmla="*/ 497778 h 2347876"/>
              <a:gd name="connsiteX22" fmla="*/ 522963 w 566807"/>
              <a:gd name="connsiteY22" fmla="*/ 321599 h 2347876"/>
              <a:gd name="connsiteX23" fmla="*/ 442237 w 566807"/>
              <a:gd name="connsiteY23" fmla="*/ 232445 h 2347876"/>
              <a:gd name="connsiteX24" fmla="*/ 375679 w 566807"/>
              <a:gd name="connsiteY24" fmla="*/ 174623 h 2347876"/>
              <a:gd name="connsiteX25" fmla="*/ 321395 w 566807"/>
              <a:gd name="connsiteY25" fmla="*/ 73398 h 2347876"/>
              <a:gd name="connsiteX26" fmla="*/ 265466 w 566807"/>
              <a:gd name="connsiteY26" fmla="*/ 12587 h 2347876"/>
              <a:gd name="connsiteX0" fmla="*/ 265466 w 560126"/>
              <a:gd name="connsiteY0" fmla="*/ 12587 h 2347876"/>
              <a:gd name="connsiteX1" fmla="*/ 229929 w 560126"/>
              <a:gd name="connsiteY1" fmla="*/ 1268 h 2347876"/>
              <a:gd name="connsiteX2" fmla="*/ 203107 w 560126"/>
              <a:gd name="connsiteY2" fmla="*/ 31696 h 2347876"/>
              <a:gd name="connsiteX3" fmla="*/ 266846 w 560126"/>
              <a:gd name="connsiteY3" fmla="*/ 132841 h 2347876"/>
              <a:gd name="connsiteX4" fmla="*/ 431102 w 560126"/>
              <a:gd name="connsiteY4" fmla="*/ 320708 h 2347876"/>
              <a:gd name="connsiteX5" fmla="*/ 491120 w 560126"/>
              <a:gd name="connsiteY5" fmla="*/ 443068 h 2347876"/>
              <a:gd name="connsiteX6" fmla="*/ 411940 w 560126"/>
              <a:gd name="connsiteY6" fmla="*/ 652711 h 2347876"/>
              <a:gd name="connsiteX7" fmla="*/ 378268 w 560126"/>
              <a:gd name="connsiteY7" fmla="*/ 977841 h 2347876"/>
              <a:gd name="connsiteX8" fmla="*/ 272172 w 560126"/>
              <a:gd name="connsiteY8" fmla="*/ 1375768 h 2347876"/>
              <a:gd name="connsiteX9" fmla="*/ 222276 w 560126"/>
              <a:gd name="connsiteY9" fmla="*/ 1560734 h 2347876"/>
              <a:gd name="connsiteX10" fmla="*/ 92289 w 560126"/>
              <a:gd name="connsiteY10" fmla="*/ 2042034 h 2347876"/>
              <a:gd name="connsiteX11" fmla="*/ 850 w 560126"/>
              <a:gd name="connsiteY11" fmla="*/ 2298410 h 2347876"/>
              <a:gd name="connsiteX12" fmla="*/ 48935 w 560126"/>
              <a:gd name="connsiteY12" fmla="*/ 2344414 h 2347876"/>
              <a:gd name="connsiteX13" fmla="*/ 87952 w 560126"/>
              <a:gd name="connsiteY13" fmla="*/ 2247732 h 2347876"/>
              <a:gd name="connsiteX14" fmla="*/ 152108 w 560126"/>
              <a:gd name="connsiteY14" fmla="*/ 2069679 h 2347876"/>
              <a:gd name="connsiteX15" fmla="*/ 232276 w 560126"/>
              <a:gd name="connsiteY15" fmla="*/ 1732321 h 2347876"/>
              <a:gd name="connsiteX16" fmla="*/ 310685 w 560126"/>
              <a:gd name="connsiteY16" fmla="*/ 1466043 h 2347876"/>
              <a:gd name="connsiteX17" fmla="*/ 344251 w 560126"/>
              <a:gd name="connsiteY17" fmla="*/ 1350347 h 2347876"/>
              <a:gd name="connsiteX18" fmla="*/ 424957 w 560126"/>
              <a:gd name="connsiteY18" fmla="*/ 1066185 h 2347876"/>
              <a:gd name="connsiteX19" fmla="*/ 468622 w 560126"/>
              <a:gd name="connsiteY19" fmla="*/ 775802 h 2347876"/>
              <a:gd name="connsiteX20" fmla="*/ 475401 w 560126"/>
              <a:gd name="connsiteY20" fmla="*/ 649099 h 2347876"/>
              <a:gd name="connsiteX21" fmla="*/ 558579 w 560126"/>
              <a:gd name="connsiteY21" fmla="*/ 486222 h 2347876"/>
              <a:gd name="connsiteX22" fmla="*/ 522963 w 560126"/>
              <a:gd name="connsiteY22" fmla="*/ 321599 h 2347876"/>
              <a:gd name="connsiteX23" fmla="*/ 442237 w 560126"/>
              <a:gd name="connsiteY23" fmla="*/ 232445 h 2347876"/>
              <a:gd name="connsiteX24" fmla="*/ 375679 w 560126"/>
              <a:gd name="connsiteY24" fmla="*/ 174623 h 2347876"/>
              <a:gd name="connsiteX25" fmla="*/ 321395 w 560126"/>
              <a:gd name="connsiteY25" fmla="*/ 73398 h 2347876"/>
              <a:gd name="connsiteX26" fmla="*/ 265466 w 560126"/>
              <a:gd name="connsiteY26" fmla="*/ 12587 h 2347876"/>
              <a:gd name="connsiteX0" fmla="*/ 265466 w 560126"/>
              <a:gd name="connsiteY0" fmla="*/ 12587 h 2347876"/>
              <a:gd name="connsiteX1" fmla="*/ 229929 w 560126"/>
              <a:gd name="connsiteY1" fmla="*/ 1268 h 2347876"/>
              <a:gd name="connsiteX2" fmla="*/ 203107 w 560126"/>
              <a:gd name="connsiteY2" fmla="*/ 31696 h 2347876"/>
              <a:gd name="connsiteX3" fmla="*/ 266846 w 560126"/>
              <a:gd name="connsiteY3" fmla="*/ 132841 h 2347876"/>
              <a:gd name="connsiteX4" fmla="*/ 431102 w 560126"/>
              <a:gd name="connsiteY4" fmla="*/ 320708 h 2347876"/>
              <a:gd name="connsiteX5" fmla="*/ 491120 w 560126"/>
              <a:gd name="connsiteY5" fmla="*/ 443068 h 2347876"/>
              <a:gd name="connsiteX6" fmla="*/ 411940 w 560126"/>
              <a:gd name="connsiteY6" fmla="*/ 652711 h 2347876"/>
              <a:gd name="connsiteX7" fmla="*/ 378268 w 560126"/>
              <a:gd name="connsiteY7" fmla="*/ 977841 h 2347876"/>
              <a:gd name="connsiteX8" fmla="*/ 272172 w 560126"/>
              <a:gd name="connsiteY8" fmla="*/ 1375768 h 2347876"/>
              <a:gd name="connsiteX9" fmla="*/ 222276 w 560126"/>
              <a:gd name="connsiteY9" fmla="*/ 1560734 h 2347876"/>
              <a:gd name="connsiteX10" fmla="*/ 92289 w 560126"/>
              <a:gd name="connsiteY10" fmla="*/ 2042034 h 2347876"/>
              <a:gd name="connsiteX11" fmla="*/ 850 w 560126"/>
              <a:gd name="connsiteY11" fmla="*/ 2298410 h 2347876"/>
              <a:gd name="connsiteX12" fmla="*/ 48935 w 560126"/>
              <a:gd name="connsiteY12" fmla="*/ 2344414 h 2347876"/>
              <a:gd name="connsiteX13" fmla="*/ 87952 w 560126"/>
              <a:gd name="connsiteY13" fmla="*/ 2247732 h 2347876"/>
              <a:gd name="connsiteX14" fmla="*/ 152108 w 560126"/>
              <a:gd name="connsiteY14" fmla="*/ 2069679 h 2347876"/>
              <a:gd name="connsiteX15" fmla="*/ 232276 w 560126"/>
              <a:gd name="connsiteY15" fmla="*/ 1732321 h 2347876"/>
              <a:gd name="connsiteX16" fmla="*/ 310685 w 560126"/>
              <a:gd name="connsiteY16" fmla="*/ 1466043 h 2347876"/>
              <a:gd name="connsiteX17" fmla="*/ 344251 w 560126"/>
              <a:gd name="connsiteY17" fmla="*/ 1350347 h 2347876"/>
              <a:gd name="connsiteX18" fmla="*/ 424957 w 560126"/>
              <a:gd name="connsiteY18" fmla="*/ 1066185 h 2347876"/>
              <a:gd name="connsiteX19" fmla="*/ 456469 w 560126"/>
              <a:gd name="connsiteY19" fmla="*/ 814489 h 2347876"/>
              <a:gd name="connsiteX20" fmla="*/ 475401 w 560126"/>
              <a:gd name="connsiteY20" fmla="*/ 649099 h 2347876"/>
              <a:gd name="connsiteX21" fmla="*/ 558579 w 560126"/>
              <a:gd name="connsiteY21" fmla="*/ 486222 h 2347876"/>
              <a:gd name="connsiteX22" fmla="*/ 522963 w 560126"/>
              <a:gd name="connsiteY22" fmla="*/ 321599 h 2347876"/>
              <a:gd name="connsiteX23" fmla="*/ 442237 w 560126"/>
              <a:gd name="connsiteY23" fmla="*/ 232445 h 2347876"/>
              <a:gd name="connsiteX24" fmla="*/ 375679 w 560126"/>
              <a:gd name="connsiteY24" fmla="*/ 174623 h 2347876"/>
              <a:gd name="connsiteX25" fmla="*/ 321395 w 560126"/>
              <a:gd name="connsiteY25" fmla="*/ 73398 h 2347876"/>
              <a:gd name="connsiteX26" fmla="*/ 265466 w 560126"/>
              <a:gd name="connsiteY26" fmla="*/ 12587 h 2347876"/>
              <a:gd name="connsiteX0" fmla="*/ 265466 w 560126"/>
              <a:gd name="connsiteY0" fmla="*/ 12755 h 2348044"/>
              <a:gd name="connsiteX1" fmla="*/ 229929 w 560126"/>
              <a:gd name="connsiteY1" fmla="*/ 1436 h 2348044"/>
              <a:gd name="connsiteX2" fmla="*/ 203107 w 560126"/>
              <a:gd name="connsiteY2" fmla="*/ 31864 h 2348044"/>
              <a:gd name="connsiteX3" fmla="*/ 266846 w 560126"/>
              <a:gd name="connsiteY3" fmla="*/ 133009 h 2348044"/>
              <a:gd name="connsiteX4" fmla="*/ 431102 w 560126"/>
              <a:gd name="connsiteY4" fmla="*/ 320876 h 2348044"/>
              <a:gd name="connsiteX5" fmla="*/ 491120 w 560126"/>
              <a:gd name="connsiteY5" fmla="*/ 443236 h 2348044"/>
              <a:gd name="connsiteX6" fmla="*/ 411940 w 560126"/>
              <a:gd name="connsiteY6" fmla="*/ 652879 h 2348044"/>
              <a:gd name="connsiteX7" fmla="*/ 378268 w 560126"/>
              <a:gd name="connsiteY7" fmla="*/ 978009 h 2348044"/>
              <a:gd name="connsiteX8" fmla="*/ 272172 w 560126"/>
              <a:gd name="connsiteY8" fmla="*/ 1375936 h 2348044"/>
              <a:gd name="connsiteX9" fmla="*/ 222276 w 560126"/>
              <a:gd name="connsiteY9" fmla="*/ 1560902 h 2348044"/>
              <a:gd name="connsiteX10" fmla="*/ 92289 w 560126"/>
              <a:gd name="connsiteY10" fmla="*/ 2042202 h 2348044"/>
              <a:gd name="connsiteX11" fmla="*/ 850 w 560126"/>
              <a:gd name="connsiteY11" fmla="*/ 2298578 h 2348044"/>
              <a:gd name="connsiteX12" fmla="*/ 48935 w 560126"/>
              <a:gd name="connsiteY12" fmla="*/ 2344582 h 2348044"/>
              <a:gd name="connsiteX13" fmla="*/ 87952 w 560126"/>
              <a:gd name="connsiteY13" fmla="*/ 2247900 h 2348044"/>
              <a:gd name="connsiteX14" fmla="*/ 152108 w 560126"/>
              <a:gd name="connsiteY14" fmla="*/ 2069847 h 2348044"/>
              <a:gd name="connsiteX15" fmla="*/ 232276 w 560126"/>
              <a:gd name="connsiteY15" fmla="*/ 1732489 h 2348044"/>
              <a:gd name="connsiteX16" fmla="*/ 310685 w 560126"/>
              <a:gd name="connsiteY16" fmla="*/ 1466211 h 2348044"/>
              <a:gd name="connsiteX17" fmla="*/ 344251 w 560126"/>
              <a:gd name="connsiteY17" fmla="*/ 1350515 h 2348044"/>
              <a:gd name="connsiteX18" fmla="*/ 424957 w 560126"/>
              <a:gd name="connsiteY18" fmla="*/ 1066353 h 2348044"/>
              <a:gd name="connsiteX19" fmla="*/ 456469 w 560126"/>
              <a:gd name="connsiteY19" fmla="*/ 814657 h 2348044"/>
              <a:gd name="connsiteX20" fmla="*/ 475401 w 560126"/>
              <a:gd name="connsiteY20" fmla="*/ 649267 h 2348044"/>
              <a:gd name="connsiteX21" fmla="*/ 558579 w 560126"/>
              <a:gd name="connsiteY21" fmla="*/ 486390 h 2348044"/>
              <a:gd name="connsiteX22" fmla="*/ 522963 w 560126"/>
              <a:gd name="connsiteY22" fmla="*/ 321767 h 2348044"/>
              <a:gd name="connsiteX23" fmla="*/ 442237 w 560126"/>
              <a:gd name="connsiteY23" fmla="*/ 232613 h 2348044"/>
              <a:gd name="connsiteX24" fmla="*/ 375679 w 560126"/>
              <a:gd name="connsiteY24" fmla="*/ 174791 h 2348044"/>
              <a:gd name="connsiteX25" fmla="*/ 307530 w 560126"/>
              <a:gd name="connsiteY25" fmla="*/ 79910 h 2348044"/>
              <a:gd name="connsiteX26" fmla="*/ 265466 w 560126"/>
              <a:gd name="connsiteY26" fmla="*/ 12755 h 2348044"/>
              <a:gd name="connsiteX0" fmla="*/ 265466 w 559197"/>
              <a:gd name="connsiteY0" fmla="*/ 12755 h 2348044"/>
              <a:gd name="connsiteX1" fmla="*/ 229929 w 559197"/>
              <a:gd name="connsiteY1" fmla="*/ 1436 h 2348044"/>
              <a:gd name="connsiteX2" fmla="*/ 203107 w 559197"/>
              <a:gd name="connsiteY2" fmla="*/ 31864 h 2348044"/>
              <a:gd name="connsiteX3" fmla="*/ 266846 w 559197"/>
              <a:gd name="connsiteY3" fmla="*/ 133009 h 2348044"/>
              <a:gd name="connsiteX4" fmla="*/ 431102 w 559197"/>
              <a:gd name="connsiteY4" fmla="*/ 320876 h 2348044"/>
              <a:gd name="connsiteX5" fmla="*/ 491120 w 559197"/>
              <a:gd name="connsiteY5" fmla="*/ 443236 h 2348044"/>
              <a:gd name="connsiteX6" fmla="*/ 411940 w 559197"/>
              <a:gd name="connsiteY6" fmla="*/ 652879 h 2348044"/>
              <a:gd name="connsiteX7" fmla="*/ 378268 w 559197"/>
              <a:gd name="connsiteY7" fmla="*/ 978009 h 2348044"/>
              <a:gd name="connsiteX8" fmla="*/ 272172 w 559197"/>
              <a:gd name="connsiteY8" fmla="*/ 1375936 h 2348044"/>
              <a:gd name="connsiteX9" fmla="*/ 222276 w 559197"/>
              <a:gd name="connsiteY9" fmla="*/ 1560902 h 2348044"/>
              <a:gd name="connsiteX10" fmla="*/ 92289 w 559197"/>
              <a:gd name="connsiteY10" fmla="*/ 2042202 h 2348044"/>
              <a:gd name="connsiteX11" fmla="*/ 850 w 559197"/>
              <a:gd name="connsiteY11" fmla="*/ 2298578 h 2348044"/>
              <a:gd name="connsiteX12" fmla="*/ 48935 w 559197"/>
              <a:gd name="connsiteY12" fmla="*/ 2344582 h 2348044"/>
              <a:gd name="connsiteX13" fmla="*/ 87952 w 559197"/>
              <a:gd name="connsiteY13" fmla="*/ 2247900 h 2348044"/>
              <a:gd name="connsiteX14" fmla="*/ 152108 w 559197"/>
              <a:gd name="connsiteY14" fmla="*/ 2069847 h 2348044"/>
              <a:gd name="connsiteX15" fmla="*/ 232276 w 559197"/>
              <a:gd name="connsiteY15" fmla="*/ 1732489 h 2348044"/>
              <a:gd name="connsiteX16" fmla="*/ 310685 w 559197"/>
              <a:gd name="connsiteY16" fmla="*/ 1466211 h 2348044"/>
              <a:gd name="connsiteX17" fmla="*/ 344251 w 559197"/>
              <a:gd name="connsiteY17" fmla="*/ 1350515 h 2348044"/>
              <a:gd name="connsiteX18" fmla="*/ 424957 w 559197"/>
              <a:gd name="connsiteY18" fmla="*/ 1066353 h 2348044"/>
              <a:gd name="connsiteX19" fmla="*/ 456469 w 559197"/>
              <a:gd name="connsiteY19" fmla="*/ 814657 h 2348044"/>
              <a:gd name="connsiteX20" fmla="*/ 475401 w 559197"/>
              <a:gd name="connsiteY20" fmla="*/ 649267 h 2348044"/>
              <a:gd name="connsiteX21" fmla="*/ 558579 w 559197"/>
              <a:gd name="connsiteY21" fmla="*/ 486390 h 2348044"/>
              <a:gd name="connsiteX22" fmla="*/ 509671 w 559197"/>
              <a:gd name="connsiteY22" fmla="*/ 335618 h 2348044"/>
              <a:gd name="connsiteX23" fmla="*/ 442237 w 559197"/>
              <a:gd name="connsiteY23" fmla="*/ 232613 h 2348044"/>
              <a:gd name="connsiteX24" fmla="*/ 375679 w 559197"/>
              <a:gd name="connsiteY24" fmla="*/ 174791 h 2348044"/>
              <a:gd name="connsiteX25" fmla="*/ 307530 w 559197"/>
              <a:gd name="connsiteY25" fmla="*/ 79910 h 2348044"/>
              <a:gd name="connsiteX26" fmla="*/ 265466 w 559197"/>
              <a:gd name="connsiteY26" fmla="*/ 12755 h 2348044"/>
              <a:gd name="connsiteX0" fmla="*/ 265466 w 559226"/>
              <a:gd name="connsiteY0" fmla="*/ 12755 h 2348044"/>
              <a:gd name="connsiteX1" fmla="*/ 229929 w 559226"/>
              <a:gd name="connsiteY1" fmla="*/ 1436 h 2348044"/>
              <a:gd name="connsiteX2" fmla="*/ 203107 w 559226"/>
              <a:gd name="connsiteY2" fmla="*/ 31864 h 2348044"/>
              <a:gd name="connsiteX3" fmla="*/ 266846 w 559226"/>
              <a:gd name="connsiteY3" fmla="*/ 133009 h 2348044"/>
              <a:gd name="connsiteX4" fmla="*/ 431102 w 559226"/>
              <a:gd name="connsiteY4" fmla="*/ 320876 h 2348044"/>
              <a:gd name="connsiteX5" fmla="*/ 491120 w 559226"/>
              <a:gd name="connsiteY5" fmla="*/ 443236 h 2348044"/>
              <a:gd name="connsiteX6" fmla="*/ 411940 w 559226"/>
              <a:gd name="connsiteY6" fmla="*/ 652879 h 2348044"/>
              <a:gd name="connsiteX7" fmla="*/ 378268 w 559226"/>
              <a:gd name="connsiteY7" fmla="*/ 978009 h 2348044"/>
              <a:gd name="connsiteX8" fmla="*/ 272172 w 559226"/>
              <a:gd name="connsiteY8" fmla="*/ 1375936 h 2348044"/>
              <a:gd name="connsiteX9" fmla="*/ 222276 w 559226"/>
              <a:gd name="connsiteY9" fmla="*/ 1560902 h 2348044"/>
              <a:gd name="connsiteX10" fmla="*/ 92289 w 559226"/>
              <a:gd name="connsiteY10" fmla="*/ 2042202 h 2348044"/>
              <a:gd name="connsiteX11" fmla="*/ 850 w 559226"/>
              <a:gd name="connsiteY11" fmla="*/ 2298578 h 2348044"/>
              <a:gd name="connsiteX12" fmla="*/ 48935 w 559226"/>
              <a:gd name="connsiteY12" fmla="*/ 2344582 h 2348044"/>
              <a:gd name="connsiteX13" fmla="*/ 87952 w 559226"/>
              <a:gd name="connsiteY13" fmla="*/ 2247900 h 2348044"/>
              <a:gd name="connsiteX14" fmla="*/ 152108 w 559226"/>
              <a:gd name="connsiteY14" fmla="*/ 2069847 h 2348044"/>
              <a:gd name="connsiteX15" fmla="*/ 232276 w 559226"/>
              <a:gd name="connsiteY15" fmla="*/ 1732489 h 2348044"/>
              <a:gd name="connsiteX16" fmla="*/ 310685 w 559226"/>
              <a:gd name="connsiteY16" fmla="*/ 1466211 h 2348044"/>
              <a:gd name="connsiteX17" fmla="*/ 344251 w 559226"/>
              <a:gd name="connsiteY17" fmla="*/ 1350515 h 2348044"/>
              <a:gd name="connsiteX18" fmla="*/ 424957 w 559226"/>
              <a:gd name="connsiteY18" fmla="*/ 1066353 h 2348044"/>
              <a:gd name="connsiteX19" fmla="*/ 456469 w 559226"/>
              <a:gd name="connsiteY19" fmla="*/ 814657 h 2348044"/>
              <a:gd name="connsiteX20" fmla="*/ 475401 w 559226"/>
              <a:gd name="connsiteY20" fmla="*/ 649267 h 2348044"/>
              <a:gd name="connsiteX21" fmla="*/ 558579 w 559226"/>
              <a:gd name="connsiteY21" fmla="*/ 486390 h 2348044"/>
              <a:gd name="connsiteX22" fmla="*/ 509671 w 559226"/>
              <a:gd name="connsiteY22" fmla="*/ 335618 h 2348044"/>
              <a:gd name="connsiteX23" fmla="*/ 431254 w 559226"/>
              <a:gd name="connsiteY23" fmla="*/ 247044 h 2348044"/>
              <a:gd name="connsiteX24" fmla="*/ 375679 w 559226"/>
              <a:gd name="connsiteY24" fmla="*/ 174791 h 2348044"/>
              <a:gd name="connsiteX25" fmla="*/ 307530 w 559226"/>
              <a:gd name="connsiteY25" fmla="*/ 79910 h 2348044"/>
              <a:gd name="connsiteX26" fmla="*/ 265466 w 559226"/>
              <a:gd name="connsiteY26" fmla="*/ 12755 h 2348044"/>
              <a:gd name="connsiteX0" fmla="*/ 265466 w 559226"/>
              <a:gd name="connsiteY0" fmla="*/ 14704 h 2349993"/>
              <a:gd name="connsiteX1" fmla="*/ 229929 w 559226"/>
              <a:gd name="connsiteY1" fmla="*/ 3385 h 2349993"/>
              <a:gd name="connsiteX2" fmla="*/ 220993 w 559226"/>
              <a:gd name="connsiteY2" fmla="*/ 60392 h 2349993"/>
              <a:gd name="connsiteX3" fmla="*/ 266846 w 559226"/>
              <a:gd name="connsiteY3" fmla="*/ 134958 h 2349993"/>
              <a:gd name="connsiteX4" fmla="*/ 431102 w 559226"/>
              <a:gd name="connsiteY4" fmla="*/ 322825 h 2349993"/>
              <a:gd name="connsiteX5" fmla="*/ 491120 w 559226"/>
              <a:gd name="connsiteY5" fmla="*/ 445185 h 2349993"/>
              <a:gd name="connsiteX6" fmla="*/ 411940 w 559226"/>
              <a:gd name="connsiteY6" fmla="*/ 654828 h 2349993"/>
              <a:gd name="connsiteX7" fmla="*/ 378268 w 559226"/>
              <a:gd name="connsiteY7" fmla="*/ 979958 h 2349993"/>
              <a:gd name="connsiteX8" fmla="*/ 272172 w 559226"/>
              <a:gd name="connsiteY8" fmla="*/ 1377885 h 2349993"/>
              <a:gd name="connsiteX9" fmla="*/ 222276 w 559226"/>
              <a:gd name="connsiteY9" fmla="*/ 1562851 h 2349993"/>
              <a:gd name="connsiteX10" fmla="*/ 92289 w 559226"/>
              <a:gd name="connsiteY10" fmla="*/ 2044151 h 2349993"/>
              <a:gd name="connsiteX11" fmla="*/ 850 w 559226"/>
              <a:gd name="connsiteY11" fmla="*/ 2300527 h 2349993"/>
              <a:gd name="connsiteX12" fmla="*/ 48935 w 559226"/>
              <a:gd name="connsiteY12" fmla="*/ 2346531 h 2349993"/>
              <a:gd name="connsiteX13" fmla="*/ 87952 w 559226"/>
              <a:gd name="connsiteY13" fmla="*/ 2249849 h 2349993"/>
              <a:gd name="connsiteX14" fmla="*/ 152108 w 559226"/>
              <a:gd name="connsiteY14" fmla="*/ 2071796 h 2349993"/>
              <a:gd name="connsiteX15" fmla="*/ 232276 w 559226"/>
              <a:gd name="connsiteY15" fmla="*/ 1734438 h 2349993"/>
              <a:gd name="connsiteX16" fmla="*/ 310685 w 559226"/>
              <a:gd name="connsiteY16" fmla="*/ 1468160 h 2349993"/>
              <a:gd name="connsiteX17" fmla="*/ 344251 w 559226"/>
              <a:gd name="connsiteY17" fmla="*/ 1352464 h 2349993"/>
              <a:gd name="connsiteX18" fmla="*/ 424957 w 559226"/>
              <a:gd name="connsiteY18" fmla="*/ 1068302 h 2349993"/>
              <a:gd name="connsiteX19" fmla="*/ 456469 w 559226"/>
              <a:gd name="connsiteY19" fmla="*/ 816606 h 2349993"/>
              <a:gd name="connsiteX20" fmla="*/ 475401 w 559226"/>
              <a:gd name="connsiteY20" fmla="*/ 651216 h 2349993"/>
              <a:gd name="connsiteX21" fmla="*/ 558579 w 559226"/>
              <a:gd name="connsiteY21" fmla="*/ 488339 h 2349993"/>
              <a:gd name="connsiteX22" fmla="*/ 509671 w 559226"/>
              <a:gd name="connsiteY22" fmla="*/ 337567 h 2349993"/>
              <a:gd name="connsiteX23" fmla="*/ 431254 w 559226"/>
              <a:gd name="connsiteY23" fmla="*/ 248993 h 2349993"/>
              <a:gd name="connsiteX24" fmla="*/ 375679 w 559226"/>
              <a:gd name="connsiteY24" fmla="*/ 176740 h 2349993"/>
              <a:gd name="connsiteX25" fmla="*/ 307530 w 559226"/>
              <a:gd name="connsiteY25" fmla="*/ 81859 h 2349993"/>
              <a:gd name="connsiteX26" fmla="*/ 265466 w 559226"/>
              <a:gd name="connsiteY26" fmla="*/ 14704 h 2349993"/>
              <a:gd name="connsiteX0" fmla="*/ 265466 w 559226"/>
              <a:gd name="connsiteY0" fmla="*/ 3007 h 2338296"/>
              <a:gd name="connsiteX1" fmla="*/ 226448 w 559226"/>
              <a:gd name="connsiteY1" fmla="*/ 15365 h 2338296"/>
              <a:gd name="connsiteX2" fmla="*/ 220993 w 559226"/>
              <a:gd name="connsiteY2" fmla="*/ 48695 h 2338296"/>
              <a:gd name="connsiteX3" fmla="*/ 266846 w 559226"/>
              <a:gd name="connsiteY3" fmla="*/ 123261 h 2338296"/>
              <a:gd name="connsiteX4" fmla="*/ 431102 w 559226"/>
              <a:gd name="connsiteY4" fmla="*/ 311128 h 2338296"/>
              <a:gd name="connsiteX5" fmla="*/ 491120 w 559226"/>
              <a:gd name="connsiteY5" fmla="*/ 433488 h 2338296"/>
              <a:gd name="connsiteX6" fmla="*/ 411940 w 559226"/>
              <a:gd name="connsiteY6" fmla="*/ 643131 h 2338296"/>
              <a:gd name="connsiteX7" fmla="*/ 378268 w 559226"/>
              <a:gd name="connsiteY7" fmla="*/ 968261 h 2338296"/>
              <a:gd name="connsiteX8" fmla="*/ 272172 w 559226"/>
              <a:gd name="connsiteY8" fmla="*/ 1366188 h 2338296"/>
              <a:gd name="connsiteX9" fmla="*/ 222276 w 559226"/>
              <a:gd name="connsiteY9" fmla="*/ 1551154 h 2338296"/>
              <a:gd name="connsiteX10" fmla="*/ 92289 w 559226"/>
              <a:gd name="connsiteY10" fmla="*/ 2032454 h 2338296"/>
              <a:gd name="connsiteX11" fmla="*/ 850 w 559226"/>
              <a:gd name="connsiteY11" fmla="*/ 2288830 h 2338296"/>
              <a:gd name="connsiteX12" fmla="*/ 48935 w 559226"/>
              <a:gd name="connsiteY12" fmla="*/ 2334834 h 2338296"/>
              <a:gd name="connsiteX13" fmla="*/ 87952 w 559226"/>
              <a:gd name="connsiteY13" fmla="*/ 2238152 h 2338296"/>
              <a:gd name="connsiteX14" fmla="*/ 152108 w 559226"/>
              <a:gd name="connsiteY14" fmla="*/ 2060099 h 2338296"/>
              <a:gd name="connsiteX15" fmla="*/ 232276 w 559226"/>
              <a:gd name="connsiteY15" fmla="*/ 1722741 h 2338296"/>
              <a:gd name="connsiteX16" fmla="*/ 310685 w 559226"/>
              <a:gd name="connsiteY16" fmla="*/ 1456463 h 2338296"/>
              <a:gd name="connsiteX17" fmla="*/ 344251 w 559226"/>
              <a:gd name="connsiteY17" fmla="*/ 1340767 h 2338296"/>
              <a:gd name="connsiteX18" fmla="*/ 424957 w 559226"/>
              <a:gd name="connsiteY18" fmla="*/ 1056605 h 2338296"/>
              <a:gd name="connsiteX19" fmla="*/ 456469 w 559226"/>
              <a:gd name="connsiteY19" fmla="*/ 804909 h 2338296"/>
              <a:gd name="connsiteX20" fmla="*/ 475401 w 559226"/>
              <a:gd name="connsiteY20" fmla="*/ 639519 h 2338296"/>
              <a:gd name="connsiteX21" fmla="*/ 558579 w 559226"/>
              <a:gd name="connsiteY21" fmla="*/ 476642 h 2338296"/>
              <a:gd name="connsiteX22" fmla="*/ 509671 w 559226"/>
              <a:gd name="connsiteY22" fmla="*/ 325870 h 2338296"/>
              <a:gd name="connsiteX23" fmla="*/ 431254 w 559226"/>
              <a:gd name="connsiteY23" fmla="*/ 237296 h 2338296"/>
              <a:gd name="connsiteX24" fmla="*/ 375679 w 559226"/>
              <a:gd name="connsiteY24" fmla="*/ 165043 h 2338296"/>
              <a:gd name="connsiteX25" fmla="*/ 307530 w 559226"/>
              <a:gd name="connsiteY25" fmla="*/ 70162 h 2338296"/>
              <a:gd name="connsiteX26" fmla="*/ 265466 w 559226"/>
              <a:gd name="connsiteY26" fmla="*/ 3007 h 2338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59226" h="2338296">
                <a:moveTo>
                  <a:pt x="265466" y="3007"/>
                </a:moveTo>
                <a:cubicBezTo>
                  <a:pt x="251952" y="-6126"/>
                  <a:pt x="233860" y="7750"/>
                  <a:pt x="226448" y="15365"/>
                </a:cubicBezTo>
                <a:cubicBezTo>
                  <a:pt x="219036" y="22980"/>
                  <a:pt x="214260" y="30712"/>
                  <a:pt x="220993" y="48695"/>
                </a:cubicBezTo>
                <a:cubicBezTo>
                  <a:pt x="227726" y="66678"/>
                  <a:pt x="231828" y="79522"/>
                  <a:pt x="266846" y="123261"/>
                </a:cubicBezTo>
                <a:cubicBezTo>
                  <a:pt x="301864" y="167000"/>
                  <a:pt x="393723" y="259424"/>
                  <a:pt x="431102" y="311128"/>
                </a:cubicBezTo>
                <a:cubicBezTo>
                  <a:pt x="468481" y="362832"/>
                  <a:pt x="494314" y="378154"/>
                  <a:pt x="491120" y="433488"/>
                </a:cubicBezTo>
                <a:cubicBezTo>
                  <a:pt x="487926" y="488822"/>
                  <a:pt x="430749" y="554002"/>
                  <a:pt x="411940" y="643131"/>
                </a:cubicBezTo>
                <a:cubicBezTo>
                  <a:pt x="393131" y="732260"/>
                  <a:pt x="401563" y="847751"/>
                  <a:pt x="378268" y="968261"/>
                </a:cubicBezTo>
                <a:cubicBezTo>
                  <a:pt x="354973" y="1088771"/>
                  <a:pt x="284872" y="1292710"/>
                  <a:pt x="272172" y="1366188"/>
                </a:cubicBezTo>
                <a:cubicBezTo>
                  <a:pt x="259472" y="1439666"/>
                  <a:pt x="252256" y="1440110"/>
                  <a:pt x="222276" y="1551154"/>
                </a:cubicBezTo>
                <a:cubicBezTo>
                  <a:pt x="192296" y="1662198"/>
                  <a:pt x="129193" y="1909508"/>
                  <a:pt x="92289" y="2032454"/>
                </a:cubicBezTo>
                <a:cubicBezTo>
                  <a:pt x="55385" y="2155400"/>
                  <a:pt x="8076" y="2238433"/>
                  <a:pt x="850" y="2288830"/>
                </a:cubicBezTo>
                <a:cubicBezTo>
                  <a:pt x="-6376" y="2339227"/>
                  <a:pt x="34418" y="2343280"/>
                  <a:pt x="48935" y="2334834"/>
                </a:cubicBezTo>
                <a:cubicBezTo>
                  <a:pt x="63452" y="2326388"/>
                  <a:pt x="71332" y="2286541"/>
                  <a:pt x="87952" y="2238152"/>
                </a:cubicBezTo>
                <a:cubicBezTo>
                  <a:pt x="104572" y="2189763"/>
                  <a:pt x="128054" y="2146001"/>
                  <a:pt x="152108" y="2060099"/>
                </a:cubicBezTo>
                <a:cubicBezTo>
                  <a:pt x="176162" y="1974197"/>
                  <a:pt x="205847" y="1823347"/>
                  <a:pt x="232276" y="1722741"/>
                </a:cubicBezTo>
                <a:cubicBezTo>
                  <a:pt x="258705" y="1622135"/>
                  <a:pt x="292023" y="1520125"/>
                  <a:pt x="310685" y="1456463"/>
                </a:cubicBezTo>
                <a:cubicBezTo>
                  <a:pt x="329348" y="1392801"/>
                  <a:pt x="325206" y="1407410"/>
                  <a:pt x="344251" y="1340767"/>
                </a:cubicBezTo>
                <a:cubicBezTo>
                  <a:pt x="363296" y="1274124"/>
                  <a:pt x="406254" y="1145915"/>
                  <a:pt x="424957" y="1056605"/>
                </a:cubicBezTo>
                <a:cubicBezTo>
                  <a:pt x="443660" y="967295"/>
                  <a:pt x="448062" y="874423"/>
                  <a:pt x="456469" y="804909"/>
                </a:cubicBezTo>
                <a:cubicBezTo>
                  <a:pt x="464876" y="735395"/>
                  <a:pt x="458383" y="694230"/>
                  <a:pt x="475401" y="639519"/>
                </a:cubicBezTo>
                <a:cubicBezTo>
                  <a:pt x="492419" y="584808"/>
                  <a:pt x="552867" y="528917"/>
                  <a:pt x="558579" y="476642"/>
                </a:cubicBezTo>
                <a:cubicBezTo>
                  <a:pt x="564291" y="424367"/>
                  <a:pt x="530892" y="365761"/>
                  <a:pt x="509671" y="325870"/>
                </a:cubicBezTo>
                <a:cubicBezTo>
                  <a:pt x="488450" y="285979"/>
                  <a:pt x="453586" y="264100"/>
                  <a:pt x="431254" y="237296"/>
                </a:cubicBezTo>
                <a:cubicBezTo>
                  <a:pt x="408922" y="210492"/>
                  <a:pt x="397542" y="207530"/>
                  <a:pt x="375679" y="165043"/>
                </a:cubicBezTo>
                <a:cubicBezTo>
                  <a:pt x="337641" y="128320"/>
                  <a:pt x="325899" y="97168"/>
                  <a:pt x="307530" y="70162"/>
                </a:cubicBezTo>
                <a:cubicBezTo>
                  <a:pt x="289161" y="43156"/>
                  <a:pt x="278980" y="12140"/>
                  <a:pt x="265466" y="3007"/>
                </a:cubicBezTo>
                <a:close/>
              </a:path>
            </a:pathLst>
          </a:custGeom>
          <a:solidFill>
            <a:schemeClr val="accent1">
              <a:alpha val="28000"/>
            </a:schemeClr>
          </a:solidFill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53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"/>
                            </p:stCondLst>
                            <p:childTnLst>
                              <p:par>
                                <p:cTn id="91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"/>
                            </p:stCondLst>
                            <p:childTnLst>
                              <p:par>
                                <p:cTn id="110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1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1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5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125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50"/>
                            </p:stCondLst>
                            <p:childTnLst>
                              <p:par>
                                <p:cTn id="129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3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33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12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125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50"/>
                            </p:stCondLst>
                            <p:childTnLst>
                              <p:par>
                                <p:cTn id="154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5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5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2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7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7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7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50"/>
                            </p:stCondLst>
                            <p:childTnLst>
                              <p:par>
                                <p:cTn id="1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7528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4871" y="6406736"/>
            <a:ext cx="985652" cy="13063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638795" y="6271996"/>
            <a:ext cx="3206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Southern West Segment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79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23" y="169690"/>
            <a:ext cx="11934705" cy="6531933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220686" y="335666"/>
            <a:ext cx="914400" cy="879676"/>
          </a:xfrm>
          <a:prstGeom prst="ellipse">
            <a:avLst/>
          </a:prstGeom>
          <a:noFill/>
          <a:ln w="889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9134055" y="5798917"/>
            <a:ext cx="854898" cy="818849"/>
          </a:xfrm>
          <a:prstGeom prst="ellipse">
            <a:avLst/>
          </a:prstGeom>
          <a:noFill/>
          <a:ln w="8890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782411" y="733425"/>
            <a:ext cx="2647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Start Point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16911" y="6008286"/>
            <a:ext cx="2647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End Point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ー 10"/>
          <p:cNvSpPr txBox="1">
            <a:spLocks/>
          </p:cNvSpPr>
          <p:nvPr/>
        </p:nvSpPr>
        <p:spPr>
          <a:xfrm>
            <a:off x="6184008" y="2127312"/>
            <a:ext cx="5158665" cy="48005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Existing Road </a:t>
            </a:r>
            <a:endParaRPr kumimoji="1" lang="ja-JP" alt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テキスト プレースホルダー 15"/>
          <p:cNvSpPr txBox="1">
            <a:spLocks/>
          </p:cNvSpPr>
          <p:nvPr/>
        </p:nvSpPr>
        <p:spPr>
          <a:xfrm>
            <a:off x="6175916" y="3284236"/>
            <a:ext cx="5158665" cy="48005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Propose Road Design </a:t>
            </a:r>
            <a:endParaRPr kumimoji="1" lang="ja-JP" alt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テキスト プレースホルダー 19"/>
          <p:cNvSpPr txBox="1">
            <a:spLocks/>
          </p:cNvSpPr>
          <p:nvPr/>
        </p:nvSpPr>
        <p:spPr>
          <a:xfrm>
            <a:off x="6184008" y="4378766"/>
            <a:ext cx="5158665" cy="48005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of Road Facilities</a:t>
            </a:r>
            <a:endParaRPr kumimoji="1" lang="ja-JP" alt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テキスト プレースホルダー 23"/>
          <p:cNvSpPr txBox="1">
            <a:spLocks/>
          </p:cNvSpPr>
          <p:nvPr/>
        </p:nvSpPr>
        <p:spPr>
          <a:xfrm>
            <a:off x="6180220" y="5535690"/>
            <a:ext cx="5158665" cy="48005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Quantities &amp; Costs Estimated</a:t>
            </a:r>
            <a:endParaRPr kumimoji="1" lang="ja-JP" alt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46" y="177539"/>
            <a:ext cx="5555848" cy="64933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84008" y="727048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kumimoji="1" lang="en-US" sz="4000" dirty="0" smtClean="0">
                <a:latin typeface="Algerian" panose="04020705040A02060702" pitchFamily="82" charset="0"/>
                <a:cs typeface="Times New Roman" panose="02020603050405020304" pitchFamily="18" charset="0"/>
              </a:rPr>
              <a:t>Objectives:</a:t>
            </a:r>
            <a:endParaRPr lang="en-US" sz="4000" dirty="0"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37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5" y="3479471"/>
            <a:ext cx="5776218" cy="3283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413" y="3479471"/>
            <a:ext cx="6135338" cy="3187547"/>
          </a:xfrm>
          <a:prstGeom prst="rect">
            <a:avLst/>
          </a:prstGeom>
        </p:spPr>
      </p:pic>
      <p:pic>
        <p:nvPicPr>
          <p:cNvPr id="6" name="صورة 34" descr="C:\Users\ruba\Desktop\41985069_265386507645959_1941369073703059456_n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710" y="173620"/>
            <a:ext cx="4448544" cy="330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254" y="173620"/>
            <a:ext cx="4572497" cy="33058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6201" y="1285340"/>
            <a:ext cx="3544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lgerian" panose="04020705040A02060702" pitchFamily="82" charset="0"/>
              </a:rPr>
              <a:t>Evaluating:</a:t>
            </a:r>
            <a:endParaRPr lang="en-US" sz="3600" dirty="0">
              <a:latin typeface="Algerian" panose="04020705040A020607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04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389" y="207236"/>
            <a:ext cx="6631536" cy="6443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934481" y="2811566"/>
            <a:ext cx="356915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Project step</a:t>
            </a:r>
            <a:endParaRPr lang="en-US" sz="35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1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8940" y="524339"/>
            <a:ext cx="4672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Design criteria:</a:t>
            </a:r>
            <a:endParaRPr lang="en-US" sz="4000" dirty="0">
              <a:latin typeface="Algerian" panose="04020705040A02060702" pitchFamily="8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AE8802A-B8B4-45BC-B871-124B86A49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704388"/>
              </p:ext>
            </p:extLst>
          </p:nvPr>
        </p:nvGraphicFramePr>
        <p:xfrm>
          <a:off x="1427349" y="3043743"/>
          <a:ext cx="6595135" cy="2471123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2627932">
                  <a:extLst>
                    <a:ext uri="{9D8B030D-6E8A-4147-A177-3AD203B41FA5}">
                      <a16:colId xmlns:a16="http://schemas.microsoft.com/office/drawing/2014/main" xmlns="" val="3882093987"/>
                    </a:ext>
                  </a:extLst>
                </a:gridCol>
                <a:gridCol w="1818899">
                  <a:extLst>
                    <a:ext uri="{9D8B030D-6E8A-4147-A177-3AD203B41FA5}">
                      <a16:colId xmlns:a16="http://schemas.microsoft.com/office/drawing/2014/main" xmlns="" val="738150820"/>
                    </a:ext>
                  </a:extLst>
                </a:gridCol>
                <a:gridCol w="2148304">
                  <a:extLst>
                    <a:ext uri="{9D8B030D-6E8A-4147-A177-3AD203B41FA5}">
                      <a16:colId xmlns:a16="http://schemas.microsoft.com/office/drawing/2014/main" xmlns="" val="3667866125"/>
                    </a:ext>
                  </a:extLst>
                </a:gridCol>
              </a:tblGrid>
              <a:tr h="62301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Station</a:t>
                      </a: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Design Speed (Km/</a:t>
                      </a:r>
                      <a:r>
                        <a:rPr lang="en-US" sz="2000" dirty="0" err="1">
                          <a:latin typeface="Adobe Caslon Pro Bold" panose="0205070206050A020403" pitchFamily="18" charset="0"/>
                        </a:rPr>
                        <a:t>hr</a:t>
                      </a:r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)</a:t>
                      </a: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Minimum Radius </a:t>
                      </a:r>
                      <a:br>
                        <a:rPr lang="en-US" sz="2000" dirty="0">
                          <a:latin typeface="Adobe Caslon Pro Bold" panose="0205070206050A020403" pitchFamily="18" charset="0"/>
                        </a:rPr>
                      </a:br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(m)</a:t>
                      </a: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60330503"/>
                  </a:ext>
                </a:extLst>
              </a:tr>
              <a:tr h="45356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(0+000 – </a:t>
                      </a: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0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+120)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47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18098092"/>
                  </a:ext>
                </a:extLst>
              </a:tr>
              <a:tr h="50143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(</a:t>
                      </a: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0+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240 </a:t>
                      </a:r>
                      <a:r>
                        <a:rPr lang="en-US" sz="2000" baseline="0" dirty="0">
                          <a:latin typeface="Adobe Caslon Pro Bold" panose="0205070206050A020403" pitchFamily="18" charset="0"/>
                        </a:rPr>
                        <a:t>– 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0</a:t>
                      </a: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+340)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47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73815106"/>
                  </a:ext>
                </a:extLst>
              </a:tr>
              <a:tr h="50143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(0+620 </a:t>
                      </a:r>
                      <a:r>
                        <a:rPr lang="en-US" sz="2000" dirty="0">
                          <a:latin typeface="Adobe Caslon Pro Bold" panose="0205070206050A020403" pitchFamily="18" charset="0"/>
                        </a:rPr>
                        <a:t>– </a:t>
                      </a: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0+860)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47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5286512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4171" y="1670838"/>
            <a:ext cx="86744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speed = 50 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Km/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Min. Radius = 86 m.</a:t>
            </a:r>
            <a:endParaRPr lang="en-US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Except: 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03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19498" y="692209"/>
            <a:ext cx="41019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Criteria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</a:t>
            </a:r>
            <a:endParaRPr lang="en-US" sz="3500" dirty="0">
              <a:latin typeface="Algerian" panose="04020705040A02060702" pitchFamily="8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572" y="170916"/>
            <a:ext cx="5581425" cy="647771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773635" y="2999573"/>
            <a:ext cx="2208705" cy="17006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en-US" dirty="0">
                <a:solidFill>
                  <a:schemeClr val="tx1"/>
                </a:solidFill>
              </a:rPr>
              <a:t>Height = 3.71 m.</a:t>
            </a:r>
          </a:p>
          <a:p>
            <a:pPr rtl="1"/>
            <a:r>
              <a:rPr lang="en-US" dirty="0">
                <a:solidFill>
                  <a:schemeClr val="tx1"/>
                </a:solidFill>
              </a:rPr>
              <a:t>Width = 2.55 m.</a:t>
            </a:r>
          </a:p>
          <a:p>
            <a:pPr rtl="1"/>
            <a:r>
              <a:rPr lang="en-US" dirty="0">
                <a:solidFill>
                  <a:schemeClr val="tx1"/>
                </a:solidFill>
              </a:rPr>
              <a:t>Length = 16.0 m</a:t>
            </a:r>
            <a:r>
              <a:rPr lang="en-US" dirty="0"/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 flipH="1">
            <a:off x="1773635" y="2068082"/>
            <a:ext cx="281712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vehicle 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31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70" y="950026"/>
            <a:ext cx="11794602" cy="5705417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innerShdw blurRad="495300">
              <a:prstClr val="black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1828799" y="118753"/>
            <a:ext cx="836022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dirty="0">
                <a:latin typeface="Algerian" panose="04020705040A02060702" pitchFamily="82" charset="0"/>
              </a:rPr>
              <a:t>Design </a:t>
            </a:r>
            <a:r>
              <a:rPr lang="en-US" sz="3500" dirty="0" smtClean="0">
                <a:latin typeface="Algerian" panose="04020705040A02060702" pitchFamily="82" charset="0"/>
              </a:rPr>
              <a:t>of horizontal alignment :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5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8940" y="524339"/>
            <a:ext cx="96623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gerian" panose="04020705040A02060702" pitchFamily="82" charset="0"/>
              </a:rPr>
              <a:t>Design Of Horizontal Alignment : </a:t>
            </a:r>
            <a:endParaRPr lang="en-US" sz="4000" dirty="0">
              <a:latin typeface="Algerian" panose="04020705040A02060702" pitchFamily="8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AE8802A-B8B4-45BC-B871-124B86A49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597636"/>
              </p:ext>
            </p:extLst>
          </p:nvPr>
        </p:nvGraphicFramePr>
        <p:xfrm>
          <a:off x="2673752" y="2658708"/>
          <a:ext cx="6458673" cy="2880433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3360379">
                  <a:extLst>
                    <a:ext uri="{9D8B030D-6E8A-4147-A177-3AD203B41FA5}">
                      <a16:colId xmlns:a16="http://schemas.microsoft.com/office/drawing/2014/main" xmlns="" val="3882093987"/>
                    </a:ext>
                  </a:extLst>
                </a:gridCol>
                <a:gridCol w="3098294">
                  <a:extLst>
                    <a:ext uri="{9D8B030D-6E8A-4147-A177-3AD203B41FA5}">
                      <a16:colId xmlns:a16="http://schemas.microsoft.com/office/drawing/2014/main" xmlns="" val="738150820"/>
                    </a:ext>
                  </a:extLst>
                </a:gridCol>
              </a:tblGrid>
              <a:tr h="86299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Type of the curve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Number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60330503"/>
                  </a:ext>
                </a:extLst>
              </a:tr>
              <a:tr h="62827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Simple curve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8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18098092"/>
                  </a:ext>
                </a:extLst>
              </a:tr>
              <a:tr h="6945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Compound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 curve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3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73815106"/>
                  </a:ext>
                </a:extLst>
              </a:tr>
              <a:tr h="69458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Reversed curve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1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52865122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41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" t="25277" r="11485" b="4722"/>
          <a:stretch/>
        </p:blipFill>
        <p:spPr>
          <a:xfrm>
            <a:off x="196770" y="1104034"/>
            <a:ext cx="11794602" cy="5551410"/>
          </a:xfrm>
          <a:prstGeom prst="rect">
            <a:avLst/>
          </a:prstGeom>
          <a:ln w="508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1781174" y="252103"/>
            <a:ext cx="836022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dirty="0">
                <a:latin typeface="Algerian" panose="04020705040A02060702" pitchFamily="82" charset="0"/>
              </a:rPr>
              <a:t>Design </a:t>
            </a:r>
            <a:r>
              <a:rPr lang="en-US" sz="3500" dirty="0" smtClean="0">
                <a:latin typeface="Algerian" panose="04020705040A02060702" pitchFamily="82" charset="0"/>
              </a:rPr>
              <a:t>of vertical alignment :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83662" y="598206"/>
            <a:ext cx="733229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>
                <a:latin typeface="Algerian" panose="04020705040A02060702" pitchFamily="82" charset="0"/>
              </a:rPr>
              <a:t>Design of vertical </a:t>
            </a:r>
            <a:r>
              <a:rPr lang="en-US" sz="3500" dirty="0" smtClean="0">
                <a:latin typeface="Algerian" panose="04020705040A02060702" pitchFamily="82" charset="0"/>
              </a:rPr>
              <a:t>alignment :</a:t>
            </a:r>
            <a:endParaRPr lang="en-US" sz="3500" dirty="0"/>
          </a:p>
        </p:txBody>
      </p:sp>
      <p:sp>
        <p:nvSpPr>
          <p:cNvPr id="8" name="TextBox 7"/>
          <p:cNvSpPr txBox="1"/>
          <p:nvPr/>
        </p:nvSpPr>
        <p:spPr>
          <a:xfrm>
            <a:off x="1034041" y="1736866"/>
            <a:ext cx="280302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 grade = 11%</a:t>
            </a:r>
          </a:p>
          <a:p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4041" y="2598640"/>
            <a:ext cx="8024501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segments match the max grade except the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:</a:t>
            </a:r>
          </a:p>
          <a:p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321607"/>
              </p:ext>
            </p:extLst>
          </p:nvPr>
        </p:nvGraphicFramePr>
        <p:xfrm>
          <a:off x="1034040" y="3488503"/>
          <a:ext cx="8194468" cy="16817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7234"/>
                <a:gridCol w="4097234"/>
              </a:tblGrid>
              <a:tr h="560568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station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 Grade</a:t>
                      </a:r>
                    </a:p>
                  </a:txBody>
                  <a:tcPr/>
                </a:tc>
              </a:tr>
              <a:tr h="560568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(0+000 - 0+120)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17.6</a:t>
                      </a:r>
                      <a:r>
                        <a:rPr lang="en-US" baseline="0" dirty="0" smtClean="0"/>
                        <a:t> %</a:t>
                      </a:r>
                      <a:endParaRPr lang="en-US" dirty="0"/>
                    </a:p>
                  </a:txBody>
                  <a:tcPr/>
                </a:tc>
              </a:tr>
              <a:tr h="560568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(0+240 - 0+340)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14.8 %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992630"/>
              </p:ext>
            </p:extLst>
          </p:nvPr>
        </p:nvGraphicFramePr>
        <p:xfrm>
          <a:off x="1034039" y="5180570"/>
          <a:ext cx="8195418" cy="5365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97709"/>
                <a:gridCol w="4097709"/>
              </a:tblGrid>
              <a:tr h="536566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  (0+620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– 0+860)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         16.3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%  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481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8940" y="524339"/>
            <a:ext cx="96623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gerian" panose="04020705040A02060702" pitchFamily="82" charset="0"/>
              </a:rPr>
              <a:t>Design Of </a:t>
            </a:r>
            <a:r>
              <a:rPr lang="en-US" sz="4000" dirty="0" smtClean="0">
                <a:latin typeface="Algerian" panose="04020705040A02060702" pitchFamily="82" charset="0"/>
              </a:rPr>
              <a:t>Vertical Alignment </a:t>
            </a:r>
            <a:r>
              <a:rPr lang="en-US" sz="4000" dirty="0">
                <a:latin typeface="Algerian" panose="04020705040A02060702" pitchFamily="82" charset="0"/>
              </a:rPr>
              <a:t>: </a:t>
            </a:r>
            <a:endParaRPr lang="en-US" sz="4000" dirty="0">
              <a:latin typeface="Algerian" panose="04020705040A02060702" pitchFamily="8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AE8802A-B8B4-45BC-B871-124B86A49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313567"/>
              </p:ext>
            </p:extLst>
          </p:nvPr>
        </p:nvGraphicFramePr>
        <p:xfrm>
          <a:off x="1427349" y="3043743"/>
          <a:ext cx="7913421" cy="2616277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2756492">
                  <a:extLst>
                    <a:ext uri="{9D8B030D-6E8A-4147-A177-3AD203B41FA5}">
                      <a16:colId xmlns:a16="http://schemas.microsoft.com/office/drawing/2014/main" xmlns="" val="3882093987"/>
                    </a:ext>
                  </a:extLst>
                </a:gridCol>
                <a:gridCol w="3663794">
                  <a:extLst>
                    <a:ext uri="{9D8B030D-6E8A-4147-A177-3AD203B41FA5}">
                      <a16:colId xmlns:a16="http://schemas.microsoft.com/office/drawing/2014/main" xmlns="" val="738150820"/>
                    </a:ext>
                  </a:extLst>
                </a:gridCol>
                <a:gridCol w="1493135">
                  <a:extLst>
                    <a:ext uri="{9D8B030D-6E8A-4147-A177-3AD203B41FA5}">
                      <a16:colId xmlns:a16="http://schemas.microsoft.com/office/drawing/2014/main" xmlns="" val="3667866125"/>
                    </a:ext>
                  </a:extLst>
                </a:gridCol>
              </a:tblGrid>
              <a:tr h="62301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Type of curve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K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Number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60330503"/>
                  </a:ext>
                </a:extLst>
              </a:tr>
              <a:tr h="97468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Crest curve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For V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=50     K=7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For V=40     K=4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18098092"/>
                  </a:ext>
                </a:extLst>
              </a:tr>
              <a:tr h="101857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Sag curve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For V=5o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    K=13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For V=40    K=9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5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738151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4171" y="1670838"/>
            <a:ext cx="86744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speed = 50 Km/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</a:t>
            </a:r>
            <a:endParaRPr lang="en-US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Except: 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38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81942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34939" y="709301"/>
            <a:ext cx="707591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CROSS SECTION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734939" y="1777525"/>
            <a:ext cx="621834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two typical cross section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scenarios  :</a:t>
            </a:r>
            <a:b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238954"/>
              </p:ext>
            </p:extLst>
          </p:nvPr>
        </p:nvGraphicFramePr>
        <p:xfrm>
          <a:off x="734939" y="2727928"/>
          <a:ext cx="8128000" cy="18030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64000"/>
                <a:gridCol w="4064000"/>
              </a:tblGrid>
              <a:tr h="535768">
                <a:tc>
                  <a:txBody>
                    <a:bodyPr/>
                    <a:lstStyle/>
                    <a:p>
                      <a:r>
                        <a:rPr lang="en-US" dirty="0" smtClean="0"/>
                        <a:t>    TYPES OF THE CROSS</a:t>
                      </a:r>
                      <a:r>
                        <a:rPr lang="en-US" baseline="0" dirty="0" smtClean="0"/>
                        <a:t> SECTION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STATION</a:t>
                      </a:r>
                      <a:endParaRPr lang="en-US" dirty="0"/>
                    </a:p>
                  </a:txBody>
                  <a:tcPr/>
                </a:tc>
              </a:tr>
              <a:tr h="267884"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Type 1(Side</a:t>
                      </a:r>
                      <a:r>
                        <a:rPr lang="en-US" baseline="0" dirty="0" smtClean="0"/>
                        <a:t> walk)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0+000 – 1+550</a:t>
                      </a:r>
                      <a:endParaRPr lang="en-US" dirty="0"/>
                    </a:p>
                  </a:txBody>
                  <a:tcPr/>
                </a:tc>
              </a:tr>
              <a:tr h="2678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2+330</a:t>
                      </a:r>
                      <a:r>
                        <a:rPr lang="en-US" baseline="0" dirty="0" smtClean="0"/>
                        <a:t> – 3+170</a:t>
                      </a:r>
                      <a:endParaRPr lang="en-US" dirty="0"/>
                    </a:p>
                  </a:txBody>
                  <a:tcPr/>
                </a:tc>
              </a:tr>
              <a:tr h="535768">
                <a:tc>
                  <a:txBody>
                    <a:bodyPr/>
                    <a:lstStyle/>
                    <a:p>
                      <a:r>
                        <a:rPr lang="en-US" dirty="0" smtClean="0"/>
                        <a:t>Type 2 (shoulder)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1+550</a:t>
                      </a:r>
                      <a:r>
                        <a:rPr lang="en-US" baseline="0" dirty="0" smtClean="0"/>
                        <a:t> – 2+330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60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54" descr="C:\Users\ruba\Pictures\Screenshots\‏‏لقطة الشاشة (10)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9220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400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55" descr="C:\Users\ruba\Pictures\Screenshots\‏‏لقطة الشاشة (12)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110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8404" y="700755"/>
            <a:ext cx="45121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Count analysis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 </a:t>
            </a:r>
            <a:endParaRPr lang="en-US" sz="3500" dirty="0">
              <a:latin typeface="Algerian" panose="04020705040A02060702" pitchFamily="8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75" y="1958849"/>
            <a:ext cx="11384650" cy="367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9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7339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54578" y="598206"/>
            <a:ext cx="50847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TRAFFIC ANALYSIS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6591" y="2196269"/>
            <a:ext cx="802450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PHV = 785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veh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Assumed that 25% of traffic volume will go through the new design road it will be :</a:t>
            </a: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PHV = 785 * 1.25 = 980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veh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Assuming growth rate = 4% .</a:t>
            </a:r>
          </a:p>
          <a:p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PHV (After 20 years) = 980 ((1+0.04)^20 ) = 2147 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18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7339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54578" y="598206"/>
            <a:ext cx="50847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TRAFFIC ANALYSIS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36591" y="2196269"/>
            <a:ext cx="8024502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 Current ADT  = 6000 veh / day</a:t>
            </a:r>
          </a:p>
          <a:p>
            <a:endParaRPr lang="en-US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Percentage (SWRR) = 25%</a:t>
            </a:r>
          </a:p>
          <a:p>
            <a:endParaRPr lang="en-US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ADT = 1500 veh / day </a:t>
            </a:r>
          </a:p>
          <a:p>
            <a:endParaRPr lang="en-US" sz="25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>
                <a:latin typeface="Times New Roman" panose="02020603050405020304" pitchFamily="18" charset="0"/>
                <a:cs typeface="Times New Roman" panose="02020603050405020304" pitchFamily="18" charset="0"/>
              </a:rPr>
              <a:t>Design equivalent single axial load ( ESAL ) = 1.96 * 10^6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87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83663" y="606751"/>
            <a:ext cx="47514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TRAFFIC ANALYSIS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663" y="1646234"/>
            <a:ext cx="73750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HCS software check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Travel lanes number (</a:t>
            </a:r>
            <a:r>
              <a:rPr lang="en-US" sz="2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= 2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Satisfied</a:t>
            </a:r>
          </a:p>
          <a:p>
            <a:endParaRPr lang="en-US" sz="25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C:\Users\USER\Pictures\Screenshots\Screenshot (12)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288" y="2815785"/>
            <a:ext cx="4048125" cy="3717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16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Pavement Design :</a:t>
            </a:r>
            <a:endParaRPr lang="en-US" sz="4000" dirty="0">
              <a:latin typeface="Algerian" panose="04020705040A02060702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2" y="1802607"/>
            <a:ext cx="3899825" cy="2197893"/>
          </a:xfrm>
          <a:solidFill>
            <a:schemeClr val="accent1">
              <a:lumMod val="20000"/>
              <a:lumOff val="80000"/>
            </a:schemeClr>
          </a:solidFill>
        </p:spPr>
      </p:pic>
      <p:pic>
        <p:nvPicPr>
          <p:cNvPr id="5" name="Picture 4" descr="C:\Users\USER\Downloads\52605268_310318129839989_3136543869567500288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2" y="2105820"/>
            <a:ext cx="3000375" cy="3123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C:\Users\USER\Downloads\52281297_644349152652573_3676542007385260032_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" y="4257675"/>
            <a:ext cx="3899825" cy="2284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C:\Users\USER\Pictures\52156731_234348910844317_4125834503245529088_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088" y="316866"/>
            <a:ext cx="3857625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C:\Users\USER\Pictures\52698907_253712842209923_387926591545540608_n (2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62" y="3667762"/>
            <a:ext cx="4105275" cy="2874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550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8940" y="524339"/>
            <a:ext cx="96623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Pavement design :</a:t>
            </a:r>
            <a:endParaRPr lang="en-US" sz="4000" dirty="0">
              <a:latin typeface="Algerian" panose="04020705040A02060702" pitchFamily="8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AE8802A-B8B4-45BC-B871-124B86A49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257179"/>
              </p:ext>
            </p:extLst>
          </p:nvPr>
        </p:nvGraphicFramePr>
        <p:xfrm>
          <a:off x="2488478" y="2754376"/>
          <a:ext cx="6860124" cy="3287609"/>
        </p:xfrm>
        <a:graphic>
          <a:graphicData uri="http://schemas.openxmlformats.org/drawingml/2006/table">
            <a:tbl>
              <a:tblPr firstRow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{5C22544A-7EE6-4342-B048-85BDC9FD1C3A}</a:tableStyleId>
              </a:tblPr>
              <a:tblGrid>
                <a:gridCol w="2627932">
                  <a:extLst>
                    <a:ext uri="{9D8B030D-6E8A-4147-A177-3AD203B41FA5}">
                      <a16:colId xmlns:a16="http://schemas.microsoft.com/office/drawing/2014/main" xmlns="" val="3882093987"/>
                    </a:ext>
                  </a:extLst>
                </a:gridCol>
                <a:gridCol w="1818899">
                  <a:extLst>
                    <a:ext uri="{9D8B030D-6E8A-4147-A177-3AD203B41FA5}">
                      <a16:colId xmlns:a16="http://schemas.microsoft.com/office/drawing/2014/main" xmlns="" val="738150820"/>
                    </a:ext>
                  </a:extLst>
                </a:gridCol>
                <a:gridCol w="2413293">
                  <a:extLst>
                    <a:ext uri="{9D8B030D-6E8A-4147-A177-3AD203B41FA5}">
                      <a16:colId xmlns:a16="http://schemas.microsoft.com/office/drawing/2014/main" xmlns="" val="3667866125"/>
                    </a:ext>
                  </a:extLst>
                </a:gridCol>
              </a:tblGrid>
              <a:tr h="91043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Sample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CBR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 value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Station</a:t>
                      </a:r>
                      <a:r>
                        <a:rPr lang="en-US" sz="2000" baseline="0" dirty="0" smtClean="0">
                          <a:latin typeface="Adobe Caslon Pro Bold" panose="0205070206050A020403" pitchFamily="18" charset="0"/>
                        </a:rPr>
                        <a:t> represented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60330503"/>
                  </a:ext>
                </a:extLst>
              </a:tr>
              <a:tr h="80301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Sample 1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7%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0+000_1+220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18098092"/>
                  </a:ext>
                </a:extLst>
              </a:tr>
              <a:tr h="81022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Sample 2 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4%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1+220_1+670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73815106"/>
                  </a:ext>
                </a:extLst>
              </a:tr>
              <a:tr h="7639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Sample 3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2%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dobe Caslon Pro Bold" panose="0205070206050A020403" pitchFamily="18" charset="0"/>
                        </a:rPr>
                        <a:t>1+670_3+170</a:t>
                      </a:r>
                      <a:endParaRPr lang="en-US" sz="2000" dirty="0">
                        <a:latin typeface="Adobe Caslon Pro Bold" panose="0205070206050A020403" pitchFamily="18" charset="0"/>
                      </a:endParaRPr>
                    </a:p>
                  </a:txBody>
                  <a:tcPr marL="100287" marR="100287" marT="50144" marB="50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5286512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4171" y="1670838"/>
            <a:ext cx="86744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CBR test 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38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Pavement Design :</a:t>
            </a:r>
            <a:endParaRPr lang="en-US" sz="4000" dirty="0">
              <a:latin typeface="Algerian" panose="04020705040A02060702" pitchFamily="82" charset="0"/>
            </a:endParaRPr>
          </a:p>
        </p:txBody>
      </p:sp>
      <p:pic>
        <p:nvPicPr>
          <p:cNvPr id="9" name="صورة 63" descr="C:\Users\ruba\Desktop\layar1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6" y="1944970"/>
            <a:ext cx="4804546" cy="4050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صورة 192" descr="C:\Users\ruba\Pictures\Screenshots\‏‏لقطة الشاشة (21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606" y="1944970"/>
            <a:ext cx="4884516" cy="4050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256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Pavement Design :</a:t>
            </a:r>
            <a:endParaRPr lang="en-US" sz="4000" dirty="0">
              <a:latin typeface="Algerian" panose="04020705040A02060702" pitchFamily="82" charset="0"/>
            </a:endParaRPr>
          </a:p>
        </p:txBody>
      </p:sp>
      <p:pic>
        <p:nvPicPr>
          <p:cNvPr id="6" name="صورة 193" descr="C:\Users\ruba\Desktop\3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510" y="1863524"/>
            <a:ext cx="6839905" cy="45372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023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" t="9719" r="11853" b="10051"/>
          <a:stretch/>
        </p:blipFill>
        <p:spPr>
          <a:xfrm>
            <a:off x="143176" y="1445333"/>
            <a:ext cx="11905646" cy="52678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60034"/>
            <a:ext cx="746047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: 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575507" y="1696032"/>
            <a:ext cx="5068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 smtClean="0">
                <a:solidFill>
                  <a:schemeClr val="accent1"/>
                </a:solidFill>
              </a:rPr>
              <a:t>INT.1</a:t>
            </a:r>
            <a:endParaRPr lang="en-US" sz="1100" b="1" dirty="0">
              <a:solidFill>
                <a:schemeClr val="accent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1985705" y="3302042"/>
            <a:ext cx="492443" cy="561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INT.8</a:t>
            </a:r>
          </a:p>
          <a:p>
            <a:endParaRPr lang="en-US" sz="2000" b="1" dirty="0" smtClean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429613" y="2258583"/>
            <a:ext cx="4924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INT.2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1739484" y="2239141"/>
            <a:ext cx="4924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INT.3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1347872" y="2601771"/>
            <a:ext cx="4924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chemeClr val="accent1"/>
                </a:solidFill>
              </a:rPr>
              <a:t>INT.4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1919814" y="2855687"/>
            <a:ext cx="4924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INT.5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63440832-8486-440D-9919-3F4BBA02648B}"/>
              </a:ext>
            </a:extLst>
          </p:cNvPr>
          <p:cNvSpPr txBox="1"/>
          <p:nvPr/>
        </p:nvSpPr>
        <p:spPr>
          <a:xfrm>
            <a:off x="2624944" y="3302042"/>
            <a:ext cx="4924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INT.7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24945" y="2799516"/>
            <a:ext cx="4924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INT.6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38909" y="3720944"/>
            <a:ext cx="4924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INT.9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763568" y="4056173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INT.10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388803" y="4259062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INT.11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739484" y="4684393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INT.12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303381" y="5161486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INT.13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10091" y="5107233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INT.14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537270" y="6172729"/>
            <a:ext cx="56778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INT.15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35867" y="4287883"/>
            <a:ext cx="1996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ROUND ABOUT 1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791072" y="6299687"/>
            <a:ext cx="2060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ROUND ABOUT 2</a:t>
            </a:r>
            <a:endParaRPr 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23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2" grpId="1"/>
      <p:bldP spid="12" grpId="2"/>
      <p:bldP spid="13" grpId="0"/>
      <p:bldP spid="13" grpId="1"/>
      <p:bldP spid="13" grpId="2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47920" y="806931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1 &amp; 2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30" y="2071868"/>
            <a:ext cx="8623139" cy="419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76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3&amp;4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068" y="2104170"/>
            <a:ext cx="8333772" cy="452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78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5&amp;6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43" y="2107072"/>
            <a:ext cx="8634714" cy="440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69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7&amp;8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43" y="1999432"/>
            <a:ext cx="8634714" cy="46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9,10&amp;11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655" y="2182308"/>
            <a:ext cx="9560689" cy="42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00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: </a:t>
            </a:r>
            <a:endParaRPr lang="en-US" sz="3500" dirty="0">
              <a:latin typeface="Algerian" panose="04020705040A02060702" pitchFamily="82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Round about 1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574" y="2162737"/>
            <a:ext cx="9120851" cy="429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1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13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104" y="2250855"/>
            <a:ext cx="9421791" cy="412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9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</a:t>
            </a:r>
            <a:r>
              <a:rPr lang="en-US" sz="3500" dirty="0" smtClean="0">
                <a:latin typeface="Algerian" panose="04020705040A02060702" pitchFamily="82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 number 14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281" y="2094451"/>
            <a:ext cx="8669438" cy="394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99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8942" y="794759"/>
            <a:ext cx="74604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Design of intersection : </a:t>
            </a:r>
            <a:endParaRPr lang="en-US" sz="3500" dirty="0" smtClean="0">
              <a:latin typeface="Algerian" panose="04020705040A02060702" pitchFamily="82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Round about 2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38" y="2078715"/>
            <a:ext cx="10093124" cy="446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0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8940" y="524339"/>
            <a:ext cx="96623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   </a:t>
            </a:r>
            <a:r>
              <a:rPr lang="en-US" sz="4000" dirty="0" err="1" smtClean="0">
                <a:latin typeface="Algerian" panose="04020705040A02060702" pitchFamily="82" charset="0"/>
              </a:rPr>
              <a:t>Boq</a:t>
            </a:r>
            <a:r>
              <a:rPr lang="en-US" sz="4000" dirty="0" smtClean="0">
                <a:latin typeface="Algerian" panose="04020705040A02060702" pitchFamily="82" charset="0"/>
              </a:rPr>
              <a:t> and cost estimation  </a:t>
            </a:r>
            <a:r>
              <a:rPr lang="en-US" sz="4000" dirty="0">
                <a:latin typeface="Algerian" panose="04020705040A02060702" pitchFamily="82" charset="0"/>
              </a:rPr>
              <a:t>: </a:t>
            </a:r>
            <a:endParaRPr lang="en-US" sz="4000" dirty="0">
              <a:latin typeface="Algerian" panose="04020705040A020607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1" y="85726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615717"/>
              </p:ext>
            </p:extLst>
          </p:nvPr>
        </p:nvGraphicFramePr>
        <p:xfrm>
          <a:off x="2032000" y="1410057"/>
          <a:ext cx="8128000" cy="4495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832846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</a:t>
                      </a:r>
                    </a:p>
                    <a:p>
                      <a:r>
                        <a:rPr lang="en-US" sz="2000" baseline="0" dirty="0" smtClean="0">
                          <a:latin typeface="Adobe Caslon Pro Bold" panose="0205070206050A020403"/>
                        </a:rPr>
                        <a:t>                  </a:t>
                      </a:r>
                      <a:r>
                        <a:rPr lang="en-US" sz="2000" dirty="0" smtClean="0">
                          <a:latin typeface="Adobe Caslon Pro Bold" panose="0205070206050A020403"/>
                        </a:rPr>
                        <a:t>ITEM</a:t>
                      </a:r>
                      <a:endParaRPr lang="en-US" sz="2000" dirty="0">
                        <a:latin typeface="Adobe Caslon Pro Bold" panose="0205070206050A020403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</a:t>
                      </a:r>
                    </a:p>
                    <a:p>
                      <a:r>
                        <a:rPr lang="en-US" sz="2000" dirty="0" smtClean="0">
                          <a:latin typeface="Adobe Caslon Pro Bold" panose="0205070206050A020403"/>
                        </a:rPr>
                        <a:t>   ESTIMATION COST (EURO)</a:t>
                      </a:r>
                      <a:endParaRPr lang="en-US" sz="2000" dirty="0">
                        <a:latin typeface="Adobe Caslon Pro Bold" panose="0205070206050A020403"/>
                      </a:endParaRPr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Cut &amp; Fill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874649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Base</a:t>
                      </a:r>
                      <a:r>
                        <a:rPr lang="en-US" baseline="0" dirty="0" smtClean="0"/>
                        <a:t> course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235008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Sub base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46656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Asphalt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688608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Curb stone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125640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Side walk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325500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shoulder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17400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Painting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49707</a:t>
                      </a:r>
                      <a:endParaRPr lang="en-US" dirty="0"/>
                    </a:p>
                  </a:txBody>
                  <a:tcPr/>
                </a:tc>
              </a:tr>
              <a:tr h="4069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2363168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702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52031" y="846035"/>
            <a:ext cx="7281017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500" dirty="0" smtClean="0">
                <a:latin typeface="Algerian" panose="04020705040A02060702" pitchFamily="82" charset="0"/>
                <a:cs typeface="Times New Roman" panose="02020603050405020304" pitchFamily="18" charset="0"/>
              </a:rPr>
              <a:t>conclusion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031" y="2050990"/>
            <a:ext cx="989667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kumimoji="1" lang="en-US" altLang="ja-JP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Decreasing </a:t>
            </a:r>
            <a:r>
              <a:rPr kumimoji="1" lang="en-US" altLang="ja-JP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Congestion </a:t>
            </a: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Providing Accessibility</a:t>
            </a:r>
          </a:p>
          <a:p>
            <a:pPr marL="457200" indent="-457200">
              <a:buAutoNum type="arabicParenR"/>
            </a:pPr>
            <a:endParaRPr kumimoji="1" lang="en-US" altLang="ja-JP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kumimoji="1" lang="en-US" altLang="ja-JP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Current Solutions aimed at reduction the Traffic Jam</a:t>
            </a:r>
          </a:p>
          <a:p>
            <a:pPr marL="457200" indent="-457200">
              <a:buAutoNum type="arabicParenR"/>
            </a:pPr>
            <a:endParaRPr kumimoji="1" lang="en-US" altLang="ja-JP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Nablus Municipality Should take into account the minimum earth quick </a:t>
            </a:r>
          </a:p>
          <a:p>
            <a:endParaRPr kumimoji="1" lang="en-US" altLang="ja-JP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 startAt="4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kumimoji="1" lang="en-US" altLang="ja-JP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fill segments, we need </a:t>
            </a: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layers </a:t>
            </a:r>
            <a:r>
              <a:rPr kumimoji="1" lang="en-US" altLang="ja-JP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Rock </a:t>
            </a: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Block</a:t>
            </a:r>
          </a:p>
          <a:p>
            <a:pPr marL="457200" indent="-457200">
              <a:buAutoNum type="arabicParenR" startAt="4"/>
            </a:pPr>
            <a:endParaRPr kumimoji="1" lang="en-US" altLang="ja-JP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 startAt="4"/>
            </a:pPr>
            <a:r>
              <a:rPr kumimoji="1" lang="en-US" altLang="ja-JP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design match AASHTO but not 100%</a:t>
            </a:r>
          </a:p>
          <a:p>
            <a:pPr marL="457200" indent="-457200">
              <a:buAutoNum type="arabicParenR" startAt="2"/>
            </a:pPr>
            <a:endParaRPr kumimoji="1" lang="en-US" altLang="ja-JP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 startAt="2"/>
            </a:pPr>
            <a:endParaRPr kumimoji="1" lang="en-US" altLang="ja-JP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 startAt="2"/>
            </a:pPr>
            <a:endParaRPr kumimoji="1" lang="en-US" altLang="ja-JP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kumimoji="1" lang="en-US" altLang="ja-JP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99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8404" y="700755"/>
            <a:ext cx="45121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lgerian" panose="04020705040A02060702" pitchFamily="82" charset="0"/>
              </a:rPr>
              <a:t>recommendations :</a:t>
            </a:r>
          </a:p>
          <a:p>
            <a:r>
              <a:rPr lang="en-US" sz="3500" dirty="0" smtClean="0">
                <a:latin typeface="Algerian" panose="04020705040A02060702" pitchFamily="82" charset="0"/>
              </a:rPr>
              <a:t>  </a:t>
            </a:r>
            <a:endParaRPr lang="en-US" sz="3500" dirty="0">
              <a:latin typeface="Algerian" panose="04020705040A02060702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8404" y="2085174"/>
            <a:ext cx="922361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Open the remaining part of the road soon as possible .</a:t>
            </a:r>
          </a:p>
          <a:p>
            <a:pPr algn="just"/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To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the reinforced concrete retaining wall .</a:t>
            </a:r>
          </a:p>
          <a:p>
            <a:pPr algn="just"/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Check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level of the houses .</a:t>
            </a:r>
          </a:p>
          <a:p>
            <a:pPr algn="just"/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To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a proper drainage system </a:t>
            </a:r>
            <a:endParaRPr lang="ar-SA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ar-SA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ar-SA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Redesign intersection especially Nablus al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jadeda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round about </a:t>
            </a: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55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725" y="90488"/>
            <a:ext cx="12020550" cy="6677024"/>
          </a:xfrm>
          <a:prstGeom prst="rect">
            <a:avLst/>
          </a:prstGeom>
          <a:noFill/>
          <a:ln w="155575" cmpd="thickThin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5" y="170917"/>
            <a:ext cx="11878654" cy="652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3704</TotalTime>
  <Words>723</Words>
  <Application>Microsoft Office PowerPoint</Application>
  <PresentationFormat>Widescreen</PresentationFormat>
  <Paragraphs>233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Adobe Caslon Pro Bold</vt:lpstr>
      <vt:lpstr>Algerian</vt:lpstr>
      <vt:lpstr>Arial</vt:lpstr>
      <vt:lpstr>Calibri</vt:lpstr>
      <vt:lpstr>Calibri Light</vt:lpstr>
      <vt:lpstr>Century Gothic</vt:lpstr>
      <vt:lpstr>メイリオ</vt:lpstr>
      <vt:lpstr>Times New Roman</vt:lpstr>
      <vt:lpstr>Wingdings</vt:lpstr>
      <vt:lpstr>Wingdings 3</vt:lpstr>
      <vt:lpstr>Wisp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Pavement Design :</vt:lpstr>
      <vt:lpstr>PowerPoint Presentation</vt:lpstr>
      <vt:lpstr>Pavement Design :</vt:lpstr>
      <vt:lpstr>Pavement Design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105</cp:revision>
  <dcterms:created xsi:type="dcterms:W3CDTF">2018-12-22T07:08:41Z</dcterms:created>
  <dcterms:modified xsi:type="dcterms:W3CDTF">2019-05-18T10:07:14Z</dcterms:modified>
</cp:coreProperties>
</file>