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10287000" cx="18288000"/>
  <p:notesSz cx="18288000" cy="10287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GoogleSlidesCustomDataVersion2">
      <go:slidesCustomData xmlns:go="http://customooxmlschemas.google.com/" r:id="rId20" roundtripDataSignature="AMtx7mgG78P57rPHDV9/tZ6S6mctfRj02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2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1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10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3" name="Google Shape;723;p10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11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1" name="Google Shape;741;p11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p12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0" name="Google Shape;750;p12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7" name="Shape 1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Google Shape;1038;p13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9" name="Google Shape;1039;p13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0" name="Shape 1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" name="Google Shape;1341;p14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2" name="Google Shape;1342;p14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2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3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4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p4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5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p5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6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0" name="Google Shape;650;p6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7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1" name="Google Shape;661;p7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9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8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1" name="Google Shape;681;p8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9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4" name="Google Shape;704;p9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6"/>
          <p:cNvSpPr txBox="1"/>
          <p:nvPr>
            <p:ph type="title"/>
          </p:nvPr>
        </p:nvSpPr>
        <p:spPr>
          <a:xfrm>
            <a:off x="475759" y="1401493"/>
            <a:ext cx="8283391" cy="27256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7500">
                <a:solidFill>
                  <a:srgbClr val="F0A82D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6"/>
          <p:cNvSpPr txBox="1"/>
          <p:nvPr>
            <p:ph idx="1" type="body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6"/>
          <p:cNvSpPr txBox="1"/>
          <p:nvPr>
            <p:ph idx="2" type="body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6"/>
          <p:cNvSpPr txBox="1"/>
          <p:nvPr>
            <p:ph idx="11" type="ft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6"/>
          <p:cNvSpPr txBox="1"/>
          <p:nvPr>
            <p:ph idx="10" type="dt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6"/>
          <p:cNvSpPr txBox="1"/>
          <p:nvPr>
            <p:ph idx="12" type="sldNum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7"/>
          <p:cNvSpPr txBox="1"/>
          <p:nvPr>
            <p:ph type="title"/>
          </p:nvPr>
        </p:nvSpPr>
        <p:spPr>
          <a:xfrm>
            <a:off x="475759" y="1401493"/>
            <a:ext cx="8283391" cy="27256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7500">
                <a:solidFill>
                  <a:srgbClr val="F0A82D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7"/>
          <p:cNvSpPr txBox="1"/>
          <p:nvPr>
            <p:ph idx="1" type="body"/>
          </p:nvPr>
        </p:nvSpPr>
        <p:spPr>
          <a:xfrm>
            <a:off x="581272" y="4503731"/>
            <a:ext cx="17125454" cy="40735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600">
                <a:solidFill>
                  <a:srgbClr val="3A011B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7"/>
          <p:cNvSpPr txBox="1"/>
          <p:nvPr>
            <p:ph idx="11" type="ft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7"/>
          <p:cNvSpPr txBox="1"/>
          <p:nvPr>
            <p:ph idx="10" type="dt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7"/>
          <p:cNvSpPr txBox="1"/>
          <p:nvPr>
            <p:ph idx="12" type="sldNum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8"/>
          <p:cNvSpPr txBox="1"/>
          <p:nvPr>
            <p:ph type="ctrTitle"/>
          </p:nvPr>
        </p:nvSpPr>
        <p:spPr>
          <a:xfrm>
            <a:off x="9146639" y="1788574"/>
            <a:ext cx="8221980" cy="5730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7500">
                <a:solidFill>
                  <a:srgbClr val="F0A82D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8"/>
          <p:cNvSpPr txBox="1"/>
          <p:nvPr>
            <p:ph idx="1" type="subTitle"/>
          </p:nvPr>
        </p:nvSpPr>
        <p:spPr>
          <a:xfrm>
            <a:off x="9514388" y="7704985"/>
            <a:ext cx="5835015" cy="1149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600">
                <a:solidFill>
                  <a:srgbClr val="3A011B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8"/>
          <p:cNvSpPr txBox="1"/>
          <p:nvPr>
            <p:ph idx="11" type="ft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8"/>
          <p:cNvSpPr txBox="1"/>
          <p:nvPr>
            <p:ph idx="10" type="dt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8"/>
          <p:cNvSpPr txBox="1"/>
          <p:nvPr>
            <p:ph idx="12" type="sldNum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showMasterSp="0">
  <p:cSld name="Title Only">
    <p:bg>
      <p:bgPr>
        <a:solidFill>
          <a:schemeClr val="lt1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9"/>
          <p:cNvSpPr/>
          <p:nvPr/>
        </p:nvSpPr>
        <p:spPr>
          <a:xfrm>
            <a:off x="0" y="0"/>
            <a:ext cx="4364355" cy="2481580"/>
          </a:xfrm>
          <a:custGeom>
            <a:rect b="b" l="l" r="r" t="t"/>
            <a:pathLst>
              <a:path extrusionOk="0" h="2481580" w="4364355">
                <a:moveTo>
                  <a:pt x="4364358" y="0"/>
                </a:moveTo>
                <a:lnTo>
                  <a:pt x="0" y="2481271"/>
                </a:lnTo>
                <a:lnTo>
                  <a:pt x="0" y="0"/>
                </a:lnTo>
                <a:lnTo>
                  <a:pt x="4364358" y="0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2" name="Google Shape;32;p19"/>
          <p:cNvSpPr/>
          <p:nvPr/>
        </p:nvSpPr>
        <p:spPr>
          <a:xfrm>
            <a:off x="13448219" y="7535433"/>
            <a:ext cx="4839970" cy="2752090"/>
          </a:xfrm>
          <a:custGeom>
            <a:rect b="b" l="l" r="r" t="t"/>
            <a:pathLst>
              <a:path extrusionOk="0" h="2752090" w="4839969">
                <a:moveTo>
                  <a:pt x="4839780" y="2751564"/>
                </a:moveTo>
                <a:lnTo>
                  <a:pt x="0" y="2751564"/>
                </a:lnTo>
                <a:lnTo>
                  <a:pt x="4839780" y="0"/>
                </a:lnTo>
                <a:lnTo>
                  <a:pt x="4839780" y="2751564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3" name="Google Shape;33;p19"/>
          <p:cNvSpPr/>
          <p:nvPr/>
        </p:nvSpPr>
        <p:spPr>
          <a:xfrm>
            <a:off x="0" y="0"/>
            <a:ext cx="18288000" cy="511175"/>
          </a:xfrm>
          <a:custGeom>
            <a:rect b="b" l="l" r="r" t="t"/>
            <a:pathLst>
              <a:path extrusionOk="0" h="511175" w="18288000">
                <a:moveTo>
                  <a:pt x="18287999" y="510969"/>
                </a:moveTo>
                <a:lnTo>
                  <a:pt x="0" y="510969"/>
                </a:lnTo>
                <a:lnTo>
                  <a:pt x="0" y="0"/>
                </a:lnTo>
                <a:lnTo>
                  <a:pt x="18287999" y="0"/>
                </a:lnTo>
                <a:lnTo>
                  <a:pt x="18287999" y="510969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4" name="Google Shape;34;p19"/>
          <p:cNvSpPr/>
          <p:nvPr/>
        </p:nvSpPr>
        <p:spPr>
          <a:xfrm>
            <a:off x="0" y="9640970"/>
            <a:ext cx="18288000" cy="646430"/>
          </a:xfrm>
          <a:custGeom>
            <a:rect b="b" l="l" r="r" t="t"/>
            <a:pathLst>
              <a:path extrusionOk="0" h="646429" w="18288000">
                <a:moveTo>
                  <a:pt x="18287999" y="646029"/>
                </a:moveTo>
                <a:lnTo>
                  <a:pt x="0" y="646029"/>
                </a:lnTo>
                <a:lnTo>
                  <a:pt x="0" y="0"/>
                </a:lnTo>
                <a:lnTo>
                  <a:pt x="18287999" y="0"/>
                </a:lnTo>
                <a:lnTo>
                  <a:pt x="18287999" y="646029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5" name="Google Shape;35;p19"/>
          <p:cNvSpPr txBox="1"/>
          <p:nvPr>
            <p:ph type="title"/>
          </p:nvPr>
        </p:nvSpPr>
        <p:spPr>
          <a:xfrm>
            <a:off x="475759" y="1401493"/>
            <a:ext cx="8283391" cy="27256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7500">
                <a:solidFill>
                  <a:srgbClr val="F0A82D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9"/>
          <p:cNvSpPr txBox="1"/>
          <p:nvPr>
            <p:ph idx="11" type="ft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9"/>
          <p:cNvSpPr txBox="1"/>
          <p:nvPr>
            <p:ph idx="10" type="dt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9"/>
          <p:cNvSpPr txBox="1"/>
          <p:nvPr>
            <p:ph idx="12" type="sldNum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0"/>
          <p:cNvSpPr txBox="1"/>
          <p:nvPr>
            <p:ph idx="11" type="ft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0"/>
          <p:cNvSpPr txBox="1"/>
          <p:nvPr>
            <p:ph idx="10" type="dt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0"/>
          <p:cNvSpPr txBox="1"/>
          <p:nvPr>
            <p:ph idx="12" type="sldNum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5"/>
          <p:cNvSpPr txBox="1"/>
          <p:nvPr>
            <p:ph type="title"/>
          </p:nvPr>
        </p:nvSpPr>
        <p:spPr>
          <a:xfrm>
            <a:off x="475759" y="1401493"/>
            <a:ext cx="8283391" cy="27256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7500" u="none" cap="none" strike="noStrike">
                <a:solidFill>
                  <a:srgbClr val="F0A82D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5"/>
          <p:cNvSpPr txBox="1"/>
          <p:nvPr>
            <p:ph idx="1" type="body"/>
          </p:nvPr>
        </p:nvSpPr>
        <p:spPr>
          <a:xfrm>
            <a:off x="581272" y="4503731"/>
            <a:ext cx="17125454" cy="40735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600" u="none" cap="none" strike="noStrike">
                <a:solidFill>
                  <a:srgbClr val="3A011B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5"/>
          <p:cNvSpPr txBox="1"/>
          <p:nvPr>
            <p:ph idx="11" type="ft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" name="Google Shape;9;p15"/>
          <p:cNvSpPr txBox="1"/>
          <p:nvPr>
            <p:ph idx="10" type="dt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0" name="Google Shape;10;p15"/>
          <p:cNvSpPr txBox="1"/>
          <p:nvPr>
            <p:ph idx="12" type="sldNum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0" Type="http://schemas.openxmlformats.org/officeDocument/2006/relationships/image" Target="../media/image7.png"/><Relationship Id="rId22" Type="http://schemas.openxmlformats.org/officeDocument/2006/relationships/image" Target="../media/image14.png"/><Relationship Id="rId21" Type="http://schemas.openxmlformats.org/officeDocument/2006/relationships/image" Target="../media/image8.png"/><Relationship Id="rId24" Type="http://schemas.openxmlformats.org/officeDocument/2006/relationships/image" Target="../media/image20.png"/><Relationship Id="rId23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0.png"/><Relationship Id="rId9" Type="http://schemas.openxmlformats.org/officeDocument/2006/relationships/image" Target="../media/image3.png"/><Relationship Id="rId26" Type="http://schemas.openxmlformats.org/officeDocument/2006/relationships/image" Target="../media/image186.png"/><Relationship Id="rId25" Type="http://schemas.openxmlformats.org/officeDocument/2006/relationships/image" Target="../media/image30.png"/><Relationship Id="rId27" Type="http://schemas.openxmlformats.org/officeDocument/2006/relationships/image" Target="../media/image23.png"/><Relationship Id="rId5" Type="http://schemas.openxmlformats.org/officeDocument/2006/relationships/image" Target="../media/image1.png"/><Relationship Id="rId6" Type="http://schemas.openxmlformats.org/officeDocument/2006/relationships/image" Target="../media/image12.png"/><Relationship Id="rId7" Type="http://schemas.openxmlformats.org/officeDocument/2006/relationships/image" Target="../media/image5.png"/><Relationship Id="rId8" Type="http://schemas.openxmlformats.org/officeDocument/2006/relationships/image" Target="../media/image2.png"/><Relationship Id="rId11" Type="http://schemas.openxmlformats.org/officeDocument/2006/relationships/image" Target="../media/image13.png"/><Relationship Id="rId10" Type="http://schemas.openxmlformats.org/officeDocument/2006/relationships/image" Target="../media/image15.png"/><Relationship Id="rId13" Type="http://schemas.openxmlformats.org/officeDocument/2006/relationships/image" Target="../media/image18.png"/><Relationship Id="rId12" Type="http://schemas.openxmlformats.org/officeDocument/2006/relationships/image" Target="../media/image9.png"/><Relationship Id="rId15" Type="http://schemas.openxmlformats.org/officeDocument/2006/relationships/image" Target="../media/image61.png"/><Relationship Id="rId14" Type="http://schemas.openxmlformats.org/officeDocument/2006/relationships/image" Target="../media/image185.png"/><Relationship Id="rId17" Type="http://schemas.openxmlformats.org/officeDocument/2006/relationships/image" Target="../media/image16.png"/><Relationship Id="rId16" Type="http://schemas.openxmlformats.org/officeDocument/2006/relationships/image" Target="../media/image11.png"/><Relationship Id="rId19" Type="http://schemas.openxmlformats.org/officeDocument/2006/relationships/image" Target="../media/image6.png"/><Relationship Id="rId18" Type="http://schemas.openxmlformats.org/officeDocument/2006/relationships/image" Target="../media/image1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3.png"/><Relationship Id="rId4" Type="http://schemas.openxmlformats.org/officeDocument/2006/relationships/image" Target="../media/image99.png"/><Relationship Id="rId5" Type="http://schemas.openxmlformats.org/officeDocument/2006/relationships/image" Target="../media/image101.jpg"/><Relationship Id="rId6" Type="http://schemas.openxmlformats.org/officeDocument/2006/relationships/image" Target="../media/image109.png"/><Relationship Id="rId7" Type="http://schemas.openxmlformats.org/officeDocument/2006/relationships/image" Target="../media/image8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3.jpg"/></Relationships>
</file>

<file path=ppt/slides/_rels/slide12.xml.rels><?xml version="1.0" encoding="UTF-8" standalone="yes"?><Relationships xmlns="http://schemas.openxmlformats.org/package/2006/relationships"><Relationship Id="rId40" Type="http://schemas.openxmlformats.org/officeDocument/2006/relationships/image" Target="../media/image140.png"/><Relationship Id="rId20" Type="http://schemas.openxmlformats.org/officeDocument/2006/relationships/image" Target="../media/image118.png"/><Relationship Id="rId42" Type="http://schemas.openxmlformats.org/officeDocument/2006/relationships/image" Target="../media/image174.png"/><Relationship Id="rId41" Type="http://schemas.openxmlformats.org/officeDocument/2006/relationships/image" Target="../media/image146.png"/><Relationship Id="rId22" Type="http://schemas.openxmlformats.org/officeDocument/2006/relationships/image" Target="../media/image123.png"/><Relationship Id="rId44" Type="http://schemas.openxmlformats.org/officeDocument/2006/relationships/image" Target="../media/image148.png"/><Relationship Id="rId21" Type="http://schemas.openxmlformats.org/officeDocument/2006/relationships/image" Target="../media/image125.png"/><Relationship Id="rId43" Type="http://schemas.openxmlformats.org/officeDocument/2006/relationships/image" Target="../media/image142.png"/><Relationship Id="rId24" Type="http://schemas.openxmlformats.org/officeDocument/2006/relationships/image" Target="../media/image121.png"/><Relationship Id="rId23" Type="http://schemas.openxmlformats.org/officeDocument/2006/relationships/image" Target="../media/image1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0.png"/><Relationship Id="rId4" Type="http://schemas.openxmlformats.org/officeDocument/2006/relationships/image" Target="../media/image106.png"/><Relationship Id="rId9" Type="http://schemas.openxmlformats.org/officeDocument/2006/relationships/image" Target="../media/image116.png"/><Relationship Id="rId26" Type="http://schemas.openxmlformats.org/officeDocument/2006/relationships/image" Target="../media/image126.png"/><Relationship Id="rId25" Type="http://schemas.openxmlformats.org/officeDocument/2006/relationships/image" Target="../media/image159.png"/><Relationship Id="rId28" Type="http://schemas.openxmlformats.org/officeDocument/2006/relationships/image" Target="../media/image127.png"/><Relationship Id="rId27" Type="http://schemas.openxmlformats.org/officeDocument/2006/relationships/image" Target="../media/image129.png"/><Relationship Id="rId5" Type="http://schemas.openxmlformats.org/officeDocument/2006/relationships/image" Target="../media/image104.png"/><Relationship Id="rId6" Type="http://schemas.openxmlformats.org/officeDocument/2006/relationships/image" Target="../media/image107.png"/><Relationship Id="rId29" Type="http://schemas.openxmlformats.org/officeDocument/2006/relationships/image" Target="../media/image130.png"/><Relationship Id="rId7" Type="http://schemas.openxmlformats.org/officeDocument/2006/relationships/image" Target="../media/image114.png"/><Relationship Id="rId8" Type="http://schemas.openxmlformats.org/officeDocument/2006/relationships/image" Target="../media/image111.png"/><Relationship Id="rId31" Type="http://schemas.openxmlformats.org/officeDocument/2006/relationships/image" Target="../media/image128.png"/><Relationship Id="rId30" Type="http://schemas.openxmlformats.org/officeDocument/2006/relationships/image" Target="../media/image131.png"/><Relationship Id="rId11" Type="http://schemas.openxmlformats.org/officeDocument/2006/relationships/image" Target="../media/image110.png"/><Relationship Id="rId33" Type="http://schemas.openxmlformats.org/officeDocument/2006/relationships/image" Target="../media/image136.png"/><Relationship Id="rId10" Type="http://schemas.openxmlformats.org/officeDocument/2006/relationships/image" Target="../media/image112.png"/><Relationship Id="rId32" Type="http://schemas.openxmlformats.org/officeDocument/2006/relationships/image" Target="../media/image133.png"/><Relationship Id="rId13" Type="http://schemas.openxmlformats.org/officeDocument/2006/relationships/image" Target="../media/image115.png"/><Relationship Id="rId35" Type="http://schemas.openxmlformats.org/officeDocument/2006/relationships/image" Target="../media/image134.png"/><Relationship Id="rId12" Type="http://schemas.openxmlformats.org/officeDocument/2006/relationships/image" Target="../media/image108.png"/><Relationship Id="rId34" Type="http://schemas.openxmlformats.org/officeDocument/2006/relationships/image" Target="../media/image132.png"/><Relationship Id="rId15" Type="http://schemas.openxmlformats.org/officeDocument/2006/relationships/image" Target="../media/image119.png"/><Relationship Id="rId37" Type="http://schemas.openxmlformats.org/officeDocument/2006/relationships/image" Target="../media/image135.png"/><Relationship Id="rId14" Type="http://schemas.openxmlformats.org/officeDocument/2006/relationships/image" Target="../media/image113.png"/><Relationship Id="rId36" Type="http://schemas.openxmlformats.org/officeDocument/2006/relationships/image" Target="../media/image144.png"/><Relationship Id="rId17" Type="http://schemas.openxmlformats.org/officeDocument/2006/relationships/image" Target="../media/image122.png"/><Relationship Id="rId39" Type="http://schemas.openxmlformats.org/officeDocument/2006/relationships/image" Target="../media/image141.png"/><Relationship Id="rId16" Type="http://schemas.openxmlformats.org/officeDocument/2006/relationships/image" Target="../media/image117.png"/><Relationship Id="rId38" Type="http://schemas.openxmlformats.org/officeDocument/2006/relationships/image" Target="../media/image139.png"/><Relationship Id="rId19" Type="http://schemas.openxmlformats.org/officeDocument/2006/relationships/image" Target="../media/image124.png"/><Relationship Id="rId18" Type="http://schemas.openxmlformats.org/officeDocument/2006/relationships/image" Target="../media/image120.png"/></Relationships>
</file>

<file path=ppt/slides/_rels/slide13.xml.rels><?xml version="1.0" encoding="UTF-8" standalone="yes"?><Relationships xmlns="http://schemas.openxmlformats.org/package/2006/relationships"><Relationship Id="rId40" Type="http://schemas.openxmlformats.org/officeDocument/2006/relationships/image" Target="../media/image134.png"/><Relationship Id="rId42" Type="http://schemas.openxmlformats.org/officeDocument/2006/relationships/image" Target="../media/image135.png"/><Relationship Id="rId41" Type="http://schemas.openxmlformats.org/officeDocument/2006/relationships/image" Target="../media/image144.png"/><Relationship Id="rId44" Type="http://schemas.openxmlformats.org/officeDocument/2006/relationships/image" Target="../media/image126.png"/><Relationship Id="rId43" Type="http://schemas.openxmlformats.org/officeDocument/2006/relationships/image" Target="../media/image139.png"/><Relationship Id="rId46" Type="http://schemas.openxmlformats.org/officeDocument/2006/relationships/image" Target="../media/image129.png"/><Relationship Id="rId45" Type="http://schemas.openxmlformats.org/officeDocument/2006/relationships/image" Target="../media/image16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5.png"/><Relationship Id="rId4" Type="http://schemas.openxmlformats.org/officeDocument/2006/relationships/image" Target="../media/image5.png"/><Relationship Id="rId9" Type="http://schemas.openxmlformats.org/officeDocument/2006/relationships/image" Target="../media/image15.png"/><Relationship Id="rId48" Type="http://schemas.openxmlformats.org/officeDocument/2006/relationships/image" Target="../media/image172.png"/><Relationship Id="rId47" Type="http://schemas.openxmlformats.org/officeDocument/2006/relationships/image" Target="../media/image166.png"/><Relationship Id="rId49" Type="http://schemas.openxmlformats.org/officeDocument/2006/relationships/image" Target="../media/image182.png"/><Relationship Id="rId5" Type="http://schemas.openxmlformats.org/officeDocument/2006/relationships/image" Target="../media/image147.png"/><Relationship Id="rId6" Type="http://schemas.openxmlformats.org/officeDocument/2006/relationships/image" Target="../media/image10.png"/><Relationship Id="rId7" Type="http://schemas.openxmlformats.org/officeDocument/2006/relationships/image" Target="../media/image150.png"/><Relationship Id="rId8" Type="http://schemas.openxmlformats.org/officeDocument/2006/relationships/image" Target="../media/image151.png"/><Relationship Id="rId31" Type="http://schemas.openxmlformats.org/officeDocument/2006/relationships/image" Target="../media/image171.png"/><Relationship Id="rId30" Type="http://schemas.openxmlformats.org/officeDocument/2006/relationships/image" Target="../media/image176.png"/><Relationship Id="rId33" Type="http://schemas.openxmlformats.org/officeDocument/2006/relationships/image" Target="../media/image175.png"/><Relationship Id="rId32" Type="http://schemas.openxmlformats.org/officeDocument/2006/relationships/image" Target="../media/image138.png"/><Relationship Id="rId35" Type="http://schemas.openxmlformats.org/officeDocument/2006/relationships/image" Target="../media/image170.png"/><Relationship Id="rId34" Type="http://schemas.openxmlformats.org/officeDocument/2006/relationships/image" Target="../media/image159.png"/><Relationship Id="rId37" Type="http://schemas.openxmlformats.org/officeDocument/2006/relationships/image" Target="../media/image165.png"/><Relationship Id="rId36" Type="http://schemas.openxmlformats.org/officeDocument/2006/relationships/image" Target="../media/image128.png"/><Relationship Id="rId39" Type="http://schemas.openxmlformats.org/officeDocument/2006/relationships/image" Target="../media/image169.png"/><Relationship Id="rId38" Type="http://schemas.openxmlformats.org/officeDocument/2006/relationships/image" Target="../media/image168.png"/><Relationship Id="rId20" Type="http://schemas.openxmlformats.org/officeDocument/2006/relationships/image" Target="../media/image160.png"/><Relationship Id="rId22" Type="http://schemas.openxmlformats.org/officeDocument/2006/relationships/image" Target="../media/image164.png"/><Relationship Id="rId21" Type="http://schemas.openxmlformats.org/officeDocument/2006/relationships/image" Target="../media/image113.png"/><Relationship Id="rId24" Type="http://schemas.openxmlformats.org/officeDocument/2006/relationships/image" Target="../media/image161.png"/><Relationship Id="rId23" Type="http://schemas.openxmlformats.org/officeDocument/2006/relationships/image" Target="../media/image162.png"/><Relationship Id="rId26" Type="http://schemas.openxmlformats.org/officeDocument/2006/relationships/image" Target="../media/image179.png"/><Relationship Id="rId25" Type="http://schemas.openxmlformats.org/officeDocument/2006/relationships/image" Target="../media/image158.png"/><Relationship Id="rId28" Type="http://schemas.openxmlformats.org/officeDocument/2006/relationships/image" Target="../media/image124.png"/><Relationship Id="rId27" Type="http://schemas.openxmlformats.org/officeDocument/2006/relationships/image" Target="../media/image120.png"/><Relationship Id="rId29" Type="http://schemas.openxmlformats.org/officeDocument/2006/relationships/image" Target="../media/image163.png"/><Relationship Id="rId51" Type="http://schemas.openxmlformats.org/officeDocument/2006/relationships/image" Target="../media/image131.png"/><Relationship Id="rId50" Type="http://schemas.openxmlformats.org/officeDocument/2006/relationships/image" Target="../media/image184.png"/><Relationship Id="rId53" Type="http://schemas.openxmlformats.org/officeDocument/2006/relationships/image" Target="../media/image180.png"/><Relationship Id="rId52" Type="http://schemas.openxmlformats.org/officeDocument/2006/relationships/image" Target="../media/image142.png"/><Relationship Id="rId11" Type="http://schemas.openxmlformats.org/officeDocument/2006/relationships/image" Target="../media/image9.png"/><Relationship Id="rId55" Type="http://schemas.openxmlformats.org/officeDocument/2006/relationships/image" Target="../media/image178.png"/><Relationship Id="rId10" Type="http://schemas.openxmlformats.org/officeDocument/2006/relationships/image" Target="../media/image13.png"/><Relationship Id="rId54" Type="http://schemas.openxmlformats.org/officeDocument/2006/relationships/image" Target="../media/image183.png"/><Relationship Id="rId13" Type="http://schemas.openxmlformats.org/officeDocument/2006/relationships/image" Target="../media/image107.png"/><Relationship Id="rId57" Type="http://schemas.openxmlformats.org/officeDocument/2006/relationships/image" Target="../media/image187.png"/><Relationship Id="rId12" Type="http://schemas.openxmlformats.org/officeDocument/2006/relationships/image" Target="../media/image157.png"/><Relationship Id="rId56" Type="http://schemas.openxmlformats.org/officeDocument/2006/relationships/image" Target="../media/image181.png"/><Relationship Id="rId15" Type="http://schemas.openxmlformats.org/officeDocument/2006/relationships/image" Target="../media/image156.png"/><Relationship Id="rId14" Type="http://schemas.openxmlformats.org/officeDocument/2006/relationships/image" Target="../media/image155.png"/><Relationship Id="rId58" Type="http://schemas.openxmlformats.org/officeDocument/2006/relationships/image" Target="../media/image177.png"/><Relationship Id="rId17" Type="http://schemas.openxmlformats.org/officeDocument/2006/relationships/image" Target="../media/image111.png"/><Relationship Id="rId16" Type="http://schemas.openxmlformats.org/officeDocument/2006/relationships/image" Target="../media/image104.png"/><Relationship Id="rId19" Type="http://schemas.openxmlformats.org/officeDocument/2006/relationships/image" Target="../media/image108.png"/><Relationship Id="rId18" Type="http://schemas.openxmlformats.org/officeDocument/2006/relationships/image" Target="../media/image17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6.png"/><Relationship Id="rId4" Type="http://schemas.openxmlformats.org/officeDocument/2006/relationships/image" Target="../media/image28.png"/><Relationship Id="rId9" Type="http://schemas.openxmlformats.org/officeDocument/2006/relationships/image" Target="../media/image22.png"/><Relationship Id="rId5" Type="http://schemas.openxmlformats.org/officeDocument/2006/relationships/image" Target="../media/image29.png"/><Relationship Id="rId6" Type="http://schemas.openxmlformats.org/officeDocument/2006/relationships/image" Target="../media/image27.png"/><Relationship Id="rId7" Type="http://schemas.openxmlformats.org/officeDocument/2006/relationships/image" Target="../media/image21.png"/><Relationship Id="rId8" Type="http://schemas.openxmlformats.org/officeDocument/2006/relationships/image" Target="../media/image34.png"/><Relationship Id="rId11" Type="http://schemas.openxmlformats.org/officeDocument/2006/relationships/image" Target="../media/image25.png"/><Relationship Id="rId10" Type="http://schemas.openxmlformats.org/officeDocument/2006/relationships/image" Target="../media/image24.png"/><Relationship Id="rId13" Type="http://schemas.openxmlformats.org/officeDocument/2006/relationships/image" Target="../media/image31.png"/><Relationship Id="rId12" Type="http://schemas.openxmlformats.org/officeDocument/2006/relationships/image" Target="../media/image39.png"/></Relationships>
</file>

<file path=ppt/slides/_rels/slide3.xml.rels><?xml version="1.0" encoding="UTF-8" standalone="yes"?><Relationships xmlns="http://schemas.openxmlformats.org/package/2006/relationships"><Relationship Id="rId20" Type="http://schemas.openxmlformats.org/officeDocument/2006/relationships/image" Target="../media/image50.png"/><Relationship Id="rId22" Type="http://schemas.openxmlformats.org/officeDocument/2006/relationships/image" Target="../media/image56.png"/><Relationship Id="rId21" Type="http://schemas.openxmlformats.org/officeDocument/2006/relationships/image" Target="../media/image48.png"/><Relationship Id="rId24" Type="http://schemas.openxmlformats.org/officeDocument/2006/relationships/image" Target="../media/image53.png"/><Relationship Id="rId23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2.png"/><Relationship Id="rId4" Type="http://schemas.openxmlformats.org/officeDocument/2006/relationships/image" Target="../media/image35.png"/><Relationship Id="rId9" Type="http://schemas.openxmlformats.org/officeDocument/2006/relationships/image" Target="../media/image38.png"/><Relationship Id="rId26" Type="http://schemas.openxmlformats.org/officeDocument/2006/relationships/image" Target="../media/image54.png"/><Relationship Id="rId25" Type="http://schemas.openxmlformats.org/officeDocument/2006/relationships/image" Target="../media/image55.png"/><Relationship Id="rId28" Type="http://schemas.openxmlformats.org/officeDocument/2006/relationships/image" Target="../media/image65.png"/><Relationship Id="rId27" Type="http://schemas.openxmlformats.org/officeDocument/2006/relationships/image" Target="../media/image57.png"/><Relationship Id="rId5" Type="http://schemas.openxmlformats.org/officeDocument/2006/relationships/image" Target="../media/image33.png"/><Relationship Id="rId6" Type="http://schemas.openxmlformats.org/officeDocument/2006/relationships/image" Target="../media/image36.png"/><Relationship Id="rId29" Type="http://schemas.openxmlformats.org/officeDocument/2006/relationships/image" Target="../media/image24.png"/><Relationship Id="rId7" Type="http://schemas.openxmlformats.org/officeDocument/2006/relationships/image" Target="../media/image37.png"/><Relationship Id="rId8" Type="http://schemas.openxmlformats.org/officeDocument/2006/relationships/image" Target="../media/image41.png"/><Relationship Id="rId30" Type="http://schemas.openxmlformats.org/officeDocument/2006/relationships/image" Target="../media/image96.png"/><Relationship Id="rId11" Type="http://schemas.openxmlformats.org/officeDocument/2006/relationships/image" Target="../media/image40.png"/><Relationship Id="rId10" Type="http://schemas.openxmlformats.org/officeDocument/2006/relationships/image" Target="../media/image76.png"/><Relationship Id="rId13" Type="http://schemas.openxmlformats.org/officeDocument/2006/relationships/image" Target="../media/image44.png"/><Relationship Id="rId12" Type="http://schemas.openxmlformats.org/officeDocument/2006/relationships/image" Target="../media/image42.png"/><Relationship Id="rId15" Type="http://schemas.openxmlformats.org/officeDocument/2006/relationships/image" Target="../media/image45.png"/><Relationship Id="rId14" Type="http://schemas.openxmlformats.org/officeDocument/2006/relationships/image" Target="../media/image43.png"/><Relationship Id="rId17" Type="http://schemas.openxmlformats.org/officeDocument/2006/relationships/image" Target="../media/image52.png"/><Relationship Id="rId16" Type="http://schemas.openxmlformats.org/officeDocument/2006/relationships/image" Target="../media/image46.png"/><Relationship Id="rId19" Type="http://schemas.openxmlformats.org/officeDocument/2006/relationships/image" Target="../media/image47.png"/><Relationship Id="rId18" Type="http://schemas.openxmlformats.org/officeDocument/2006/relationships/image" Target="../media/image4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9.png"/></Relationships>
</file>

<file path=ppt/slides/_rels/slide5.xml.rels><?xml version="1.0" encoding="UTF-8" standalone="yes"?><Relationships xmlns="http://schemas.openxmlformats.org/package/2006/relationships"><Relationship Id="rId20" Type="http://schemas.openxmlformats.org/officeDocument/2006/relationships/image" Target="../media/image75.png"/><Relationship Id="rId22" Type="http://schemas.openxmlformats.org/officeDocument/2006/relationships/image" Target="../media/image78.png"/><Relationship Id="rId21" Type="http://schemas.openxmlformats.org/officeDocument/2006/relationships/image" Target="../media/image91.png"/><Relationship Id="rId23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3.png"/><Relationship Id="rId4" Type="http://schemas.openxmlformats.org/officeDocument/2006/relationships/image" Target="../media/image60.png"/><Relationship Id="rId9" Type="http://schemas.openxmlformats.org/officeDocument/2006/relationships/image" Target="../media/image66.png"/><Relationship Id="rId5" Type="http://schemas.openxmlformats.org/officeDocument/2006/relationships/image" Target="../media/image62.png"/><Relationship Id="rId6" Type="http://schemas.openxmlformats.org/officeDocument/2006/relationships/image" Target="../media/image58.png"/><Relationship Id="rId7" Type="http://schemas.openxmlformats.org/officeDocument/2006/relationships/image" Target="../media/image90.png"/><Relationship Id="rId8" Type="http://schemas.openxmlformats.org/officeDocument/2006/relationships/image" Target="../media/image64.png"/><Relationship Id="rId11" Type="http://schemas.openxmlformats.org/officeDocument/2006/relationships/image" Target="../media/image69.png"/><Relationship Id="rId10" Type="http://schemas.openxmlformats.org/officeDocument/2006/relationships/image" Target="../media/image71.png"/><Relationship Id="rId13" Type="http://schemas.openxmlformats.org/officeDocument/2006/relationships/image" Target="../media/image88.png"/><Relationship Id="rId12" Type="http://schemas.openxmlformats.org/officeDocument/2006/relationships/image" Target="../media/image68.png"/><Relationship Id="rId15" Type="http://schemas.openxmlformats.org/officeDocument/2006/relationships/image" Target="../media/image70.png"/><Relationship Id="rId14" Type="http://schemas.openxmlformats.org/officeDocument/2006/relationships/image" Target="../media/image67.png"/><Relationship Id="rId17" Type="http://schemas.openxmlformats.org/officeDocument/2006/relationships/image" Target="../media/image74.png"/><Relationship Id="rId16" Type="http://schemas.openxmlformats.org/officeDocument/2006/relationships/image" Target="../media/image72.png"/><Relationship Id="rId19" Type="http://schemas.openxmlformats.org/officeDocument/2006/relationships/image" Target="../media/image73.png"/><Relationship Id="rId18" Type="http://schemas.openxmlformats.org/officeDocument/2006/relationships/image" Target="../media/image7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5.jpg"/><Relationship Id="rId4" Type="http://schemas.openxmlformats.org/officeDocument/2006/relationships/image" Target="../media/image95.png"/><Relationship Id="rId5" Type="http://schemas.openxmlformats.org/officeDocument/2006/relationships/image" Target="../media/image79.jpg"/><Relationship Id="rId6" Type="http://schemas.openxmlformats.org/officeDocument/2006/relationships/image" Target="../media/image87.png"/><Relationship Id="rId7" Type="http://schemas.openxmlformats.org/officeDocument/2006/relationships/image" Target="../media/image86.png"/><Relationship Id="rId8" Type="http://schemas.openxmlformats.org/officeDocument/2006/relationships/image" Target="../media/image8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5" Type="http://schemas.openxmlformats.org/officeDocument/2006/relationships/image" Target="../media/image84.png"/><Relationship Id="rId6" Type="http://schemas.openxmlformats.org/officeDocument/2006/relationships/image" Target="../media/image102.png"/><Relationship Id="rId7" Type="http://schemas.openxmlformats.org/officeDocument/2006/relationships/image" Target="../media/image137.jpg"/><Relationship Id="rId8" Type="http://schemas.openxmlformats.org/officeDocument/2006/relationships/image" Target="../media/image10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9.png"/><Relationship Id="rId4" Type="http://schemas.openxmlformats.org/officeDocument/2006/relationships/image" Target="../media/image92.png"/><Relationship Id="rId5" Type="http://schemas.openxmlformats.org/officeDocument/2006/relationships/image" Target="../media/image97.jpg"/><Relationship Id="rId6" Type="http://schemas.openxmlformats.org/officeDocument/2006/relationships/image" Target="../media/image94.png"/><Relationship Id="rId7" Type="http://schemas.openxmlformats.org/officeDocument/2006/relationships/image" Target="../media/image98.jpg"/><Relationship Id="rId8" Type="http://schemas.openxmlformats.org/officeDocument/2006/relationships/image" Target="../media/image8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"/>
          <p:cNvSpPr/>
          <p:nvPr/>
        </p:nvSpPr>
        <p:spPr>
          <a:xfrm>
            <a:off x="0" y="3103871"/>
            <a:ext cx="12392660" cy="7183755"/>
          </a:xfrm>
          <a:custGeom>
            <a:rect b="b" l="l" r="r" t="t"/>
            <a:pathLst>
              <a:path extrusionOk="0" h="7183755" w="12392660">
                <a:moveTo>
                  <a:pt x="12392145" y="7183128"/>
                </a:moveTo>
                <a:lnTo>
                  <a:pt x="0" y="7183128"/>
                </a:lnTo>
                <a:lnTo>
                  <a:pt x="0" y="0"/>
                </a:lnTo>
                <a:lnTo>
                  <a:pt x="12392145" y="7183128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8" name="Google Shape;48;p1"/>
          <p:cNvSpPr/>
          <p:nvPr/>
        </p:nvSpPr>
        <p:spPr>
          <a:xfrm>
            <a:off x="12541236" y="7019788"/>
            <a:ext cx="5747385" cy="3267710"/>
          </a:xfrm>
          <a:custGeom>
            <a:rect b="b" l="l" r="r" t="t"/>
            <a:pathLst>
              <a:path extrusionOk="0" h="3267709" w="5747384">
                <a:moveTo>
                  <a:pt x="5746762" y="3267211"/>
                </a:moveTo>
                <a:lnTo>
                  <a:pt x="0" y="3267211"/>
                </a:lnTo>
                <a:lnTo>
                  <a:pt x="5746762" y="0"/>
                </a:lnTo>
                <a:lnTo>
                  <a:pt x="5746762" y="3267211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49" name="Google Shape;49;p1"/>
          <p:cNvGrpSpPr/>
          <p:nvPr/>
        </p:nvGrpSpPr>
        <p:grpSpPr>
          <a:xfrm>
            <a:off x="56459" y="2271503"/>
            <a:ext cx="5647759" cy="4991778"/>
            <a:chOff x="56459" y="2271503"/>
            <a:chExt cx="5647759" cy="4991778"/>
          </a:xfrm>
        </p:grpSpPr>
        <p:sp>
          <p:nvSpPr>
            <p:cNvPr id="50" name="Google Shape;50;p1"/>
            <p:cNvSpPr/>
            <p:nvPr/>
          </p:nvSpPr>
          <p:spPr>
            <a:xfrm>
              <a:off x="56527" y="3944771"/>
              <a:ext cx="5647690" cy="3318510"/>
            </a:xfrm>
            <a:custGeom>
              <a:rect b="b" l="l" r="r" t="t"/>
              <a:pathLst>
                <a:path extrusionOk="0" h="3318509" w="5647690">
                  <a:moveTo>
                    <a:pt x="5647207" y="1628673"/>
                  </a:moveTo>
                  <a:lnTo>
                    <a:pt x="2823349" y="0"/>
                  </a:lnTo>
                  <a:lnTo>
                    <a:pt x="0" y="1628673"/>
                  </a:lnTo>
                  <a:lnTo>
                    <a:pt x="0" y="1689277"/>
                  </a:lnTo>
                  <a:lnTo>
                    <a:pt x="2823832" y="3317938"/>
                  </a:lnTo>
                  <a:lnTo>
                    <a:pt x="5647207" y="1689277"/>
                  </a:lnTo>
                  <a:lnTo>
                    <a:pt x="5647207" y="1628673"/>
                  </a:lnTo>
                  <a:close/>
                </a:path>
              </a:pathLst>
            </a:custGeom>
            <a:solidFill>
              <a:srgbClr val="B86B4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1" name="Google Shape;51;p1"/>
            <p:cNvSpPr/>
            <p:nvPr/>
          </p:nvSpPr>
          <p:spPr>
            <a:xfrm>
              <a:off x="262876" y="4124382"/>
              <a:ext cx="5374640" cy="3014345"/>
            </a:xfrm>
            <a:custGeom>
              <a:rect b="b" l="l" r="r" t="t"/>
              <a:pathLst>
                <a:path extrusionOk="0" h="3014345" w="5374640">
                  <a:moveTo>
                    <a:pt x="2617465" y="3013733"/>
                  </a:moveTo>
                  <a:lnTo>
                    <a:pt x="0" y="1509663"/>
                  </a:lnTo>
                  <a:lnTo>
                    <a:pt x="0" y="1045369"/>
                  </a:lnTo>
                  <a:lnTo>
                    <a:pt x="2617026" y="0"/>
                  </a:lnTo>
                  <a:lnTo>
                    <a:pt x="5374442" y="1105435"/>
                  </a:lnTo>
                  <a:lnTo>
                    <a:pt x="5374442" y="1409394"/>
                  </a:lnTo>
                  <a:lnTo>
                    <a:pt x="2617465" y="3013733"/>
                  </a:lnTo>
                  <a:close/>
                </a:path>
              </a:pathLst>
            </a:custGeom>
            <a:solidFill>
              <a:srgbClr val="66321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2" name="Google Shape;52;p1"/>
            <p:cNvSpPr/>
            <p:nvPr/>
          </p:nvSpPr>
          <p:spPr>
            <a:xfrm>
              <a:off x="56527" y="5225706"/>
              <a:ext cx="2823845" cy="2037080"/>
            </a:xfrm>
            <a:custGeom>
              <a:rect b="b" l="l" r="r" t="t"/>
              <a:pathLst>
                <a:path extrusionOk="0" h="2037079" w="2823845">
                  <a:moveTo>
                    <a:pt x="448195" y="267385"/>
                  </a:moveTo>
                  <a:lnTo>
                    <a:pt x="0" y="0"/>
                  </a:lnTo>
                  <a:lnTo>
                    <a:pt x="0" y="408343"/>
                  </a:lnTo>
                  <a:lnTo>
                    <a:pt x="448195" y="666851"/>
                  </a:lnTo>
                  <a:lnTo>
                    <a:pt x="448195" y="267385"/>
                  </a:lnTo>
                  <a:close/>
                </a:path>
                <a:path extrusionOk="0" h="2037079" w="2823845">
                  <a:moveTo>
                    <a:pt x="1564017" y="918540"/>
                  </a:moveTo>
                  <a:lnTo>
                    <a:pt x="1115822" y="660031"/>
                  </a:lnTo>
                  <a:lnTo>
                    <a:pt x="1115822" y="1051915"/>
                  </a:lnTo>
                  <a:lnTo>
                    <a:pt x="1564017" y="1310411"/>
                  </a:lnTo>
                  <a:lnTo>
                    <a:pt x="1564017" y="918540"/>
                  </a:lnTo>
                  <a:close/>
                </a:path>
                <a:path extrusionOk="0" h="2037079" w="2823845">
                  <a:moveTo>
                    <a:pt x="2823832" y="2037003"/>
                  </a:moveTo>
                  <a:lnTo>
                    <a:pt x="2823603" y="1630857"/>
                  </a:lnTo>
                  <a:lnTo>
                    <a:pt x="2375382" y="1363497"/>
                  </a:lnTo>
                  <a:lnTo>
                    <a:pt x="2375382" y="1778368"/>
                  </a:lnTo>
                  <a:lnTo>
                    <a:pt x="2823832" y="2037003"/>
                  </a:lnTo>
                  <a:close/>
                </a:path>
              </a:pathLst>
            </a:custGeom>
            <a:solidFill>
              <a:srgbClr val="E3985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3" name="Google Shape;53;p1"/>
            <p:cNvSpPr/>
            <p:nvPr/>
          </p:nvSpPr>
          <p:spPr>
            <a:xfrm>
              <a:off x="56528" y="5193184"/>
              <a:ext cx="5647690" cy="1677670"/>
            </a:xfrm>
            <a:custGeom>
              <a:rect b="b" l="l" r="r" t="t"/>
              <a:pathLst>
                <a:path extrusionOk="0" h="1677670" w="5647690">
                  <a:moveTo>
                    <a:pt x="2823833" y="1677666"/>
                  </a:moveTo>
                  <a:lnTo>
                    <a:pt x="0" y="48987"/>
                  </a:lnTo>
                  <a:lnTo>
                    <a:pt x="0" y="0"/>
                  </a:lnTo>
                  <a:lnTo>
                    <a:pt x="657782" y="380616"/>
                  </a:lnTo>
                  <a:lnTo>
                    <a:pt x="657822" y="428408"/>
                  </a:lnTo>
                  <a:lnTo>
                    <a:pt x="713928" y="460774"/>
                  </a:lnTo>
                  <a:lnTo>
                    <a:pt x="714437" y="413391"/>
                  </a:lnTo>
                  <a:lnTo>
                    <a:pt x="1372110" y="793938"/>
                  </a:lnTo>
                  <a:lnTo>
                    <a:pt x="1369475" y="838858"/>
                  </a:lnTo>
                  <a:lnTo>
                    <a:pt x="1439874" y="879450"/>
                  </a:lnTo>
                  <a:lnTo>
                    <a:pt x="1439295" y="830133"/>
                  </a:lnTo>
                  <a:lnTo>
                    <a:pt x="2097767" y="1209902"/>
                  </a:lnTo>
                  <a:lnTo>
                    <a:pt x="2097088" y="1258511"/>
                  </a:lnTo>
                  <a:lnTo>
                    <a:pt x="2165182" y="1297797"/>
                  </a:lnTo>
                  <a:lnTo>
                    <a:pt x="2165421" y="1248939"/>
                  </a:lnTo>
                  <a:lnTo>
                    <a:pt x="2823833" y="1628688"/>
                  </a:lnTo>
                  <a:lnTo>
                    <a:pt x="5647207" y="0"/>
                  </a:lnTo>
                  <a:lnTo>
                    <a:pt x="5647207" y="48987"/>
                  </a:lnTo>
                  <a:lnTo>
                    <a:pt x="2823833" y="1677666"/>
                  </a:lnTo>
                  <a:close/>
                </a:path>
              </a:pathLst>
            </a:custGeom>
            <a:solidFill>
              <a:srgbClr val="B86B4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4" name="Google Shape;54;p1"/>
            <p:cNvSpPr/>
            <p:nvPr/>
          </p:nvSpPr>
          <p:spPr>
            <a:xfrm>
              <a:off x="56528" y="3564495"/>
              <a:ext cx="5647690" cy="3257550"/>
            </a:xfrm>
            <a:custGeom>
              <a:rect b="b" l="l" r="r" t="t"/>
              <a:pathLst>
                <a:path extrusionOk="0" h="3257550" w="5647690">
                  <a:moveTo>
                    <a:pt x="2823833" y="3257377"/>
                  </a:moveTo>
                  <a:lnTo>
                    <a:pt x="0" y="1628688"/>
                  </a:lnTo>
                  <a:lnTo>
                    <a:pt x="2823354" y="0"/>
                  </a:lnTo>
                  <a:lnTo>
                    <a:pt x="3482025" y="379908"/>
                  </a:lnTo>
                  <a:lnTo>
                    <a:pt x="3481945" y="446505"/>
                  </a:lnTo>
                  <a:lnTo>
                    <a:pt x="4196991" y="792253"/>
                  </a:lnTo>
                  <a:lnTo>
                    <a:pt x="4195943" y="868751"/>
                  </a:lnTo>
                  <a:lnTo>
                    <a:pt x="4921380" y="1210062"/>
                  </a:lnTo>
                  <a:lnTo>
                    <a:pt x="4921889" y="1287786"/>
                  </a:lnTo>
                  <a:lnTo>
                    <a:pt x="5647207" y="1628688"/>
                  </a:lnTo>
                  <a:lnTo>
                    <a:pt x="2823833" y="3257377"/>
                  </a:lnTo>
                  <a:close/>
                </a:path>
              </a:pathLst>
            </a:custGeom>
            <a:solidFill>
              <a:srgbClr val="66321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5" name="Google Shape;55;p1"/>
            <p:cNvSpPr/>
            <p:nvPr/>
          </p:nvSpPr>
          <p:spPr>
            <a:xfrm>
              <a:off x="56459" y="3565133"/>
              <a:ext cx="3482340" cy="2008505"/>
            </a:xfrm>
            <a:custGeom>
              <a:rect b="b" l="l" r="r" t="t"/>
              <a:pathLst>
                <a:path extrusionOk="0" h="2008504" w="3482340">
                  <a:moveTo>
                    <a:pt x="658191" y="2008308"/>
                  </a:moveTo>
                  <a:lnTo>
                    <a:pt x="0" y="1628658"/>
                  </a:lnTo>
                  <a:lnTo>
                    <a:pt x="2823833" y="0"/>
                  </a:lnTo>
                  <a:lnTo>
                    <a:pt x="3482015" y="379629"/>
                  </a:lnTo>
                  <a:lnTo>
                    <a:pt x="658191" y="2008308"/>
                  </a:lnTo>
                  <a:close/>
                </a:path>
              </a:pathLst>
            </a:custGeom>
            <a:solidFill>
              <a:srgbClr val="FFD4B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6" name="Google Shape;56;p1"/>
            <p:cNvSpPr/>
            <p:nvPr/>
          </p:nvSpPr>
          <p:spPr>
            <a:xfrm>
              <a:off x="770457" y="3978814"/>
              <a:ext cx="3482340" cy="2008505"/>
            </a:xfrm>
            <a:custGeom>
              <a:rect b="b" l="l" r="r" t="t"/>
              <a:pathLst>
                <a:path extrusionOk="0" h="2008504" w="3482340">
                  <a:moveTo>
                    <a:pt x="658171" y="2008308"/>
                  </a:moveTo>
                  <a:lnTo>
                    <a:pt x="0" y="1628678"/>
                  </a:lnTo>
                  <a:lnTo>
                    <a:pt x="2823823" y="0"/>
                  </a:lnTo>
                  <a:lnTo>
                    <a:pt x="3482015" y="379619"/>
                  </a:lnTo>
                  <a:lnTo>
                    <a:pt x="658171" y="2008308"/>
                  </a:lnTo>
                  <a:close/>
                </a:path>
              </a:pathLst>
            </a:custGeom>
            <a:solidFill>
              <a:srgbClr val="FFC39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7" name="Google Shape;57;p1"/>
            <p:cNvSpPr/>
            <p:nvPr/>
          </p:nvSpPr>
          <p:spPr>
            <a:xfrm>
              <a:off x="1496403" y="4394170"/>
              <a:ext cx="3482340" cy="2008505"/>
            </a:xfrm>
            <a:custGeom>
              <a:rect b="b" l="l" r="r" t="t"/>
              <a:pathLst>
                <a:path extrusionOk="0" h="2008504" w="3482340">
                  <a:moveTo>
                    <a:pt x="658181" y="2008278"/>
                  </a:moveTo>
                  <a:lnTo>
                    <a:pt x="0" y="1628658"/>
                  </a:lnTo>
                  <a:lnTo>
                    <a:pt x="2823833" y="0"/>
                  </a:lnTo>
                  <a:lnTo>
                    <a:pt x="3482015" y="379599"/>
                  </a:lnTo>
                  <a:lnTo>
                    <a:pt x="658181" y="2008278"/>
                  </a:lnTo>
                  <a:close/>
                </a:path>
              </a:pathLst>
            </a:custGeom>
            <a:solidFill>
              <a:srgbClr val="FFB98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8" name="Google Shape;58;p1"/>
            <p:cNvSpPr/>
            <p:nvPr/>
          </p:nvSpPr>
          <p:spPr>
            <a:xfrm>
              <a:off x="2221711" y="4813564"/>
              <a:ext cx="3482340" cy="2008505"/>
            </a:xfrm>
            <a:custGeom>
              <a:rect b="b" l="l" r="r" t="t"/>
              <a:pathLst>
                <a:path extrusionOk="0" h="2008504" w="3482340">
                  <a:moveTo>
                    <a:pt x="658171" y="2008308"/>
                  </a:moveTo>
                  <a:lnTo>
                    <a:pt x="0" y="1628688"/>
                  </a:lnTo>
                  <a:lnTo>
                    <a:pt x="2823833" y="0"/>
                  </a:lnTo>
                  <a:lnTo>
                    <a:pt x="3482025" y="379619"/>
                  </a:lnTo>
                  <a:lnTo>
                    <a:pt x="658171" y="2008308"/>
                  </a:lnTo>
                  <a:close/>
                </a:path>
              </a:pathLst>
            </a:custGeom>
            <a:solidFill>
              <a:srgbClr val="FFC39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9" name="Google Shape;59;p1"/>
            <p:cNvSpPr/>
            <p:nvPr/>
          </p:nvSpPr>
          <p:spPr>
            <a:xfrm>
              <a:off x="203898" y="3660926"/>
              <a:ext cx="5250815" cy="2929890"/>
            </a:xfrm>
            <a:custGeom>
              <a:rect b="b" l="l" r="r" t="t"/>
              <a:pathLst>
                <a:path extrusionOk="0" h="2929890" w="5250815">
                  <a:moveTo>
                    <a:pt x="640930" y="1264005"/>
                  </a:moveTo>
                  <a:lnTo>
                    <a:pt x="0" y="1617306"/>
                  </a:lnTo>
                  <a:lnTo>
                    <a:pt x="28067" y="1633486"/>
                  </a:lnTo>
                  <a:lnTo>
                    <a:pt x="640930" y="1264005"/>
                  </a:lnTo>
                  <a:close/>
                </a:path>
                <a:path extrusionOk="0" h="2929890" w="5250815">
                  <a:moveTo>
                    <a:pt x="1448485" y="1210221"/>
                  </a:moveTo>
                  <a:lnTo>
                    <a:pt x="346989" y="1817395"/>
                  </a:lnTo>
                  <a:lnTo>
                    <a:pt x="395211" y="1845208"/>
                  </a:lnTo>
                  <a:lnTo>
                    <a:pt x="1448485" y="1210221"/>
                  </a:lnTo>
                  <a:close/>
                </a:path>
                <a:path extrusionOk="0" h="2929890" w="5250815">
                  <a:moveTo>
                    <a:pt x="2000783" y="1377061"/>
                  </a:moveTo>
                  <a:lnTo>
                    <a:pt x="1960714" y="1394447"/>
                  </a:lnTo>
                  <a:lnTo>
                    <a:pt x="1901444" y="1423098"/>
                  </a:lnTo>
                  <a:lnTo>
                    <a:pt x="1866112" y="1441310"/>
                  </a:lnTo>
                  <a:lnTo>
                    <a:pt x="1828698" y="1461427"/>
                  </a:lnTo>
                  <a:lnTo>
                    <a:pt x="1790522" y="1482991"/>
                  </a:lnTo>
                  <a:lnTo>
                    <a:pt x="1752752" y="1505254"/>
                  </a:lnTo>
                  <a:lnTo>
                    <a:pt x="1716595" y="1527568"/>
                  </a:lnTo>
                  <a:lnTo>
                    <a:pt x="1683143" y="1549044"/>
                  </a:lnTo>
                  <a:lnTo>
                    <a:pt x="1628673" y="1585988"/>
                  </a:lnTo>
                  <a:lnTo>
                    <a:pt x="1597774" y="1608696"/>
                  </a:lnTo>
                  <a:lnTo>
                    <a:pt x="1593557" y="1611947"/>
                  </a:lnTo>
                  <a:lnTo>
                    <a:pt x="1598498" y="1609928"/>
                  </a:lnTo>
                  <a:lnTo>
                    <a:pt x="1633613" y="1594535"/>
                  </a:lnTo>
                  <a:lnTo>
                    <a:pt x="1692871" y="1565884"/>
                  </a:lnTo>
                  <a:lnTo>
                    <a:pt x="1728228" y="1547685"/>
                  </a:lnTo>
                  <a:lnTo>
                    <a:pt x="1765655" y="1527568"/>
                  </a:lnTo>
                  <a:lnTo>
                    <a:pt x="1803831" y="1506016"/>
                  </a:lnTo>
                  <a:lnTo>
                    <a:pt x="1841614" y="1483766"/>
                  </a:lnTo>
                  <a:lnTo>
                    <a:pt x="1877758" y="1461465"/>
                  </a:lnTo>
                  <a:lnTo>
                    <a:pt x="1911223" y="1439989"/>
                  </a:lnTo>
                  <a:lnTo>
                    <a:pt x="1965693" y="1403045"/>
                  </a:lnTo>
                  <a:lnTo>
                    <a:pt x="1996567" y="1380324"/>
                  </a:lnTo>
                  <a:lnTo>
                    <a:pt x="2000783" y="1377061"/>
                  </a:lnTo>
                  <a:close/>
                </a:path>
                <a:path extrusionOk="0" h="2929890" w="5250815">
                  <a:moveTo>
                    <a:pt x="2088730" y="1543646"/>
                  </a:moveTo>
                  <a:lnTo>
                    <a:pt x="955446" y="2168334"/>
                  </a:lnTo>
                  <a:lnTo>
                    <a:pt x="1005065" y="2196947"/>
                  </a:lnTo>
                  <a:lnTo>
                    <a:pt x="2088730" y="1543646"/>
                  </a:lnTo>
                  <a:close/>
                </a:path>
                <a:path extrusionOk="0" h="2929890" w="5250815">
                  <a:moveTo>
                    <a:pt x="2195004" y="2032419"/>
                  </a:moveTo>
                  <a:lnTo>
                    <a:pt x="1440688" y="2448204"/>
                  </a:lnTo>
                  <a:lnTo>
                    <a:pt x="1473720" y="2467254"/>
                  </a:lnTo>
                  <a:lnTo>
                    <a:pt x="2195004" y="2032419"/>
                  </a:lnTo>
                  <a:close/>
                </a:path>
                <a:path extrusionOk="0" h="2929890" w="5250815">
                  <a:moveTo>
                    <a:pt x="2342858" y="490956"/>
                  </a:moveTo>
                  <a:lnTo>
                    <a:pt x="2302802" y="508330"/>
                  </a:lnTo>
                  <a:lnTo>
                    <a:pt x="2243531" y="536981"/>
                  </a:lnTo>
                  <a:lnTo>
                    <a:pt x="2208187" y="555193"/>
                  </a:lnTo>
                  <a:lnTo>
                    <a:pt x="2170773" y="575322"/>
                  </a:lnTo>
                  <a:lnTo>
                    <a:pt x="2132596" y="596887"/>
                  </a:lnTo>
                  <a:lnTo>
                    <a:pt x="2094826" y="619137"/>
                  </a:lnTo>
                  <a:lnTo>
                    <a:pt x="2058670" y="641451"/>
                  </a:lnTo>
                  <a:lnTo>
                    <a:pt x="2025218" y="662927"/>
                  </a:lnTo>
                  <a:lnTo>
                    <a:pt x="1970747" y="699871"/>
                  </a:lnTo>
                  <a:lnTo>
                    <a:pt x="1939848" y="722566"/>
                  </a:lnTo>
                  <a:lnTo>
                    <a:pt x="1935632" y="725817"/>
                  </a:lnTo>
                  <a:lnTo>
                    <a:pt x="1940572" y="723798"/>
                  </a:lnTo>
                  <a:lnTo>
                    <a:pt x="1975688" y="708418"/>
                  </a:lnTo>
                  <a:lnTo>
                    <a:pt x="2034946" y="679754"/>
                  </a:lnTo>
                  <a:lnTo>
                    <a:pt x="2070290" y="661555"/>
                  </a:lnTo>
                  <a:lnTo>
                    <a:pt x="2107717" y="641451"/>
                  </a:lnTo>
                  <a:lnTo>
                    <a:pt x="2145893" y="619887"/>
                  </a:lnTo>
                  <a:lnTo>
                    <a:pt x="2183676" y="597649"/>
                  </a:lnTo>
                  <a:lnTo>
                    <a:pt x="2219833" y="575348"/>
                  </a:lnTo>
                  <a:lnTo>
                    <a:pt x="2253284" y="553885"/>
                  </a:lnTo>
                  <a:lnTo>
                    <a:pt x="2307767" y="516928"/>
                  </a:lnTo>
                  <a:lnTo>
                    <a:pt x="2338641" y="494207"/>
                  </a:lnTo>
                  <a:lnTo>
                    <a:pt x="2342858" y="490956"/>
                  </a:lnTo>
                  <a:close/>
                </a:path>
                <a:path extrusionOk="0" h="2929890" w="5250815">
                  <a:moveTo>
                    <a:pt x="2712821" y="2039366"/>
                  </a:moveTo>
                  <a:lnTo>
                    <a:pt x="2672753" y="2056739"/>
                  </a:lnTo>
                  <a:lnTo>
                    <a:pt x="2613482" y="2085390"/>
                  </a:lnTo>
                  <a:lnTo>
                    <a:pt x="2578138" y="2103589"/>
                  </a:lnTo>
                  <a:lnTo>
                    <a:pt x="2540724" y="2123706"/>
                  </a:lnTo>
                  <a:lnTo>
                    <a:pt x="2502547" y="2145271"/>
                  </a:lnTo>
                  <a:lnTo>
                    <a:pt x="2464778" y="2167534"/>
                  </a:lnTo>
                  <a:lnTo>
                    <a:pt x="2428633" y="2189861"/>
                  </a:lnTo>
                  <a:lnTo>
                    <a:pt x="2395182" y="2211336"/>
                  </a:lnTo>
                  <a:lnTo>
                    <a:pt x="2340699" y="2248281"/>
                  </a:lnTo>
                  <a:lnTo>
                    <a:pt x="2309812" y="2270976"/>
                  </a:lnTo>
                  <a:lnTo>
                    <a:pt x="2305596" y="2274227"/>
                  </a:lnTo>
                  <a:lnTo>
                    <a:pt x="2310523" y="2272207"/>
                  </a:lnTo>
                  <a:lnTo>
                    <a:pt x="2345639" y="2256828"/>
                  </a:lnTo>
                  <a:lnTo>
                    <a:pt x="2404910" y="2228177"/>
                  </a:lnTo>
                  <a:lnTo>
                    <a:pt x="2440254" y="2209977"/>
                  </a:lnTo>
                  <a:lnTo>
                    <a:pt x="2477681" y="2189873"/>
                  </a:lnTo>
                  <a:lnTo>
                    <a:pt x="2515870" y="2168321"/>
                  </a:lnTo>
                  <a:lnTo>
                    <a:pt x="2553639" y="2146071"/>
                  </a:lnTo>
                  <a:lnTo>
                    <a:pt x="2589796" y="2123757"/>
                  </a:lnTo>
                  <a:lnTo>
                    <a:pt x="2623248" y="2102294"/>
                  </a:lnTo>
                  <a:lnTo>
                    <a:pt x="2677718" y="2065350"/>
                  </a:lnTo>
                  <a:lnTo>
                    <a:pt x="2708605" y="2042629"/>
                  </a:lnTo>
                  <a:lnTo>
                    <a:pt x="2712821" y="2039366"/>
                  </a:lnTo>
                  <a:close/>
                </a:path>
                <a:path extrusionOk="0" h="2929890" w="5250815">
                  <a:moveTo>
                    <a:pt x="2880271" y="21399"/>
                  </a:moveTo>
                  <a:lnTo>
                    <a:pt x="2843174" y="0"/>
                  </a:lnTo>
                  <a:lnTo>
                    <a:pt x="1448485" y="825627"/>
                  </a:lnTo>
                  <a:lnTo>
                    <a:pt x="2880271" y="21399"/>
                  </a:lnTo>
                  <a:close/>
                </a:path>
                <a:path extrusionOk="0" h="2929890" w="5250815">
                  <a:moveTo>
                    <a:pt x="3397897" y="2252764"/>
                  </a:moveTo>
                  <a:lnTo>
                    <a:pt x="2223846" y="2899905"/>
                  </a:lnTo>
                  <a:lnTo>
                    <a:pt x="2275243" y="2929547"/>
                  </a:lnTo>
                  <a:lnTo>
                    <a:pt x="3397897" y="2252764"/>
                  </a:lnTo>
                  <a:close/>
                </a:path>
                <a:path extrusionOk="0" h="2929890" w="5250815">
                  <a:moveTo>
                    <a:pt x="3594392" y="433285"/>
                  </a:moveTo>
                  <a:lnTo>
                    <a:pt x="3572205" y="420484"/>
                  </a:lnTo>
                  <a:lnTo>
                    <a:pt x="2738424" y="914069"/>
                  </a:lnTo>
                  <a:lnTo>
                    <a:pt x="3594392" y="433285"/>
                  </a:lnTo>
                  <a:close/>
                </a:path>
                <a:path extrusionOk="0" h="2929890" w="5250815">
                  <a:moveTo>
                    <a:pt x="3970515" y="650214"/>
                  </a:moveTo>
                  <a:lnTo>
                    <a:pt x="3936962" y="630859"/>
                  </a:lnTo>
                  <a:lnTo>
                    <a:pt x="2676461" y="1377061"/>
                  </a:lnTo>
                  <a:lnTo>
                    <a:pt x="3970515" y="650214"/>
                  </a:lnTo>
                  <a:close/>
                </a:path>
                <a:path extrusionOk="0" h="2929890" w="5250815">
                  <a:moveTo>
                    <a:pt x="4650397" y="1042339"/>
                  </a:moveTo>
                  <a:lnTo>
                    <a:pt x="4617783" y="1023531"/>
                  </a:lnTo>
                  <a:lnTo>
                    <a:pt x="3392627" y="1748828"/>
                  </a:lnTo>
                  <a:lnTo>
                    <a:pt x="4650397" y="1042339"/>
                  </a:lnTo>
                  <a:close/>
                </a:path>
                <a:path extrusionOk="0" h="2929890" w="5250815">
                  <a:moveTo>
                    <a:pt x="5250332" y="1388364"/>
                  </a:moveTo>
                  <a:lnTo>
                    <a:pt x="5199278" y="1358912"/>
                  </a:lnTo>
                  <a:lnTo>
                    <a:pt x="3281184" y="2494394"/>
                  </a:lnTo>
                  <a:lnTo>
                    <a:pt x="5250332" y="1388364"/>
                  </a:lnTo>
                  <a:close/>
                </a:path>
              </a:pathLst>
            </a:custGeom>
            <a:solidFill>
              <a:srgbClr val="ECAC7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60" name="Google Shape;60;p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611310" y="4831482"/>
              <a:ext cx="203613" cy="1174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Google Shape;61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950103" y="6402448"/>
              <a:ext cx="203623" cy="1174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2" name="Google Shape;62;p1"/>
            <p:cNvSpPr/>
            <p:nvPr/>
          </p:nvSpPr>
          <p:spPr>
            <a:xfrm>
              <a:off x="1141691" y="4506848"/>
              <a:ext cx="3364229" cy="1409700"/>
            </a:xfrm>
            <a:custGeom>
              <a:rect b="b" l="l" r="r" t="t"/>
              <a:pathLst>
                <a:path extrusionOk="0" h="1409700" w="3364229">
                  <a:moveTo>
                    <a:pt x="772693" y="0"/>
                  </a:moveTo>
                  <a:lnTo>
                    <a:pt x="738225" y="16954"/>
                  </a:lnTo>
                  <a:lnTo>
                    <a:pt x="698906" y="36830"/>
                  </a:lnTo>
                  <a:lnTo>
                    <a:pt x="648220" y="63144"/>
                  </a:lnTo>
                  <a:lnTo>
                    <a:pt x="619442" y="78549"/>
                  </a:lnTo>
                  <a:lnTo>
                    <a:pt x="588594" y="94919"/>
                  </a:lnTo>
                  <a:lnTo>
                    <a:pt x="522439" y="131000"/>
                  </a:lnTo>
                  <a:lnTo>
                    <a:pt x="379704" y="211315"/>
                  </a:lnTo>
                  <a:lnTo>
                    <a:pt x="238721" y="294665"/>
                  </a:lnTo>
                  <a:lnTo>
                    <a:pt x="205727" y="314502"/>
                  </a:lnTo>
                  <a:lnTo>
                    <a:pt x="144741" y="352374"/>
                  </a:lnTo>
                  <a:lnTo>
                    <a:pt x="117005" y="369557"/>
                  </a:lnTo>
                  <a:lnTo>
                    <a:pt x="68834" y="400240"/>
                  </a:lnTo>
                  <a:lnTo>
                    <a:pt x="31940" y="424319"/>
                  </a:lnTo>
                  <a:lnTo>
                    <a:pt x="8318" y="440029"/>
                  </a:lnTo>
                  <a:lnTo>
                    <a:pt x="0" y="445655"/>
                  </a:lnTo>
                  <a:lnTo>
                    <a:pt x="9029" y="441274"/>
                  </a:lnTo>
                  <a:lnTo>
                    <a:pt x="34467" y="428688"/>
                  </a:lnTo>
                  <a:lnTo>
                    <a:pt x="73774" y="408787"/>
                  </a:lnTo>
                  <a:lnTo>
                    <a:pt x="124460" y="382447"/>
                  </a:lnTo>
                  <a:lnTo>
                    <a:pt x="153225" y="367068"/>
                  </a:lnTo>
                  <a:lnTo>
                    <a:pt x="184073" y="350697"/>
                  </a:lnTo>
                  <a:lnTo>
                    <a:pt x="250253" y="314604"/>
                  </a:lnTo>
                  <a:lnTo>
                    <a:pt x="393001" y="234327"/>
                  </a:lnTo>
                  <a:lnTo>
                    <a:pt x="533984" y="150990"/>
                  </a:lnTo>
                  <a:lnTo>
                    <a:pt x="566991" y="131191"/>
                  </a:lnTo>
                  <a:lnTo>
                    <a:pt x="627964" y="93294"/>
                  </a:lnTo>
                  <a:lnTo>
                    <a:pt x="655701" y="76123"/>
                  </a:lnTo>
                  <a:lnTo>
                    <a:pt x="703859" y="45427"/>
                  </a:lnTo>
                  <a:lnTo>
                    <a:pt x="740765" y="21348"/>
                  </a:lnTo>
                  <a:lnTo>
                    <a:pt x="764374" y="5626"/>
                  </a:lnTo>
                  <a:lnTo>
                    <a:pt x="772693" y="0"/>
                  </a:lnTo>
                  <a:close/>
                </a:path>
                <a:path extrusionOk="0" h="1409700" w="3364229">
                  <a:moveTo>
                    <a:pt x="2729750" y="425780"/>
                  </a:moveTo>
                  <a:lnTo>
                    <a:pt x="2695270" y="442709"/>
                  </a:lnTo>
                  <a:lnTo>
                    <a:pt x="2655951" y="462584"/>
                  </a:lnTo>
                  <a:lnTo>
                    <a:pt x="2605265" y="488899"/>
                  </a:lnTo>
                  <a:lnTo>
                    <a:pt x="2576487" y="504304"/>
                  </a:lnTo>
                  <a:lnTo>
                    <a:pt x="2545638" y="520674"/>
                  </a:lnTo>
                  <a:lnTo>
                    <a:pt x="2479497" y="556768"/>
                  </a:lnTo>
                  <a:lnTo>
                    <a:pt x="2336762" y="637070"/>
                  </a:lnTo>
                  <a:lnTo>
                    <a:pt x="2195779" y="720445"/>
                  </a:lnTo>
                  <a:lnTo>
                    <a:pt x="2162772" y="740270"/>
                  </a:lnTo>
                  <a:lnTo>
                    <a:pt x="2101786" y="778141"/>
                  </a:lnTo>
                  <a:lnTo>
                    <a:pt x="2074037" y="795312"/>
                  </a:lnTo>
                  <a:lnTo>
                    <a:pt x="2025891" y="826008"/>
                  </a:lnTo>
                  <a:lnTo>
                    <a:pt x="1988997" y="850074"/>
                  </a:lnTo>
                  <a:lnTo>
                    <a:pt x="1965388" y="865784"/>
                  </a:lnTo>
                  <a:lnTo>
                    <a:pt x="1957070" y="871410"/>
                  </a:lnTo>
                  <a:lnTo>
                    <a:pt x="1966099" y="867016"/>
                  </a:lnTo>
                  <a:lnTo>
                    <a:pt x="1991525" y="854443"/>
                  </a:lnTo>
                  <a:lnTo>
                    <a:pt x="2030818" y="834555"/>
                  </a:lnTo>
                  <a:lnTo>
                    <a:pt x="2081504" y="808228"/>
                  </a:lnTo>
                  <a:lnTo>
                    <a:pt x="2110282" y="792835"/>
                  </a:lnTo>
                  <a:lnTo>
                    <a:pt x="2141131" y="776465"/>
                  </a:lnTo>
                  <a:lnTo>
                    <a:pt x="2207310" y="740384"/>
                  </a:lnTo>
                  <a:lnTo>
                    <a:pt x="2350046" y="660095"/>
                  </a:lnTo>
                  <a:lnTo>
                    <a:pt x="2491041" y="576757"/>
                  </a:lnTo>
                  <a:lnTo>
                    <a:pt x="2524048" y="556958"/>
                  </a:lnTo>
                  <a:lnTo>
                    <a:pt x="2585008" y="519061"/>
                  </a:lnTo>
                  <a:lnTo>
                    <a:pt x="2612745" y="501865"/>
                  </a:lnTo>
                  <a:lnTo>
                    <a:pt x="2660916" y="471182"/>
                  </a:lnTo>
                  <a:lnTo>
                    <a:pt x="2697823" y="447116"/>
                  </a:lnTo>
                  <a:lnTo>
                    <a:pt x="2721432" y="431406"/>
                  </a:lnTo>
                  <a:lnTo>
                    <a:pt x="2729750" y="425780"/>
                  </a:lnTo>
                  <a:close/>
                </a:path>
                <a:path extrusionOk="0" h="1409700" w="3364229">
                  <a:moveTo>
                    <a:pt x="3363798" y="963676"/>
                  </a:moveTo>
                  <a:lnTo>
                    <a:pt x="3329330" y="980630"/>
                  </a:lnTo>
                  <a:lnTo>
                    <a:pt x="3290011" y="1000506"/>
                  </a:lnTo>
                  <a:lnTo>
                    <a:pt x="3239325" y="1026833"/>
                  </a:lnTo>
                  <a:lnTo>
                    <a:pt x="3210560" y="1042238"/>
                  </a:lnTo>
                  <a:lnTo>
                    <a:pt x="3179699" y="1058595"/>
                  </a:lnTo>
                  <a:lnTo>
                    <a:pt x="3113532" y="1094676"/>
                  </a:lnTo>
                  <a:lnTo>
                    <a:pt x="2970809" y="1174991"/>
                  </a:lnTo>
                  <a:lnTo>
                    <a:pt x="2829839" y="1258354"/>
                  </a:lnTo>
                  <a:lnTo>
                    <a:pt x="2796844" y="1278178"/>
                  </a:lnTo>
                  <a:lnTo>
                    <a:pt x="2735846" y="1316050"/>
                  </a:lnTo>
                  <a:lnTo>
                    <a:pt x="2708110" y="1333233"/>
                  </a:lnTo>
                  <a:lnTo>
                    <a:pt x="2659951" y="1363916"/>
                  </a:lnTo>
                  <a:lnTo>
                    <a:pt x="2623045" y="1387995"/>
                  </a:lnTo>
                  <a:lnTo>
                    <a:pt x="2599423" y="1403705"/>
                  </a:lnTo>
                  <a:lnTo>
                    <a:pt x="2591104" y="1409331"/>
                  </a:lnTo>
                  <a:lnTo>
                    <a:pt x="2600147" y="1404950"/>
                  </a:lnTo>
                  <a:lnTo>
                    <a:pt x="2625572" y="1392364"/>
                  </a:lnTo>
                  <a:lnTo>
                    <a:pt x="2664891" y="1372476"/>
                  </a:lnTo>
                  <a:lnTo>
                    <a:pt x="2715577" y="1346161"/>
                  </a:lnTo>
                  <a:lnTo>
                    <a:pt x="2744343" y="1330744"/>
                  </a:lnTo>
                  <a:lnTo>
                    <a:pt x="2775178" y="1314373"/>
                  </a:lnTo>
                  <a:lnTo>
                    <a:pt x="2841371" y="1278280"/>
                  </a:lnTo>
                  <a:lnTo>
                    <a:pt x="2984106" y="1198003"/>
                  </a:lnTo>
                  <a:lnTo>
                    <a:pt x="3125101" y="1114666"/>
                  </a:lnTo>
                  <a:lnTo>
                    <a:pt x="3158109" y="1094867"/>
                  </a:lnTo>
                  <a:lnTo>
                    <a:pt x="3219081" y="1056982"/>
                  </a:lnTo>
                  <a:lnTo>
                    <a:pt x="3246818" y="1039799"/>
                  </a:lnTo>
                  <a:lnTo>
                    <a:pt x="3294977" y="1009103"/>
                  </a:lnTo>
                  <a:lnTo>
                    <a:pt x="3331870" y="985024"/>
                  </a:lnTo>
                  <a:lnTo>
                    <a:pt x="3355479" y="969302"/>
                  </a:lnTo>
                  <a:lnTo>
                    <a:pt x="3363798" y="963676"/>
                  </a:lnTo>
                  <a:close/>
                </a:path>
              </a:pathLst>
            </a:custGeom>
            <a:solidFill>
              <a:srgbClr val="ECAC7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3" name="Google Shape;63;p1"/>
            <p:cNvSpPr/>
            <p:nvPr/>
          </p:nvSpPr>
          <p:spPr>
            <a:xfrm>
              <a:off x="221962" y="3718389"/>
              <a:ext cx="1254760" cy="2170430"/>
            </a:xfrm>
            <a:custGeom>
              <a:rect b="b" l="l" r="r" t="t"/>
              <a:pathLst>
                <a:path extrusionOk="0" h="2170429" w="1254760">
                  <a:moveTo>
                    <a:pt x="1254358" y="2170328"/>
                  </a:moveTo>
                  <a:lnTo>
                    <a:pt x="0" y="1446895"/>
                  </a:lnTo>
                  <a:lnTo>
                    <a:pt x="29" y="0"/>
                  </a:lnTo>
                  <a:lnTo>
                    <a:pt x="1254388" y="723432"/>
                  </a:lnTo>
                  <a:lnTo>
                    <a:pt x="1254358" y="2170328"/>
                  </a:lnTo>
                  <a:close/>
                </a:path>
              </a:pathLst>
            </a:custGeom>
            <a:solidFill>
              <a:srgbClr val="A66F4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4" name="Google Shape;64;p1"/>
            <p:cNvSpPr/>
            <p:nvPr/>
          </p:nvSpPr>
          <p:spPr>
            <a:xfrm>
              <a:off x="221957" y="3718394"/>
              <a:ext cx="1254760" cy="1953260"/>
            </a:xfrm>
            <a:custGeom>
              <a:rect b="b" l="l" r="r" t="t"/>
              <a:pathLst>
                <a:path extrusionOk="0" h="1953260" w="1254760">
                  <a:moveTo>
                    <a:pt x="524129" y="1321866"/>
                  </a:moveTo>
                  <a:lnTo>
                    <a:pt x="504240" y="1310398"/>
                  </a:lnTo>
                  <a:lnTo>
                    <a:pt x="504240" y="1333258"/>
                  </a:lnTo>
                  <a:lnTo>
                    <a:pt x="504240" y="1577594"/>
                  </a:lnTo>
                  <a:lnTo>
                    <a:pt x="291947" y="1455166"/>
                  </a:lnTo>
                  <a:lnTo>
                    <a:pt x="291947" y="1210830"/>
                  </a:lnTo>
                  <a:lnTo>
                    <a:pt x="504240" y="1333258"/>
                  </a:lnTo>
                  <a:lnTo>
                    <a:pt x="504240" y="1310398"/>
                  </a:lnTo>
                  <a:lnTo>
                    <a:pt x="331635" y="1210830"/>
                  </a:lnTo>
                  <a:lnTo>
                    <a:pt x="272059" y="1176464"/>
                  </a:lnTo>
                  <a:lnTo>
                    <a:pt x="272059" y="1466583"/>
                  </a:lnTo>
                  <a:lnTo>
                    <a:pt x="524129" y="1611947"/>
                  </a:lnTo>
                  <a:lnTo>
                    <a:pt x="524129" y="1577594"/>
                  </a:lnTo>
                  <a:lnTo>
                    <a:pt x="524129" y="1321866"/>
                  </a:lnTo>
                  <a:close/>
                </a:path>
                <a:path extrusionOk="0" h="1953260" w="1254760">
                  <a:moveTo>
                    <a:pt x="820369" y="1492719"/>
                  </a:moveTo>
                  <a:lnTo>
                    <a:pt x="800481" y="1481251"/>
                  </a:lnTo>
                  <a:lnTo>
                    <a:pt x="800481" y="1504124"/>
                  </a:lnTo>
                  <a:lnTo>
                    <a:pt x="800481" y="1748434"/>
                  </a:lnTo>
                  <a:lnTo>
                    <a:pt x="588200" y="1626006"/>
                  </a:lnTo>
                  <a:lnTo>
                    <a:pt x="588200" y="1381671"/>
                  </a:lnTo>
                  <a:lnTo>
                    <a:pt x="800481" y="1504124"/>
                  </a:lnTo>
                  <a:lnTo>
                    <a:pt x="800481" y="1481251"/>
                  </a:lnTo>
                  <a:lnTo>
                    <a:pt x="627875" y="1381671"/>
                  </a:lnTo>
                  <a:lnTo>
                    <a:pt x="568312" y="1347317"/>
                  </a:lnTo>
                  <a:lnTo>
                    <a:pt x="568312" y="1637423"/>
                  </a:lnTo>
                  <a:lnTo>
                    <a:pt x="820369" y="1782787"/>
                  </a:lnTo>
                  <a:lnTo>
                    <a:pt x="820369" y="1748434"/>
                  </a:lnTo>
                  <a:lnTo>
                    <a:pt x="820369" y="1492719"/>
                  </a:lnTo>
                  <a:close/>
                </a:path>
                <a:path extrusionOk="0" h="1953260" w="1254760">
                  <a:moveTo>
                    <a:pt x="1115275" y="1662772"/>
                  </a:moveTo>
                  <a:lnTo>
                    <a:pt x="1095400" y="1651317"/>
                  </a:lnTo>
                  <a:lnTo>
                    <a:pt x="1095400" y="1674202"/>
                  </a:lnTo>
                  <a:lnTo>
                    <a:pt x="1095375" y="1918538"/>
                  </a:lnTo>
                  <a:lnTo>
                    <a:pt x="883107" y="1796097"/>
                  </a:lnTo>
                  <a:lnTo>
                    <a:pt x="883107" y="1551749"/>
                  </a:lnTo>
                  <a:lnTo>
                    <a:pt x="1095400" y="1674202"/>
                  </a:lnTo>
                  <a:lnTo>
                    <a:pt x="1095400" y="1651317"/>
                  </a:lnTo>
                  <a:lnTo>
                    <a:pt x="922756" y="1551749"/>
                  </a:lnTo>
                  <a:lnTo>
                    <a:pt x="863219" y="1517421"/>
                  </a:lnTo>
                  <a:lnTo>
                    <a:pt x="863206" y="1807527"/>
                  </a:lnTo>
                  <a:lnTo>
                    <a:pt x="1115275" y="1952866"/>
                  </a:lnTo>
                  <a:lnTo>
                    <a:pt x="1115275" y="1918538"/>
                  </a:lnTo>
                  <a:lnTo>
                    <a:pt x="1115275" y="1662772"/>
                  </a:lnTo>
                  <a:close/>
                </a:path>
                <a:path extrusionOk="0" h="1953260" w="1254760">
                  <a:moveTo>
                    <a:pt x="1254391" y="723430"/>
                  </a:moveTo>
                  <a:lnTo>
                    <a:pt x="25" y="0"/>
                  </a:lnTo>
                  <a:lnTo>
                    <a:pt x="0" y="26835"/>
                  </a:lnTo>
                  <a:lnTo>
                    <a:pt x="1254353" y="750265"/>
                  </a:lnTo>
                  <a:lnTo>
                    <a:pt x="1254391" y="723430"/>
                  </a:lnTo>
                  <a:close/>
                </a:path>
              </a:pathLst>
            </a:custGeom>
            <a:solidFill>
              <a:srgbClr val="66321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65" name="Google Shape;65;p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46541" y="4995328"/>
              <a:ext cx="147037" cy="2624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" name="Google Shape;66;p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842154" y="5147417"/>
              <a:ext cx="148295" cy="2476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" name="Google Shape;67;p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1129782" y="5345193"/>
              <a:ext cx="156829" cy="20757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8" name="Google Shape;68;p1"/>
            <p:cNvSpPr/>
            <p:nvPr/>
          </p:nvSpPr>
          <p:spPr>
            <a:xfrm>
              <a:off x="1476350" y="2994966"/>
              <a:ext cx="2508885" cy="2894330"/>
            </a:xfrm>
            <a:custGeom>
              <a:rect b="b" l="l" r="r" t="t"/>
              <a:pathLst>
                <a:path extrusionOk="0" h="2894329" w="2508885">
                  <a:moveTo>
                    <a:pt x="9" y="2893751"/>
                  </a:moveTo>
                  <a:lnTo>
                    <a:pt x="0" y="1446855"/>
                  </a:lnTo>
                  <a:lnTo>
                    <a:pt x="1254298" y="723452"/>
                  </a:lnTo>
                  <a:lnTo>
                    <a:pt x="2508686" y="0"/>
                  </a:lnTo>
                  <a:lnTo>
                    <a:pt x="2508686" y="1446885"/>
                  </a:lnTo>
                  <a:lnTo>
                    <a:pt x="1254378" y="2170288"/>
                  </a:lnTo>
                  <a:lnTo>
                    <a:pt x="9" y="2893751"/>
                  </a:lnTo>
                  <a:close/>
                </a:path>
              </a:pathLst>
            </a:custGeom>
            <a:solidFill>
              <a:srgbClr val="C88F5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9" name="Google Shape;69;p1"/>
            <p:cNvSpPr/>
            <p:nvPr/>
          </p:nvSpPr>
          <p:spPr>
            <a:xfrm>
              <a:off x="730261" y="4038392"/>
              <a:ext cx="185420" cy="485775"/>
            </a:xfrm>
            <a:custGeom>
              <a:rect b="b" l="l" r="r" t="t"/>
              <a:pathLst>
                <a:path extrusionOk="0" h="485775" w="185419">
                  <a:moveTo>
                    <a:pt x="185366" y="485402"/>
                  </a:moveTo>
                  <a:lnTo>
                    <a:pt x="0" y="378492"/>
                  </a:lnTo>
                  <a:lnTo>
                    <a:pt x="9" y="0"/>
                  </a:lnTo>
                  <a:lnTo>
                    <a:pt x="185366" y="106900"/>
                  </a:lnTo>
                  <a:lnTo>
                    <a:pt x="185366" y="485402"/>
                  </a:lnTo>
                  <a:close/>
                </a:path>
              </a:pathLst>
            </a:custGeom>
            <a:solidFill>
              <a:srgbClr val="C3A2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0" name="Google Shape;70;p1"/>
            <p:cNvSpPr/>
            <p:nvPr/>
          </p:nvSpPr>
          <p:spPr>
            <a:xfrm>
              <a:off x="730271" y="4012177"/>
              <a:ext cx="185420" cy="133350"/>
            </a:xfrm>
            <a:custGeom>
              <a:rect b="b" l="l" r="r" t="t"/>
              <a:pathLst>
                <a:path extrusionOk="0" h="133350" w="185419">
                  <a:moveTo>
                    <a:pt x="185356" y="133114"/>
                  </a:moveTo>
                  <a:lnTo>
                    <a:pt x="0" y="26214"/>
                  </a:lnTo>
                  <a:lnTo>
                    <a:pt x="0" y="0"/>
                  </a:lnTo>
                  <a:lnTo>
                    <a:pt x="185356" y="106900"/>
                  </a:lnTo>
                  <a:lnTo>
                    <a:pt x="185356" y="133114"/>
                  </a:lnTo>
                  <a:close/>
                </a:path>
              </a:pathLst>
            </a:custGeom>
            <a:solidFill>
              <a:srgbClr val="B08E7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71" name="Google Shape;71;p1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2725928" y="3458822"/>
              <a:ext cx="1113508" cy="154419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2" name="Google Shape;72;p1"/>
            <p:cNvSpPr/>
            <p:nvPr/>
          </p:nvSpPr>
          <p:spPr>
            <a:xfrm>
              <a:off x="221962" y="2271503"/>
              <a:ext cx="3763645" cy="2170430"/>
            </a:xfrm>
            <a:custGeom>
              <a:rect b="b" l="l" r="r" t="t"/>
              <a:pathLst>
                <a:path extrusionOk="0" h="2170429" w="3763645">
                  <a:moveTo>
                    <a:pt x="1254348" y="2170298"/>
                  </a:moveTo>
                  <a:lnTo>
                    <a:pt x="0" y="1446835"/>
                  </a:lnTo>
                  <a:lnTo>
                    <a:pt x="1254348" y="723383"/>
                  </a:lnTo>
                  <a:lnTo>
                    <a:pt x="2508766" y="0"/>
                  </a:lnTo>
                  <a:lnTo>
                    <a:pt x="3763094" y="723462"/>
                  </a:lnTo>
                  <a:lnTo>
                    <a:pt x="2508766" y="1446915"/>
                  </a:lnTo>
                  <a:lnTo>
                    <a:pt x="1254348" y="2170298"/>
                  </a:lnTo>
                  <a:close/>
                </a:path>
              </a:pathLst>
            </a:custGeom>
            <a:solidFill>
              <a:srgbClr val="E9BD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3" name="Google Shape;73;p1"/>
            <p:cNvSpPr/>
            <p:nvPr/>
          </p:nvSpPr>
          <p:spPr>
            <a:xfrm>
              <a:off x="730261" y="2565132"/>
              <a:ext cx="2693035" cy="1553210"/>
            </a:xfrm>
            <a:custGeom>
              <a:rect b="b" l="l" r="r" t="t"/>
              <a:pathLst>
                <a:path extrusionOk="0" h="1553210" w="2693035">
                  <a:moveTo>
                    <a:pt x="185366" y="1553127"/>
                  </a:moveTo>
                  <a:lnTo>
                    <a:pt x="0" y="1446227"/>
                  </a:lnTo>
                  <a:lnTo>
                    <a:pt x="2507129" y="0"/>
                  </a:lnTo>
                  <a:lnTo>
                    <a:pt x="2692506" y="106900"/>
                  </a:lnTo>
                  <a:lnTo>
                    <a:pt x="185366" y="1553127"/>
                  </a:lnTo>
                  <a:close/>
                </a:path>
              </a:pathLst>
            </a:custGeom>
            <a:solidFill>
              <a:srgbClr val="F5DEC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74" name="Google Shape;74;p1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2184180" y="2892065"/>
              <a:ext cx="1383579" cy="7979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5" name="Google Shape;75;p1"/>
            <p:cNvSpPr/>
            <p:nvPr/>
          </p:nvSpPr>
          <p:spPr>
            <a:xfrm>
              <a:off x="4327413" y="3293561"/>
              <a:ext cx="1153160" cy="2597150"/>
            </a:xfrm>
            <a:custGeom>
              <a:rect b="b" l="l" r="r" t="t"/>
              <a:pathLst>
                <a:path extrusionOk="0" h="2597150" w="1153160">
                  <a:moveTo>
                    <a:pt x="49" y="2596532"/>
                  </a:moveTo>
                  <a:lnTo>
                    <a:pt x="0" y="664772"/>
                  </a:lnTo>
                  <a:lnTo>
                    <a:pt x="1152606" y="0"/>
                  </a:lnTo>
                  <a:lnTo>
                    <a:pt x="1152656" y="1931789"/>
                  </a:lnTo>
                  <a:lnTo>
                    <a:pt x="49" y="2596532"/>
                  </a:lnTo>
                  <a:close/>
                </a:path>
              </a:pathLst>
            </a:custGeom>
            <a:solidFill>
              <a:srgbClr val="C88F5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6" name="Google Shape;76;p1"/>
            <p:cNvSpPr/>
            <p:nvPr/>
          </p:nvSpPr>
          <p:spPr>
            <a:xfrm>
              <a:off x="3174837" y="3293561"/>
              <a:ext cx="1153160" cy="2597150"/>
            </a:xfrm>
            <a:custGeom>
              <a:rect b="b" l="l" r="r" t="t"/>
              <a:pathLst>
                <a:path extrusionOk="0" h="2597150" w="1153160">
                  <a:moveTo>
                    <a:pt x="1152606" y="2596532"/>
                  </a:moveTo>
                  <a:lnTo>
                    <a:pt x="0" y="1931789"/>
                  </a:lnTo>
                  <a:lnTo>
                    <a:pt x="0" y="0"/>
                  </a:lnTo>
                  <a:lnTo>
                    <a:pt x="1152576" y="664772"/>
                  </a:lnTo>
                  <a:lnTo>
                    <a:pt x="1152606" y="2596532"/>
                  </a:lnTo>
                  <a:close/>
                </a:path>
              </a:pathLst>
            </a:custGeom>
            <a:solidFill>
              <a:srgbClr val="A66F4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7" name="Google Shape;77;p1"/>
            <p:cNvSpPr/>
            <p:nvPr/>
          </p:nvSpPr>
          <p:spPr>
            <a:xfrm>
              <a:off x="3129301" y="2560386"/>
              <a:ext cx="2396490" cy="1382395"/>
            </a:xfrm>
            <a:custGeom>
              <a:rect b="b" l="l" r="r" t="t"/>
              <a:pathLst>
                <a:path extrusionOk="0" h="1382395" w="2396490">
                  <a:moveTo>
                    <a:pt x="1198112" y="1382073"/>
                  </a:moveTo>
                  <a:lnTo>
                    <a:pt x="0" y="691056"/>
                  </a:lnTo>
                  <a:lnTo>
                    <a:pt x="1198112" y="0"/>
                  </a:lnTo>
                  <a:lnTo>
                    <a:pt x="2396254" y="691056"/>
                  </a:lnTo>
                  <a:lnTo>
                    <a:pt x="1198112" y="1382073"/>
                  </a:lnTo>
                  <a:close/>
                </a:path>
              </a:pathLst>
            </a:custGeom>
            <a:solidFill>
              <a:srgbClr val="E9BD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8" name="Google Shape;78;p1"/>
            <p:cNvSpPr/>
            <p:nvPr/>
          </p:nvSpPr>
          <p:spPr>
            <a:xfrm>
              <a:off x="4449049" y="5227614"/>
              <a:ext cx="274955" cy="474980"/>
            </a:xfrm>
            <a:custGeom>
              <a:rect b="b" l="l" r="r" t="t"/>
              <a:pathLst>
                <a:path extrusionOk="0" h="474979" w="274954">
                  <a:moveTo>
                    <a:pt x="0" y="474683"/>
                  </a:moveTo>
                  <a:lnTo>
                    <a:pt x="0" y="158470"/>
                  </a:lnTo>
                  <a:lnTo>
                    <a:pt x="274791" y="0"/>
                  </a:lnTo>
                  <a:lnTo>
                    <a:pt x="274791" y="37451"/>
                  </a:lnTo>
                  <a:lnTo>
                    <a:pt x="253091" y="37451"/>
                  </a:lnTo>
                  <a:lnTo>
                    <a:pt x="21689" y="170924"/>
                  </a:lnTo>
                  <a:lnTo>
                    <a:pt x="21689" y="437262"/>
                  </a:lnTo>
                  <a:lnTo>
                    <a:pt x="64901" y="437262"/>
                  </a:lnTo>
                  <a:lnTo>
                    <a:pt x="0" y="474683"/>
                  </a:lnTo>
                  <a:close/>
                </a:path>
                <a:path extrusionOk="0" h="474979" w="274954">
                  <a:moveTo>
                    <a:pt x="64901" y="437262"/>
                  </a:moveTo>
                  <a:lnTo>
                    <a:pt x="21689" y="437262"/>
                  </a:lnTo>
                  <a:lnTo>
                    <a:pt x="253091" y="303789"/>
                  </a:lnTo>
                  <a:lnTo>
                    <a:pt x="253091" y="37451"/>
                  </a:lnTo>
                  <a:lnTo>
                    <a:pt x="274791" y="37451"/>
                  </a:lnTo>
                  <a:lnTo>
                    <a:pt x="274791" y="316243"/>
                  </a:lnTo>
                  <a:lnTo>
                    <a:pt x="64901" y="437262"/>
                  </a:lnTo>
                  <a:close/>
                </a:path>
              </a:pathLst>
            </a:custGeom>
            <a:solidFill>
              <a:srgbClr val="66321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79" name="Google Shape;79;p1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4497668" y="5350627"/>
              <a:ext cx="170973" cy="2416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" name="Google Shape;80;p1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4819253" y="5203903"/>
              <a:ext cx="172201" cy="19561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1" name="Google Shape;81;p1"/>
            <p:cNvSpPr/>
            <p:nvPr/>
          </p:nvSpPr>
          <p:spPr>
            <a:xfrm>
              <a:off x="4767961" y="4861610"/>
              <a:ext cx="590550" cy="657225"/>
            </a:xfrm>
            <a:custGeom>
              <a:rect b="b" l="l" r="r" t="t"/>
              <a:pathLst>
                <a:path extrusionOk="0" h="657225" w="590550">
                  <a:moveTo>
                    <a:pt x="274777" y="182105"/>
                  </a:moveTo>
                  <a:lnTo>
                    <a:pt x="253098" y="194614"/>
                  </a:lnTo>
                  <a:lnTo>
                    <a:pt x="253098" y="219519"/>
                  </a:lnTo>
                  <a:lnTo>
                    <a:pt x="253098" y="485876"/>
                  </a:lnTo>
                  <a:lnTo>
                    <a:pt x="21666" y="619340"/>
                  </a:lnTo>
                  <a:lnTo>
                    <a:pt x="21666" y="352996"/>
                  </a:lnTo>
                  <a:lnTo>
                    <a:pt x="253098" y="219519"/>
                  </a:lnTo>
                  <a:lnTo>
                    <a:pt x="253098" y="194614"/>
                  </a:lnTo>
                  <a:lnTo>
                    <a:pt x="0" y="340537"/>
                  </a:lnTo>
                  <a:lnTo>
                    <a:pt x="0" y="656780"/>
                  </a:lnTo>
                  <a:lnTo>
                    <a:pt x="64922" y="619340"/>
                  </a:lnTo>
                  <a:lnTo>
                    <a:pt x="274777" y="498322"/>
                  </a:lnTo>
                  <a:lnTo>
                    <a:pt x="274777" y="219519"/>
                  </a:lnTo>
                  <a:lnTo>
                    <a:pt x="274777" y="182105"/>
                  </a:lnTo>
                  <a:close/>
                </a:path>
                <a:path extrusionOk="0" h="657225" w="590550">
                  <a:moveTo>
                    <a:pt x="590473" y="0"/>
                  </a:moveTo>
                  <a:lnTo>
                    <a:pt x="568807" y="12496"/>
                  </a:lnTo>
                  <a:lnTo>
                    <a:pt x="568807" y="37477"/>
                  </a:lnTo>
                  <a:lnTo>
                    <a:pt x="568807" y="303809"/>
                  </a:lnTo>
                  <a:lnTo>
                    <a:pt x="337375" y="437248"/>
                  </a:lnTo>
                  <a:lnTo>
                    <a:pt x="337375" y="170916"/>
                  </a:lnTo>
                  <a:lnTo>
                    <a:pt x="568807" y="37477"/>
                  </a:lnTo>
                  <a:lnTo>
                    <a:pt x="568807" y="12496"/>
                  </a:lnTo>
                  <a:lnTo>
                    <a:pt x="315709" y="158457"/>
                  </a:lnTo>
                  <a:lnTo>
                    <a:pt x="315709" y="474700"/>
                  </a:lnTo>
                  <a:lnTo>
                    <a:pt x="380644" y="437248"/>
                  </a:lnTo>
                  <a:lnTo>
                    <a:pt x="590473" y="316230"/>
                  </a:lnTo>
                  <a:lnTo>
                    <a:pt x="590473" y="37477"/>
                  </a:lnTo>
                  <a:lnTo>
                    <a:pt x="590473" y="0"/>
                  </a:lnTo>
                  <a:close/>
                </a:path>
              </a:pathLst>
            </a:custGeom>
            <a:solidFill>
              <a:srgbClr val="66321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82" name="Google Shape;82;p1"/>
            <p:cNvPicPr preferRelativeResize="0"/>
            <p:nvPr/>
          </p:nvPicPr>
          <p:blipFill rotWithShape="1">
            <a:blip r:embed="rId12">
              <a:alphaModFix/>
            </a:blip>
            <a:srcRect b="0" l="0" r="0" t="0"/>
            <a:stretch/>
          </p:blipFill>
          <p:spPr>
            <a:xfrm>
              <a:off x="5163655" y="4993752"/>
              <a:ext cx="114777" cy="2362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" name="Google Shape;83;p1"/>
            <p:cNvPicPr preferRelativeResize="0"/>
            <p:nvPr/>
          </p:nvPicPr>
          <p:blipFill rotWithShape="1">
            <a:blip r:embed="rId13">
              <a:alphaModFix/>
            </a:blip>
            <a:srcRect b="0" l="0" r="0" t="0"/>
            <a:stretch/>
          </p:blipFill>
          <p:spPr>
            <a:xfrm>
              <a:off x="3129301" y="2988635"/>
              <a:ext cx="2396304" cy="168710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4" name="Google Shape;84;p1"/>
            <p:cNvSpPr/>
            <p:nvPr/>
          </p:nvSpPr>
          <p:spPr>
            <a:xfrm>
              <a:off x="2897819" y="4454565"/>
              <a:ext cx="1306195" cy="2259965"/>
            </a:xfrm>
            <a:custGeom>
              <a:rect b="b" l="l" r="r" t="t"/>
              <a:pathLst>
                <a:path extrusionOk="0" h="2259965" w="1306195">
                  <a:moveTo>
                    <a:pt x="0" y="2259689"/>
                  </a:moveTo>
                  <a:lnTo>
                    <a:pt x="0" y="753216"/>
                  </a:lnTo>
                  <a:lnTo>
                    <a:pt x="1305992" y="0"/>
                  </a:lnTo>
                  <a:lnTo>
                    <a:pt x="1305992" y="1506462"/>
                  </a:lnTo>
                  <a:lnTo>
                    <a:pt x="0" y="2259689"/>
                  </a:lnTo>
                  <a:close/>
                </a:path>
              </a:pathLst>
            </a:custGeom>
            <a:solidFill>
              <a:srgbClr val="C88F5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5" name="Google Shape;85;p1"/>
            <p:cNvSpPr/>
            <p:nvPr/>
          </p:nvSpPr>
          <p:spPr>
            <a:xfrm>
              <a:off x="1591797" y="4454565"/>
              <a:ext cx="1306195" cy="2259965"/>
            </a:xfrm>
            <a:custGeom>
              <a:rect b="b" l="l" r="r" t="t"/>
              <a:pathLst>
                <a:path extrusionOk="0" h="2259965" w="1306195">
                  <a:moveTo>
                    <a:pt x="1305992" y="2259689"/>
                  </a:moveTo>
                  <a:lnTo>
                    <a:pt x="0" y="1506462"/>
                  </a:lnTo>
                  <a:lnTo>
                    <a:pt x="9" y="0"/>
                  </a:lnTo>
                  <a:lnTo>
                    <a:pt x="1306022" y="753216"/>
                  </a:lnTo>
                  <a:lnTo>
                    <a:pt x="1305992" y="2259689"/>
                  </a:lnTo>
                  <a:close/>
                </a:path>
              </a:pathLst>
            </a:custGeom>
            <a:solidFill>
              <a:srgbClr val="A66F4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6" name="Google Shape;86;p1"/>
            <p:cNvSpPr/>
            <p:nvPr/>
          </p:nvSpPr>
          <p:spPr>
            <a:xfrm>
              <a:off x="1591797" y="4454565"/>
              <a:ext cx="1306195" cy="781685"/>
            </a:xfrm>
            <a:custGeom>
              <a:rect b="b" l="l" r="r" t="t"/>
              <a:pathLst>
                <a:path extrusionOk="0" h="781685" w="1306195">
                  <a:moveTo>
                    <a:pt x="1305992" y="781145"/>
                  </a:moveTo>
                  <a:lnTo>
                    <a:pt x="0" y="27948"/>
                  </a:lnTo>
                  <a:lnTo>
                    <a:pt x="9" y="0"/>
                  </a:lnTo>
                  <a:lnTo>
                    <a:pt x="1306022" y="753216"/>
                  </a:lnTo>
                  <a:lnTo>
                    <a:pt x="1305992" y="781145"/>
                  </a:lnTo>
                  <a:close/>
                </a:path>
              </a:pathLst>
            </a:custGeom>
            <a:solidFill>
              <a:srgbClr val="66321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7" name="Google Shape;87;p1"/>
            <p:cNvSpPr/>
            <p:nvPr/>
          </p:nvSpPr>
          <p:spPr>
            <a:xfrm>
              <a:off x="1591797" y="3701289"/>
              <a:ext cx="2612390" cy="1506855"/>
            </a:xfrm>
            <a:custGeom>
              <a:rect b="b" l="l" r="r" t="t"/>
              <a:pathLst>
                <a:path extrusionOk="0" h="1506854" w="2612390">
                  <a:moveTo>
                    <a:pt x="1305992" y="1506492"/>
                  </a:moveTo>
                  <a:lnTo>
                    <a:pt x="0" y="753246"/>
                  </a:lnTo>
                  <a:lnTo>
                    <a:pt x="1305992" y="0"/>
                  </a:lnTo>
                  <a:lnTo>
                    <a:pt x="2611965" y="753246"/>
                  </a:lnTo>
                  <a:lnTo>
                    <a:pt x="1305992" y="1506492"/>
                  </a:lnTo>
                  <a:close/>
                </a:path>
              </a:pathLst>
            </a:custGeom>
            <a:solidFill>
              <a:srgbClr val="E9BD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88" name="Google Shape;88;p1"/>
            <p:cNvPicPr preferRelativeResize="0"/>
            <p:nvPr/>
          </p:nvPicPr>
          <p:blipFill rotWithShape="1">
            <a:blip r:embed="rId14">
              <a:alphaModFix/>
            </a:blip>
            <a:srcRect b="0" l="0" r="0" t="0"/>
            <a:stretch/>
          </p:blipFill>
          <p:spPr>
            <a:xfrm>
              <a:off x="2149874" y="3845182"/>
              <a:ext cx="1498835" cy="14633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" name="Google Shape;89;p1"/>
            <p:cNvPicPr preferRelativeResize="0"/>
            <p:nvPr/>
          </p:nvPicPr>
          <p:blipFill rotWithShape="1">
            <a:blip r:embed="rId15">
              <a:alphaModFix/>
            </a:blip>
            <a:srcRect b="0" l="0" r="0" t="0"/>
            <a:stretch/>
          </p:blipFill>
          <p:spPr>
            <a:xfrm>
              <a:off x="3097590" y="5353689"/>
              <a:ext cx="891380" cy="11032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0" name="Google Shape;90;p1"/>
          <p:cNvGrpSpPr/>
          <p:nvPr/>
        </p:nvGrpSpPr>
        <p:grpSpPr>
          <a:xfrm>
            <a:off x="304" y="6973410"/>
            <a:ext cx="4647924" cy="3314008"/>
            <a:chOff x="304" y="6973410"/>
            <a:chExt cx="4647924" cy="3314008"/>
          </a:xfrm>
        </p:grpSpPr>
        <p:sp>
          <p:nvSpPr>
            <p:cNvPr id="91" name="Google Shape;91;p1"/>
            <p:cNvSpPr/>
            <p:nvPr/>
          </p:nvSpPr>
          <p:spPr>
            <a:xfrm>
              <a:off x="304" y="8352903"/>
              <a:ext cx="4647565" cy="1934210"/>
            </a:xfrm>
            <a:custGeom>
              <a:rect b="b" l="l" r="r" t="t"/>
              <a:pathLst>
                <a:path extrusionOk="0" h="1934209" w="4647565">
                  <a:moveTo>
                    <a:pt x="4647476" y="1342720"/>
                  </a:moveTo>
                  <a:lnTo>
                    <a:pt x="2323554" y="0"/>
                  </a:lnTo>
                  <a:lnTo>
                    <a:pt x="0" y="1342720"/>
                  </a:lnTo>
                  <a:lnTo>
                    <a:pt x="0" y="1392682"/>
                  </a:lnTo>
                  <a:lnTo>
                    <a:pt x="937082" y="1934108"/>
                  </a:lnTo>
                  <a:lnTo>
                    <a:pt x="1023543" y="1934108"/>
                  </a:lnTo>
                  <a:lnTo>
                    <a:pt x="3710571" y="1934108"/>
                  </a:lnTo>
                  <a:lnTo>
                    <a:pt x="4647476" y="1392682"/>
                  </a:lnTo>
                  <a:lnTo>
                    <a:pt x="4647476" y="1342720"/>
                  </a:lnTo>
                  <a:close/>
                </a:path>
              </a:pathLst>
            </a:custGeom>
            <a:solidFill>
              <a:srgbClr val="B86B4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2" name="Google Shape;92;p1"/>
            <p:cNvSpPr/>
            <p:nvPr/>
          </p:nvSpPr>
          <p:spPr>
            <a:xfrm>
              <a:off x="170180" y="8500974"/>
              <a:ext cx="4423410" cy="1786255"/>
            </a:xfrm>
            <a:custGeom>
              <a:rect b="b" l="l" r="r" t="t"/>
              <a:pathLst>
                <a:path extrusionOk="0" h="1786254" w="4423410">
                  <a:moveTo>
                    <a:pt x="3352405" y="1786025"/>
                  </a:moveTo>
                  <a:lnTo>
                    <a:pt x="940526" y="1786025"/>
                  </a:lnTo>
                  <a:lnTo>
                    <a:pt x="0" y="1244608"/>
                  </a:lnTo>
                  <a:lnTo>
                    <a:pt x="0" y="861831"/>
                  </a:lnTo>
                  <a:lnTo>
                    <a:pt x="2153707" y="0"/>
                  </a:lnTo>
                  <a:lnTo>
                    <a:pt x="4422950" y="911351"/>
                  </a:lnTo>
                  <a:lnTo>
                    <a:pt x="4422950" y="1161943"/>
                  </a:lnTo>
                  <a:lnTo>
                    <a:pt x="3352405" y="1786025"/>
                  </a:lnTo>
                  <a:close/>
                </a:path>
              </a:pathLst>
            </a:custGeom>
            <a:solidFill>
              <a:srgbClr val="66321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3" name="Google Shape;93;p1"/>
            <p:cNvSpPr/>
            <p:nvPr/>
          </p:nvSpPr>
          <p:spPr>
            <a:xfrm>
              <a:off x="355" y="9408934"/>
              <a:ext cx="1287145" cy="878205"/>
            </a:xfrm>
            <a:custGeom>
              <a:rect b="b" l="l" r="r" t="t"/>
              <a:pathLst>
                <a:path extrusionOk="0" h="878204" w="1287145">
                  <a:moveTo>
                    <a:pt x="368858" y="220446"/>
                  </a:moveTo>
                  <a:lnTo>
                    <a:pt x="0" y="0"/>
                  </a:lnTo>
                  <a:lnTo>
                    <a:pt x="0" y="336651"/>
                  </a:lnTo>
                  <a:lnTo>
                    <a:pt x="368858" y="549770"/>
                  </a:lnTo>
                  <a:lnTo>
                    <a:pt x="368858" y="220446"/>
                  </a:lnTo>
                  <a:close/>
                </a:path>
                <a:path extrusionOk="0" h="878204" w="1287145">
                  <a:moveTo>
                    <a:pt x="1287132" y="757275"/>
                  </a:moveTo>
                  <a:lnTo>
                    <a:pt x="918286" y="544144"/>
                  </a:lnTo>
                  <a:lnTo>
                    <a:pt x="918286" y="867232"/>
                  </a:lnTo>
                  <a:lnTo>
                    <a:pt x="937056" y="878078"/>
                  </a:lnTo>
                  <a:lnTo>
                    <a:pt x="1287132" y="878078"/>
                  </a:lnTo>
                  <a:lnTo>
                    <a:pt x="1287132" y="757275"/>
                  </a:lnTo>
                  <a:close/>
                </a:path>
              </a:pathLst>
            </a:custGeom>
            <a:solidFill>
              <a:srgbClr val="E3985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4" name="Google Shape;94;p1"/>
            <p:cNvSpPr/>
            <p:nvPr/>
          </p:nvSpPr>
          <p:spPr>
            <a:xfrm>
              <a:off x="363" y="9382123"/>
              <a:ext cx="4647565" cy="904875"/>
            </a:xfrm>
            <a:custGeom>
              <a:rect b="b" l="l" r="r" t="t"/>
              <a:pathLst>
                <a:path extrusionOk="0" h="904875" w="4647565">
                  <a:moveTo>
                    <a:pt x="541361" y="353180"/>
                  </a:moveTo>
                  <a:lnTo>
                    <a:pt x="0" y="40387"/>
                  </a:lnTo>
                  <a:lnTo>
                    <a:pt x="0" y="0"/>
                  </a:lnTo>
                  <a:lnTo>
                    <a:pt x="541328" y="313790"/>
                  </a:lnTo>
                  <a:lnTo>
                    <a:pt x="541361" y="353180"/>
                  </a:lnTo>
                  <a:close/>
                </a:path>
                <a:path extrusionOk="0" h="904875" w="4647565">
                  <a:moveTo>
                    <a:pt x="3151470" y="904875"/>
                  </a:moveTo>
                  <a:lnTo>
                    <a:pt x="3081591" y="904875"/>
                  </a:lnTo>
                  <a:lnTo>
                    <a:pt x="4647425" y="0"/>
                  </a:lnTo>
                  <a:lnTo>
                    <a:pt x="4647425" y="40387"/>
                  </a:lnTo>
                  <a:lnTo>
                    <a:pt x="3151470" y="904875"/>
                  </a:lnTo>
                  <a:close/>
                </a:path>
                <a:path extrusionOk="0" h="904875" w="4647565">
                  <a:moveTo>
                    <a:pt x="1127023" y="691570"/>
                  </a:moveTo>
                  <a:lnTo>
                    <a:pt x="587541" y="379858"/>
                  </a:lnTo>
                  <a:lnTo>
                    <a:pt x="587953" y="340811"/>
                  </a:lnTo>
                  <a:lnTo>
                    <a:pt x="1129191" y="654544"/>
                  </a:lnTo>
                  <a:lnTo>
                    <a:pt x="1127023" y="691570"/>
                  </a:lnTo>
                  <a:close/>
                </a:path>
                <a:path extrusionOk="0" h="904875" w="4647565">
                  <a:moveTo>
                    <a:pt x="1566105" y="904875"/>
                  </a:moveTo>
                  <a:lnTo>
                    <a:pt x="1496199" y="904875"/>
                  </a:lnTo>
                  <a:lnTo>
                    <a:pt x="1184959" y="725043"/>
                  </a:lnTo>
                  <a:lnTo>
                    <a:pt x="1184482" y="684384"/>
                  </a:lnTo>
                  <a:lnTo>
                    <a:pt x="1566105" y="904875"/>
                  </a:lnTo>
                  <a:close/>
                </a:path>
              </a:pathLst>
            </a:custGeom>
            <a:solidFill>
              <a:srgbClr val="B86B4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5" name="Google Shape;95;p1"/>
            <p:cNvSpPr/>
            <p:nvPr/>
          </p:nvSpPr>
          <p:spPr>
            <a:xfrm>
              <a:off x="306" y="8039388"/>
              <a:ext cx="4647565" cy="2247900"/>
            </a:xfrm>
            <a:custGeom>
              <a:rect b="b" l="l" r="r" t="t"/>
              <a:pathLst>
                <a:path extrusionOk="0" h="2247900" w="4647565">
                  <a:moveTo>
                    <a:pt x="3081649" y="2247611"/>
                  </a:moveTo>
                  <a:lnTo>
                    <a:pt x="1566127" y="2247611"/>
                  </a:lnTo>
                  <a:lnTo>
                    <a:pt x="0" y="1342735"/>
                  </a:lnTo>
                  <a:lnTo>
                    <a:pt x="2323564" y="0"/>
                  </a:lnTo>
                  <a:lnTo>
                    <a:pt x="2865624" y="313207"/>
                  </a:lnTo>
                  <a:lnTo>
                    <a:pt x="2865558" y="368111"/>
                  </a:lnTo>
                  <a:lnTo>
                    <a:pt x="3454013" y="653155"/>
                  </a:lnTo>
                  <a:lnTo>
                    <a:pt x="3453150" y="716222"/>
                  </a:lnTo>
                  <a:lnTo>
                    <a:pt x="4050156" y="997608"/>
                  </a:lnTo>
                  <a:lnTo>
                    <a:pt x="4050575" y="1061686"/>
                  </a:lnTo>
                  <a:lnTo>
                    <a:pt x="4647483" y="1342735"/>
                  </a:lnTo>
                  <a:lnTo>
                    <a:pt x="3081649" y="2247611"/>
                  </a:lnTo>
                  <a:close/>
                </a:path>
              </a:pathLst>
            </a:custGeom>
            <a:solidFill>
              <a:srgbClr val="66321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6" name="Google Shape;96;p1"/>
            <p:cNvSpPr/>
            <p:nvPr/>
          </p:nvSpPr>
          <p:spPr>
            <a:xfrm>
              <a:off x="306" y="8039914"/>
              <a:ext cx="2865755" cy="1656080"/>
            </a:xfrm>
            <a:custGeom>
              <a:rect b="b" l="l" r="r" t="t"/>
              <a:pathLst>
                <a:path extrusionOk="0" h="1656079" w="2865755">
                  <a:moveTo>
                    <a:pt x="541665" y="1655704"/>
                  </a:moveTo>
                  <a:lnTo>
                    <a:pt x="0" y="1342711"/>
                  </a:lnTo>
                  <a:lnTo>
                    <a:pt x="2323901" y="0"/>
                  </a:lnTo>
                  <a:lnTo>
                    <a:pt x="2865558" y="312977"/>
                  </a:lnTo>
                  <a:lnTo>
                    <a:pt x="541665" y="1655704"/>
                  </a:lnTo>
                  <a:close/>
                </a:path>
              </a:pathLst>
            </a:custGeom>
            <a:solidFill>
              <a:srgbClr val="FFD4B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7" name="Google Shape;97;p1"/>
            <p:cNvSpPr/>
            <p:nvPr/>
          </p:nvSpPr>
          <p:spPr>
            <a:xfrm>
              <a:off x="587898" y="8380963"/>
              <a:ext cx="2865755" cy="1656080"/>
            </a:xfrm>
            <a:custGeom>
              <a:rect b="b" l="l" r="r" t="t"/>
              <a:pathLst>
                <a:path extrusionOk="0" h="1656079" w="2865754">
                  <a:moveTo>
                    <a:pt x="541648" y="1655704"/>
                  </a:moveTo>
                  <a:lnTo>
                    <a:pt x="0" y="1342727"/>
                  </a:lnTo>
                  <a:lnTo>
                    <a:pt x="2323893" y="0"/>
                  </a:lnTo>
                  <a:lnTo>
                    <a:pt x="2865558" y="312968"/>
                  </a:lnTo>
                  <a:lnTo>
                    <a:pt x="541648" y="1655704"/>
                  </a:lnTo>
                  <a:close/>
                </a:path>
              </a:pathLst>
            </a:custGeom>
            <a:solidFill>
              <a:srgbClr val="FFC39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8" name="Google Shape;98;p1"/>
            <p:cNvSpPr/>
            <p:nvPr/>
          </p:nvSpPr>
          <p:spPr>
            <a:xfrm>
              <a:off x="1185323" y="8723395"/>
              <a:ext cx="2865755" cy="1564005"/>
            </a:xfrm>
            <a:custGeom>
              <a:rect b="b" l="l" r="r" t="t"/>
              <a:pathLst>
                <a:path extrusionOk="0" h="1564004" w="2865754">
                  <a:moveTo>
                    <a:pt x="701014" y="1563604"/>
                  </a:moveTo>
                  <a:lnTo>
                    <a:pt x="382302" y="1563604"/>
                  </a:lnTo>
                  <a:lnTo>
                    <a:pt x="0" y="1342711"/>
                  </a:lnTo>
                  <a:lnTo>
                    <a:pt x="2323901" y="0"/>
                  </a:lnTo>
                  <a:lnTo>
                    <a:pt x="2865558" y="312952"/>
                  </a:lnTo>
                  <a:lnTo>
                    <a:pt x="701014" y="1563604"/>
                  </a:lnTo>
                  <a:close/>
                </a:path>
              </a:pathLst>
            </a:custGeom>
            <a:solidFill>
              <a:srgbClr val="FFB98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9" name="Google Shape;99;p1"/>
            <p:cNvSpPr/>
            <p:nvPr/>
          </p:nvSpPr>
          <p:spPr>
            <a:xfrm>
              <a:off x="1998373" y="9069155"/>
              <a:ext cx="2649855" cy="1217930"/>
            </a:xfrm>
            <a:custGeom>
              <a:rect b="b" l="l" r="r" t="t"/>
              <a:pathLst>
                <a:path extrusionOk="0" h="1217929" w="2649854">
                  <a:moveTo>
                    <a:pt x="1083316" y="1217844"/>
                  </a:moveTo>
                  <a:lnTo>
                    <a:pt x="0" y="1217844"/>
                  </a:lnTo>
                  <a:lnTo>
                    <a:pt x="2107750" y="0"/>
                  </a:lnTo>
                  <a:lnTo>
                    <a:pt x="2649415" y="312968"/>
                  </a:lnTo>
                  <a:lnTo>
                    <a:pt x="1083316" y="1217844"/>
                  </a:lnTo>
                  <a:close/>
                </a:path>
              </a:pathLst>
            </a:custGeom>
            <a:solidFill>
              <a:srgbClr val="FFC39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0" name="Google Shape;100;p1"/>
            <p:cNvSpPr/>
            <p:nvPr/>
          </p:nvSpPr>
          <p:spPr>
            <a:xfrm>
              <a:off x="121640" y="8118893"/>
              <a:ext cx="4321175" cy="2168525"/>
            </a:xfrm>
            <a:custGeom>
              <a:rect b="b" l="l" r="r" t="t"/>
              <a:pathLst>
                <a:path extrusionOk="0" h="2168525" w="4321175">
                  <a:moveTo>
                    <a:pt x="527469" y="1042085"/>
                  </a:moveTo>
                  <a:lnTo>
                    <a:pt x="0" y="1333347"/>
                  </a:lnTo>
                  <a:lnTo>
                    <a:pt x="23101" y="1346695"/>
                  </a:lnTo>
                  <a:lnTo>
                    <a:pt x="527469" y="1042085"/>
                  </a:lnTo>
                  <a:close/>
                </a:path>
                <a:path extrusionOk="0" h="2168525" w="4321175">
                  <a:moveTo>
                    <a:pt x="1192047" y="997737"/>
                  </a:moveTo>
                  <a:lnTo>
                    <a:pt x="285559" y="1498307"/>
                  </a:lnTo>
                  <a:lnTo>
                    <a:pt x="325247" y="1521244"/>
                  </a:lnTo>
                  <a:lnTo>
                    <a:pt x="1192047" y="997737"/>
                  </a:lnTo>
                  <a:close/>
                </a:path>
                <a:path extrusionOk="0" h="2168525" w="4321175">
                  <a:moveTo>
                    <a:pt x="1646567" y="1135291"/>
                  </a:moveTo>
                  <a:lnTo>
                    <a:pt x="1591119" y="1160195"/>
                  </a:lnTo>
                  <a:lnTo>
                    <a:pt x="1535734" y="1188250"/>
                  </a:lnTo>
                  <a:lnTo>
                    <a:pt x="1473530" y="1222616"/>
                  </a:lnTo>
                  <a:lnTo>
                    <a:pt x="1412684" y="1259370"/>
                  </a:lnTo>
                  <a:lnTo>
                    <a:pt x="1360728" y="1293342"/>
                  </a:lnTo>
                  <a:lnTo>
                    <a:pt x="1324800" y="1318806"/>
                  </a:lnTo>
                  <a:lnTo>
                    <a:pt x="1311440" y="1328928"/>
                  </a:lnTo>
                  <a:lnTo>
                    <a:pt x="1315491" y="1327264"/>
                  </a:lnTo>
                  <a:lnTo>
                    <a:pt x="1366875" y="1303997"/>
                  </a:lnTo>
                  <a:lnTo>
                    <a:pt x="1422260" y="1275943"/>
                  </a:lnTo>
                  <a:lnTo>
                    <a:pt x="1484477" y="1241602"/>
                  </a:lnTo>
                  <a:lnTo>
                    <a:pt x="1545323" y="1204861"/>
                  </a:lnTo>
                  <a:lnTo>
                    <a:pt x="1597291" y="1170901"/>
                  </a:lnTo>
                  <a:lnTo>
                    <a:pt x="1633207" y="1145425"/>
                  </a:lnTo>
                  <a:lnTo>
                    <a:pt x="1646567" y="1135291"/>
                  </a:lnTo>
                  <a:close/>
                </a:path>
                <a:path extrusionOk="0" h="2168525" w="4321175">
                  <a:moveTo>
                    <a:pt x="1718932" y="1272514"/>
                  </a:moveTo>
                  <a:lnTo>
                    <a:pt x="786295" y="1787626"/>
                  </a:lnTo>
                  <a:lnTo>
                    <a:pt x="827125" y="1811223"/>
                  </a:lnTo>
                  <a:lnTo>
                    <a:pt x="1718932" y="1272514"/>
                  </a:lnTo>
                  <a:close/>
                </a:path>
                <a:path extrusionOk="0" h="2168525" w="4321175">
                  <a:moveTo>
                    <a:pt x="1806397" y="1675587"/>
                  </a:moveTo>
                  <a:lnTo>
                    <a:pt x="1185633" y="2018360"/>
                  </a:lnTo>
                  <a:lnTo>
                    <a:pt x="1212811" y="2034070"/>
                  </a:lnTo>
                  <a:lnTo>
                    <a:pt x="1806397" y="1675587"/>
                  </a:lnTo>
                  <a:close/>
                </a:path>
                <a:path extrusionOk="0" h="2168525" w="4321175">
                  <a:moveTo>
                    <a:pt x="1928075" y="404749"/>
                  </a:moveTo>
                  <a:lnTo>
                    <a:pt x="1872640" y="429666"/>
                  </a:lnTo>
                  <a:lnTo>
                    <a:pt x="1817255" y="457720"/>
                  </a:lnTo>
                  <a:lnTo>
                    <a:pt x="1755038" y="492086"/>
                  </a:lnTo>
                  <a:lnTo>
                    <a:pt x="1694205" y="528828"/>
                  </a:lnTo>
                  <a:lnTo>
                    <a:pt x="1642237" y="562800"/>
                  </a:lnTo>
                  <a:lnTo>
                    <a:pt x="1606308" y="588264"/>
                  </a:lnTo>
                  <a:lnTo>
                    <a:pt x="1592948" y="598385"/>
                  </a:lnTo>
                  <a:lnTo>
                    <a:pt x="1597012" y="596722"/>
                  </a:lnTo>
                  <a:lnTo>
                    <a:pt x="1648383" y="573443"/>
                  </a:lnTo>
                  <a:lnTo>
                    <a:pt x="1703768" y="545401"/>
                  </a:lnTo>
                  <a:lnTo>
                    <a:pt x="1765985" y="511048"/>
                  </a:lnTo>
                  <a:lnTo>
                    <a:pt x="1826831" y="474332"/>
                  </a:lnTo>
                  <a:lnTo>
                    <a:pt x="1878799" y="440359"/>
                  </a:lnTo>
                  <a:lnTo>
                    <a:pt x="1914728" y="414883"/>
                  </a:lnTo>
                  <a:lnTo>
                    <a:pt x="1928075" y="404749"/>
                  </a:lnTo>
                  <a:close/>
                </a:path>
                <a:path extrusionOk="0" h="2168525" w="4321175">
                  <a:moveTo>
                    <a:pt x="2232545" y="1681302"/>
                  </a:moveTo>
                  <a:lnTo>
                    <a:pt x="2177084" y="1706219"/>
                  </a:lnTo>
                  <a:lnTo>
                    <a:pt x="2121712" y="1734248"/>
                  </a:lnTo>
                  <a:lnTo>
                    <a:pt x="2059495" y="1768614"/>
                  </a:lnTo>
                  <a:lnTo>
                    <a:pt x="1998662" y="1805381"/>
                  </a:lnTo>
                  <a:lnTo>
                    <a:pt x="1946706" y="1839353"/>
                  </a:lnTo>
                  <a:lnTo>
                    <a:pt x="1910778" y="1864817"/>
                  </a:lnTo>
                  <a:lnTo>
                    <a:pt x="1897418" y="1874939"/>
                  </a:lnTo>
                  <a:lnTo>
                    <a:pt x="1901469" y="1873275"/>
                  </a:lnTo>
                  <a:lnTo>
                    <a:pt x="1952840" y="1849996"/>
                  </a:lnTo>
                  <a:lnTo>
                    <a:pt x="2008238" y="1821967"/>
                  </a:lnTo>
                  <a:lnTo>
                    <a:pt x="2070455" y="1787613"/>
                  </a:lnTo>
                  <a:lnTo>
                    <a:pt x="2131301" y="1750885"/>
                  </a:lnTo>
                  <a:lnTo>
                    <a:pt x="2183257" y="1716913"/>
                  </a:lnTo>
                  <a:lnTo>
                    <a:pt x="2219185" y="1691449"/>
                  </a:lnTo>
                  <a:lnTo>
                    <a:pt x="2232545" y="1681302"/>
                  </a:lnTo>
                  <a:close/>
                </a:path>
                <a:path extrusionOk="0" h="2168525" w="4321175">
                  <a:moveTo>
                    <a:pt x="2370353" y="17640"/>
                  </a:moveTo>
                  <a:lnTo>
                    <a:pt x="2339822" y="0"/>
                  </a:lnTo>
                  <a:lnTo>
                    <a:pt x="1192047" y="680669"/>
                  </a:lnTo>
                  <a:lnTo>
                    <a:pt x="2370353" y="17640"/>
                  </a:lnTo>
                  <a:close/>
                </a:path>
                <a:path extrusionOk="0" h="2168525" w="4321175">
                  <a:moveTo>
                    <a:pt x="2796324" y="1857235"/>
                  </a:moveTo>
                  <a:lnTo>
                    <a:pt x="2233345" y="2168118"/>
                  </a:lnTo>
                  <a:lnTo>
                    <a:pt x="2281567" y="2168118"/>
                  </a:lnTo>
                  <a:lnTo>
                    <a:pt x="2796324" y="1857235"/>
                  </a:lnTo>
                  <a:close/>
                </a:path>
                <a:path extrusionOk="0" h="2168525" w="4321175">
                  <a:moveTo>
                    <a:pt x="2958046" y="357200"/>
                  </a:moveTo>
                  <a:lnTo>
                    <a:pt x="2939783" y="346659"/>
                  </a:lnTo>
                  <a:lnTo>
                    <a:pt x="2253615" y="753579"/>
                  </a:lnTo>
                  <a:lnTo>
                    <a:pt x="2958046" y="357200"/>
                  </a:lnTo>
                  <a:close/>
                </a:path>
                <a:path extrusionOk="0" h="2168525" w="4321175">
                  <a:moveTo>
                    <a:pt x="3267570" y="536054"/>
                  </a:moveTo>
                  <a:lnTo>
                    <a:pt x="3239960" y="520090"/>
                  </a:lnTo>
                  <a:lnTo>
                    <a:pt x="2202624" y="1135291"/>
                  </a:lnTo>
                  <a:lnTo>
                    <a:pt x="3267570" y="536054"/>
                  </a:lnTo>
                  <a:close/>
                </a:path>
                <a:path extrusionOk="0" h="2168525" w="4321175">
                  <a:moveTo>
                    <a:pt x="3827094" y="859332"/>
                  </a:moveTo>
                  <a:lnTo>
                    <a:pt x="3800259" y="843826"/>
                  </a:lnTo>
                  <a:lnTo>
                    <a:pt x="2791993" y="1441780"/>
                  </a:lnTo>
                  <a:lnTo>
                    <a:pt x="3827094" y="859332"/>
                  </a:lnTo>
                  <a:close/>
                </a:path>
                <a:path extrusionOk="0" h="2168525" w="4321175">
                  <a:moveTo>
                    <a:pt x="4320806" y="1144600"/>
                  </a:moveTo>
                  <a:lnTo>
                    <a:pt x="4278795" y="1120317"/>
                  </a:lnTo>
                  <a:lnTo>
                    <a:pt x="2700286" y="2056447"/>
                  </a:lnTo>
                  <a:lnTo>
                    <a:pt x="4320806" y="1144600"/>
                  </a:lnTo>
                  <a:close/>
                </a:path>
              </a:pathLst>
            </a:custGeom>
            <a:solidFill>
              <a:srgbClr val="ECAC7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01" name="Google Shape;101;p1"/>
            <p:cNvPicPr preferRelativeResize="0"/>
            <p:nvPr/>
          </p:nvPicPr>
          <p:blipFill rotWithShape="1">
            <a:blip r:embed="rId16">
              <a:alphaModFix/>
            </a:blip>
            <a:srcRect b="0" l="0" r="0" t="0"/>
            <a:stretch/>
          </p:blipFill>
          <p:spPr>
            <a:xfrm>
              <a:off x="2102846" y="9083927"/>
              <a:ext cx="167565" cy="9680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2" name="Google Shape;102;p1"/>
            <p:cNvSpPr/>
            <p:nvPr/>
          </p:nvSpPr>
          <p:spPr>
            <a:xfrm>
              <a:off x="893406" y="8816288"/>
              <a:ext cx="2768600" cy="1162050"/>
            </a:xfrm>
            <a:custGeom>
              <a:rect b="b" l="l" r="r" t="t"/>
              <a:pathLst>
                <a:path extrusionOk="0" h="1162050" w="2768600">
                  <a:moveTo>
                    <a:pt x="635901" y="0"/>
                  </a:moveTo>
                  <a:lnTo>
                    <a:pt x="575170" y="30365"/>
                  </a:lnTo>
                  <a:lnTo>
                    <a:pt x="533463" y="52057"/>
                  </a:lnTo>
                  <a:lnTo>
                    <a:pt x="509778" y="64757"/>
                  </a:lnTo>
                  <a:lnTo>
                    <a:pt x="484390" y="78257"/>
                  </a:lnTo>
                  <a:lnTo>
                    <a:pt x="429945" y="108000"/>
                  </a:lnTo>
                  <a:lnTo>
                    <a:pt x="312483" y="174205"/>
                  </a:lnTo>
                  <a:lnTo>
                    <a:pt x="196456" y="242938"/>
                  </a:lnTo>
                  <a:lnTo>
                    <a:pt x="143484" y="275259"/>
                  </a:lnTo>
                  <a:lnTo>
                    <a:pt x="119113" y="290512"/>
                  </a:lnTo>
                  <a:lnTo>
                    <a:pt x="96291" y="304673"/>
                  </a:lnTo>
                  <a:lnTo>
                    <a:pt x="56654" y="329971"/>
                  </a:lnTo>
                  <a:lnTo>
                    <a:pt x="26289" y="349821"/>
                  </a:lnTo>
                  <a:lnTo>
                    <a:pt x="6845" y="362775"/>
                  </a:lnTo>
                  <a:lnTo>
                    <a:pt x="0" y="367411"/>
                  </a:lnTo>
                  <a:lnTo>
                    <a:pt x="7442" y="363791"/>
                  </a:lnTo>
                  <a:lnTo>
                    <a:pt x="28359" y="353415"/>
                  </a:lnTo>
                  <a:lnTo>
                    <a:pt x="60718" y="337019"/>
                  </a:lnTo>
                  <a:lnTo>
                    <a:pt x="102425" y="315302"/>
                  </a:lnTo>
                  <a:lnTo>
                    <a:pt x="126111" y="302615"/>
                  </a:lnTo>
                  <a:lnTo>
                    <a:pt x="151485" y="289128"/>
                  </a:lnTo>
                  <a:lnTo>
                    <a:pt x="205943" y="259372"/>
                  </a:lnTo>
                  <a:lnTo>
                    <a:pt x="323430" y="193179"/>
                  </a:lnTo>
                  <a:lnTo>
                    <a:pt x="439445" y="124472"/>
                  </a:lnTo>
                  <a:lnTo>
                    <a:pt x="492429" y="92176"/>
                  </a:lnTo>
                  <a:lnTo>
                    <a:pt x="516801" y="76923"/>
                  </a:lnTo>
                  <a:lnTo>
                    <a:pt x="539610" y="62763"/>
                  </a:lnTo>
                  <a:lnTo>
                    <a:pt x="579247" y="37452"/>
                  </a:lnTo>
                  <a:lnTo>
                    <a:pt x="609612" y="17602"/>
                  </a:lnTo>
                  <a:lnTo>
                    <a:pt x="629056" y="4635"/>
                  </a:lnTo>
                  <a:lnTo>
                    <a:pt x="635901" y="0"/>
                  </a:lnTo>
                  <a:close/>
                </a:path>
                <a:path extrusionOk="0" h="1162050" w="2768600">
                  <a:moveTo>
                    <a:pt x="2246477" y="351028"/>
                  </a:moveTo>
                  <a:lnTo>
                    <a:pt x="2185746" y="381368"/>
                  </a:lnTo>
                  <a:lnTo>
                    <a:pt x="2144026" y="403059"/>
                  </a:lnTo>
                  <a:lnTo>
                    <a:pt x="2120354" y="415759"/>
                  </a:lnTo>
                  <a:lnTo>
                    <a:pt x="2094966" y="429260"/>
                  </a:lnTo>
                  <a:lnTo>
                    <a:pt x="2040521" y="459016"/>
                  </a:lnTo>
                  <a:lnTo>
                    <a:pt x="1923059" y="525221"/>
                  </a:lnTo>
                  <a:lnTo>
                    <a:pt x="1807044" y="593953"/>
                  </a:lnTo>
                  <a:lnTo>
                    <a:pt x="1754060" y="626275"/>
                  </a:lnTo>
                  <a:lnTo>
                    <a:pt x="1729689" y="641527"/>
                  </a:lnTo>
                  <a:lnTo>
                    <a:pt x="1706854" y="655688"/>
                  </a:lnTo>
                  <a:lnTo>
                    <a:pt x="1667217" y="680986"/>
                  </a:lnTo>
                  <a:lnTo>
                    <a:pt x="1636864" y="700824"/>
                  </a:lnTo>
                  <a:lnTo>
                    <a:pt x="1617433" y="713778"/>
                  </a:lnTo>
                  <a:lnTo>
                    <a:pt x="1610588" y="718413"/>
                  </a:lnTo>
                  <a:lnTo>
                    <a:pt x="1618018" y="714794"/>
                  </a:lnTo>
                  <a:lnTo>
                    <a:pt x="1638947" y="704430"/>
                  </a:lnTo>
                  <a:lnTo>
                    <a:pt x="1671294" y="688035"/>
                  </a:lnTo>
                  <a:lnTo>
                    <a:pt x="1713001" y="666330"/>
                  </a:lnTo>
                  <a:lnTo>
                    <a:pt x="1736674" y="653630"/>
                  </a:lnTo>
                  <a:lnTo>
                    <a:pt x="1762061" y="640143"/>
                  </a:lnTo>
                  <a:lnTo>
                    <a:pt x="1816531" y="610400"/>
                  </a:lnTo>
                  <a:lnTo>
                    <a:pt x="1933994" y="544207"/>
                  </a:lnTo>
                  <a:lnTo>
                    <a:pt x="2050034" y="475500"/>
                  </a:lnTo>
                  <a:lnTo>
                    <a:pt x="2103005" y="443191"/>
                  </a:lnTo>
                  <a:lnTo>
                    <a:pt x="2127364" y="427926"/>
                  </a:lnTo>
                  <a:lnTo>
                    <a:pt x="2150186" y="413753"/>
                  </a:lnTo>
                  <a:lnTo>
                    <a:pt x="2189835" y="388467"/>
                  </a:lnTo>
                  <a:lnTo>
                    <a:pt x="2220201" y="368617"/>
                  </a:lnTo>
                  <a:lnTo>
                    <a:pt x="2239632" y="355663"/>
                  </a:lnTo>
                  <a:lnTo>
                    <a:pt x="2246477" y="351028"/>
                  </a:lnTo>
                  <a:close/>
                </a:path>
                <a:path extrusionOk="0" h="1162050" w="2768600">
                  <a:moveTo>
                    <a:pt x="2768269" y="794486"/>
                  </a:moveTo>
                  <a:lnTo>
                    <a:pt x="2707551" y="824852"/>
                  </a:lnTo>
                  <a:lnTo>
                    <a:pt x="2665831" y="846556"/>
                  </a:lnTo>
                  <a:lnTo>
                    <a:pt x="2642158" y="859256"/>
                  </a:lnTo>
                  <a:lnTo>
                    <a:pt x="2616771" y="872731"/>
                  </a:lnTo>
                  <a:lnTo>
                    <a:pt x="2562314" y="902487"/>
                  </a:lnTo>
                  <a:lnTo>
                    <a:pt x="2444864" y="968692"/>
                  </a:lnTo>
                  <a:lnTo>
                    <a:pt x="2328849" y="1037424"/>
                  </a:lnTo>
                  <a:lnTo>
                    <a:pt x="2275878" y="1069746"/>
                  </a:lnTo>
                  <a:lnTo>
                    <a:pt x="2251494" y="1084986"/>
                  </a:lnTo>
                  <a:lnTo>
                    <a:pt x="2228672" y="1099146"/>
                  </a:lnTo>
                  <a:lnTo>
                    <a:pt x="2189035" y="1124458"/>
                  </a:lnTo>
                  <a:lnTo>
                    <a:pt x="2158669" y="1144295"/>
                  </a:lnTo>
                  <a:lnTo>
                    <a:pt x="2139226" y="1157262"/>
                  </a:lnTo>
                  <a:lnTo>
                    <a:pt x="2132380" y="1161897"/>
                  </a:lnTo>
                  <a:lnTo>
                    <a:pt x="2139810" y="1158278"/>
                  </a:lnTo>
                  <a:lnTo>
                    <a:pt x="2160740" y="1147902"/>
                  </a:lnTo>
                  <a:lnTo>
                    <a:pt x="2193099" y="1131506"/>
                  </a:lnTo>
                  <a:lnTo>
                    <a:pt x="2234806" y="1109814"/>
                  </a:lnTo>
                  <a:lnTo>
                    <a:pt x="2258479" y="1097102"/>
                  </a:lnTo>
                  <a:lnTo>
                    <a:pt x="2283866" y="1083602"/>
                  </a:lnTo>
                  <a:lnTo>
                    <a:pt x="2338336" y="1053858"/>
                  </a:lnTo>
                  <a:lnTo>
                    <a:pt x="2455799" y="987679"/>
                  </a:lnTo>
                  <a:lnTo>
                    <a:pt x="2571839" y="918972"/>
                  </a:lnTo>
                  <a:lnTo>
                    <a:pt x="2624810" y="886663"/>
                  </a:lnTo>
                  <a:lnTo>
                    <a:pt x="2649182" y="871410"/>
                  </a:lnTo>
                  <a:lnTo>
                    <a:pt x="2672003" y="857237"/>
                  </a:lnTo>
                  <a:lnTo>
                    <a:pt x="2711627" y="831938"/>
                  </a:lnTo>
                  <a:lnTo>
                    <a:pt x="2741993" y="812088"/>
                  </a:lnTo>
                  <a:lnTo>
                    <a:pt x="2761424" y="799122"/>
                  </a:lnTo>
                  <a:lnTo>
                    <a:pt x="2768269" y="794486"/>
                  </a:lnTo>
                  <a:close/>
                </a:path>
              </a:pathLst>
            </a:custGeom>
            <a:solidFill>
              <a:srgbClr val="ECAC7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3" name="Google Shape;103;p1"/>
            <p:cNvSpPr/>
            <p:nvPr/>
          </p:nvSpPr>
          <p:spPr>
            <a:xfrm>
              <a:off x="136509" y="8166262"/>
              <a:ext cx="1032510" cy="1789430"/>
            </a:xfrm>
            <a:custGeom>
              <a:rect b="b" l="l" r="r" t="t"/>
              <a:pathLst>
                <a:path extrusionOk="0" h="1789429" w="1032510">
                  <a:moveTo>
                    <a:pt x="1032286" y="1789278"/>
                  </a:moveTo>
                  <a:lnTo>
                    <a:pt x="0" y="1192860"/>
                  </a:lnTo>
                  <a:lnTo>
                    <a:pt x="24" y="0"/>
                  </a:lnTo>
                  <a:lnTo>
                    <a:pt x="1032311" y="596417"/>
                  </a:lnTo>
                  <a:lnTo>
                    <a:pt x="1032286" y="1789278"/>
                  </a:lnTo>
                  <a:close/>
                </a:path>
              </a:pathLst>
            </a:custGeom>
            <a:solidFill>
              <a:srgbClr val="A66F4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4" name="Google Shape;104;p1"/>
            <p:cNvSpPr/>
            <p:nvPr/>
          </p:nvSpPr>
          <p:spPr>
            <a:xfrm>
              <a:off x="136499" y="8166264"/>
              <a:ext cx="1032510" cy="1610360"/>
            </a:xfrm>
            <a:custGeom>
              <a:rect b="b" l="l" r="r" t="t"/>
              <a:pathLst>
                <a:path extrusionOk="0" h="1610359" w="1032510">
                  <a:moveTo>
                    <a:pt x="431342" y="1089787"/>
                  </a:moveTo>
                  <a:lnTo>
                    <a:pt x="414972" y="1080338"/>
                  </a:lnTo>
                  <a:lnTo>
                    <a:pt x="414972" y="1099172"/>
                  </a:lnTo>
                  <a:lnTo>
                    <a:pt x="414972" y="1300607"/>
                  </a:lnTo>
                  <a:lnTo>
                    <a:pt x="240271" y="1199680"/>
                  </a:lnTo>
                  <a:lnTo>
                    <a:pt x="240271" y="998245"/>
                  </a:lnTo>
                  <a:lnTo>
                    <a:pt x="414972" y="1099172"/>
                  </a:lnTo>
                  <a:lnTo>
                    <a:pt x="414972" y="1080338"/>
                  </a:lnTo>
                  <a:lnTo>
                    <a:pt x="272923" y="998245"/>
                  </a:lnTo>
                  <a:lnTo>
                    <a:pt x="223901" y="969911"/>
                  </a:lnTo>
                  <a:lnTo>
                    <a:pt x="223901" y="1209090"/>
                  </a:lnTo>
                  <a:lnTo>
                    <a:pt x="431342" y="1328940"/>
                  </a:lnTo>
                  <a:lnTo>
                    <a:pt x="431342" y="1300607"/>
                  </a:lnTo>
                  <a:lnTo>
                    <a:pt x="431342" y="1089787"/>
                  </a:lnTo>
                  <a:close/>
                </a:path>
                <a:path extrusionOk="0" h="1610359" w="1032510">
                  <a:moveTo>
                    <a:pt x="675132" y="1230642"/>
                  </a:moveTo>
                  <a:lnTo>
                    <a:pt x="658761" y="1221181"/>
                  </a:lnTo>
                  <a:lnTo>
                    <a:pt x="658761" y="1240040"/>
                  </a:lnTo>
                  <a:lnTo>
                    <a:pt x="658761" y="1441462"/>
                  </a:lnTo>
                  <a:lnTo>
                    <a:pt x="484073" y="1340523"/>
                  </a:lnTo>
                  <a:lnTo>
                    <a:pt x="484073" y="1139088"/>
                  </a:lnTo>
                  <a:lnTo>
                    <a:pt x="658761" y="1240040"/>
                  </a:lnTo>
                  <a:lnTo>
                    <a:pt x="658761" y="1221181"/>
                  </a:lnTo>
                  <a:lnTo>
                    <a:pt x="516724" y="1139088"/>
                  </a:lnTo>
                  <a:lnTo>
                    <a:pt x="467702" y="1110767"/>
                  </a:lnTo>
                  <a:lnTo>
                    <a:pt x="467702" y="1349946"/>
                  </a:lnTo>
                  <a:lnTo>
                    <a:pt x="675132" y="1469783"/>
                  </a:lnTo>
                  <a:lnTo>
                    <a:pt x="675132" y="1441462"/>
                  </a:lnTo>
                  <a:lnTo>
                    <a:pt x="675132" y="1230642"/>
                  </a:lnTo>
                  <a:close/>
                </a:path>
                <a:path extrusionOk="0" h="1610359" w="1032510">
                  <a:moveTo>
                    <a:pt x="917829" y="1370838"/>
                  </a:moveTo>
                  <a:lnTo>
                    <a:pt x="901471" y="1361389"/>
                  </a:lnTo>
                  <a:lnTo>
                    <a:pt x="901471" y="1380261"/>
                  </a:lnTo>
                  <a:lnTo>
                    <a:pt x="901458" y="1581696"/>
                  </a:lnTo>
                  <a:lnTo>
                    <a:pt x="726757" y="1480756"/>
                  </a:lnTo>
                  <a:lnTo>
                    <a:pt x="726757" y="1279309"/>
                  </a:lnTo>
                  <a:lnTo>
                    <a:pt x="901471" y="1380261"/>
                  </a:lnTo>
                  <a:lnTo>
                    <a:pt x="901471" y="1361389"/>
                  </a:lnTo>
                  <a:lnTo>
                    <a:pt x="759396" y="1279309"/>
                  </a:lnTo>
                  <a:lnTo>
                    <a:pt x="710399" y="1251013"/>
                  </a:lnTo>
                  <a:lnTo>
                    <a:pt x="710387" y="1490179"/>
                  </a:lnTo>
                  <a:lnTo>
                    <a:pt x="917829" y="1610004"/>
                  </a:lnTo>
                  <a:lnTo>
                    <a:pt x="917829" y="1581696"/>
                  </a:lnTo>
                  <a:lnTo>
                    <a:pt x="917829" y="1370838"/>
                  </a:lnTo>
                  <a:close/>
                </a:path>
                <a:path extrusionOk="0" h="1610359" w="1032510">
                  <a:moveTo>
                    <a:pt x="1032319" y="596417"/>
                  </a:moveTo>
                  <a:lnTo>
                    <a:pt x="25" y="0"/>
                  </a:lnTo>
                  <a:lnTo>
                    <a:pt x="0" y="22123"/>
                  </a:lnTo>
                  <a:lnTo>
                    <a:pt x="1032294" y="618540"/>
                  </a:lnTo>
                  <a:lnTo>
                    <a:pt x="1032319" y="596417"/>
                  </a:lnTo>
                  <a:close/>
                </a:path>
              </a:pathLst>
            </a:custGeom>
            <a:solidFill>
              <a:srgbClr val="66321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05" name="Google Shape;105;p1"/>
            <p:cNvPicPr preferRelativeResize="0"/>
            <p:nvPr/>
          </p:nvPicPr>
          <p:blipFill rotWithShape="1">
            <a:blip r:embed="rId17">
              <a:alphaModFix/>
            </a:blip>
            <a:srcRect b="0" l="0" r="0" t="0"/>
            <a:stretch/>
          </p:blipFill>
          <p:spPr>
            <a:xfrm>
              <a:off x="403624" y="9219005"/>
              <a:ext cx="121006" cy="2163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6" name="Google Shape;106;p1"/>
            <p:cNvPicPr preferRelativeResize="0"/>
            <p:nvPr/>
          </p:nvPicPr>
          <p:blipFill rotWithShape="1">
            <a:blip r:embed="rId18">
              <a:alphaModFix/>
            </a:blip>
            <a:srcRect b="0" l="0" r="0" t="0"/>
            <a:stretch/>
          </p:blipFill>
          <p:spPr>
            <a:xfrm>
              <a:off x="646902" y="9344391"/>
              <a:ext cx="122041" cy="204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" name="Google Shape;107;p1"/>
            <p:cNvPicPr preferRelativeResize="0"/>
            <p:nvPr/>
          </p:nvPicPr>
          <p:blipFill rotWithShape="1">
            <a:blip r:embed="rId19">
              <a:alphaModFix/>
            </a:blip>
            <a:srcRect b="0" l="0" r="0" t="0"/>
            <a:stretch/>
          </p:blipFill>
          <p:spPr>
            <a:xfrm>
              <a:off x="883608" y="9507444"/>
              <a:ext cx="129064" cy="17113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8" name="Google Shape;108;p1"/>
            <p:cNvSpPr/>
            <p:nvPr/>
          </p:nvSpPr>
          <p:spPr>
            <a:xfrm>
              <a:off x="1168820" y="7569852"/>
              <a:ext cx="2065020" cy="2385695"/>
            </a:xfrm>
            <a:custGeom>
              <a:rect b="b" l="l" r="r" t="t"/>
              <a:pathLst>
                <a:path extrusionOk="0" h="2385695" w="2065020">
                  <a:moveTo>
                    <a:pt x="8" y="2385688"/>
                  </a:moveTo>
                  <a:lnTo>
                    <a:pt x="0" y="1192827"/>
                  </a:lnTo>
                  <a:lnTo>
                    <a:pt x="1032237" y="596434"/>
                  </a:lnTo>
                  <a:lnTo>
                    <a:pt x="2064548" y="0"/>
                  </a:lnTo>
                  <a:lnTo>
                    <a:pt x="2064548" y="1192852"/>
                  </a:lnTo>
                  <a:lnTo>
                    <a:pt x="1032303" y="1789245"/>
                  </a:lnTo>
                  <a:lnTo>
                    <a:pt x="8" y="2385688"/>
                  </a:lnTo>
                  <a:close/>
                </a:path>
              </a:pathLst>
            </a:custGeom>
            <a:solidFill>
              <a:srgbClr val="C88F5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9" name="Google Shape;109;p1"/>
            <p:cNvSpPr/>
            <p:nvPr/>
          </p:nvSpPr>
          <p:spPr>
            <a:xfrm>
              <a:off x="554819" y="8430081"/>
              <a:ext cx="153035" cy="400685"/>
            </a:xfrm>
            <a:custGeom>
              <a:rect b="b" l="l" r="r" t="t"/>
              <a:pathLst>
                <a:path extrusionOk="0" h="400684" w="153034">
                  <a:moveTo>
                    <a:pt x="152549" y="400179"/>
                  </a:moveTo>
                  <a:lnTo>
                    <a:pt x="0" y="312039"/>
                  </a:lnTo>
                  <a:lnTo>
                    <a:pt x="8" y="0"/>
                  </a:lnTo>
                  <a:lnTo>
                    <a:pt x="152549" y="88131"/>
                  </a:lnTo>
                  <a:lnTo>
                    <a:pt x="152549" y="400179"/>
                  </a:lnTo>
                  <a:close/>
                </a:path>
              </a:pathLst>
            </a:custGeom>
            <a:solidFill>
              <a:srgbClr val="C3A2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0" name="Google Shape;110;p1"/>
            <p:cNvSpPr/>
            <p:nvPr/>
          </p:nvSpPr>
          <p:spPr>
            <a:xfrm>
              <a:off x="554827" y="8408469"/>
              <a:ext cx="153035" cy="109855"/>
            </a:xfrm>
            <a:custGeom>
              <a:rect b="b" l="l" r="r" t="t"/>
              <a:pathLst>
                <a:path extrusionOk="0" h="109854" w="153034">
                  <a:moveTo>
                    <a:pt x="152541" y="109742"/>
                  </a:moveTo>
                  <a:lnTo>
                    <a:pt x="0" y="21611"/>
                  </a:lnTo>
                  <a:lnTo>
                    <a:pt x="0" y="0"/>
                  </a:lnTo>
                  <a:lnTo>
                    <a:pt x="152541" y="88131"/>
                  </a:lnTo>
                  <a:lnTo>
                    <a:pt x="152541" y="109742"/>
                  </a:lnTo>
                  <a:close/>
                </a:path>
              </a:pathLst>
            </a:custGeom>
            <a:solidFill>
              <a:srgbClr val="B08E7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11" name="Google Shape;111;p1"/>
            <p:cNvPicPr preferRelativeResize="0"/>
            <p:nvPr/>
          </p:nvPicPr>
          <p:blipFill rotWithShape="1">
            <a:blip r:embed="rId20">
              <a:alphaModFix/>
            </a:blip>
            <a:srcRect b="0" l="0" r="0" t="0"/>
            <a:stretch/>
          </p:blipFill>
          <p:spPr>
            <a:xfrm>
              <a:off x="2197172" y="7952267"/>
              <a:ext cx="916373" cy="12730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2" name="Google Shape;112;p1"/>
            <p:cNvSpPr/>
            <p:nvPr/>
          </p:nvSpPr>
          <p:spPr>
            <a:xfrm>
              <a:off x="136509" y="6973410"/>
              <a:ext cx="3096895" cy="1789430"/>
            </a:xfrm>
            <a:custGeom>
              <a:rect b="b" l="l" r="r" t="t"/>
              <a:pathLst>
                <a:path extrusionOk="0" h="1789429" w="3096895">
                  <a:moveTo>
                    <a:pt x="1032278" y="1789253"/>
                  </a:moveTo>
                  <a:lnTo>
                    <a:pt x="0" y="1192811"/>
                  </a:lnTo>
                  <a:lnTo>
                    <a:pt x="1032278" y="596376"/>
                  </a:lnTo>
                  <a:lnTo>
                    <a:pt x="2064614" y="0"/>
                  </a:lnTo>
                  <a:lnTo>
                    <a:pt x="3096876" y="596442"/>
                  </a:lnTo>
                  <a:lnTo>
                    <a:pt x="2064614" y="1192877"/>
                  </a:lnTo>
                  <a:lnTo>
                    <a:pt x="1032278" y="1789253"/>
                  </a:lnTo>
                  <a:close/>
                </a:path>
              </a:pathLst>
            </a:custGeom>
            <a:solidFill>
              <a:srgbClr val="E9BD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3" name="Google Shape;113;p1"/>
            <p:cNvSpPr/>
            <p:nvPr/>
          </p:nvSpPr>
          <p:spPr>
            <a:xfrm>
              <a:off x="554819" y="7215485"/>
              <a:ext cx="2216150" cy="1280795"/>
            </a:xfrm>
            <a:custGeom>
              <a:rect b="b" l="l" r="r" t="t"/>
              <a:pathLst>
                <a:path extrusionOk="0" h="1280795" w="2216150">
                  <a:moveTo>
                    <a:pt x="152549" y="1280441"/>
                  </a:moveTo>
                  <a:lnTo>
                    <a:pt x="0" y="1192309"/>
                  </a:lnTo>
                  <a:lnTo>
                    <a:pt x="2063267" y="0"/>
                  </a:lnTo>
                  <a:lnTo>
                    <a:pt x="2215824" y="88131"/>
                  </a:lnTo>
                  <a:lnTo>
                    <a:pt x="152549" y="1280441"/>
                  </a:lnTo>
                  <a:close/>
                </a:path>
              </a:pathLst>
            </a:custGeom>
            <a:solidFill>
              <a:srgbClr val="F5DEC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14" name="Google Shape;114;p1"/>
            <p:cNvPicPr preferRelativeResize="0"/>
            <p:nvPr/>
          </p:nvPicPr>
          <p:blipFill rotWithShape="1">
            <a:blip r:embed="rId21">
              <a:alphaModFix/>
            </a:blip>
            <a:srcRect b="0" l="0" r="0" t="0"/>
            <a:stretch/>
          </p:blipFill>
          <p:spPr>
            <a:xfrm>
              <a:off x="1751336" y="7485017"/>
              <a:ext cx="1138630" cy="65789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5" name="Google Shape;115;p1"/>
            <p:cNvSpPr/>
            <p:nvPr/>
          </p:nvSpPr>
          <p:spPr>
            <a:xfrm>
              <a:off x="3515130" y="7816022"/>
              <a:ext cx="948690" cy="2141220"/>
            </a:xfrm>
            <a:custGeom>
              <a:rect b="b" l="l" r="r" t="t"/>
              <a:pathLst>
                <a:path extrusionOk="0" h="2141220" w="948689">
                  <a:moveTo>
                    <a:pt x="41" y="2140653"/>
                  </a:moveTo>
                  <a:lnTo>
                    <a:pt x="0" y="548057"/>
                  </a:lnTo>
                  <a:lnTo>
                    <a:pt x="948549" y="0"/>
                  </a:lnTo>
                  <a:lnTo>
                    <a:pt x="948590" y="1592620"/>
                  </a:lnTo>
                  <a:lnTo>
                    <a:pt x="41" y="2140653"/>
                  </a:lnTo>
                  <a:close/>
                </a:path>
              </a:pathLst>
            </a:custGeom>
            <a:solidFill>
              <a:srgbClr val="C88F5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6" name="Google Shape;116;p1"/>
            <p:cNvSpPr/>
            <p:nvPr/>
          </p:nvSpPr>
          <p:spPr>
            <a:xfrm>
              <a:off x="2566606" y="7816022"/>
              <a:ext cx="948690" cy="2141220"/>
            </a:xfrm>
            <a:custGeom>
              <a:rect b="b" l="l" r="r" t="t"/>
              <a:pathLst>
                <a:path extrusionOk="0" h="2141220" w="948689">
                  <a:moveTo>
                    <a:pt x="948549" y="2140653"/>
                  </a:moveTo>
                  <a:lnTo>
                    <a:pt x="0" y="1592620"/>
                  </a:lnTo>
                  <a:lnTo>
                    <a:pt x="0" y="0"/>
                  </a:lnTo>
                  <a:lnTo>
                    <a:pt x="948524" y="548057"/>
                  </a:lnTo>
                  <a:lnTo>
                    <a:pt x="948549" y="2140653"/>
                  </a:lnTo>
                  <a:close/>
                </a:path>
              </a:pathLst>
            </a:custGeom>
            <a:solidFill>
              <a:srgbClr val="A66F4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7" name="Google Shape;117;p1"/>
            <p:cNvSpPr/>
            <p:nvPr/>
          </p:nvSpPr>
          <p:spPr>
            <a:xfrm>
              <a:off x="2529132" y="7211572"/>
              <a:ext cx="1972310" cy="1139825"/>
            </a:xfrm>
            <a:custGeom>
              <a:rect b="b" l="l" r="r" t="t"/>
              <a:pathLst>
                <a:path extrusionOk="0" h="1139825" w="1972310">
                  <a:moveTo>
                    <a:pt x="985998" y="1139419"/>
                  </a:moveTo>
                  <a:lnTo>
                    <a:pt x="0" y="569726"/>
                  </a:lnTo>
                  <a:lnTo>
                    <a:pt x="985998" y="0"/>
                  </a:lnTo>
                  <a:lnTo>
                    <a:pt x="1972021" y="569726"/>
                  </a:lnTo>
                  <a:lnTo>
                    <a:pt x="985998" y="1139419"/>
                  </a:lnTo>
                  <a:close/>
                </a:path>
              </a:pathLst>
            </a:custGeom>
            <a:solidFill>
              <a:srgbClr val="E9BD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8" name="Google Shape;118;p1"/>
            <p:cNvSpPr/>
            <p:nvPr/>
          </p:nvSpPr>
          <p:spPr>
            <a:xfrm>
              <a:off x="3615231" y="9410508"/>
              <a:ext cx="226695" cy="391795"/>
            </a:xfrm>
            <a:custGeom>
              <a:rect b="b" l="l" r="r" t="t"/>
              <a:pathLst>
                <a:path extrusionOk="0" h="391795" w="226695">
                  <a:moveTo>
                    <a:pt x="0" y="391342"/>
                  </a:moveTo>
                  <a:lnTo>
                    <a:pt x="0" y="130647"/>
                  </a:lnTo>
                  <a:lnTo>
                    <a:pt x="226142" y="0"/>
                  </a:lnTo>
                  <a:lnTo>
                    <a:pt x="226142" y="30875"/>
                  </a:lnTo>
                  <a:lnTo>
                    <a:pt x="208284" y="30875"/>
                  </a:lnTo>
                  <a:lnTo>
                    <a:pt x="17849" y="140914"/>
                  </a:lnTo>
                  <a:lnTo>
                    <a:pt x="17849" y="360491"/>
                  </a:lnTo>
                  <a:lnTo>
                    <a:pt x="53411" y="360491"/>
                  </a:lnTo>
                  <a:lnTo>
                    <a:pt x="0" y="391342"/>
                  </a:lnTo>
                  <a:close/>
                </a:path>
                <a:path extrusionOk="0" h="391795" w="226695">
                  <a:moveTo>
                    <a:pt x="53411" y="360491"/>
                  </a:moveTo>
                  <a:lnTo>
                    <a:pt x="17849" y="360491"/>
                  </a:lnTo>
                  <a:lnTo>
                    <a:pt x="208284" y="250452"/>
                  </a:lnTo>
                  <a:lnTo>
                    <a:pt x="208284" y="30875"/>
                  </a:lnTo>
                  <a:lnTo>
                    <a:pt x="226142" y="30875"/>
                  </a:lnTo>
                  <a:lnTo>
                    <a:pt x="226142" y="260719"/>
                  </a:lnTo>
                  <a:lnTo>
                    <a:pt x="53411" y="360491"/>
                  </a:lnTo>
                  <a:close/>
                </a:path>
              </a:pathLst>
            </a:custGeom>
            <a:solidFill>
              <a:srgbClr val="66321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19" name="Google Shape;119;p1"/>
            <p:cNvPicPr preferRelativeResize="0"/>
            <p:nvPr/>
          </p:nvPicPr>
          <p:blipFill rotWithShape="1">
            <a:blip r:embed="rId22">
              <a:alphaModFix/>
            </a:blip>
            <a:srcRect b="0" l="0" r="0" t="0"/>
            <a:stretch/>
          </p:blipFill>
          <p:spPr>
            <a:xfrm>
              <a:off x="3655244" y="9511924"/>
              <a:ext cx="140704" cy="1992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" name="Google Shape;120;p1"/>
            <p:cNvPicPr preferRelativeResize="0"/>
            <p:nvPr/>
          </p:nvPicPr>
          <p:blipFill rotWithShape="1">
            <a:blip r:embed="rId23">
              <a:alphaModFix/>
            </a:blip>
            <a:srcRect b="0" l="0" r="0" t="0"/>
            <a:stretch/>
          </p:blipFill>
          <p:spPr>
            <a:xfrm>
              <a:off x="3919895" y="9390960"/>
              <a:ext cx="141714" cy="161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1" name="Google Shape;121;p1"/>
            <p:cNvSpPr/>
            <p:nvPr/>
          </p:nvSpPr>
          <p:spPr>
            <a:xfrm>
              <a:off x="3877678" y="9108769"/>
              <a:ext cx="486409" cy="541655"/>
            </a:xfrm>
            <a:custGeom>
              <a:rect b="b" l="l" r="r" t="t"/>
              <a:pathLst>
                <a:path extrusionOk="0" h="541654" w="486410">
                  <a:moveTo>
                    <a:pt x="226136" y="150126"/>
                  </a:moveTo>
                  <a:lnTo>
                    <a:pt x="208292" y="160439"/>
                  </a:lnTo>
                  <a:lnTo>
                    <a:pt x="208292" y="180975"/>
                  </a:lnTo>
                  <a:lnTo>
                    <a:pt x="208292" y="400570"/>
                  </a:lnTo>
                  <a:lnTo>
                    <a:pt x="17843" y="510590"/>
                  </a:lnTo>
                  <a:lnTo>
                    <a:pt x="17843" y="291020"/>
                  </a:lnTo>
                  <a:lnTo>
                    <a:pt x="208292" y="180975"/>
                  </a:lnTo>
                  <a:lnTo>
                    <a:pt x="208292" y="160439"/>
                  </a:lnTo>
                  <a:lnTo>
                    <a:pt x="0" y="280746"/>
                  </a:lnTo>
                  <a:lnTo>
                    <a:pt x="0" y="541464"/>
                  </a:lnTo>
                  <a:lnTo>
                    <a:pt x="53428" y="510590"/>
                  </a:lnTo>
                  <a:lnTo>
                    <a:pt x="226136" y="410819"/>
                  </a:lnTo>
                  <a:lnTo>
                    <a:pt x="226136" y="180975"/>
                  </a:lnTo>
                  <a:lnTo>
                    <a:pt x="226136" y="150126"/>
                  </a:lnTo>
                  <a:close/>
                </a:path>
                <a:path extrusionOk="0" h="541654" w="486410">
                  <a:moveTo>
                    <a:pt x="485940" y="0"/>
                  </a:moveTo>
                  <a:lnTo>
                    <a:pt x="468109" y="10312"/>
                  </a:lnTo>
                  <a:lnTo>
                    <a:pt x="468109" y="30886"/>
                  </a:lnTo>
                  <a:lnTo>
                    <a:pt x="468109" y="250469"/>
                  </a:lnTo>
                  <a:lnTo>
                    <a:pt x="277647" y="360476"/>
                  </a:lnTo>
                  <a:lnTo>
                    <a:pt x="277647" y="140906"/>
                  </a:lnTo>
                  <a:lnTo>
                    <a:pt x="468109" y="30886"/>
                  </a:lnTo>
                  <a:lnTo>
                    <a:pt x="468109" y="10312"/>
                  </a:lnTo>
                  <a:lnTo>
                    <a:pt x="259816" y="130632"/>
                  </a:lnTo>
                  <a:lnTo>
                    <a:pt x="259816" y="391350"/>
                  </a:lnTo>
                  <a:lnTo>
                    <a:pt x="313258" y="360476"/>
                  </a:lnTo>
                  <a:lnTo>
                    <a:pt x="485940" y="260705"/>
                  </a:lnTo>
                  <a:lnTo>
                    <a:pt x="485940" y="30886"/>
                  </a:lnTo>
                  <a:lnTo>
                    <a:pt x="485940" y="0"/>
                  </a:lnTo>
                  <a:close/>
                </a:path>
              </a:pathLst>
            </a:custGeom>
            <a:solidFill>
              <a:srgbClr val="66321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22" name="Google Shape;122;p1"/>
            <p:cNvPicPr preferRelativeResize="0"/>
            <p:nvPr/>
          </p:nvPicPr>
          <p:blipFill rotWithShape="1">
            <a:blip r:embed="rId24">
              <a:alphaModFix/>
            </a:blip>
            <a:srcRect b="0" l="0" r="0" t="0"/>
            <a:stretch/>
          </p:blipFill>
          <p:spPr>
            <a:xfrm>
              <a:off x="4203324" y="9217706"/>
              <a:ext cx="94457" cy="1947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" name="Google Shape;123;p1"/>
            <p:cNvPicPr preferRelativeResize="0"/>
            <p:nvPr/>
          </p:nvPicPr>
          <p:blipFill rotWithShape="1">
            <a:blip r:embed="rId25">
              <a:alphaModFix/>
            </a:blip>
            <a:srcRect b="0" l="0" r="0" t="0"/>
            <a:stretch/>
          </p:blipFill>
          <p:spPr>
            <a:xfrm>
              <a:off x="1263828" y="7564632"/>
              <a:ext cx="3237367" cy="27223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4" name="Google Shape;124;p1"/>
            <p:cNvSpPr/>
            <p:nvPr/>
          </p:nvSpPr>
          <p:spPr>
            <a:xfrm>
              <a:off x="1263828" y="8152164"/>
              <a:ext cx="2150110" cy="1242060"/>
            </a:xfrm>
            <a:custGeom>
              <a:rect b="b" l="l" r="r" t="t"/>
              <a:pathLst>
                <a:path extrusionOk="0" h="1242059" w="2150110">
                  <a:moveTo>
                    <a:pt x="1074779" y="1241994"/>
                  </a:moveTo>
                  <a:lnTo>
                    <a:pt x="0" y="620997"/>
                  </a:lnTo>
                  <a:lnTo>
                    <a:pt x="1074779" y="0"/>
                  </a:lnTo>
                  <a:lnTo>
                    <a:pt x="2149542" y="620997"/>
                  </a:lnTo>
                  <a:lnTo>
                    <a:pt x="1074779" y="1241994"/>
                  </a:lnTo>
                  <a:close/>
                </a:path>
              </a:pathLst>
            </a:custGeom>
            <a:solidFill>
              <a:srgbClr val="E9BD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25" name="Google Shape;125;p1"/>
            <p:cNvPicPr preferRelativeResize="0"/>
            <p:nvPr/>
          </p:nvPicPr>
          <p:blipFill rotWithShape="1">
            <a:blip r:embed="rId26">
              <a:alphaModFix/>
            </a:blip>
            <a:srcRect b="0" l="0" r="0" t="0"/>
            <a:stretch/>
          </p:blipFill>
          <p:spPr>
            <a:xfrm>
              <a:off x="1723103" y="8270793"/>
              <a:ext cx="1233481" cy="1206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" name="Google Shape;126;p1"/>
            <p:cNvPicPr preferRelativeResize="0"/>
            <p:nvPr/>
          </p:nvPicPr>
          <p:blipFill rotWithShape="1">
            <a:blip r:embed="rId27">
              <a:alphaModFix/>
            </a:blip>
            <a:srcRect b="0" l="0" r="0" t="0"/>
            <a:stretch/>
          </p:blipFill>
          <p:spPr>
            <a:xfrm>
              <a:off x="2503035" y="9514448"/>
              <a:ext cx="733570" cy="77255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7" name="Google Shape;127;p1"/>
          <p:cNvSpPr/>
          <p:nvPr/>
        </p:nvSpPr>
        <p:spPr>
          <a:xfrm>
            <a:off x="14102742" y="714084"/>
            <a:ext cx="340360" cy="0"/>
          </a:xfrm>
          <a:custGeom>
            <a:rect b="b" l="l" r="r" t="t"/>
            <a:pathLst>
              <a:path extrusionOk="0" h="120000" w="340359">
                <a:moveTo>
                  <a:pt x="0" y="0"/>
                </a:moveTo>
                <a:lnTo>
                  <a:pt x="339756" y="0"/>
                </a:lnTo>
              </a:path>
            </a:pathLst>
          </a:custGeom>
          <a:noFill/>
          <a:ln cap="flat" cmpd="sng" w="38075">
            <a:solidFill>
              <a:srgbClr val="F0A82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28" name="Google Shape;128;p1"/>
          <p:cNvSpPr/>
          <p:nvPr/>
        </p:nvSpPr>
        <p:spPr>
          <a:xfrm>
            <a:off x="17116328" y="695033"/>
            <a:ext cx="1172210" cy="38100"/>
          </a:xfrm>
          <a:custGeom>
            <a:rect b="b" l="l" r="r" t="t"/>
            <a:pathLst>
              <a:path extrusionOk="0" h="38100" w="1172209">
                <a:moveTo>
                  <a:pt x="1171672" y="38099"/>
                </a:moveTo>
                <a:lnTo>
                  <a:pt x="0" y="38099"/>
                </a:lnTo>
                <a:lnTo>
                  <a:pt x="0" y="0"/>
                </a:lnTo>
                <a:lnTo>
                  <a:pt x="1171672" y="0"/>
                </a:lnTo>
                <a:lnTo>
                  <a:pt x="1171672" y="38099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129" name="Google Shape;129;p1"/>
          <p:cNvGrpSpPr/>
          <p:nvPr/>
        </p:nvGrpSpPr>
        <p:grpSpPr>
          <a:xfrm>
            <a:off x="0" y="695033"/>
            <a:ext cx="17259308" cy="38100"/>
            <a:chOff x="0" y="695033"/>
            <a:chExt cx="17259308" cy="38100"/>
          </a:xfrm>
        </p:grpSpPr>
        <p:sp>
          <p:nvSpPr>
            <p:cNvPr id="130" name="Google Shape;130;p1"/>
            <p:cNvSpPr/>
            <p:nvPr/>
          </p:nvSpPr>
          <p:spPr>
            <a:xfrm>
              <a:off x="0" y="695033"/>
              <a:ext cx="10454640" cy="38100"/>
            </a:xfrm>
            <a:custGeom>
              <a:rect b="b" l="l" r="r" t="t"/>
              <a:pathLst>
                <a:path extrusionOk="0" h="38100" w="10454640">
                  <a:moveTo>
                    <a:pt x="10454012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54012" y="0"/>
                  </a:lnTo>
                  <a:lnTo>
                    <a:pt x="10454012" y="38099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1" name="Google Shape;131;p1"/>
            <p:cNvSpPr/>
            <p:nvPr/>
          </p:nvSpPr>
          <p:spPr>
            <a:xfrm>
              <a:off x="10454013" y="714084"/>
              <a:ext cx="6805295" cy="0"/>
            </a:xfrm>
            <a:custGeom>
              <a:rect b="b" l="l" r="r" t="t"/>
              <a:pathLst>
                <a:path extrusionOk="0" h="120000" w="6805295">
                  <a:moveTo>
                    <a:pt x="0" y="0"/>
                  </a:moveTo>
                  <a:lnTo>
                    <a:pt x="6805285" y="0"/>
                  </a:lnTo>
                </a:path>
              </a:pathLst>
            </a:custGeom>
            <a:noFill/>
            <a:ln cap="flat" cmpd="sng" w="38075">
              <a:solidFill>
                <a:srgbClr val="F0A82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132" name="Google Shape;132;p1"/>
          <p:cNvSpPr txBox="1"/>
          <p:nvPr>
            <p:ph type="title"/>
          </p:nvPr>
        </p:nvSpPr>
        <p:spPr>
          <a:xfrm>
            <a:off x="8142093" y="2019768"/>
            <a:ext cx="8185150" cy="2101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5080" rtl="0" algn="l">
              <a:lnSpc>
                <a:spcPct val="116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850">
                <a:solidFill>
                  <a:srgbClr val="3A011B"/>
                </a:solidFill>
              </a:rPr>
              <a:t>PARCEL STORAGE AND RETRIEVAL SYSTEM</a:t>
            </a:r>
            <a:endParaRPr sz="5850"/>
          </a:p>
        </p:txBody>
      </p:sp>
      <p:sp>
        <p:nvSpPr>
          <p:cNvPr id="133" name="Google Shape;133;p1"/>
          <p:cNvSpPr txBox="1"/>
          <p:nvPr/>
        </p:nvSpPr>
        <p:spPr>
          <a:xfrm>
            <a:off x="13203401" y="5109398"/>
            <a:ext cx="4255135" cy="24625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6675">
            <a:spAutoFit/>
          </a:bodyPr>
          <a:lstStyle/>
          <a:p>
            <a:pPr indent="0" lvl="0" marL="7175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50">
                <a:solidFill>
                  <a:srgbClr val="F0A82D"/>
                </a:solidFill>
                <a:latin typeface="Lucida Sans"/>
                <a:ea typeface="Lucida Sans"/>
                <a:cs typeface="Lucida Sans"/>
                <a:sym typeface="Lucida Sans"/>
              </a:rPr>
              <a:t>SUPERVISED</a:t>
            </a:r>
            <a:endParaRPr sz="4650">
              <a:latin typeface="Lucida Sans"/>
              <a:ea typeface="Lucida Sans"/>
              <a:cs typeface="Lucida Sans"/>
              <a:sym typeface="Lucida Sans"/>
            </a:endParaRPr>
          </a:p>
          <a:p>
            <a:pPr indent="47625" lvl="0" marL="12700" marR="5080" rtl="0" algn="l">
              <a:lnSpc>
                <a:spcPct val="149512"/>
              </a:lnSpc>
              <a:spcBef>
                <a:spcPts val="185"/>
              </a:spcBef>
              <a:spcAft>
                <a:spcPts val="0"/>
              </a:spcAft>
              <a:buNone/>
            </a:pPr>
            <a:r>
              <a:rPr lang="en-US" sz="4100">
                <a:solidFill>
                  <a:srgbClr val="3A011B"/>
                </a:solidFill>
                <a:latin typeface="Lucida Sans"/>
                <a:ea typeface="Lucida Sans"/>
                <a:cs typeface="Lucida Sans"/>
                <a:sym typeface="Lucida Sans"/>
              </a:rPr>
              <a:t>Dr.Raed Qadi Dr.Samer Arandi</a:t>
            </a:r>
            <a:endParaRPr sz="4100"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134" name="Google Shape;134;p1"/>
          <p:cNvSpPr txBox="1"/>
          <p:nvPr/>
        </p:nvSpPr>
        <p:spPr>
          <a:xfrm>
            <a:off x="7459054" y="5096205"/>
            <a:ext cx="4071620" cy="24593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3500">
            <a:spAutoFit/>
          </a:bodyPr>
          <a:lstStyle/>
          <a:p>
            <a:pPr indent="0" lvl="0" marL="12827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00">
                <a:solidFill>
                  <a:srgbClr val="F0A82D"/>
                </a:solidFill>
                <a:latin typeface="Lucida Sans"/>
                <a:ea typeface="Lucida Sans"/>
                <a:cs typeface="Lucida Sans"/>
                <a:sym typeface="Lucida Sans"/>
              </a:rPr>
              <a:t>PRESENTED BY</a:t>
            </a:r>
            <a:endParaRPr sz="4600">
              <a:latin typeface="Lucida Sans"/>
              <a:ea typeface="Lucida Sans"/>
              <a:cs typeface="Lucida Sans"/>
              <a:sym typeface="Lucida Sans"/>
            </a:endParaRPr>
          </a:p>
          <a:p>
            <a:pPr indent="-71755" lvl="0" marL="83820" marR="436880" rtl="0" algn="l">
              <a:lnSpc>
                <a:spcPct val="150731"/>
              </a:lnSpc>
              <a:spcBef>
                <a:spcPts val="155"/>
              </a:spcBef>
              <a:spcAft>
                <a:spcPts val="0"/>
              </a:spcAft>
              <a:buNone/>
            </a:pPr>
            <a:r>
              <a:rPr lang="en-US" sz="4100">
                <a:solidFill>
                  <a:srgbClr val="3A011B"/>
                </a:solidFill>
                <a:latin typeface="Lucida Sans"/>
                <a:ea typeface="Lucida Sans"/>
                <a:cs typeface="Lucida Sans"/>
                <a:sym typeface="Lucida Sans"/>
              </a:rPr>
              <a:t>Oday yamak Ahmad Awad</a:t>
            </a:r>
            <a:endParaRPr sz="4100">
              <a:latin typeface="Lucida Sans"/>
              <a:ea typeface="Lucida Sans"/>
              <a:cs typeface="Lucida Sans"/>
              <a:sym typeface="Lucida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724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p10"/>
          <p:cNvSpPr/>
          <p:nvPr/>
        </p:nvSpPr>
        <p:spPr>
          <a:xfrm>
            <a:off x="0" y="9258300"/>
            <a:ext cx="18288000" cy="1028700"/>
          </a:xfrm>
          <a:custGeom>
            <a:rect b="b" l="l" r="r" t="t"/>
            <a:pathLst>
              <a:path extrusionOk="0" h="1028700" w="18288000">
                <a:moveTo>
                  <a:pt x="18287999" y="1028699"/>
                </a:moveTo>
                <a:lnTo>
                  <a:pt x="0" y="1028699"/>
                </a:lnTo>
                <a:lnTo>
                  <a:pt x="0" y="0"/>
                </a:lnTo>
                <a:lnTo>
                  <a:pt x="18287999" y="0"/>
                </a:lnTo>
                <a:lnTo>
                  <a:pt x="18287999" y="1028699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726" name="Google Shape;726;p10"/>
          <p:cNvGrpSpPr/>
          <p:nvPr/>
        </p:nvGrpSpPr>
        <p:grpSpPr>
          <a:xfrm>
            <a:off x="0" y="0"/>
            <a:ext cx="18288000" cy="1431925"/>
            <a:chOff x="0" y="0"/>
            <a:chExt cx="18288000" cy="1431925"/>
          </a:xfrm>
        </p:grpSpPr>
        <p:sp>
          <p:nvSpPr>
            <p:cNvPr id="727" name="Google Shape;727;p10"/>
            <p:cNvSpPr/>
            <p:nvPr/>
          </p:nvSpPr>
          <p:spPr>
            <a:xfrm>
              <a:off x="0" y="0"/>
              <a:ext cx="18288000" cy="1431925"/>
            </a:xfrm>
            <a:custGeom>
              <a:rect b="b" l="l" r="r" t="t"/>
              <a:pathLst>
                <a:path extrusionOk="0" h="1431925" w="18288000">
                  <a:moveTo>
                    <a:pt x="18287999" y="1431487"/>
                  </a:moveTo>
                  <a:lnTo>
                    <a:pt x="0" y="1431487"/>
                  </a:lnTo>
                  <a:lnTo>
                    <a:pt x="0" y="0"/>
                  </a:lnTo>
                  <a:lnTo>
                    <a:pt x="18287999" y="0"/>
                  </a:lnTo>
                  <a:lnTo>
                    <a:pt x="18287999" y="1431487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28" name="Google Shape;728;p10"/>
            <p:cNvSpPr/>
            <p:nvPr/>
          </p:nvSpPr>
          <p:spPr>
            <a:xfrm>
              <a:off x="0" y="695044"/>
              <a:ext cx="18288000" cy="38100"/>
            </a:xfrm>
            <a:custGeom>
              <a:rect b="b" l="l" r="r" t="t"/>
              <a:pathLst>
                <a:path extrusionOk="0" h="38100" w="18288000">
                  <a:moveTo>
                    <a:pt x="18287988" y="0"/>
                  </a:moveTo>
                  <a:lnTo>
                    <a:pt x="4444454" y="0"/>
                  </a:lnTo>
                  <a:lnTo>
                    <a:pt x="0" y="0"/>
                  </a:lnTo>
                  <a:lnTo>
                    <a:pt x="0" y="38100"/>
                  </a:lnTo>
                  <a:lnTo>
                    <a:pt x="4444454" y="38100"/>
                  </a:lnTo>
                  <a:lnTo>
                    <a:pt x="18287988" y="38100"/>
                  </a:lnTo>
                  <a:lnTo>
                    <a:pt x="18287988" y="0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pic>
        <p:nvPicPr>
          <p:cNvPr id="729" name="Google Shape;729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3706" y="4246023"/>
            <a:ext cx="4681123" cy="2124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30" name="Google Shape;730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31841" y="4759992"/>
            <a:ext cx="947020" cy="1190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31" name="Google Shape;731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309001" y="4422813"/>
            <a:ext cx="3291488" cy="1844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32" name="Google Shape;732;p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4530647" y="4430770"/>
            <a:ext cx="2149631" cy="1779005"/>
          </a:xfrm>
          <a:prstGeom prst="rect">
            <a:avLst/>
          </a:prstGeom>
          <a:noFill/>
          <a:ln>
            <a:noFill/>
          </a:ln>
        </p:spPr>
      </p:pic>
      <p:sp>
        <p:nvSpPr>
          <p:cNvPr id="733" name="Google Shape;733;p10"/>
          <p:cNvSpPr txBox="1"/>
          <p:nvPr/>
        </p:nvSpPr>
        <p:spPr>
          <a:xfrm>
            <a:off x="546521" y="6714387"/>
            <a:ext cx="3921125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3A011B"/>
                </a:solidFill>
                <a:latin typeface="Trebuchet MS"/>
                <a:ea typeface="Trebuchet MS"/>
                <a:cs typeface="Trebuchet MS"/>
                <a:sym typeface="Trebuchet MS"/>
              </a:rPr>
              <a:t>MQ2/Flame Sensors</a:t>
            </a:r>
            <a:endParaRPr sz="30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34" name="Google Shape;734;p10"/>
          <p:cNvSpPr txBox="1"/>
          <p:nvPr/>
        </p:nvSpPr>
        <p:spPr>
          <a:xfrm>
            <a:off x="6309311" y="6714387"/>
            <a:ext cx="1309370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3A011B"/>
                </a:solidFill>
                <a:latin typeface="Trebuchet MS"/>
                <a:ea typeface="Trebuchet MS"/>
                <a:cs typeface="Trebuchet MS"/>
                <a:sym typeface="Trebuchet MS"/>
              </a:rPr>
              <a:t>Buzzer</a:t>
            </a:r>
            <a:endParaRPr sz="30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35" name="Google Shape;735;p10"/>
          <p:cNvSpPr txBox="1"/>
          <p:nvPr/>
        </p:nvSpPr>
        <p:spPr>
          <a:xfrm>
            <a:off x="10152947" y="6714387"/>
            <a:ext cx="1653539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3A011B"/>
                </a:solidFill>
                <a:latin typeface="Trebuchet MS"/>
                <a:ea typeface="Trebuchet MS"/>
                <a:cs typeface="Trebuchet MS"/>
                <a:sym typeface="Trebuchet MS"/>
              </a:rPr>
              <a:t>ESP8266</a:t>
            </a:r>
            <a:endParaRPr sz="30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36" name="Google Shape;736;p10"/>
          <p:cNvSpPr txBox="1"/>
          <p:nvPr/>
        </p:nvSpPr>
        <p:spPr>
          <a:xfrm>
            <a:off x="14090780" y="6714387"/>
            <a:ext cx="3058795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3A011B"/>
                </a:solidFill>
                <a:latin typeface="Trebuchet MS"/>
                <a:ea typeface="Trebuchet MS"/>
                <a:cs typeface="Trebuchet MS"/>
                <a:sym typeface="Trebuchet MS"/>
              </a:rPr>
              <a:t>Buck Converter</a:t>
            </a:r>
            <a:endParaRPr sz="30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737" name="Google Shape;737;p1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5390659" y="714084"/>
            <a:ext cx="2609849" cy="2905124"/>
          </a:xfrm>
          <a:prstGeom prst="rect">
            <a:avLst/>
          </a:prstGeom>
          <a:noFill/>
          <a:ln>
            <a:noFill/>
          </a:ln>
        </p:spPr>
      </p:pic>
      <p:sp>
        <p:nvSpPr>
          <p:cNvPr id="738" name="Google Shape;738;p10"/>
          <p:cNvSpPr txBox="1"/>
          <p:nvPr>
            <p:ph type="title"/>
          </p:nvPr>
        </p:nvSpPr>
        <p:spPr>
          <a:xfrm>
            <a:off x="475750" y="1401500"/>
            <a:ext cx="12501600" cy="17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3425">
            <a:spAutoFit/>
          </a:bodyPr>
          <a:lstStyle/>
          <a:p>
            <a:pPr indent="0" lvl="0" marL="18923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HARDWARE PART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11"/>
          <p:cNvSpPr/>
          <p:nvPr/>
        </p:nvSpPr>
        <p:spPr>
          <a:xfrm>
            <a:off x="0" y="9258300"/>
            <a:ext cx="18288000" cy="1028700"/>
          </a:xfrm>
          <a:custGeom>
            <a:rect b="b" l="l" r="r" t="t"/>
            <a:pathLst>
              <a:path extrusionOk="0" h="1028700" w="18288000">
                <a:moveTo>
                  <a:pt x="18287999" y="1028699"/>
                </a:moveTo>
                <a:lnTo>
                  <a:pt x="0" y="1028699"/>
                </a:lnTo>
                <a:lnTo>
                  <a:pt x="0" y="0"/>
                </a:lnTo>
                <a:lnTo>
                  <a:pt x="18287999" y="0"/>
                </a:lnTo>
                <a:lnTo>
                  <a:pt x="18287999" y="1028699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744" name="Google Shape;744;p11"/>
          <p:cNvSpPr/>
          <p:nvPr/>
        </p:nvSpPr>
        <p:spPr>
          <a:xfrm>
            <a:off x="0" y="0"/>
            <a:ext cx="18288000" cy="1028700"/>
          </a:xfrm>
          <a:custGeom>
            <a:rect b="b" l="l" r="r" t="t"/>
            <a:pathLst>
              <a:path extrusionOk="0" h="1028700" w="18288000">
                <a:moveTo>
                  <a:pt x="18287999" y="1028700"/>
                </a:moveTo>
                <a:lnTo>
                  <a:pt x="0" y="1028700"/>
                </a:lnTo>
                <a:lnTo>
                  <a:pt x="0" y="0"/>
                </a:lnTo>
                <a:lnTo>
                  <a:pt x="18287999" y="0"/>
                </a:lnTo>
                <a:lnTo>
                  <a:pt x="18287999" y="1028700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745" name="Google Shape;74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39421" y="1486235"/>
            <a:ext cx="6351702" cy="7639049"/>
          </a:xfrm>
          <a:prstGeom prst="rect">
            <a:avLst/>
          </a:prstGeom>
          <a:noFill/>
          <a:ln>
            <a:noFill/>
          </a:ln>
        </p:spPr>
      </p:pic>
      <p:sp>
        <p:nvSpPr>
          <p:cNvPr id="746" name="Google Shape;746;p11"/>
          <p:cNvSpPr txBox="1"/>
          <p:nvPr/>
        </p:nvSpPr>
        <p:spPr>
          <a:xfrm>
            <a:off x="972693" y="1743540"/>
            <a:ext cx="9073515" cy="11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500">
                <a:solidFill>
                  <a:srgbClr val="F0A82D"/>
                </a:solidFill>
                <a:latin typeface="Trebuchet MS"/>
                <a:ea typeface="Trebuchet MS"/>
                <a:cs typeface="Trebuchet MS"/>
                <a:sym typeface="Trebuchet MS"/>
              </a:rPr>
              <a:t>Mobile Application</a:t>
            </a:r>
            <a:endParaRPr sz="75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47" name="Google Shape;747;p11"/>
          <p:cNvSpPr txBox="1"/>
          <p:nvPr/>
        </p:nvSpPr>
        <p:spPr>
          <a:xfrm>
            <a:off x="1016000" y="3665995"/>
            <a:ext cx="9735820" cy="1339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5080" rtl="0" algn="l">
              <a:lnSpc>
                <a:spcPct val="1165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>
                <a:solidFill>
                  <a:srgbClr val="3A011B"/>
                </a:solidFill>
                <a:latin typeface="Lucida Sans"/>
                <a:ea typeface="Lucida Sans"/>
                <a:cs typeface="Lucida Sans"/>
                <a:sym typeface="Lucida Sans"/>
              </a:rPr>
              <a:t>A user-friendly mobile app to control and manage parcel storage securely</a:t>
            </a:r>
            <a:endParaRPr sz="3700">
              <a:latin typeface="Lucida Sans"/>
              <a:ea typeface="Lucida Sans"/>
              <a:cs typeface="Lucida Sans"/>
              <a:sym typeface="Lucida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75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p12"/>
          <p:cNvSpPr/>
          <p:nvPr/>
        </p:nvSpPr>
        <p:spPr>
          <a:xfrm>
            <a:off x="52837" y="9474571"/>
            <a:ext cx="18105755" cy="811530"/>
          </a:xfrm>
          <a:custGeom>
            <a:rect b="b" l="l" r="r" t="t"/>
            <a:pathLst>
              <a:path extrusionOk="0" h="811529" w="18105755">
                <a:moveTo>
                  <a:pt x="9601064" y="11430"/>
                </a:moveTo>
                <a:lnTo>
                  <a:pt x="8504512" y="11430"/>
                </a:lnTo>
                <a:lnTo>
                  <a:pt x="8582344" y="0"/>
                </a:lnTo>
                <a:lnTo>
                  <a:pt x="9523232" y="0"/>
                </a:lnTo>
                <a:lnTo>
                  <a:pt x="9601064" y="11430"/>
                </a:lnTo>
                <a:close/>
              </a:path>
              <a:path extrusionOk="0" h="811529" w="18105755">
                <a:moveTo>
                  <a:pt x="10596361" y="24130"/>
                </a:moveTo>
                <a:lnTo>
                  <a:pt x="7509215" y="24130"/>
                </a:lnTo>
                <a:lnTo>
                  <a:pt x="7584620" y="11430"/>
                </a:lnTo>
                <a:lnTo>
                  <a:pt x="10520956" y="11430"/>
                </a:lnTo>
                <a:lnTo>
                  <a:pt x="10596361" y="24130"/>
                </a:lnTo>
                <a:close/>
              </a:path>
              <a:path extrusionOk="0" h="811529" w="18105755">
                <a:moveTo>
                  <a:pt x="11192013" y="36830"/>
                </a:moveTo>
                <a:lnTo>
                  <a:pt x="6913562" y="36830"/>
                </a:lnTo>
                <a:lnTo>
                  <a:pt x="6987257" y="24130"/>
                </a:lnTo>
                <a:lnTo>
                  <a:pt x="11118318" y="24130"/>
                </a:lnTo>
                <a:lnTo>
                  <a:pt x="11192013" y="36830"/>
                </a:lnTo>
                <a:close/>
              </a:path>
              <a:path extrusionOk="0" h="811529" w="18105755">
                <a:moveTo>
                  <a:pt x="11629360" y="49530"/>
                </a:moveTo>
                <a:lnTo>
                  <a:pt x="6476216" y="49530"/>
                </a:lnTo>
                <a:lnTo>
                  <a:pt x="6548520" y="36830"/>
                </a:lnTo>
                <a:lnTo>
                  <a:pt x="11557056" y="36830"/>
                </a:lnTo>
                <a:lnTo>
                  <a:pt x="11629360" y="49530"/>
                </a:lnTo>
                <a:close/>
              </a:path>
              <a:path extrusionOk="0" h="811529" w="18105755">
                <a:moveTo>
                  <a:pt x="11987216" y="62230"/>
                </a:moveTo>
                <a:lnTo>
                  <a:pt x="6118360" y="62230"/>
                </a:lnTo>
                <a:lnTo>
                  <a:pt x="6189434" y="49530"/>
                </a:lnTo>
                <a:lnTo>
                  <a:pt x="11916142" y="49530"/>
                </a:lnTo>
                <a:lnTo>
                  <a:pt x="11987216" y="62230"/>
                </a:lnTo>
                <a:close/>
              </a:path>
              <a:path extrusionOk="0" h="811529" w="18105755">
                <a:moveTo>
                  <a:pt x="12338729" y="74930"/>
                </a:moveTo>
                <a:lnTo>
                  <a:pt x="5766846" y="74930"/>
                </a:lnTo>
                <a:lnTo>
                  <a:pt x="5836626" y="62230"/>
                </a:lnTo>
                <a:lnTo>
                  <a:pt x="12268949" y="62230"/>
                </a:lnTo>
                <a:lnTo>
                  <a:pt x="12338729" y="74930"/>
                </a:lnTo>
                <a:close/>
              </a:path>
              <a:path extrusionOk="0" h="811529" w="18105755">
                <a:moveTo>
                  <a:pt x="12615156" y="87630"/>
                </a:moveTo>
                <a:lnTo>
                  <a:pt x="5490419" y="87630"/>
                </a:lnTo>
                <a:lnTo>
                  <a:pt x="5559117" y="74930"/>
                </a:lnTo>
                <a:lnTo>
                  <a:pt x="12546458" y="74930"/>
                </a:lnTo>
                <a:lnTo>
                  <a:pt x="12615156" y="87630"/>
                </a:lnTo>
                <a:close/>
              </a:path>
              <a:path extrusionOk="0" h="811529" w="18105755">
                <a:moveTo>
                  <a:pt x="12887152" y="100330"/>
                </a:moveTo>
                <a:lnTo>
                  <a:pt x="5218423" y="100330"/>
                </a:lnTo>
                <a:lnTo>
                  <a:pt x="5285998" y="87630"/>
                </a:lnTo>
                <a:lnTo>
                  <a:pt x="12819577" y="87630"/>
                </a:lnTo>
                <a:lnTo>
                  <a:pt x="12887152" y="100330"/>
                </a:lnTo>
                <a:close/>
              </a:path>
              <a:path extrusionOk="0" h="811529" w="18105755">
                <a:moveTo>
                  <a:pt x="13154553" y="113030"/>
                </a:moveTo>
                <a:lnTo>
                  <a:pt x="4951023" y="113030"/>
                </a:lnTo>
                <a:lnTo>
                  <a:pt x="5017433" y="100330"/>
                </a:lnTo>
                <a:lnTo>
                  <a:pt x="13088142" y="100330"/>
                </a:lnTo>
                <a:lnTo>
                  <a:pt x="13154553" y="113030"/>
                </a:lnTo>
                <a:close/>
              </a:path>
              <a:path extrusionOk="0" h="811529" w="18105755">
                <a:moveTo>
                  <a:pt x="13351988" y="125730"/>
                </a:moveTo>
                <a:lnTo>
                  <a:pt x="4753587" y="125730"/>
                </a:lnTo>
                <a:lnTo>
                  <a:pt x="4819097" y="113030"/>
                </a:lnTo>
                <a:lnTo>
                  <a:pt x="13286478" y="113030"/>
                </a:lnTo>
                <a:lnTo>
                  <a:pt x="13351988" y="125730"/>
                </a:lnTo>
                <a:close/>
              </a:path>
              <a:path extrusionOk="0" h="811529" w="18105755">
                <a:moveTo>
                  <a:pt x="13546675" y="138430"/>
                </a:moveTo>
                <a:lnTo>
                  <a:pt x="4558900" y="138430"/>
                </a:lnTo>
                <a:lnTo>
                  <a:pt x="4623486" y="125730"/>
                </a:lnTo>
                <a:lnTo>
                  <a:pt x="13482089" y="125730"/>
                </a:lnTo>
                <a:lnTo>
                  <a:pt x="13546675" y="138430"/>
                </a:lnTo>
                <a:close/>
              </a:path>
              <a:path extrusionOk="0" h="811529" w="18105755">
                <a:moveTo>
                  <a:pt x="13738546" y="151130"/>
                </a:moveTo>
                <a:lnTo>
                  <a:pt x="4367029" y="151130"/>
                </a:lnTo>
                <a:lnTo>
                  <a:pt x="4430669" y="138430"/>
                </a:lnTo>
                <a:lnTo>
                  <a:pt x="13674906" y="138430"/>
                </a:lnTo>
                <a:lnTo>
                  <a:pt x="13738546" y="151130"/>
                </a:lnTo>
                <a:close/>
              </a:path>
              <a:path extrusionOk="0" h="811529" w="18105755">
                <a:moveTo>
                  <a:pt x="13927530" y="163830"/>
                </a:moveTo>
                <a:lnTo>
                  <a:pt x="4178045" y="163830"/>
                </a:lnTo>
                <a:lnTo>
                  <a:pt x="4240715" y="151130"/>
                </a:lnTo>
                <a:lnTo>
                  <a:pt x="13864860" y="151130"/>
                </a:lnTo>
                <a:lnTo>
                  <a:pt x="13927530" y="163830"/>
                </a:lnTo>
                <a:close/>
              </a:path>
              <a:path extrusionOk="0" h="811529" w="18105755">
                <a:moveTo>
                  <a:pt x="14113557" y="176530"/>
                </a:moveTo>
                <a:lnTo>
                  <a:pt x="3992018" y="176530"/>
                </a:lnTo>
                <a:lnTo>
                  <a:pt x="4053694" y="163830"/>
                </a:lnTo>
                <a:lnTo>
                  <a:pt x="14051881" y="163830"/>
                </a:lnTo>
                <a:lnTo>
                  <a:pt x="14113557" y="176530"/>
                </a:lnTo>
                <a:close/>
              </a:path>
              <a:path extrusionOk="0" h="811529" w="18105755">
                <a:moveTo>
                  <a:pt x="14296559" y="189230"/>
                </a:moveTo>
                <a:lnTo>
                  <a:pt x="3809016" y="189230"/>
                </a:lnTo>
                <a:lnTo>
                  <a:pt x="3869676" y="176530"/>
                </a:lnTo>
                <a:lnTo>
                  <a:pt x="14235899" y="176530"/>
                </a:lnTo>
                <a:lnTo>
                  <a:pt x="14296559" y="189230"/>
                </a:lnTo>
                <a:close/>
              </a:path>
              <a:path extrusionOk="0" h="811529" w="18105755">
                <a:moveTo>
                  <a:pt x="14476465" y="201930"/>
                </a:moveTo>
                <a:lnTo>
                  <a:pt x="3629110" y="201930"/>
                </a:lnTo>
                <a:lnTo>
                  <a:pt x="3688730" y="189230"/>
                </a:lnTo>
                <a:lnTo>
                  <a:pt x="14416845" y="189230"/>
                </a:lnTo>
                <a:lnTo>
                  <a:pt x="14476465" y="201930"/>
                </a:lnTo>
                <a:close/>
              </a:path>
              <a:path extrusionOk="0" h="811529" w="18105755">
                <a:moveTo>
                  <a:pt x="14653206" y="214630"/>
                </a:moveTo>
                <a:lnTo>
                  <a:pt x="3452369" y="214630"/>
                </a:lnTo>
                <a:lnTo>
                  <a:pt x="3510926" y="201930"/>
                </a:lnTo>
                <a:lnTo>
                  <a:pt x="14594649" y="201930"/>
                </a:lnTo>
                <a:lnTo>
                  <a:pt x="14653206" y="214630"/>
                </a:lnTo>
                <a:close/>
              </a:path>
              <a:path extrusionOk="0" h="811529" w="18105755">
                <a:moveTo>
                  <a:pt x="14769241" y="227330"/>
                </a:moveTo>
                <a:lnTo>
                  <a:pt x="3336334" y="227330"/>
                </a:lnTo>
                <a:lnTo>
                  <a:pt x="3394170" y="214630"/>
                </a:lnTo>
                <a:lnTo>
                  <a:pt x="14711405" y="214630"/>
                </a:lnTo>
                <a:lnTo>
                  <a:pt x="14769241" y="227330"/>
                </a:lnTo>
                <a:close/>
              </a:path>
              <a:path extrusionOk="0" h="811529" w="18105755">
                <a:moveTo>
                  <a:pt x="14940552" y="240030"/>
                </a:moveTo>
                <a:lnTo>
                  <a:pt x="3165023" y="240030"/>
                </a:lnTo>
                <a:lnTo>
                  <a:pt x="3221758" y="227330"/>
                </a:lnTo>
                <a:lnTo>
                  <a:pt x="14883817" y="227330"/>
                </a:lnTo>
                <a:lnTo>
                  <a:pt x="14940552" y="240030"/>
                </a:lnTo>
                <a:close/>
              </a:path>
              <a:path extrusionOk="0" h="811529" w="18105755">
                <a:moveTo>
                  <a:pt x="15052902" y="252730"/>
                </a:moveTo>
                <a:lnTo>
                  <a:pt x="3052673" y="252730"/>
                </a:lnTo>
                <a:lnTo>
                  <a:pt x="3108660" y="240030"/>
                </a:lnTo>
                <a:lnTo>
                  <a:pt x="14996915" y="240030"/>
                </a:lnTo>
                <a:lnTo>
                  <a:pt x="15052902" y="252730"/>
                </a:lnTo>
                <a:close/>
              </a:path>
              <a:path extrusionOk="0" h="811529" w="18105755">
                <a:moveTo>
                  <a:pt x="15163743" y="265430"/>
                </a:moveTo>
                <a:lnTo>
                  <a:pt x="2941832" y="265430"/>
                </a:lnTo>
                <a:lnTo>
                  <a:pt x="2997063" y="252730"/>
                </a:lnTo>
                <a:lnTo>
                  <a:pt x="15108513" y="252730"/>
                </a:lnTo>
                <a:lnTo>
                  <a:pt x="15163743" y="265430"/>
                </a:lnTo>
                <a:close/>
              </a:path>
              <a:path extrusionOk="0" h="811529" w="18105755">
                <a:moveTo>
                  <a:pt x="15327127" y="278130"/>
                </a:moveTo>
                <a:lnTo>
                  <a:pt x="2778448" y="278130"/>
                </a:lnTo>
                <a:lnTo>
                  <a:pt x="2832522" y="265430"/>
                </a:lnTo>
                <a:lnTo>
                  <a:pt x="15273053" y="265430"/>
                </a:lnTo>
                <a:lnTo>
                  <a:pt x="15327127" y="278130"/>
                </a:lnTo>
                <a:close/>
              </a:path>
              <a:path extrusionOk="0" h="811529" w="18105755">
                <a:moveTo>
                  <a:pt x="15434103" y="290830"/>
                </a:moveTo>
                <a:lnTo>
                  <a:pt x="2671472" y="290830"/>
                </a:lnTo>
                <a:lnTo>
                  <a:pt x="2724763" y="278130"/>
                </a:lnTo>
                <a:lnTo>
                  <a:pt x="15380812" y="278130"/>
                </a:lnTo>
                <a:lnTo>
                  <a:pt x="15434103" y="290830"/>
                </a:lnTo>
                <a:close/>
              </a:path>
              <a:path extrusionOk="0" h="811529" w="18105755">
                <a:moveTo>
                  <a:pt x="15539497" y="303530"/>
                </a:moveTo>
                <a:lnTo>
                  <a:pt x="2566079" y="303530"/>
                </a:lnTo>
                <a:lnTo>
                  <a:pt x="2618576" y="290830"/>
                </a:lnTo>
                <a:lnTo>
                  <a:pt x="15486999" y="290830"/>
                </a:lnTo>
                <a:lnTo>
                  <a:pt x="15539497" y="303530"/>
                </a:lnTo>
                <a:close/>
              </a:path>
              <a:path extrusionOk="0" h="811529" w="18105755">
                <a:moveTo>
                  <a:pt x="15694576" y="316230"/>
                </a:moveTo>
                <a:lnTo>
                  <a:pt x="2411000" y="316230"/>
                </a:lnTo>
                <a:lnTo>
                  <a:pt x="2462288" y="303530"/>
                </a:lnTo>
                <a:lnTo>
                  <a:pt x="15643288" y="303530"/>
                </a:lnTo>
                <a:lnTo>
                  <a:pt x="15694576" y="316230"/>
                </a:lnTo>
                <a:close/>
              </a:path>
              <a:path extrusionOk="0" h="811529" w="18105755">
                <a:moveTo>
                  <a:pt x="15795924" y="328930"/>
                </a:moveTo>
                <a:lnTo>
                  <a:pt x="2309651" y="328930"/>
                </a:lnTo>
                <a:lnTo>
                  <a:pt x="2360120" y="316230"/>
                </a:lnTo>
                <a:lnTo>
                  <a:pt x="15745455" y="316230"/>
                </a:lnTo>
                <a:lnTo>
                  <a:pt x="15795924" y="328930"/>
                </a:lnTo>
                <a:close/>
              </a:path>
              <a:path extrusionOk="0" h="811529" w="18105755">
                <a:moveTo>
                  <a:pt x="15895618" y="341630"/>
                </a:moveTo>
                <a:lnTo>
                  <a:pt x="2209957" y="341630"/>
                </a:lnTo>
                <a:lnTo>
                  <a:pt x="2259596" y="328930"/>
                </a:lnTo>
                <a:lnTo>
                  <a:pt x="15845979" y="328930"/>
                </a:lnTo>
                <a:lnTo>
                  <a:pt x="15895618" y="341630"/>
                </a:lnTo>
                <a:close/>
              </a:path>
              <a:path extrusionOk="0" h="811529" w="18105755">
                <a:moveTo>
                  <a:pt x="15993637" y="354330"/>
                </a:moveTo>
                <a:lnTo>
                  <a:pt x="2111938" y="354330"/>
                </a:lnTo>
                <a:lnTo>
                  <a:pt x="2160737" y="341630"/>
                </a:lnTo>
                <a:lnTo>
                  <a:pt x="15944838" y="341630"/>
                </a:lnTo>
                <a:lnTo>
                  <a:pt x="15993637" y="354330"/>
                </a:lnTo>
                <a:close/>
              </a:path>
              <a:path extrusionOk="0" h="811529" w="18105755">
                <a:moveTo>
                  <a:pt x="16089961" y="367030"/>
                </a:moveTo>
                <a:lnTo>
                  <a:pt x="2015614" y="367030"/>
                </a:lnTo>
                <a:lnTo>
                  <a:pt x="2063562" y="354330"/>
                </a:lnTo>
                <a:lnTo>
                  <a:pt x="16042013" y="354330"/>
                </a:lnTo>
                <a:lnTo>
                  <a:pt x="16089961" y="367030"/>
                </a:lnTo>
                <a:close/>
              </a:path>
              <a:path extrusionOk="0" h="811529" w="18105755">
                <a:moveTo>
                  <a:pt x="16184569" y="379730"/>
                </a:moveTo>
                <a:lnTo>
                  <a:pt x="1921006" y="379730"/>
                </a:lnTo>
                <a:lnTo>
                  <a:pt x="1968094" y="367030"/>
                </a:lnTo>
                <a:lnTo>
                  <a:pt x="16137481" y="367030"/>
                </a:lnTo>
                <a:lnTo>
                  <a:pt x="16184569" y="379730"/>
                </a:lnTo>
                <a:close/>
              </a:path>
              <a:path extrusionOk="0" h="811529" w="18105755">
                <a:moveTo>
                  <a:pt x="16277440" y="392430"/>
                </a:moveTo>
                <a:lnTo>
                  <a:pt x="1828135" y="392430"/>
                </a:lnTo>
                <a:lnTo>
                  <a:pt x="1874352" y="379730"/>
                </a:lnTo>
                <a:lnTo>
                  <a:pt x="16231223" y="379730"/>
                </a:lnTo>
                <a:lnTo>
                  <a:pt x="16277440" y="392430"/>
                </a:lnTo>
                <a:close/>
              </a:path>
              <a:path extrusionOk="0" h="811529" w="18105755">
                <a:moveTo>
                  <a:pt x="16368554" y="405130"/>
                </a:moveTo>
                <a:lnTo>
                  <a:pt x="1737021" y="405130"/>
                </a:lnTo>
                <a:lnTo>
                  <a:pt x="1782357" y="392430"/>
                </a:lnTo>
                <a:lnTo>
                  <a:pt x="16323218" y="392430"/>
                </a:lnTo>
                <a:lnTo>
                  <a:pt x="16368554" y="405130"/>
                </a:lnTo>
                <a:close/>
              </a:path>
              <a:path extrusionOk="0" h="811529" w="18105755">
                <a:moveTo>
                  <a:pt x="16457890" y="417830"/>
                </a:moveTo>
                <a:lnTo>
                  <a:pt x="1647685" y="417830"/>
                </a:lnTo>
                <a:lnTo>
                  <a:pt x="1692129" y="405130"/>
                </a:lnTo>
                <a:lnTo>
                  <a:pt x="16413446" y="405130"/>
                </a:lnTo>
                <a:lnTo>
                  <a:pt x="16457890" y="417830"/>
                </a:lnTo>
                <a:close/>
              </a:path>
              <a:path extrusionOk="0" h="811529" w="18105755">
                <a:moveTo>
                  <a:pt x="16545428" y="430530"/>
                </a:moveTo>
                <a:lnTo>
                  <a:pt x="1560147" y="430530"/>
                </a:lnTo>
                <a:lnTo>
                  <a:pt x="1603690" y="417830"/>
                </a:lnTo>
                <a:lnTo>
                  <a:pt x="16501885" y="417830"/>
                </a:lnTo>
                <a:lnTo>
                  <a:pt x="16545428" y="430530"/>
                </a:lnTo>
                <a:close/>
              </a:path>
              <a:path extrusionOk="0" h="811529" w="18105755">
                <a:moveTo>
                  <a:pt x="16631146" y="443230"/>
                </a:moveTo>
                <a:lnTo>
                  <a:pt x="1474429" y="443230"/>
                </a:lnTo>
                <a:lnTo>
                  <a:pt x="1517060" y="430530"/>
                </a:lnTo>
                <a:lnTo>
                  <a:pt x="16588516" y="430530"/>
                </a:lnTo>
                <a:lnTo>
                  <a:pt x="16631146" y="443230"/>
                </a:lnTo>
                <a:close/>
              </a:path>
              <a:path extrusionOk="0" h="811529" w="18105755">
                <a:moveTo>
                  <a:pt x="16715024" y="455930"/>
                </a:moveTo>
                <a:lnTo>
                  <a:pt x="1390551" y="455930"/>
                </a:lnTo>
                <a:lnTo>
                  <a:pt x="1432259" y="443230"/>
                </a:lnTo>
                <a:lnTo>
                  <a:pt x="16673316" y="443230"/>
                </a:lnTo>
                <a:lnTo>
                  <a:pt x="16715024" y="455930"/>
                </a:lnTo>
                <a:close/>
              </a:path>
              <a:path extrusionOk="0" h="811529" w="18105755">
                <a:moveTo>
                  <a:pt x="16797042" y="468630"/>
                </a:moveTo>
                <a:lnTo>
                  <a:pt x="1308533" y="468630"/>
                </a:lnTo>
                <a:lnTo>
                  <a:pt x="1349308" y="455930"/>
                </a:lnTo>
                <a:lnTo>
                  <a:pt x="16756267" y="455930"/>
                </a:lnTo>
                <a:lnTo>
                  <a:pt x="16797042" y="468630"/>
                </a:lnTo>
                <a:close/>
              </a:path>
              <a:path extrusionOk="0" h="811529" w="18105755">
                <a:moveTo>
                  <a:pt x="16916536" y="494030"/>
                </a:moveTo>
                <a:lnTo>
                  <a:pt x="1189039" y="494030"/>
                </a:lnTo>
                <a:lnTo>
                  <a:pt x="1268228" y="468630"/>
                </a:lnTo>
                <a:lnTo>
                  <a:pt x="16837347" y="468630"/>
                </a:lnTo>
                <a:lnTo>
                  <a:pt x="16916536" y="494030"/>
                </a:lnTo>
                <a:close/>
              </a:path>
              <a:path extrusionOk="0" h="811529" w="18105755">
                <a:moveTo>
                  <a:pt x="16993813" y="506730"/>
                </a:moveTo>
                <a:lnTo>
                  <a:pt x="1111762" y="506730"/>
                </a:lnTo>
                <a:lnTo>
                  <a:pt x="1150160" y="494030"/>
                </a:lnTo>
                <a:lnTo>
                  <a:pt x="16955415" y="494030"/>
                </a:lnTo>
                <a:lnTo>
                  <a:pt x="16993813" y="506730"/>
                </a:lnTo>
                <a:close/>
              </a:path>
              <a:path extrusionOk="0" h="811529" w="18105755">
                <a:moveTo>
                  <a:pt x="17069157" y="519430"/>
                </a:moveTo>
                <a:lnTo>
                  <a:pt x="1036418" y="519430"/>
                </a:lnTo>
                <a:lnTo>
                  <a:pt x="1073847" y="506730"/>
                </a:lnTo>
                <a:lnTo>
                  <a:pt x="17031728" y="506730"/>
                </a:lnTo>
                <a:lnTo>
                  <a:pt x="17069157" y="519430"/>
                </a:lnTo>
                <a:close/>
              </a:path>
              <a:path extrusionOk="0" h="811529" w="18105755">
                <a:moveTo>
                  <a:pt x="17142548" y="532130"/>
                </a:moveTo>
                <a:lnTo>
                  <a:pt x="963027" y="532130"/>
                </a:lnTo>
                <a:lnTo>
                  <a:pt x="999477" y="519430"/>
                </a:lnTo>
                <a:lnTo>
                  <a:pt x="17106098" y="519430"/>
                </a:lnTo>
                <a:lnTo>
                  <a:pt x="17142548" y="532130"/>
                </a:lnTo>
                <a:close/>
              </a:path>
              <a:path extrusionOk="0" h="811529" w="18105755">
                <a:moveTo>
                  <a:pt x="17248927" y="557530"/>
                </a:moveTo>
                <a:lnTo>
                  <a:pt x="856648" y="557530"/>
                </a:lnTo>
                <a:lnTo>
                  <a:pt x="927071" y="532130"/>
                </a:lnTo>
                <a:lnTo>
                  <a:pt x="17178505" y="532130"/>
                </a:lnTo>
                <a:lnTo>
                  <a:pt x="17248927" y="557530"/>
                </a:lnTo>
                <a:close/>
              </a:path>
              <a:path extrusionOk="0" h="811529" w="18105755">
                <a:moveTo>
                  <a:pt x="17317345" y="570230"/>
                </a:moveTo>
                <a:lnTo>
                  <a:pt x="788231" y="570230"/>
                </a:lnTo>
                <a:lnTo>
                  <a:pt x="822187" y="557530"/>
                </a:lnTo>
                <a:lnTo>
                  <a:pt x="17283388" y="557530"/>
                </a:lnTo>
                <a:lnTo>
                  <a:pt x="17317345" y="570230"/>
                </a:lnTo>
                <a:close/>
              </a:path>
              <a:path extrusionOk="0" h="811529" w="18105755">
                <a:moveTo>
                  <a:pt x="17383737" y="582930"/>
                </a:moveTo>
                <a:lnTo>
                  <a:pt x="721838" y="582930"/>
                </a:lnTo>
                <a:lnTo>
                  <a:pt x="754780" y="570230"/>
                </a:lnTo>
                <a:lnTo>
                  <a:pt x="17350795" y="570230"/>
                </a:lnTo>
                <a:lnTo>
                  <a:pt x="17383737" y="582930"/>
                </a:lnTo>
                <a:close/>
              </a:path>
              <a:path extrusionOk="0" h="811529" w="18105755">
                <a:moveTo>
                  <a:pt x="17479483" y="608330"/>
                </a:moveTo>
                <a:lnTo>
                  <a:pt x="626093" y="608330"/>
                </a:lnTo>
                <a:lnTo>
                  <a:pt x="689408" y="582930"/>
                </a:lnTo>
                <a:lnTo>
                  <a:pt x="17416167" y="582930"/>
                </a:lnTo>
                <a:lnTo>
                  <a:pt x="17479483" y="608330"/>
                </a:lnTo>
                <a:close/>
              </a:path>
              <a:path extrusionOk="0" h="811529" w="18105755">
                <a:moveTo>
                  <a:pt x="17540721" y="621030"/>
                </a:moveTo>
                <a:lnTo>
                  <a:pt x="564854" y="621030"/>
                </a:lnTo>
                <a:lnTo>
                  <a:pt x="595212" y="608330"/>
                </a:lnTo>
                <a:lnTo>
                  <a:pt x="17510363" y="608330"/>
                </a:lnTo>
                <a:lnTo>
                  <a:pt x="17540721" y="621030"/>
                </a:lnTo>
                <a:close/>
              </a:path>
              <a:path extrusionOk="0" h="811529" w="18105755">
                <a:moveTo>
                  <a:pt x="17628640" y="646430"/>
                </a:moveTo>
                <a:lnTo>
                  <a:pt x="476936" y="646430"/>
                </a:lnTo>
                <a:lnTo>
                  <a:pt x="535020" y="621030"/>
                </a:lnTo>
                <a:lnTo>
                  <a:pt x="17570555" y="621030"/>
                </a:lnTo>
                <a:lnTo>
                  <a:pt x="17628640" y="646430"/>
                </a:lnTo>
                <a:close/>
              </a:path>
              <a:path extrusionOk="0" h="811529" w="18105755">
                <a:moveTo>
                  <a:pt x="17684596" y="659130"/>
                </a:moveTo>
                <a:lnTo>
                  <a:pt x="420980" y="659130"/>
                </a:lnTo>
                <a:lnTo>
                  <a:pt x="448690" y="646430"/>
                </a:lnTo>
                <a:lnTo>
                  <a:pt x="17656885" y="646430"/>
                </a:lnTo>
                <a:lnTo>
                  <a:pt x="17684596" y="659130"/>
                </a:lnTo>
                <a:close/>
              </a:path>
              <a:path extrusionOk="0" h="811529" w="18105755">
                <a:moveTo>
                  <a:pt x="17764493" y="684530"/>
                </a:moveTo>
                <a:lnTo>
                  <a:pt x="341082" y="684530"/>
                </a:lnTo>
                <a:lnTo>
                  <a:pt x="393806" y="659130"/>
                </a:lnTo>
                <a:lnTo>
                  <a:pt x="17711769" y="659130"/>
                </a:lnTo>
                <a:lnTo>
                  <a:pt x="17764493" y="684530"/>
                </a:lnTo>
                <a:close/>
              </a:path>
              <a:path extrusionOk="0" h="811529" w="18105755">
                <a:moveTo>
                  <a:pt x="17839486" y="709930"/>
                </a:moveTo>
                <a:lnTo>
                  <a:pt x="266089" y="709930"/>
                </a:lnTo>
                <a:lnTo>
                  <a:pt x="290537" y="697230"/>
                </a:lnTo>
                <a:lnTo>
                  <a:pt x="315536" y="684530"/>
                </a:lnTo>
                <a:lnTo>
                  <a:pt x="17790040" y="684530"/>
                </a:lnTo>
                <a:lnTo>
                  <a:pt x="17815038" y="697230"/>
                </a:lnTo>
                <a:lnTo>
                  <a:pt x="17839486" y="709930"/>
                </a:lnTo>
                <a:close/>
              </a:path>
              <a:path extrusionOk="0" h="811529" w="18105755">
                <a:moveTo>
                  <a:pt x="17886722" y="722630"/>
                </a:moveTo>
                <a:lnTo>
                  <a:pt x="218854" y="722630"/>
                </a:lnTo>
                <a:lnTo>
                  <a:pt x="242194" y="709930"/>
                </a:lnTo>
                <a:lnTo>
                  <a:pt x="17863382" y="709930"/>
                </a:lnTo>
                <a:lnTo>
                  <a:pt x="17886722" y="722630"/>
                </a:lnTo>
                <a:close/>
              </a:path>
              <a:path extrusionOk="0" h="811529" w="18105755">
                <a:moveTo>
                  <a:pt x="17953385" y="748030"/>
                </a:moveTo>
                <a:lnTo>
                  <a:pt x="152191" y="748030"/>
                </a:lnTo>
                <a:lnTo>
                  <a:pt x="173849" y="735330"/>
                </a:lnTo>
                <a:lnTo>
                  <a:pt x="196071" y="722630"/>
                </a:lnTo>
                <a:lnTo>
                  <a:pt x="17909504" y="722630"/>
                </a:lnTo>
                <a:lnTo>
                  <a:pt x="17931726" y="735330"/>
                </a:lnTo>
                <a:lnTo>
                  <a:pt x="17953385" y="748030"/>
                </a:lnTo>
                <a:close/>
              </a:path>
              <a:path extrusionOk="0" h="811529" w="18105755">
                <a:moveTo>
                  <a:pt x="18014957" y="773430"/>
                </a:moveTo>
                <a:lnTo>
                  <a:pt x="90619" y="773430"/>
                </a:lnTo>
                <a:lnTo>
                  <a:pt x="110573" y="760730"/>
                </a:lnTo>
                <a:lnTo>
                  <a:pt x="131098" y="748030"/>
                </a:lnTo>
                <a:lnTo>
                  <a:pt x="17974478" y="748030"/>
                </a:lnTo>
                <a:lnTo>
                  <a:pt x="17995003" y="760730"/>
                </a:lnTo>
                <a:lnTo>
                  <a:pt x="18014957" y="773430"/>
                </a:lnTo>
                <a:close/>
              </a:path>
              <a:path extrusionOk="0" h="811529" w="18105755">
                <a:moveTo>
                  <a:pt x="18071368" y="798830"/>
                </a:moveTo>
                <a:lnTo>
                  <a:pt x="34207" y="798830"/>
                </a:lnTo>
                <a:lnTo>
                  <a:pt x="52433" y="786130"/>
                </a:lnTo>
                <a:lnTo>
                  <a:pt x="71238" y="773430"/>
                </a:lnTo>
                <a:lnTo>
                  <a:pt x="18034337" y="773430"/>
                </a:lnTo>
                <a:lnTo>
                  <a:pt x="18053142" y="786130"/>
                </a:lnTo>
                <a:lnTo>
                  <a:pt x="18071368" y="798830"/>
                </a:lnTo>
                <a:close/>
              </a:path>
              <a:path extrusionOk="0" h="811529" w="18105755">
                <a:moveTo>
                  <a:pt x="18105576" y="811530"/>
                </a:moveTo>
                <a:lnTo>
                  <a:pt x="0" y="811530"/>
                </a:lnTo>
                <a:lnTo>
                  <a:pt x="16562" y="798830"/>
                </a:lnTo>
                <a:lnTo>
                  <a:pt x="18089013" y="798830"/>
                </a:lnTo>
                <a:lnTo>
                  <a:pt x="18105576" y="811530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753" name="Google Shape;753;p12"/>
          <p:cNvGrpSpPr/>
          <p:nvPr/>
        </p:nvGrpSpPr>
        <p:grpSpPr>
          <a:xfrm>
            <a:off x="13855478" y="5716881"/>
            <a:ext cx="4143248" cy="3544641"/>
            <a:chOff x="13855478" y="5716881"/>
            <a:chExt cx="4143248" cy="3544641"/>
          </a:xfrm>
        </p:grpSpPr>
        <p:sp>
          <p:nvSpPr>
            <p:cNvPr id="754" name="Google Shape;754;p12"/>
            <p:cNvSpPr/>
            <p:nvPr/>
          </p:nvSpPr>
          <p:spPr>
            <a:xfrm>
              <a:off x="15222116" y="6572114"/>
              <a:ext cx="2742565" cy="1885314"/>
            </a:xfrm>
            <a:custGeom>
              <a:rect b="b" l="l" r="r" t="t"/>
              <a:pathLst>
                <a:path extrusionOk="0" h="1885315" w="2742565">
                  <a:moveTo>
                    <a:pt x="2629491" y="1884926"/>
                  </a:moveTo>
                  <a:lnTo>
                    <a:pt x="112547" y="443873"/>
                  </a:lnTo>
                  <a:lnTo>
                    <a:pt x="0" y="248803"/>
                  </a:lnTo>
                  <a:lnTo>
                    <a:pt x="0" y="64990"/>
                  </a:lnTo>
                  <a:lnTo>
                    <a:pt x="112547" y="0"/>
                  </a:lnTo>
                  <a:lnTo>
                    <a:pt x="2629491" y="1441052"/>
                  </a:lnTo>
                  <a:lnTo>
                    <a:pt x="2742048" y="1636015"/>
                  </a:lnTo>
                  <a:lnTo>
                    <a:pt x="2742048" y="1819926"/>
                  </a:lnTo>
                  <a:lnTo>
                    <a:pt x="2629491" y="1884926"/>
                  </a:lnTo>
                  <a:close/>
                </a:path>
              </a:pathLst>
            </a:custGeom>
            <a:solidFill>
              <a:srgbClr val="948F8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55" name="Google Shape;755;p12"/>
            <p:cNvSpPr/>
            <p:nvPr/>
          </p:nvSpPr>
          <p:spPr>
            <a:xfrm>
              <a:off x="15334664" y="6552114"/>
              <a:ext cx="2552065" cy="1461135"/>
            </a:xfrm>
            <a:custGeom>
              <a:rect b="b" l="l" r="r" t="t"/>
              <a:pathLst>
                <a:path extrusionOk="0" h="1461134" w="2552065">
                  <a:moveTo>
                    <a:pt x="2516953" y="1461043"/>
                  </a:moveTo>
                  <a:lnTo>
                    <a:pt x="0" y="20000"/>
                  </a:lnTo>
                  <a:lnTo>
                    <a:pt x="34709" y="0"/>
                  </a:lnTo>
                  <a:lnTo>
                    <a:pt x="2551741" y="1441072"/>
                  </a:lnTo>
                  <a:lnTo>
                    <a:pt x="2516953" y="1461043"/>
                  </a:lnTo>
                  <a:close/>
                </a:path>
              </a:pathLst>
            </a:custGeom>
            <a:solidFill>
              <a:srgbClr val="F1E9E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756" name="Google Shape;756;p1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7852127" y="7993009"/>
              <a:ext cx="146599" cy="3990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57" name="Google Shape;757;p12"/>
            <p:cNvSpPr/>
            <p:nvPr/>
          </p:nvSpPr>
          <p:spPr>
            <a:xfrm>
              <a:off x="17559477" y="8211646"/>
              <a:ext cx="431800" cy="409575"/>
            </a:xfrm>
            <a:custGeom>
              <a:rect b="b" l="l" r="r" t="t"/>
              <a:pathLst>
                <a:path extrusionOk="0" h="409575" w="431800">
                  <a:moveTo>
                    <a:pt x="81243" y="409148"/>
                  </a:moveTo>
                  <a:lnTo>
                    <a:pt x="0" y="366751"/>
                  </a:lnTo>
                  <a:lnTo>
                    <a:pt x="0" y="298656"/>
                  </a:lnTo>
                  <a:lnTo>
                    <a:pt x="47760" y="143498"/>
                  </a:lnTo>
                  <a:lnTo>
                    <a:pt x="431712" y="0"/>
                  </a:lnTo>
                  <a:lnTo>
                    <a:pt x="431712" y="206642"/>
                  </a:lnTo>
                  <a:lnTo>
                    <a:pt x="81243" y="409148"/>
                  </a:lnTo>
                  <a:close/>
                </a:path>
              </a:pathLst>
            </a:custGeom>
            <a:solidFill>
              <a:srgbClr val="32292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58" name="Google Shape;758;p12"/>
            <p:cNvSpPr/>
            <p:nvPr/>
          </p:nvSpPr>
          <p:spPr>
            <a:xfrm>
              <a:off x="17433230" y="7992636"/>
              <a:ext cx="558165" cy="421640"/>
            </a:xfrm>
            <a:custGeom>
              <a:rect b="b" l="l" r="r" t="t"/>
              <a:pathLst>
                <a:path extrusionOk="0" h="421640" w="558165">
                  <a:moveTo>
                    <a:pt x="207490" y="421575"/>
                  </a:moveTo>
                  <a:lnTo>
                    <a:pt x="72215" y="391947"/>
                  </a:lnTo>
                  <a:lnTo>
                    <a:pt x="0" y="298450"/>
                  </a:lnTo>
                  <a:lnTo>
                    <a:pt x="47476" y="143517"/>
                  </a:lnTo>
                  <a:lnTo>
                    <a:pt x="431771" y="0"/>
                  </a:lnTo>
                  <a:lnTo>
                    <a:pt x="557959" y="219009"/>
                  </a:lnTo>
                  <a:lnTo>
                    <a:pt x="207490" y="421575"/>
                  </a:lnTo>
                  <a:close/>
                </a:path>
              </a:pathLst>
            </a:custGeom>
            <a:solidFill>
              <a:srgbClr val="4437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59" name="Google Shape;759;p12"/>
            <p:cNvSpPr/>
            <p:nvPr/>
          </p:nvSpPr>
          <p:spPr>
            <a:xfrm>
              <a:off x="14972026" y="6536937"/>
              <a:ext cx="2893060" cy="1658620"/>
            </a:xfrm>
            <a:custGeom>
              <a:rect b="b" l="l" r="r" t="t"/>
              <a:pathLst>
                <a:path extrusionOk="0" h="1658620" w="2893059">
                  <a:moveTo>
                    <a:pt x="2542281" y="1658264"/>
                  </a:moveTo>
                  <a:lnTo>
                    <a:pt x="2377595" y="1628795"/>
                  </a:lnTo>
                  <a:lnTo>
                    <a:pt x="330950" y="486546"/>
                  </a:lnTo>
                  <a:lnTo>
                    <a:pt x="0" y="202457"/>
                  </a:lnTo>
                  <a:lnTo>
                    <a:pt x="350744" y="0"/>
                  </a:lnTo>
                  <a:lnTo>
                    <a:pt x="2892966" y="1455709"/>
                  </a:lnTo>
                  <a:lnTo>
                    <a:pt x="2542281" y="1658264"/>
                  </a:lnTo>
                  <a:close/>
                </a:path>
              </a:pathLst>
            </a:custGeom>
            <a:solidFill>
              <a:srgbClr val="735D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60" name="Google Shape;760;p12"/>
            <p:cNvSpPr/>
            <p:nvPr/>
          </p:nvSpPr>
          <p:spPr>
            <a:xfrm>
              <a:off x="14845798" y="6739374"/>
              <a:ext cx="2795270" cy="1954530"/>
            </a:xfrm>
            <a:custGeom>
              <a:rect b="b" l="l" r="r" t="t"/>
              <a:pathLst>
                <a:path extrusionOk="0" h="1954529" w="2795269">
                  <a:moveTo>
                    <a:pt x="2668528" y="1954426"/>
                  </a:moveTo>
                  <a:lnTo>
                    <a:pt x="126237" y="498785"/>
                  </a:lnTo>
                  <a:lnTo>
                    <a:pt x="0" y="279795"/>
                  </a:lnTo>
                  <a:lnTo>
                    <a:pt x="0" y="73163"/>
                  </a:lnTo>
                  <a:lnTo>
                    <a:pt x="126237" y="0"/>
                  </a:lnTo>
                  <a:lnTo>
                    <a:pt x="2668528" y="1455827"/>
                  </a:lnTo>
                  <a:lnTo>
                    <a:pt x="2794912" y="1674836"/>
                  </a:lnTo>
                  <a:lnTo>
                    <a:pt x="2794912" y="1881419"/>
                  </a:lnTo>
                  <a:lnTo>
                    <a:pt x="2668528" y="1954426"/>
                  </a:lnTo>
                  <a:close/>
                </a:path>
              </a:pathLst>
            </a:custGeom>
            <a:solidFill>
              <a:srgbClr val="57484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61" name="Google Shape;761;p12"/>
            <p:cNvSpPr/>
            <p:nvPr/>
          </p:nvSpPr>
          <p:spPr>
            <a:xfrm>
              <a:off x="14837712" y="6794188"/>
              <a:ext cx="2741930" cy="1885314"/>
            </a:xfrm>
            <a:custGeom>
              <a:rect b="b" l="l" r="r" t="t"/>
              <a:pathLst>
                <a:path extrusionOk="0" h="1885315" w="2741930">
                  <a:moveTo>
                    <a:pt x="2629412" y="1885074"/>
                  </a:moveTo>
                  <a:lnTo>
                    <a:pt x="112371" y="443923"/>
                  </a:lnTo>
                  <a:lnTo>
                    <a:pt x="0" y="248950"/>
                  </a:lnTo>
                  <a:lnTo>
                    <a:pt x="0" y="65108"/>
                  </a:lnTo>
                  <a:lnTo>
                    <a:pt x="112371" y="0"/>
                  </a:lnTo>
                  <a:lnTo>
                    <a:pt x="2629412" y="1441347"/>
                  </a:lnTo>
                  <a:lnTo>
                    <a:pt x="2741783" y="1636221"/>
                  </a:lnTo>
                  <a:lnTo>
                    <a:pt x="2741783" y="1819946"/>
                  </a:lnTo>
                  <a:lnTo>
                    <a:pt x="2629412" y="1885074"/>
                  </a:lnTo>
                  <a:close/>
                </a:path>
              </a:pathLst>
            </a:custGeom>
            <a:solidFill>
              <a:srgbClr val="CFC7B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762" name="Google Shape;762;p1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7270988" y="8234003"/>
              <a:ext cx="200199" cy="30244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63" name="Google Shape;763;p12"/>
            <p:cNvSpPr/>
            <p:nvPr/>
          </p:nvSpPr>
          <p:spPr>
            <a:xfrm>
              <a:off x="17203915" y="8256086"/>
              <a:ext cx="229235" cy="319405"/>
            </a:xfrm>
            <a:custGeom>
              <a:rect b="b" l="l" r="r" t="t"/>
              <a:pathLst>
                <a:path extrusionOk="0" h="319404" w="229234">
                  <a:moveTo>
                    <a:pt x="161869" y="319226"/>
                  </a:moveTo>
                  <a:lnTo>
                    <a:pt x="67083" y="264402"/>
                  </a:lnTo>
                  <a:lnTo>
                    <a:pt x="0" y="148223"/>
                  </a:lnTo>
                  <a:lnTo>
                    <a:pt x="0" y="38654"/>
                  </a:lnTo>
                  <a:lnTo>
                    <a:pt x="67083" y="0"/>
                  </a:lnTo>
                  <a:lnTo>
                    <a:pt x="161869" y="54617"/>
                  </a:lnTo>
                  <a:lnTo>
                    <a:pt x="228775" y="170806"/>
                  </a:lnTo>
                  <a:lnTo>
                    <a:pt x="228775" y="280365"/>
                  </a:lnTo>
                  <a:lnTo>
                    <a:pt x="161869" y="319226"/>
                  </a:lnTo>
                  <a:close/>
                </a:path>
              </a:pathLst>
            </a:custGeom>
            <a:solidFill>
              <a:srgbClr val="F1E9E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764" name="Google Shape;764;p1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7253256" y="8325016"/>
              <a:ext cx="130093" cy="1812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5" name="Google Shape;765;p1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4975048" y="6920751"/>
              <a:ext cx="200042" cy="30259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66" name="Google Shape;766;p12"/>
            <p:cNvSpPr/>
            <p:nvPr/>
          </p:nvSpPr>
          <p:spPr>
            <a:xfrm>
              <a:off x="14908004" y="6942883"/>
              <a:ext cx="229235" cy="319405"/>
            </a:xfrm>
            <a:custGeom>
              <a:rect b="b" l="l" r="r" t="t"/>
              <a:pathLst>
                <a:path extrusionOk="0" h="319404" w="229234">
                  <a:moveTo>
                    <a:pt x="161820" y="319118"/>
                  </a:moveTo>
                  <a:lnTo>
                    <a:pt x="67043" y="264373"/>
                  </a:lnTo>
                  <a:lnTo>
                    <a:pt x="0" y="148164"/>
                  </a:lnTo>
                  <a:lnTo>
                    <a:pt x="0" y="38575"/>
                  </a:lnTo>
                  <a:lnTo>
                    <a:pt x="67043" y="0"/>
                  </a:lnTo>
                  <a:lnTo>
                    <a:pt x="161820" y="54715"/>
                  </a:lnTo>
                  <a:lnTo>
                    <a:pt x="228755" y="170826"/>
                  </a:lnTo>
                  <a:lnTo>
                    <a:pt x="228755" y="280463"/>
                  </a:lnTo>
                  <a:lnTo>
                    <a:pt x="161820" y="319118"/>
                  </a:lnTo>
                  <a:close/>
                </a:path>
              </a:pathLst>
            </a:custGeom>
            <a:solidFill>
              <a:srgbClr val="F1E9E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767" name="Google Shape;767;p12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14957453" y="7011528"/>
              <a:ext cx="129966" cy="1816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68" name="Google Shape;768;p12"/>
            <p:cNvSpPr/>
            <p:nvPr/>
          </p:nvSpPr>
          <p:spPr>
            <a:xfrm>
              <a:off x="14950083" y="6774218"/>
              <a:ext cx="2552065" cy="1461770"/>
            </a:xfrm>
            <a:custGeom>
              <a:rect b="b" l="l" r="r" t="t"/>
              <a:pathLst>
                <a:path extrusionOk="0" h="1461770" w="2552065">
                  <a:moveTo>
                    <a:pt x="2517051" y="1461318"/>
                  </a:moveTo>
                  <a:lnTo>
                    <a:pt x="0" y="19980"/>
                  </a:lnTo>
                  <a:lnTo>
                    <a:pt x="34660" y="0"/>
                  </a:lnTo>
                  <a:lnTo>
                    <a:pt x="2551692" y="1441170"/>
                  </a:lnTo>
                  <a:lnTo>
                    <a:pt x="2517051" y="1461318"/>
                  </a:lnTo>
                  <a:close/>
                </a:path>
              </a:pathLst>
            </a:custGeom>
            <a:solidFill>
              <a:srgbClr val="F1E9E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769" name="Google Shape;769;p12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17467724" y="8215300"/>
              <a:ext cx="146580" cy="39883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70" name="Google Shape;770;p12"/>
            <p:cNvSpPr/>
            <p:nvPr/>
          </p:nvSpPr>
          <p:spPr>
            <a:xfrm>
              <a:off x="16693284" y="8100505"/>
              <a:ext cx="847725" cy="489584"/>
            </a:xfrm>
            <a:custGeom>
              <a:rect b="b" l="l" r="r" t="t"/>
              <a:pathLst>
                <a:path extrusionOk="0" h="489584" w="847725">
                  <a:moveTo>
                    <a:pt x="300245" y="489188"/>
                  </a:moveTo>
                  <a:lnTo>
                    <a:pt x="118739" y="394158"/>
                  </a:lnTo>
                  <a:lnTo>
                    <a:pt x="0" y="315749"/>
                  </a:lnTo>
                  <a:lnTo>
                    <a:pt x="547459" y="0"/>
                  </a:lnTo>
                  <a:lnTo>
                    <a:pt x="847675" y="173419"/>
                  </a:lnTo>
                  <a:lnTo>
                    <a:pt x="300245" y="489188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71" name="Google Shape;771;p12"/>
            <p:cNvSpPr/>
            <p:nvPr/>
          </p:nvSpPr>
          <p:spPr>
            <a:xfrm>
              <a:off x="16693314" y="8416245"/>
              <a:ext cx="337185" cy="376555"/>
            </a:xfrm>
            <a:custGeom>
              <a:rect b="b" l="l" r="r" t="t"/>
              <a:pathLst>
                <a:path extrusionOk="0" h="376554" w="337184">
                  <a:moveTo>
                    <a:pt x="186608" y="376378"/>
                  </a:moveTo>
                  <a:lnTo>
                    <a:pt x="0" y="268754"/>
                  </a:lnTo>
                  <a:lnTo>
                    <a:pt x="0" y="0"/>
                  </a:lnTo>
                  <a:lnTo>
                    <a:pt x="300255" y="173439"/>
                  </a:lnTo>
                  <a:lnTo>
                    <a:pt x="336652" y="277556"/>
                  </a:lnTo>
                  <a:lnTo>
                    <a:pt x="186608" y="376378"/>
                  </a:lnTo>
                  <a:close/>
                </a:path>
              </a:pathLst>
            </a:custGeom>
            <a:solidFill>
              <a:srgbClr val="A24A2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72" name="Google Shape;772;p12"/>
            <p:cNvSpPr/>
            <p:nvPr/>
          </p:nvSpPr>
          <p:spPr>
            <a:xfrm>
              <a:off x="16879912" y="8273925"/>
              <a:ext cx="661670" cy="518795"/>
            </a:xfrm>
            <a:custGeom>
              <a:rect b="b" l="l" r="r" t="t"/>
              <a:pathLst>
                <a:path extrusionOk="0" h="518795" w="661669">
                  <a:moveTo>
                    <a:pt x="0" y="518707"/>
                  </a:moveTo>
                  <a:lnTo>
                    <a:pt x="113617" y="315768"/>
                  </a:lnTo>
                  <a:lnTo>
                    <a:pt x="661047" y="0"/>
                  </a:lnTo>
                  <a:lnTo>
                    <a:pt x="547430" y="203105"/>
                  </a:lnTo>
                  <a:lnTo>
                    <a:pt x="0" y="518707"/>
                  </a:lnTo>
                  <a:close/>
                </a:path>
              </a:pathLst>
            </a:custGeom>
            <a:solidFill>
              <a:srgbClr val="A7753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73" name="Google Shape;773;p12"/>
            <p:cNvSpPr/>
            <p:nvPr/>
          </p:nvSpPr>
          <p:spPr>
            <a:xfrm>
              <a:off x="14239891" y="7139702"/>
              <a:ext cx="2741930" cy="1885314"/>
            </a:xfrm>
            <a:custGeom>
              <a:rect b="b" l="l" r="r" t="t"/>
              <a:pathLst>
                <a:path extrusionOk="0" h="1885315" w="2741930">
                  <a:moveTo>
                    <a:pt x="2629589" y="1885015"/>
                  </a:moveTo>
                  <a:lnTo>
                    <a:pt x="112537" y="443785"/>
                  </a:lnTo>
                  <a:lnTo>
                    <a:pt x="0" y="248862"/>
                  </a:lnTo>
                  <a:lnTo>
                    <a:pt x="0" y="64961"/>
                  </a:lnTo>
                  <a:lnTo>
                    <a:pt x="112537" y="0"/>
                  </a:lnTo>
                  <a:lnTo>
                    <a:pt x="2629589" y="1441111"/>
                  </a:lnTo>
                  <a:lnTo>
                    <a:pt x="2741872" y="1636034"/>
                  </a:lnTo>
                  <a:lnTo>
                    <a:pt x="2741872" y="1819985"/>
                  </a:lnTo>
                  <a:lnTo>
                    <a:pt x="2629589" y="1885015"/>
                  </a:lnTo>
                  <a:close/>
                </a:path>
              </a:pathLst>
            </a:custGeom>
            <a:solidFill>
              <a:srgbClr val="948F8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74" name="Google Shape;774;p12"/>
            <p:cNvSpPr/>
            <p:nvPr/>
          </p:nvSpPr>
          <p:spPr>
            <a:xfrm>
              <a:off x="14352419" y="7119613"/>
              <a:ext cx="2552065" cy="1461770"/>
            </a:xfrm>
            <a:custGeom>
              <a:rect b="b" l="l" r="r" t="t"/>
              <a:pathLst>
                <a:path extrusionOk="0" h="1461770" w="2552065">
                  <a:moveTo>
                    <a:pt x="2517051" y="1461200"/>
                  </a:moveTo>
                  <a:lnTo>
                    <a:pt x="0" y="20098"/>
                  </a:lnTo>
                  <a:lnTo>
                    <a:pt x="34650" y="0"/>
                  </a:lnTo>
                  <a:lnTo>
                    <a:pt x="2551692" y="1441111"/>
                  </a:lnTo>
                  <a:lnTo>
                    <a:pt x="2517051" y="1461200"/>
                  </a:lnTo>
                  <a:close/>
                </a:path>
              </a:pathLst>
            </a:custGeom>
            <a:solidFill>
              <a:srgbClr val="F1E9E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775" name="Google Shape;775;p12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16869853" y="8560666"/>
              <a:ext cx="146638" cy="3990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76" name="Google Shape;776;p12"/>
            <p:cNvSpPr/>
            <p:nvPr/>
          </p:nvSpPr>
          <p:spPr>
            <a:xfrm>
              <a:off x="16577184" y="8779303"/>
              <a:ext cx="431800" cy="409575"/>
            </a:xfrm>
            <a:custGeom>
              <a:rect b="b" l="l" r="r" t="t"/>
              <a:pathLst>
                <a:path extrusionOk="0" h="409575" w="431800">
                  <a:moveTo>
                    <a:pt x="81341" y="409148"/>
                  </a:moveTo>
                  <a:lnTo>
                    <a:pt x="0" y="366702"/>
                  </a:lnTo>
                  <a:lnTo>
                    <a:pt x="0" y="298528"/>
                  </a:lnTo>
                  <a:lnTo>
                    <a:pt x="47780" y="143488"/>
                  </a:lnTo>
                  <a:lnTo>
                    <a:pt x="431771" y="0"/>
                  </a:lnTo>
                  <a:lnTo>
                    <a:pt x="431771" y="206632"/>
                  </a:lnTo>
                  <a:lnTo>
                    <a:pt x="81341" y="409148"/>
                  </a:lnTo>
                  <a:close/>
                </a:path>
              </a:pathLst>
            </a:custGeom>
            <a:solidFill>
              <a:srgbClr val="32292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77" name="Google Shape;777;p12"/>
            <p:cNvSpPr/>
            <p:nvPr/>
          </p:nvSpPr>
          <p:spPr>
            <a:xfrm>
              <a:off x="16451035" y="8560116"/>
              <a:ext cx="558165" cy="422275"/>
            </a:xfrm>
            <a:custGeom>
              <a:rect b="b" l="l" r="r" t="t"/>
              <a:pathLst>
                <a:path extrusionOk="0" h="422275" w="558165">
                  <a:moveTo>
                    <a:pt x="207490" y="421702"/>
                  </a:moveTo>
                  <a:lnTo>
                    <a:pt x="72146" y="392075"/>
                  </a:lnTo>
                  <a:lnTo>
                    <a:pt x="0" y="298528"/>
                  </a:lnTo>
                  <a:lnTo>
                    <a:pt x="47505" y="143645"/>
                  </a:lnTo>
                  <a:lnTo>
                    <a:pt x="431742" y="0"/>
                  </a:lnTo>
                  <a:lnTo>
                    <a:pt x="557920" y="219186"/>
                  </a:lnTo>
                  <a:lnTo>
                    <a:pt x="207490" y="421702"/>
                  </a:lnTo>
                  <a:close/>
                </a:path>
              </a:pathLst>
            </a:custGeom>
            <a:solidFill>
              <a:srgbClr val="4437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78" name="Google Shape;778;p12"/>
            <p:cNvSpPr/>
            <p:nvPr/>
          </p:nvSpPr>
          <p:spPr>
            <a:xfrm>
              <a:off x="13989732" y="7104525"/>
              <a:ext cx="2893060" cy="1658620"/>
            </a:xfrm>
            <a:custGeom>
              <a:rect b="b" l="l" r="r" t="t"/>
              <a:pathLst>
                <a:path extrusionOk="0" h="1658620" w="2893059">
                  <a:moveTo>
                    <a:pt x="2542271" y="1658255"/>
                  </a:moveTo>
                  <a:lnTo>
                    <a:pt x="2377654" y="1628814"/>
                  </a:lnTo>
                  <a:lnTo>
                    <a:pt x="331068" y="486556"/>
                  </a:lnTo>
                  <a:lnTo>
                    <a:pt x="0" y="202467"/>
                  </a:lnTo>
                  <a:lnTo>
                    <a:pt x="350753" y="0"/>
                  </a:lnTo>
                  <a:lnTo>
                    <a:pt x="2893025" y="1455591"/>
                  </a:lnTo>
                  <a:lnTo>
                    <a:pt x="2542271" y="1658255"/>
                  </a:lnTo>
                  <a:close/>
                </a:path>
              </a:pathLst>
            </a:custGeom>
            <a:solidFill>
              <a:srgbClr val="735D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79" name="Google Shape;779;p12"/>
            <p:cNvSpPr/>
            <p:nvPr/>
          </p:nvSpPr>
          <p:spPr>
            <a:xfrm>
              <a:off x="13863613" y="7306992"/>
              <a:ext cx="2795270" cy="1954530"/>
            </a:xfrm>
            <a:custGeom>
              <a:rect b="b" l="l" r="r" t="t"/>
              <a:pathLst>
                <a:path extrusionOk="0" h="1954529" w="2795269">
                  <a:moveTo>
                    <a:pt x="2668390" y="1954416"/>
                  </a:moveTo>
                  <a:lnTo>
                    <a:pt x="126119" y="498825"/>
                  </a:lnTo>
                  <a:lnTo>
                    <a:pt x="0" y="279786"/>
                  </a:lnTo>
                  <a:lnTo>
                    <a:pt x="0" y="73055"/>
                  </a:lnTo>
                  <a:lnTo>
                    <a:pt x="126119" y="0"/>
                  </a:lnTo>
                  <a:lnTo>
                    <a:pt x="2668390" y="1455787"/>
                  </a:lnTo>
                  <a:lnTo>
                    <a:pt x="2794902" y="1674826"/>
                  </a:lnTo>
                  <a:lnTo>
                    <a:pt x="2794902" y="1881459"/>
                  </a:lnTo>
                  <a:lnTo>
                    <a:pt x="2668390" y="1954416"/>
                  </a:lnTo>
                  <a:close/>
                </a:path>
              </a:pathLst>
            </a:custGeom>
            <a:solidFill>
              <a:srgbClr val="57484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80" name="Google Shape;780;p12"/>
            <p:cNvSpPr/>
            <p:nvPr/>
          </p:nvSpPr>
          <p:spPr>
            <a:xfrm>
              <a:off x="13855478" y="7361865"/>
              <a:ext cx="2741930" cy="1885314"/>
            </a:xfrm>
            <a:custGeom>
              <a:rect b="b" l="l" r="r" t="t"/>
              <a:pathLst>
                <a:path extrusionOk="0" h="1885315" w="2741930">
                  <a:moveTo>
                    <a:pt x="2629402" y="1885054"/>
                  </a:moveTo>
                  <a:lnTo>
                    <a:pt x="112371" y="443903"/>
                  </a:lnTo>
                  <a:lnTo>
                    <a:pt x="0" y="248803"/>
                  </a:lnTo>
                  <a:lnTo>
                    <a:pt x="0" y="65029"/>
                  </a:lnTo>
                  <a:lnTo>
                    <a:pt x="112371" y="0"/>
                  </a:lnTo>
                  <a:lnTo>
                    <a:pt x="2629402" y="1441180"/>
                  </a:lnTo>
                  <a:lnTo>
                    <a:pt x="2741715" y="1636152"/>
                  </a:lnTo>
                  <a:lnTo>
                    <a:pt x="2741715" y="1819926"/>
                  </a:lnTo>
                  <a:lnTo>
                    <a:pt x="2629402" y="1885054"/>
                  </a:lnTo>
                  <a:close/>
                </a:path>
              </a:pathLst>
            </a:custGeom>
            <a:solidFill>
              <a:srgbClr val="CFC7B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781" name="Google Shape;781;p12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16288724" y="8801611"/>
              <a:ext cx="200170" cy="30244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82" name="Google Shape;782;p12"/>
            <p:cNvSpPr/>
            <p:nvPr/>
          </p:nvSpPr>
          <p:spPr>
            <a:xfrm>
              <a:off x="16221622" y="8823694"/>
              <a:ext cx="229235" cy="319405"/>
            </a:xfrm>
            <a:custGeom>
              <a:rect b="b" l="l" r="r" t="t"/>
              <a:pathLst>
                <a:path extrusionOk="0" h="319404" w="229234">
                  <a:moveTo>
                    <a:pt x="161888" y="319295"/>
                  </a:moveTo>
                  <a:lnTo>
                    <a:pt x="67102" y="264393"/>
                  </a:lnTo>
                  <a:lnTo>
                    <a:pt x="0" y="148262"/>
                  </a:lnTo>
                  <a:lnTo>
                    <a:pt x="0" y="38644"/>
                  </a:lnTo>
                  <a:lnTo>
                    <a:pt x="67102" y="0"/>
                  </a:lnTo>
                  <a:lnTo>
                    <a:pt x="161888" y="54617"/>
                  </a:lnTo>
                  <a:lnTo>
                    <a:pt x="228814" y="170797"/>
                  </a:lnTo>
                  <a:lnTo>
                    <a:pt x="228814" y="280365"/>
                  </a:lnTo>
                  <a:lnTo>
                    <a:pt x="161888" y="319295"/>
                  </a:lnTo>
                  <a:close/>
                </a:path>
              </a:pathLst>
            </a:custGeom>
            <a:solidFill>
              <a:srgbClr val="F1E9E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783" name="Google Shape;783;p12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16270963" y="8892624"/>
              <a:ext cx="130084" cy="1811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84" name="Google Shape;784;p12"/>
            <p:cNvPicPr preferRelativeResize="0"/>
            <p:nvPr/>
          </p:nvPicPr>
          <p:blipFill rotWithShape="1">
            <a:blip r:embed="rId12">
              <a:alphaModFix/>
            </a:blip>
            <a:srcRect b="0" l="0" r="0" t="0"/>
            <a:stretch/>
          </p:blipFill>
          <p:spPr>
            <a:xfrm>
              <a:off x="15523539" y="8363837"/>
              <a:ext cx="200042" cy="30250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85" name="Google Shape;785;p12"/>
            <p:cNvSpPr/>
            <p:nvPr/>
          </p:nvSpPr>
          <p:spPr>
            <a:xfrm>
              <a:off x="15456259" y="8385969"/>
              <a:ext cx="229235" cy="319405"/>
            </a:xfrm>
            <a:custGeom>
              <a:rect b="b" l="l" r="r" t="t"/>
              <a:pathLst>
                <a:path extrusionOk="0" h="319404" w="229234">
                  <a:moveTo>
                    <a:pt x="162114" y="319226"/>
                  </a:moveTo>
                  <a:lnTo>
                    <a:pt x="67279" y="264402"/>
                  </a:lnTo>
                  <a:lnTo>
                    <a:pt x="0" y="148223"/>
                  </a:lnTo>
                  <a:lnTo>
                    <a:pt x="0" y="38605"/>
                  </a:lnTo>
                  <a:lnTo>
                    <a:pt x="67279" y="0"/>
                  </a:lnTo>
                  <a:lnTo>
                    <a:pt x="162114" y="54627"/>
                  </a:lnTo>
                  <a:lnTo>
                    <a:pt x="228991" y="170728"/>
                  </a:lnTo>
                  <a:lnTo>
                    <a:pt x="228991" y="280375"/>
                  </a:lnTo>
                  <a:lnTo>
                    <a:pt x="162114" y="319226"/>
                  </a:lnTo>
                  <a:close/>
                </a:path>
              </a:pathLst>
            </a:custGeom>
            <a:solidFill>
              <a:srgbClr val="F1E9E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786" name="Google Shape;786;p12"/>
            <p:cNvPicPr preferRelativeResize="0"/>
            <p:nvPr/>
          </p:nvPicPr>
          <p:blipFill rotWithShape="1">
            <a:blip r:embed="rId13">
              <a:alphaModFix/>
            </a:blip>
            <a:srcRect b="0" l="0" r="0" t="0"/>
            <a:stretch/>
          </p:blipFill>
          <p:spPr>
            <a:xfrm>
              <a:off x="15505826" y="8454850"/>
              <a:ext cx="130034" cy="1813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87" name="Google Shape;787;p12"/>
            <p:cNvPicPr preferRelativeResize="0"/>
            <p:nvPr/>
          </p:nvPicPr>
          <p:blipFill rotWithShape="1">
            <a:blip r:embed="rId14">
              <a:alphaModFix/>
            </a:blip>
            <a:srcRect b="0" l="0" r="0" t="0"/>
            <a:stretch/>
          </p:blipFill>
          <p:spPr>
            <a:xfrm>
              <a:off x="14758176" y="7925995"/>
              <a:ext cx="200042" cy="3026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88" name="Google Shape;788;p12"/>
            <p:cNvSpPr/>
            <p:nvPr/>
          </p:nvSpPr>
          <p:spPr>
            <a:xfrm>
              <a:off x="14690907" y="7948205"/>
              <a:ext cx="229235" cy="319405"/>
            </a:xfrm>
            <a:custGeom>
              <a:rect b="b" l="l" r="r" t="t"/>
              <a:pathLst>
                <a:path extrusionOk="0" h="319404" w="229234">
                  <a:moveTo>
                    <a:pt x="162094" y="319216"/>
                  </a:moveTo>
                  <a:lnTo>
                    <a:pt x="67269" y="264422"/>
                  </a:lnTo>
                  <a:lnTo>
                    <a:pt x="0" y="148095"/>
                  </a:lnTo>
                  <a:lnTo>
                    <a:pt x="0" y="38595"/>
                  </a:lnTo>
                  <a:lnTo>
                    <a:pt x="67269" y="0"/>
                  </a:lnTo>
                  <a:lnTo>
                    <a:pt x="162094" y="54597"/>
                  </a:lnTo>
                  <a:lnTo>
                    <a:pt x="228981" y="170777"/>
                  </a:lnTo>
                  <a:lnTo>
                    <a:pt x="228981" y="280463"/>
                  </a:lnTo>
                  <a:lnTo>
                    <a:pt x="162094" y="319216"/>
                  </a:lnTo>
                  <a:close/>
                </a:path>
              </a:pathLst>
            </a:custGeom>
            <a:solidFill>
              <a:srgbClr val="F1E9E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789" name="Google Shape;789;p12"/>
            <p:cNvPicPr preferRelativeResize="0"/>
            <p:nvPr/>
          </p:nvPicPr>
          <p:blipFill rotWithShape="1">
            <a:blip r:embed="rId15">
              <a:alphaModFix/>
            </a:blip>
            <a:srcRect b="0" l="0" r="0" t="0"/>
            <a:stretch/>
          </p:blipFill>
          <p:spPr>
            <a:xfrm>
              <a:off x="14740463" y="8016909"/>
              <a:ext cx="130084" cy="1815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0" name="Google Shape;790;p12"/>
            <p:cNvPicPr preferRelativeResize="0"/>
            <p:nvPr/>
          </p:nvPicPr>
          <p:blipFill rotWithShape="1">
            <a:blip r:embed="rId16">
              <a:alphaModFix/>
            </a:blip>
            <a:srcRect b="0" l="0" r="0" t="0"/>
            <a:stretch/>
          </p:blipFill>
          <p:spPr>
            <a:xfrm>
              <a:off x="13992814" y="7488329"/>
              <a:ext cx="200042" cy="3026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91" name="Google Shape;791;p12"/>
            <p:cNvSpPr/>
            <p:nvPr/>
          </p:nvSpPr>
          <p:spPr>
            <a:xfrm>
              <a:off x="13925603" y="7510432"/>
              <a:ext cx="229235" cy="319405"/>
            </a:xfrm>
            <a:custGeom>
              <a:rect b="b" l="l" r="r" t="t"/>
              <a:pathLst>
                <a:path extrusionOk="0" h="319404" w="229234">
                  <a:moveTo>
                    <a:pt x="162035" y="319226"/>
                  </a:moveTo>
                  <a:lnTo>
                    <a:pt x="67210" y="264383"/>
                  </a:lnTo>
                  <a:lnTo>
                    <a:pt x="0" y="148095"/>
                  </a:lnTo>
                  <a:lnTo>
                    <a:pt x="0" y="38625"/>
                  </a:lnTo>
                  <a:lnTo>
                    <a:pt x="67210" y="0"/>
                  </a:lnTo>
                  <a:lnTo>
                    <a:pt x="162035" y="54676"/>
                  </a:lnTo>
                  <a:lnTo>
                    <a:pt x="228912" y="170777"/>
                  </a:lnTo>
                  <a:lnTo>
                    <a:pt x="228912" y="280572"/>
                  </a:lnTo>
                  <a:lnTo>
                    <a:pt x="162035" y="319226"/>
                  </a:lnTo>
                  <a:close/>
                </a:path>
              </a:pathLst>
            </a:custGeom>
            <a:solidFill>
              <a:srgbClr val="F1E9E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792" name="Google Shape;792;p12"/>
            <p:cNvPicPr preferRelativeResize="0"/>
            <p:nvPr/>
          </p:nvPicPr>
          <p:blipFill rotWithShape="1">
            <a:blip r:embed="rId17">
              <a:alphaModFix/>
            </a:blip>
            <a:srcRect b="0" l="0" r="0" t="0"/>
            <a:stretch/>
          </p:blipFill>
          <p:spPr>
            <a:xfrm>
              <a:off x="13975268" y="7579136"/>
              <a:ext cx="129917" cy="18169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93" name="Google Shape;793;p12"/>
            <p:cNvSpPr/>
            <p:nvPr/>
          </p:nvSpPr>
          <p:spPr>
            <a:xfrm>
              <a:off x="13967849" y="7341766"/>
              <a:ext cx="2552065" cy="1461770"/>
            </a:xfrm>
            <a:custGeom>
              <a:rect b="b" l="l" r="r" t="t"/>
              <a:pathLst>
                <a:path extrusionOk="0" h="1461770" w="2552065">
                  <a:moveTo>
                    <a:pt x="2517031" y="1461279"/>
                  </a:moveTo>
                  <a:lnTo>
                    <a:pt x="0" y="20098"/>
                  </a:lnTo>
                  <a:lnTo>
                    <a:pt x="34699" y="0"/>
                  </a:lnTo>
                  <a:lnTo>
                    <a:pt x="2551721" y="1441239"/>
                  </a:lnTo>
                  <a:lnTo>
                    <a:pt x="2517031" y="1461279"/>
                  </a:lnTo>
                  <a:close/>
                </a:path>
              </a:pathLst>
            </a:custGeom>
            <a:solidFill>
              <a:srgbClr val="F1E9E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794" name="Google Shape;794;p12"/>
            <p:cNvPicPr preferRelativeResize="0"/>
            <p:nvPr/>
          </p:nvPicPr>
          <p:blipFill rotWithShape="1">
            <a:blip r:embed="rId18">
              <a:alphaModFix/>
            </a:blip>
            <a:srcRect b="0" l="0" r="0" t="0"/>
            <a:stretch/>
          </p:blipFill>
          <p:spPr>
            <a:xfrm>
              <a:off x="16485430" y="8782829"/>
              <a:ext cx="146638" cy="3989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95" name="Google Shape;795;p12"/>
            <p:cNvSpPr/>
            <p:nvPr/>
          </p:nvSpPr>
          <p:spPr>
            <a:xfrm>
              <a:off x="13863613" y="6289695"/>
              <a:ext cx="2365375" cy="1367155"/>
            </a:xfrm>
            <a:custGeom>
              <a:rect b="b" l="l" r="r" t="t"/>
              <a:pathLst>
                <a:path extrusionOk="0" h="1367154" w="2365375">
                  <a:moveTo>
                    <a:pt x="1032625" y="1367073"/>
                  </a:moveTo>
                  <a:lnTo>
                    <a:pt x="773448" y="1275285"/>
                  </a:lnTo>
                  <a:lnTo>
                    <a:pt x="0" y="770222"/>
                  </a:lnTo>
                  <a:lnTo>
                    <a:pt x="1332556" y="0"/>
                  </a:lnTo>
                  <a:lnTo>
                    <a:pt x="2365348" y="596851"/>
                  </a:lnTo>
                  <a:lnTo>
                    <a:pt x="1032625" y="1367073"/>
                  </a:lnTo>
                  <a:close/>
                </a:path>
              </a:pathLst>
            </a:custGeom>
            <a:solidFill>
              <a:srgbClr val="F9ED6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96" name="Google Shape;796;p12"/>
            <p:cNvSpPr/>
            <p:nvPr/>
          </p:nvSpPr>
          <p:spPr>
            <a:xfrm>
              <a:off x="13863612" y="7030046"/>
              <a:ext cx="1142365" cy="768985"/>
            </a:xfrm>
            <a:custGeom>
              <a:rect b="b" l="l" r="r" t="t"/>
              <a:pathLst>
                <a:path extrusionOk="0" h="768984" w="1142365">
                  <a:moveTo>
                    <a:pt x="1081506" y="147713"/>
                  </a:moveTo>
                  <a:lnTo>
                    <a:pt x="535673" y="0"/>
                  </a:lnTo>
                  <a:lnTo>
                    <a:pt x="535559" y="116827"/>
                  </a:lnTo>
                  <a:lnTo>
                    <a:pt x="939165" y="350012"/>
                  </a:lnTo>
                  <a:lnTo>
                    <a:pt x="1081506" y="147713"/>
                  </a:lnTo>
                  <a:close/>
                </a:path>
                <a:path extrusionOk="0" h="768984" w="1142365">
                  <a:moveTo>
                    <a:pt x="1142072" y="768375"/>
                  </a:moveTo>
                  <a:lnTo>
                    <a:pt x="1032624" y="626732"/>
                  </a:lnTo>
                  <a:lnTo>
                    <a:pt x="0" y="29883"/>
                  </a:lnTo>
                  <a:lnTo>
                    <a:pt x="0" y="138607"/>
                  </a:lnTo>
                  <a:lnTo>
                    <a:pt x="1032624" y="735520"/>
                  </a:lnTo>
                  <a:lnTo>
                    <a:pt x="1142072" y="768375"/>
                  </a:lnTo>
                  <a:close/>
                </a:path>
              </a:pathLst>
            </a:custGeom>
            <a:solidFill>
              <a:srgbClr val="D9B4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97" name="Google Shape;797;p12"/>
            <p:cNvSpPr/>
            <p:nvPr/>
          </p:nvSpPr>
          <p:spPr>
            <a:xfrm>
              <a:off x="14802787" y="7030369"/>
              <a:ext cx="974725" cy="351155"/>
            </a:xfrm>
            <a:custGeom>
              <a:rect b="b" l="l" r="r" t="t"/>
              <a:pathLst>
                <a:path extrusionOk="0" h="351154" w="974725">
                  <a:moveTo>
                    <a:pt x="570599" y="350602"/>
                  </a:moveTo>
                  <a:lnTo>
                    <a:pt x="0" y="349678"/>
                  </a:lnTo>
                  <a:lnTo>
                    <a:pt x="107" y="232889"/>
                  </a:lnTo>
                  <a:lnTo>
                    <a:pt x="974207" y="0"/>
                  </a:lnTo>
                  <a:lnTo>
                    <a:pt x="570599" y="350602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98" name="Google Shape;798;p12"/>
            <p:cNvSpPr/>
            <p:nvPr/>
          </p:nvSpPr>
          <p:spPr>
            <a:xfrm>
              <a:off x="15372984" y="7030369"/>
              <a:ext cx="404495" cy="351155"/>
            </a:xfrm>
            <a:custGeom>
              <a:rect b="b" l="l" r="r" t="t"/>
              <a:pathLst>
                <a:path extrusionOk="0" h="351154" w="404494">
                  <a:moveTo>
                    <a:pt x="402" y="350602"/>
                  </a:moveTo>
                  <a:lnTo>
                    <a:pt x="0" y="233548"/>
                  </a:lnTo>
                  <a:lnTo>
                    <a:pt x="404010" y="0"/>
                  </a:lnTo>
                  <a:lnTo>
                    <a:pt x="404285" y="117387"/>
                  </a:lnTo>
                  <a:lnTo>
                    <a:pt x="402" y="350602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99" name="Google Shape;799;p12"/>
            <p:cNvSpPr/>
            <p:nvPr/>
          </p:nvSpPr>
          <p:spPr>
            <a:xfrm>
              <a:off x="14399287" y="6467388"/>
              <a:ext cx="1377950" cy="796925"/>
            </a:xfrm>
            <a:custGeom>
              <a:rect b="b" l="l" r="r" t="t"/>
              <a:pathLst>
                <a:path extrusionOk="0" h="796925" w="1377950">
                  <a:moveTo>
                    <a:pt x="973697" y="796529"/>
                  </a:moveTo>
                  <a:lnTo>
                    <a:pt x="403607" y="795870"/>
                  </a:lnTo>
                  <a:lnTo>
                    <a:pt x="0" y="562656"/>
                  </a:lnTo>
                  <a:lnTo>
                    <a:pt x="431" y="234098"/>
                  </a:lnTo>
                  <a:lnTo>
                    <a:pt x="403715" y="0"/>
                  </a:lnTo>
                  <a:lnTo>
                    <a:pt x="973697" y="275"/>
                  </a:lnTo>
                  <a:lnTo>
                    <a:pt x="1377275" y="233498"/>
                  </a:lnTo>
                  <a:lnTo>
                    <a:pt x="1377707" y="562980"/>
                  </a:lnTo>
                  <a:lnTo>
                    <a:pt x="973697" y="796529"/>
                  </a:lnTo>
                  <a:close/>
                </a:path>
              </a:pathLst>
            </a:custGeom>
            <a:solidFill>
              <a:srgbClr val="F4EB5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00" name="Google Shape;800;p12"/>
            <p:cNvSpPr/>
            <p:nvPr/>
          </p:nvSpPr>
          <p:spPr>
            <a:xfrm>
              <a:off x="14491463" y="6919464"/>
              <a:ext cx="473075" cy="270510"/>
            </a:xfrm>
            <a:custGeom>
              <a:rect b="b" l="l" r="r" t="t"/>
              <a:pathLst>
                <a:path extrusionOk="0" h="270509" w="473075">
                  <a:moveTo>
                    <a:pt x="349438" y="270012"/>
                  </a:moveTo>
                  <a:lnTo>
                    <a:pt x="0" y="68006"/>
                  </a:lnTo>
                  <a:lnTo>
                    <a:pt x="176" y="0"/>
                  </a:lnTo>
                  <a:lnTo>
                    <a:pt x="472869" y="127898"/>
                  </a:lnTo>
                  <a:lnTo>
                    <a:pt x="349438" y="270012"/>
                  </a:lnTo>
                  <a:close/>
                </a:path>
              </a:pathLst>
            </a:custGeom>
            <a:solidFill>
              <a:srgbClr val="CFC7B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01" name="Google Shape;801;p12"/>
            <p:cNvSpPr/>
            <p:nvPr/>
          </p:nvSpPr>
          <p:spPr>
            <a:xfrm>
              <a:off x="14840902" y="6919798"/>
              <a:ext cx="843915" cy="270510"/>
            </a:xfrm>
            <a:custGeom>
              <a:rect b="b" l="l" r="r" t="t"/>
              <a:pathLst>
                <a:path extrusionOk="0" h="270509" w="843915">
                  <a:moveTo>
                    <a:pt x="494360" y="270513"/>
                  </a:moveTo>
                  <a:lnTo>
                    <a:pt x="0" y="269678"/>
                  </a:lnTo>
                  <a:lnTo>
                    <a:pt x="274" y="201681"/>
                  </a:lnTo>
                  <a:lnTo>
                    <a:pt x="843740" y="0"/>
                  </a:lnTo>
                  <a:lnTo>
                    <a:pt x="494360" y="270513"/>
                  </a:lnTo>
                  <a:close/>
                </a:path>
              </a:pathLst>
            </a:custGeom>
            <a:solidFill>
              <a:srgbClr val="A6A3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02" name="Google Shape;802;p12"/>
            <p:cNvSpPr/>
            <p:nvPr/>
          </p:nvSpPr>
          <p:spPr>
            <a:xfrm>
              <a:off x="15334772" y="6919798"/>
              <a:ext cx="350520" cy="270510"/>
            </a:xfrm>
            <a:custGeom>
              <a:rect b="b" l="l" r="r" t="t"/>
              <a:pathLst>
                <a:path extrusionOk="0" h="270509" w="350519">
                  <a:moveTo>
                    <a:pt x="490" y="270513"/>
                  </a:moveTo>
                  <a:lnTo>
                    <a:pt x="0" y="202231"/>
                  </a:lnTo>
                  <a:lnTo>
                    <a:pt x="349870" y="0"/>
                  </a:lnTo>
                  <a:lnTo>
                    <a:pt x="350155" y="68448"/>
                  </a:lnTo>
                  <a:lnTo>
                    <a:pt x="490" y="270513"/>
                  </a:lnTo>
                  <a:close/>
                </a:path>
              </a:pathLst>
            </a:custGeom>
            <a:solidFill>
              <a:srgbClr val="948F8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03" name="Google Shape;803;p12"/>
            <p:cNvSpPr/>
            <p:nvPr/>
          </p:nvSpPr>
          <p:spPr>
            <a:xfrm>
              <a:off x="14491639" y="6432260"/>
              <a:ext cx="1193165" cy="690245"/>
            </a:xfrm>
            <a:custGeom>
              <a:rect b="b" l="l" r="r" t="t"/>
              <a:pathLst>
                <a:path extrusionOk="0" h="690245" w="1193165">
                  <a:moveTo>
                    <a:pt x="843132" y="689769"/>
                  </a:moveTo>
                  <a:lnTo>
                    <a:pt x="349537" y="689219"/>
                  </a:lnTo>
                  <a:lnTo>
                    <a:pt x="0" y="487204"/>
                  </a:lnTo>
                  <a:lnTo>
                    <a:pt x="382" y="202663"/>
                  </a:lnTo>
                  <a:lnTo>
                    <a:pt x="349537" y="0"/>
                  </a:lnTo>
                  <a:lnTo>
                    <a:pt x="843132" y="225"/>
                  </a:lnTo>
                  <a:lnTo>
                    <a:pt x="1192728" y="202290"/>
                  </a:lnTo>
                  <a:lnTo>
                    <a:pt x="1193002" y="487538"/>
                  </a:lnTo>
                  <a:lnTo>
                    <a:pt x="843132" y="689769"/>
                  </a:lnTo>
                  <a:close/>
                </a:path>
              </a:pathLst>
            </a:custGeom>
            <a:solidFill>
              <a:srgbClr val="DED9D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04" name="Google Shape;804;p12"/>
            <p:cNvSpPr/>
            <p:nvPr/>
          </p:nvSpPr>
          <p:spPr>
            <a:xfrm>
              <a:off x="15262939" y="6695700"/>
              <a:ext cx="209550" cy="156210"/>
            </a:xfrm>
            <a:custGeom>
              <a:rect b="b" l="l" r="r" t="t"/>
              <a:pathLst>
                <a:path extrusionOk="0" h="156209" w="209550">
                  <a:moveTo>
                    <a:pt x="148052" y="155895"/>
                  </a:moveTo>
                  <a:lnTo>
                    <a:pt x="0" y="0"/>
                  </a:lnTo>
                  <a:lnTo>
                    <a:pt x="209325" y="27544"/>
                  </a:lnTo>
                  <a:lnTo>
                    <a:pt x="209325" y="120541"/>
                  </a:lnTo>
                  <a:lnTo>
                    <a:pt x="148052" y="155895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05" name="Google Shape;805;p12"/>
            <p:cNvSpPr/>
            <p:nvPr/>
          </p:nvSpPr>
          <p:spPr>
            <a:xfrm>
              <a:off x="15013997" y="6105872"/>
              <a:ext cx="458470" cy="652780"/>
            </a:xfrm>
            <a:custGeom>
              <a:rect b="b" l="l" r="r" t="t"/>
              <a:pathLst>
                <a:path extrusionOk="0" h="652779" w="458469">
                  <a:moveTo>
                    <a:pt x="396993" y="652775"/>
                  </a:moveTo>
                  <a:lnTo>
                    <a:pt x="0" y="26522"/>
                  </a:lnTo>
                  <a:lnTo>
                    <a:pt x="134696" y="0"/>
                  </a:lnTo>
                  <a:lnTo>
                    <a:pt x="458267" y="617372"/>
                  </a:lnTo>
                  <a:lnTo>
                    <a:pt x="396993" y="652775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06" name="Google Shape;806;p12"/>
            <p:cNvSpPr/>
            <p:nvPr/>
          </p:nvSpPr>
          <p:spPr>
            <a:xfrm>
              <a:off x="15039953" y="5954329"/>
              <a:ext cx="109220" cy="187960"/>
            </a:xfrm>
            <a:custGeom>
              <a:rect b="b" l="l" r="r" t="t"/>
              <a:pathLst>
                <a:path extrusionOk="0" h="187960" w="109219">
                  <a:moveTo>
                    <a:pt x="47309" y="187427"/>
                  </a:moveTo>
                  <a:lnTo>
                    <a:pt x="0" y="9106"/>
                  </a:lnTo>
                  <a:lnTo>
                    <a:pt x="108632" y="0"/>
                  </a:lnTo>
                  <a:lnTo>
                    <a:pt x="108632" y="152142"/>
                  </a:lnTo>
                  <a:lnTo>
                    <a:pt x="47309" y="187427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07" name="Google Shape;807;p12"/>
            <p:cNvSpPr/>
            <p:nvPr/>
          </p:nvSpPr>
          <p:spPr>
            <a:xfrm>
              <a:off x="14862854" y="5752372"/>
              <a:ext cx="285750" cy="237490"/>
            </a:xfrm>
            <a:custGeom>
              <a:rect b="b" l="l" r="r" t="t"/>
              <a:pathLst>
                <a:path extrusionOk="0" h="237489" w="285750">
                  <a:moveTo>
                    <a:pt x="224408" y="237300"/>
                  </a:moveTo>
                  <a:lnTo>
                    <a:pt x="0" y="0"/>
                  </a:lnTo>
                  <a:lnTo>
                    <a:pt x="192888" y="40629"/>
                  </a:lnTo>
                  <a:lnTo>
                    <a:pt x="285731" y="201966"/>
                  </a:lnTo>
                  <a:lnTo>
                    <a:pt x="224408" y="237300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08" name="Google Shape;808;p12"/>
            <p:cNvSpPr/>
            <p:nvPr/>
          </p:nvSpPr>
          <p:spPr>
            <a:xfrm>
              <a:off x="14862844" y="5716881"/>
              <a:ext cx="193040" cy="111760"/>
            </a:xfrm>
            <a:custGeom>
              <a:rect b="b" l="l" r="r" t="t"/>
              <a:pathLst>
                <a:path extrusionOk="0" h="111760" w="193040">
                  <a:moveTo>
                    <a:pt x="131673" y="111661"/>
                  </a:moveTo>
                  <a:lnTo>
                    <a:pt x="0" y="35511"/>
                  </a:lnTo>
                  <a:lnTo>
                    <a:pt x="61430" y="0"/>
                  </a:lnTo>
                  <a:lnTo>
                    <a:pt x="192888" y="76149"/>
                  </a:lnTo>
                  <a:lnTo>
                    <a:pt x="131673" y="111661"/>
                  </a:lnTo>
                  <a:close/>
                </a:path>
              </a:pathLst>
            </a:custGeom>
            <a:solidFill>
              <a:srgbClr val="F4EB5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09" name="Google Shape;809;p12"/>
            <p:cNvSpPr/>
            <p:nvPr/>
          </p:nvSpPr>
          <p:spPr>
            <a:xfrm>
              <a:off x="14770060" y="5752372"/>
              <a:ext cx="641350" cy="1099820"/>
            </a:xfrm>
            <a:custGeom>
              <a:rect b="b" l="l" r="r" t="t"/>
              <a:pathLst>
                <a:path extrusionOk="0" h="1099820" w="641350">
                  <a:moveTo>
                    <a:pt x="640842" y="1099763"/>
                  </a:moveTo>
                  <a:lnTo>
                    <a:pt x="184262" y="835920"/>
                  </a:lnTo>
                  <a:lnTo>
                    <a:pt x="181181" y="741096"/>
                  </a:lnTo>
                  <a:lnTo>
                    <a:pt x="0" y="205934"/>
                  </a:lnTo>
                  <a:lnTo>
                    <a:pt x="0" y="53841"/>
                  </a:lnTo>
                  <a:lnTo>
                    <a:pt x="92793" y="0"/>
                  </a:lnTo>
                  <a:lnTo>
                    <a:pt x="224467" y="76140"/>
                  </a:lnTo>
                  <a:lnTo>
                    <a:pt x="317202" y="237300"/>
                  </a:lnTo>
                  <a:lnTo>
                    <a:pt x="317202" y="389394"/>
                  </a:lnTo>
                  <a:lnTo>
                    <a:pt x="640842" y="1006766"/>
                  </a:lnTo>
                  <a:lnTo>
                    <a:pt x="640842" y="1099763"/>
                  </a:lnTo>
                  <a:close/>
                </a:path>
              </a:pathLst>
            </a:custGeom>
            <a:solidFill>
              <a:srgbClr val="D9B4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grpSp>
        <p:nvGrpSpPr>
          <p:cNvPr id="810" name="Google Shape;810;p12"/>
          <p:cNvGrpSpPr/>
          <p:nvPr/>
        </p:nvGrpSpPr>
        <p:grpSpPr>
          <a:xfrm>
            <a:off x="14012019" y="4648129"/>
            <a:ext cx="524123" cy="511775"/>
            <a:chOff x="14012019" y="4648129"/>
            <a:chExt cx="524123" cy="511775"/>
          </a:xfrm>
        </p:grpSpPr>
        <p:sp>
          <p:nvSpPr>
            <p:cNvPr id="811" name="Google Shape;811;p12"/>
            <p:cNvSpPr/>
            <p:nvPr/>
          </p:nvSpPr>
          <p:spPr>
            <a:xfrm>
              <a:off x="14427442" y="4885754"/>
              <a:ext cx="108585" cy="187960"/>
            </a:xfrm>
            <a:custGeom>
              <a:rect b="b" l="l" r="r" t="t"/>
              <a:pathLst>
                <a:path extrusionOk="0" h="187960" w="108584">
                  <a:moveTo>
                    <a:pt x="47358" y="187378"/>
                  </a:moveTo>
                  <a:lnTo>
                    <a:pt x="0" y="9037"/>
                  </a:lnTo>
                  <a:lnTo>
                    <a:pt x="108583" y="0"/>
                  </a:lnTo>
                  <a:lnTo>
                    <a:pt x="108583" y="152005"/>
                  </a:lnTo>
                  <a:lnTo>
                    <a:pt x="47358" y="187378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12" name="Google Shape;812;p12"/>
            <p:cNvSpPr/>
            <p:nvPr/>
          </p:nvSpPr>
          <p:spPr>
            <a:xfrm>
              <a:off x="14250392" y="4683798"/>
              <a:ext cx="285750" cy="237490"/>
            </a:xfrm>
            <a:custGeom>
              <a:rect b="b" l="l" r="r" t="t"/>
              <a:pathLst>
                <a:path extrusionOk="0" h="237489" w="285750">
                  <a:moveTo>
                    <a:pt x="224408" y="237251"/>
                  </a:moveTo>
                  <a:lnTo>
                    <a:pt x="0" y="0"/>
                  </a:lnTo>
                  <a:lnTo>
                    <a:pt x="192898" y="40530"/>
                  </a:lnTo>
                  <a:lnTo>
                    <a:pt x="285633" y="201936"/>
                  </a:lnTo>
                  <a:lnTo>
                    <a:pt x="224408" y="237251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13" name="Google Shape;813;p12"/>
            <p:cNvSpPr/>
            <p:nvPr/>
          </p:nvSpPr>
          <p:spPr>
            <a:xfrm>
              <a:off x="14250392" y="4648129"/>
              <a:ext cx="193040" cy="111760"/>
            </a:xfrm>
            <a:custGeom>
              <a:rect b="b" l="l" r="r" t="t"/>
              <a:pathLst>
                <a:path extrusionOk="0" h="111760" w="193040">
                  <a:moveTo>
                    <a:pt x="131624" y="111759"/>
                  </a:moveTo>
                  <a:lnTo>
                    <a:pt x="0" y="35678"/>
                  </a:lnTo>
                  <a:lnTo>
                    <a:pt x="61214" y="0"/>
                  </a:lnTo>
                  <a:lnTo>
                    <a:pt x="192888" y="76208"/>
                  </a:lnTo>
                  <a:lnTo>
                    <a:pt x="131624" y="111759"/>
                  </a:lnTo>
                  <a:close/>
                </a:path>
              </a:pathLst>
            </a:custGeom>
            <a:solidFill>
              <a:srgbClr val="F4EB5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14" name="Google Shape;814;p12"/>
            <p:cNvSpPr/>
            <p:nvPr/>
          </p:nvSpPr>
          <p:spPr>
            <a:xfrm>
              <a:off x="14157441" y="4683798"/>
              <a:ext cx="317500" cy="443230"/>
            </a:xfrm>
            <a:custGeom>
              <a:rect b="b" l="l" r="r" t="t"/>
              <a:pathLst>
                <a:path extrusionOk="0" h="443229" w="317500">
                  <a:moveTo>
                    <a:pt x="224575" y="442724"/>
                  </a:moveTo>
                  <a:lnTo>
                    <a:pt x="92950" y="366849"/>
                  </a:lnTo>
                  <a:lnTo>
                    <a:pt x="0" y="205797"/>
                  </a:lnTo>
                  <a:lnTo>
                    <a:pt x="0" y="53792"/>
                  </a:lnTo>
                  <a:lnTo>
                    <a:pt x="92950" y="0"/>
                  </a:lnTo>
                  <a:lnTo>
                    <a:pt x="224575" y="76090"/>
                  </a:lnTo>
                  <a:lnTo>
                    <a:pt x="317359" y="237251"/>
                  </a:lnTo>
                  <a:lnTo>
                    <a:pt x="317359" y="389315"/>
                  </a:lnTo>
                  <a:lnTo>
                    <a:pt x="224575" y="442724"/>
                  </a:lnTo>
                  <a:close/>
                </a:path>
              </a:pathLst>
            </a:custGeom>
            <a:solidFill>
              <a:srgbClr val="D9B4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15" name="Google Shape;815;p12"/>
            <p:cNvSpPr/>
            <p:nvPr/>
          </p:nvSpPr>
          <p:spPr>
            <a:xfrm>
              <a:off x="14115028" y="5133870"/>
              <a:ext cx="196215" cy="26034"/>
            </a:xfrm>
            <a:custGeom>
              <a:rect b="b" l="l" r="r" t="t"/>
              <a:pathLst>
                <a:path extrusionOk="0" h="26035" w="196215">
                  <a:moveTo>
                    <a:pt x="98014" y="25442"/>
                  </a:moveTo>
                  <a:lnTo>
                    <a:pt x="43119" y="12220"/>
                  </a:lnTo>
                  <a:lnTo>
                    <a:pt x="0" y="0"/>
                  </a:lnTo>
                  <a:lnTo>
                    <a:pt x="40371" y="2357"/>
                  </a:lnTo>
                  <a:lnTo>
                    <a:pt x="98014" y="10854"/>
                  </a:lnTo>
                  <a:lnTo>
                    <a:pt x="155323" y="2357"/>
                  </a:lnTo>
                  <a:lnTo>
                    <a:pt x="195803" y="0"/>
                  </a:lnTo>
                  <a:lnTo>
                    <a:pt x="155048" y="12220"/>
                  </a:lnTo>
                  <a:lnTo>
                    <a:pt x="98014" y="25442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16" name="Google Shape;816;p12"/>
            <p:cNvSpPr/>
            <p:nvPr/>
          </p:nvSpPr>
          <p:spPr>
            <a:xfrm>
              <a:off x="14080054" y="5101080"/>
              <a:ext cx="266700" cy="56515"/>
            </a:xfrm>
            <a:custGeom>
              <a:rect b="b" l="l" r="r" t="t"/>
              <a:pathLst>
                <a:path extrusionOk="0" h="56514" w="266700">
                  <a:moveTo>
                    <a:pt x="132998" y="56090"/>
                  </a:moveTo>
                  <a:lnTo>
                    <a:pt x="34984" y="32760"/>
                  </a:lnTo>
                  <a:lnTo>
                    <a:pt x="0" y="3369"/>
                  </a:lnTo>
                  <a:lnTo>
                    <a:pt x="52971" y="0"/>
                  </a:lnTo>
                  <a:lnTo>
                    <a:pt x="212966" y="0"/>
                  </a:lnTo>
                  <a:lnTo>
                    <a:pt x="266428" y="3310"/>
                  </a:lnTo>
                  <a:lnTo>
                    <a:pt x="230787" y="32760"/>
                  </a:lnTo>
                  <a:lnTo>
                    <a:pt x="132998" y="56090"/>
                  </a:lnTo>
                  <a:close/>
                </a:path>
              </a:pathLst>
            </a:custGeom>
            <a:solidFill>
              <a:srgbClr val="1C171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17" name="Google Shape;817;p12"/>
            <p:cNvSpPr/>
            <p:nvPr/>
          </p:nvSpPr>
          <p:spPr>
            <a:xfrm>
              <a:off x="14012019" y="4958594"/>
              <a:ext cx="402590" cy="177800"/>
            </a:xfrm>
            <a:custGeom>
              <a:rect b="b" l="l" r="r" t="t"/>
              <a:pathLst>
                <a:path extrusionOk="0" h="177800" w="402590">
                  <a:moveTo>
                    <a:pt x="201023" y="177614"/>
                  </a:moveTo>
                  <a:lnTo>
                    <a:pt x="68035" y="145836"/>
                  </a:lnTo>
                  <a:lnTo>
                    <a:pt x="12423" y="68753"/>
                  </a:lnTo>
                  <a:lnTo>
                    <a:pt x="0" y="0"/>
                  </a:lnTo>
                  <a:lnTo>
                    <a:pt x="50214" y="13556"/>
                  </a:lnTo>
                  <a:lnTo>
                    <a:pt x="119014" y="87102"/>
                  </a:lnTo>
                  <a:lnTo>
                    <a:pt x="282875" y="87102"/>
                  </a:lnTo>
                  <a:lnTo>
                    <a:pt x="351902" y="13556"/>
                  </a:lnTo>
                  <a:lnTo>
                    <a:pt x="402116" y="0"/>
                  </a:lnTo>
                  <a:lnTo>
                    <a:pt x="389408" y="68753"/>
                  </a:lnTo>
                  <a:lnTo>
                    <a:pt x="334463" y="145806"/>
                  </a:lnTo>
                  <a:lnTo>
                    <a:pt x="201023" y="177614"/>
                  </a:lnTo>
                  <a:close/>
                </a:path>
              </a:pathLst>
            </a:custGeom>
            <a:solidFill>
              <a:srgbClr val="2921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18" name="Google Shape;818;p12"/>
            <p:cNvSpPr/>
            <p:nvPr/>
          </p:nvSpPr>
          <p:spPr>
            <a:xfrm>
              <a:off x="14012019" y="4889644"/>
              <a:ext cx="402590" cy="185420"/>
            </a:xfrm>
            <a:custGeom>
              <a:rect b="b" l="l" r="r" t="t"/>
              <a:pathLst>
                <a:path extrusionOk="0" h="185420" w="402590">
                  <a:moveTo>
                    <a:pt x="201033" y="184942"/>
                  </a:moveTo>
                  <a:lnTo>
                    <a:pt x="59340" y="151032"/>
                  </a:lnTo>
                  <a:lnTo>
                    <a:pt x="0" y="68929"/>
                  </a:lnTo>
                  <a:lnTo>
                    <a:pt x="12423" y="0"/>
                  </a:lnTo>
                  <a:lnTo>
                    <a:pt x="53236" y="12554"/>
                  </a:lnTo>
                  <a:lnTo>
                    <a:pt x="138709" y="72073"/>
                  </a:lnTo>
                  <a:lnTo>
                    <a:pt x="263298" y="72073"/>
                  </a:lnTo>
                  <a:lnTo>
                    <a:pt x="348663" y="12554"/>
                  </a:lnTo>
                  <a:lnTo>
                    <a:pt x="389417" y="0"/>
                  </a:lnTo>
                  <a:lnTo>
                    <a:pt x="402116" y="68929"/>
                  </a:lnTo>
                  <a:lnTo>
                    <a:pt x="343158" y="150973"/>
                  </a:lnTo>
                  <a:lnTo>
                    <a:pt x="201033" y="184942"/>
                  </a:lnTo>
                  <a:close/>
                </a:path>
              </a:pathLst>
            </a:custGeom>
            <a:solidFill>
              <a:srgbClr val="32292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19" name="Google Shape;819;p12"/>
            <p:cNvSpPr/>
            <p:nvPr/>
          </p:nvSpPr>
          <p:spPr>
            <a:xfrm>
              <a:off x="14024442" y="4783602"/>
              <a:ext cx="377190" cy="215265"/>
            </a:xfrm>
            <a:custGeom>
              <a:rect b="b" l="l" r="r" t="t"/>
              <a:pathLst>
                <a:path extrusionOk="0" h="215264" w="377190">
                  <a:moveTo>
                    <a:pt x="188610" y="214913"/>
                  </a:moveTo>
                  <a:lnTo>
                    <a:pt x="55611" y="182968"/>
                  </a:lnTo>
                  <a:lnTo>
                    <a:pt x="0" y="106051"/>
                  </a:lnTo>
                  <a:lnTo>
                    <a:pt x="55503" y="29008"/>
                  </a:lnTo>
                  <a:lnTo>
                    <a:pt x="90595" y="0"/>
                  </a:lnTo>
                  <a:lnTo>
                    <a:pt x="86405" y="21689"/>
                  </a:lnTo>
                  <a:lnTo>
                    <a:pt x="88613" y="66228"/>
                  </a:lnTo>
                  <a:lnTo>
                    <a:pt x="139818" y="116454"/>
                  </a:lnTo>
                  <a:lnTo>
                    <a:pt x="237509" y="116454"/>
                  </a:lnTo>
                  <a:lnTo>
                    <a:pt x="288655" y="66228"/>
                  </a:lnTo>
                  <a:lnTo>
                    <a:pt x="290530" y="21689"/>
                  </a:lnTo>
                  <a:lnTo>
                    <a:pt x="286624" y="0"/>
                  </a:lnTo>
                  <a:lnTo>
                    <a:pt x="321873" y="29008"/>
                  </a:lnTo>
                  <a:lnTo>
                    <a:pt x="376994" y="106051"/>
                  </a:lnTo>
                  <a:lnTo>
                    <a:pt x="322040" y="182968"/>
                  </a:lnTo>
                  <a:lnTo>
                    <a:pt x="188610" y="214913"/>
                  </a:lnTo>
                  <a:close/>
                </a:path>
              </a:pathLst>
            </a:custGeom>
            <a:solidFill>
              <a:srgbClr val="57484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20" name="Google Shape;820;p12"/>
            <p:cNvSpPr/>
            <p:nvPr/>
          </p:nvSpPr>
          <p:spPr>
            <a:xfrm>
              <a:off x="14074441" y="4771107"/>
              <a:ext cx="277495" cy="149225"/>
            </a:xfrm>
            <a:custGeom>
              <a:rect b="b" l="l" r="r" t="t"/>
              <a:pathLst>
                <a:path extrusionOk="0" h="149225" w="277494">
                  <a:moveTo>
                    <a:pt x="138611" y="149195"/>
                  </a:moveTo>
                  <a:lnTo>
                    <a:pt x="40597" y="125855"/>
                  </a:lnTo>
                  <a:lnTo>
                    <a:pt x="0" y="69047"/>
                  </a:lnTo>
                  <a:lnTo>
                    <a:pt x="40597" y="12495"/>
                  </a:lnTo>
                  <a:lnTo>
                    <a:pt x="83441" y="0"/>
                  </a:lnTo>
                  <a:lnTo>
                    <a:pt x="78495" y="15353"/>
                  </a:lnTo>
                  <a:lnTo>
                    <a:pt x="81734" y="38222"/>
                  </a:lnTo>
                  <a:lnTo>
                    <a:pt x="119574" y="56925"/>
                  </a:lnTo>
                  <a:lnTo>
                    <a:pt x="157639" y="56925"/>
                  </a:lnTo>
                  <a:lnTo>
                    <a:pt x="195371" y="38222"/>
                  </a:lnTo>
                  <a:lnTo>
                    <a:pt x="198727" y="15353"/>
                  </a:lnTo>
                  <a:lnTo>
                    <a:pt x="193771" y="0"/>
                  </a:lnTo>
                  <a:lnTo>
                    <a:pt x="236626" y="12495"/>
                  </a:lnTo>
                  <a:lnTo>
                    <a:pt x="277105" y="69047"/>
                  </a:lnTo>
                  <a:lnTo>
                    <a:pt x="236734" y="125757"/>
                  </a:lnTo>
                  <a:lnTo>
                    <a:pt x="138611" y="149195"/>
                  </a:lnTo>
                  <a:close/>
                </a:path>
              </a:pathLst>
            </a:custGeom>
            <a:solidFill>
              <a:srgbClr val="735D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821" name="Google Shape;821;p12"/>
            <p:cNvPicPr preferRelativeResize="0"/>
            <p:nvPr/>
          </p:nvPicPr>
          <p:blipFill rotWithShape="1">
            <a:blip r:embed="rId19">
              <a:alphaModFix/>
            </a:blip>
            <a:srcRect b="0" l="0" r="0" t="0"/>
            <a:stretch/>
          </p:blipFill>
          <p:spPr>
            <a:xfrm>
              <a:off x="14135489" y="4757904"/>
              <a:ext cx="155500" cy="8991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22" name="Google Shape;822;p12"/>
          <p:cNvGrpSpPr/>
          <p:nvPr/>
        </p:nvGrpSpPr>
        <p:grpSpPr>
          <a:xfrm>
            <a:off x="13904092" y="4327459"/>
            <a:ext cx="2429290" cy="1885965"/>
            <a:chOff x="13904092" y="4327459"/>
            <a:chExt cx="2429290" cy="1885965"/>
          </a:xfrm>
        </p:grpSpPr>
        <p:sp>
          <p:nvSpPr>
            <p:cNvPr id="823" name="Google Shape;823;p12"/>
            <p:cNvSpPr/>
            <p:nvPr/>
          </p:nvSpPr>
          <p:spPr>
            <a:xfrm>
              <a:off x="14740139" y="6188024"/>
              <a:ext cx="196215" cy="25400"/>
            </a:xfrm>
            <a:custGeom>
              <a:rect b="b" l="l" r="r" t="t"/>
              <a:pathLst>
                <a:path extrusionOk="0" h="25400" w="196215">
                  <a:moveTo>
                    <a:pt x="98181" y="25373"/>
                  </a:moveTo>
                  <a:lnTo>
                    <a:pt x="43119" y="12269"/>
                  </a:lnTo>
                  <a:lnTo>
                    <a:pt x="0" y="0"/>
                  </a:lnTo>
                  <a:lnTo>
                    <a:pt x="40371" y="2416"/>
                  </a:lnTo>
                  <a:lnTo>
                    <a:pt x="98181" y="10893"/>
                  </a:lnTo>
                  <a:lnTo>
                    <a:pt x="155382" y="2416"/>
                  </a:lnTo>
                  <a:lnTo>
                    <a:pt x="195862" y="0"/>
                  </a:lnTo>
                  <a:lnTo>
                    <a:pt x="155107" y="12269"/>
                  </a:lnTo>
                  <a:lnTo>
                    <a:pt x="98181" y="25373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24" name="Google Shape;824;p12"/>
            <p:cNvSpPr/>
            <p:nvPr/>
          </p:nvSpPr>
          <p:spPr>
            <a:xfrm>
              <a:off x="14705312" y="6155361"/>
              <a:ext cx="266700" cy="56515"/>
            </a:xfrm>
            <a:custGeom>
              <a:rect b="b" l="l" r="r" t="t"/>
              <a:pathLst>
                <a:path extrusionOk="0" h="56514" w="266700">
                  <a:moveTo>
                    <a:pt x="133008" y="56002"/>
                  </a:moveTo>
                  <a:lnTo>
                    <a:pt x="34827" y="32662"/>
                  </a:lnTo>
                  <a:lnTo>
                    <a:pt x="0" y="3241"/>
                  </a:lnTo>
                  <a:lnTo>
                    <a:pt x="52863" y="0"/>
                  </a:lnTo>
                  <a:lnTo>
                    <a:pt x="212868" y="0"/>
                  </a:lnTo>
                  <a:lnTo>
                    <a:pt x="266222" y="3192"/>
                  </a:lnTo>
                  <a:lnTo>
                    <a:pt x="230689" y="32662"/>
                  </a:lnTo>
                  <a:lnTo>
                    <a:pt x="133008" y="56002"/>
                  </a:lnTo>
                  <a:close/>
                </a:path>
              </a:pathLst>
            </a:custGeom>
            <a:solidFill>
              <a:srgbClr val="1C171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25" name="Google Shape;825;p12"/>
            <p:cNvSpPr/>
            <p:nvPr/>
          </p:nvSpPr>
          <p:spPr>
            <a:xfrm>
              <a:off x="14637061" y="6012747"/>
              <a:ext cx="402590" cy="177800"/>
            </a:xfrm>
            <a:custGeom>
              <a:rect b="b" l="l" r="r" t="t"/>
              <a:pathLst>
                <a:path extrusionOk="0" h="177800" w="402590">
                  <a:moveTo>
                    <a:pt x="201259" y="177692"/>
                  </a:moveTo>
                  <a:lnTo>
                    <a:pt x="68250" y="145855"/>
                  </a:lnTo>
                  <a:lnTo>
                    <a:pt x="12482" y="68900"/>
                  </a:lnTo>
                  <a:lnTo>
                    <a:pt x="0" y="0"/>
                  </a:lnTo>
                  <a:lnTo>
                    <a:pt x="50214" y="13605"/>
                  </a:lnTo>
                  <a:lnTo>
                    <a:pt x="119083" y="87210"/>
                  </a:lnTo>
                  <a:lnTo>
                    <a:pt x="282983" y="87210"/>
                  </a:lnTo>
                  <a:lnTo>
                    <a:pt x="351911" y="13605"/>
                  </a:lnTo>
                  <a:lnTo>
                    <a:pt x="402126" y="0"/>
                  </a:lnTo>
                  <a:lnTo>
                    <a:pt x="389525" y="68900"/>
                  </a:lnTo>
                  <a:lnTo>
                    <a:pt x="334473" y="145806"/>
                  </a:lnTo>
                  <a:lnTo>
                    <a:pt x="201259" y="177692"/>
                  </a:lnTo>
                  <a:close/>
                </a:path>
              </a:pathLst>
            </a:custGeom>
            <a:solidFill>
              <a:srgbClr val="2921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26" name="Google Shape;826;p12"/>
            <p:cNvSpPr/>
            <p:nvPr/>
          </p:nvSpPr>
          <p:spPr>
            <a:xfrm>
              <a:off x="14637061" y="5943818"/>
              <a:ext cx="402590" cy="185420"/>
            </a:xfrm>
            <a:custGeom>
              <a:rect b="b" l="l" r="r" t="t"/>
              <a:pathLst>
                <a:path extrusionOk="0" h="185420" w="402590">
                  <a:moveTo>
                    <a:pt x="201259" y="184962"/>
                  </a:moveTo>
                  <a:lnTo>
                    <a:pt x="59399" y="151081"/>
                  </a:lnTo>
                  <a:lnTo>
                    <a:pt x="0" y="68929"/>
                  </a:lnTo>
                  <a:lnTo>
                    <a:pt x="12482" y="0"/>
                  </a:lnTo>
                  <a:lnTo>
                    <a:pt x="53295" y="12622"/>
                  </a:lnTo>
                  <a:lnTo>
                    <a:pt x="138827" y="72200"/>
                  </a:lnTo>
                  <a:lnTo>
                    <a:pt x="263514" y="72200"/>
                  </a:lnTo>
                  <a:lnTo>
                    <a:pt x="348771" y="12622"/>
                  </a:lnTo>
                  <a:lnTo>
                    <a:pt x="389525" y="0"/>
                  </a:lnTo>
                  <a:lnTo>
                    <a:pt x="402126" y="68929"/>
                  </a:lnTo>
                  <a:lnTo>
                    <a:pt x="343325" y="151032"/>
                  </a:lnTo>
                  <a:lnTo>
                    <a:pt x="201259" y="184962"/>
                  </a:lnTo>
                  <a:close/>
                </a:path>
              </a:pathLst>
            </a:custGeom>
            <a:solidFill>
              <a:srgbClr val="32292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27" name="Google Shape;827;p12"/>
            <p:cNvSpPr/>
            <p:nvPr/>
          </p:nvSpPr>
          <p:spPr>
            <a:xfrm>
              <a:off x="14649543" y="5837844"/>
              <a:ext cx="377190" cy="215265"/>
            </a:xfrm>
            <a:custGeom>
              <a:rect b="b" l="l" r="r" t="t"/>
              <a:pathLst>
                <a:path extrusionOk="0" h="215264" w="377190">
                  <a:moveTo>
                    <a:pt x="188776" y="214834"/>
                  </a:moveTo>
                  <a:lnTo>
                    <a:pt x="55768" y="182948"/>
                  </a:lnTo>
                  <a:lnTo>
                    <a:pt x="0" y="105973"/>
                  </a:lnTo>
                  <a:lnTo>
                    <a:pt x="55444" y="28998"/>
                  </a:lnTo>
                  <a:lnTo>
                    <a:pt x="90595" y="0"/>
                  </a:lnTo>
                  <a:lnTo>
                    <a:pt x="86415" y="21758"/>
                  </a:lnTo>
                  <a:lnTo>
                    <a:pt x="88564" y="66169"/>
                  </a:lnTo>
                  <a:lnTo>
                    <a:pt x="139926" y="116435"/>
                  </a:lnTo>
                  <a:lnTo>
                    <a:pt x="237509" y="116435"/>
                  </a:lnTo>
                  <a:lnTo>
                    <a:pt x="288606" y="66169"/>
                  </a:lnTo>
                  <a:lnTo>
                    <a:pt x="290687" y="21758"/>
                  </a:lnTo>
                  <a:lnTo>
                    <a:pt x="286624" y="0"/>
                  </a:lnTo>
                  <a:lnTo>
                    <a:pt x="321991" y="28998"/>
                  </a:lnTo>
                  <a:lnTo>
                    <a:pt x="377043" y="105973"/>
                  </a:lnTo>
                  <a:lnTo>
                    <a:pt x="321991" y="182948"/>
                  </a:lnTo>
                  <a:lnTo>
                    <a:pt x="188776" y="214834"/>
                  </a:lnTo>
                  <a:close/>
                </a:path>
              </a:pathLst>
            </a:custGeom>
            <a:solidFill>
              <a:srgbClr val="57484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28" name="Google Shape;828;p12"/>
            <p:cNvSpPr/>
            <p:nvPr/>
          </p:nvSpPr>
          <p:spPr>
            <a:xfrm>
              <a:off x="14699493" y="5825270"/>
              <a:ext cx="277495" cy="149860"/>
            </a:xfrm>
            <a:custGeom>
              <a:rect b="b" l="l" r="r" t="t"/>
              <a:pathLst>
                <a:path extrusionOk="0" h="149860" w="277494">
                  <a:moveTo>
                    <a:pt x="138827" y="149274"/>
                  </a:moveTo>
                  <a:lnTo>
                    <a:pt x="40646" y="125944"/>
                  </a:lnTo>
                  <a:lnTo>
                    <a:pt x="0" y="69155"/>
                  </a:lnTo>
                  <a:lnTo>
                    <a:pt x="40646" y="12573"/>
                  </a:lnTo>
                  <a:lnTo>
                    <a:pt x="83490" y="0"/>
                  </a:lnTo>
                  <a:lnTo>
                    <a:pt x="78535" y="15363"/>
                  </a:lnTo>
                  <a:lnTo>
                    <a:pt x="81891" y="38271"/>
                  </a:lnTo>
                  <a:lnTo>
                    <a:pt x="119623" y="56935"/>
                  </a:lnTo>
                  <a:lnTo>
                    <a:pt x="157629" y="56935"/>
                  </a:lnTo>
                  <a:lnTo>
                    <a:pt x="195528" y="38271"/>
                  </a:lnTo>
                  <a:lnTo>
                    <a:pt x="198776" y="15363"/>
                  </a:lnTo>
                  <a:lnTo>
                    <a:pt x="193820" y="0"/>
                  </a:lnTo>
                  <a:lnTo>
                    <a:pt x="236675" y="12573"/>
                  </a:lnTo>
                  <a:lnTo>
                    <a:pt x="277154" y="69155"/>
                  </a:lnTo>
                  <a:lnTo>
                    <a:pt x="236783" y="125894"/>
                  </a:lnTo>
                  <a:lnTo>
                    <a:pt x="138827" y="149274"/>
                  </a:lnTo>
                  <a:close/>
                </a:path>
              </a:pathLst>
            </a:custGeom>
            <a:solidFill>
              <a:srgbClr val="735D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829" name="Google Shape;829;p12"/>
            <p:cNvPicPr preferRelativeResize="0"/>
            <p:nvPr/>
          </p:nvPicPr>
          <p:blipFill rotWithShape="1">
            <a:blip r:embed="rId20">
              <a:alphaModFix/>
            </a:blip>
            <a:srcRect b="0" l="0" r="0" t="0"/>
            <a:stretch/>
          </p:blipFill>
          <p:spPr>
            <a:xfrm>
              <a:off x="14760649" y="5812068"/>
              <a:ext cx="155441" cy="900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30" name="Google Shape;830;p12"/>
            <p:cNvSpPr/>
            <p:nvPr/>
          </p:nvSpPr>
          <p:spPr>
            <a:xfrm>
              <a:off x="14232187" y="5067995"/>
              <a:ext cx="561340" cy="848360"/>
            </a:xfrm>
            <a:custGeom>
              <a:rect b="b" l="l" r="r" t="t"/>
              <a:pathLst>
                <a:path extrusionOk="0" h="848360" w="561340">
                  <a:moveTo>
                    <a:pt x="463841" y="847796"/>
                  </a:moveTo>
                  <a:lnTo>
                    <a:pt x="0" y="138075"/>
                  </a:lnTo>
                  <a:lnTo>
                    <a:pt x="3513" y="56159"/>
                  </a:lnTo>
                  <a:lnTo>
                    <a:pt x="100605" y="0"/>
                  </a:lnTo>
                  <a:lnTo>
                    <a:pt x="157521" y="50491"/>
                  </a:lnTo>
                  <a:lnTo>
                    <a:pt x="560972" y="791578"/>
                  </a:lnTo>
                  <a:lnTo>
                    <a:pt x="463841" y="847796"/>
                  </a:lnTo>
                  <a:close/>
                </a:path>
              </a:pathLst>
            </a:custGeom>
            <a:solidFill>
              <a:srgbClr val="DED9D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31" name="Google Shape;831;p12"/>
            <p:cNvSpPr/>
            <p:nvPr/>
          </p:nvSpPr>
          <p:spPr>
            <a:xfrm>
              <a:off x="14332674" y="5028191"/>
              <a:ext cx="529590" cy="831850"/>
            </a:xfrm>
            <a:custGeom>
              <a:rect b="b" l="l" r="r" t="t"/>
              <a:pathLst>
                <a:path extrusionOk="0" h="831850" w="529590">
                  <a:moveTo>
                    <a:pt x="460485" y="831401"/>
                  </a:moveTo>
                  <a:lnTo>
                    <a:pt x="0" y="39813"/>
                  </a:lnTo>
                  <a:lnTo>
                    <a:pt x="68751" y="0"/>
                  </a:lnTo>
                  <a:lnTo>
                    <a:pt x="529295" y="791705"/>
                  </a:lnTo>
                  <a:lnTo>
                    <a:pt x="460485" y="831401"/>
                  </a:lnTo>
                  <a:close/>
                </a:path>
              </a:pathLst>
            </a:custGeom>
            <a:solidFill>
              <a:srgbClr val="CFC7B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32" name="Google Shape;832;p12"/>
            <p:cNvSpPr/>
            <p:nvPr/>
          </p:nvSpPr>
          <p:spPr>
            <a:xfrm>
              <a:off x="14166723" y="4797221"/>
              <a:ext cx="529590" cy="1158875"/>
            </a:xfrm>
            <a:custGeom>
              <a:rect b="b" l="l" r="r" t="t"/>
              <a:pathLst>
                <a:path extrusionOk="0" h="1158875" w="529590">
                  <a:moveTo>
                    <a:pt x="475449" y="83299"/>
                  </a:moveTo>
                  <a:lnTo>
                    <a:pt x="391960" y="0"/>
                  </a:lnTo>
                  <a:lnTo>
                    <a:pt x="113703" y="195186"/>
                  </a:lnTo>
                  <a:lnTo>
                    <a:pt x="197688" y="243751"/>
                  </a:lnTo>
                  <a:lnTo>
                    <a:pt x="475449" y="83299"/>
                  </a:lnTo>
                  <a:close/>
                </a:path>
                <a:path extrusionOk="0" h="1158875" w="529590">
                  <a:moveTo>
                    <a:pt x="529297" y="1118590"/>
                  </a:moveTo>
                  <a:lnTo>
                    <a:pt x="68986" y="326936"/>
                  </a:lnTo>
                  <a:lnTo>
                    <a:pt x="0" y="366750"/>
                  </a:lnTo>
                  <a:lnTo>
                    <a:pt x="460489" y="1158328"/>
                  </a:lnTo>
                  <a:lnTo>
                    <a:pt x="529297" y="1118590"/>
                  </a:lnTo>
                  <a:close/>
                </a:path>
              </a:pathLst>
            </a:custGeom>
            <a:solidFill>
              <a:srgbClr val="948F8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33" name="Google Shape;833;p12"/>
            <p:cNvSpPr/>
            <p:nvPr/>
          </p:nvSpPr>
          <p:spPr>
            <a:xfrm>
              <a:off x="14220745" y="4631656"/>
              <a:ext cx="337820" cy="361315"/>
            </a:xfrm>
            <a:custGeom>
              <a:rect b="b" l="l" r="r" t="t"/>
              <a:pathLst>
                <a:path extrusionOk="0" h="361314" w="337819">
                  <a:moveTo>
                    <a:pt x="59683" y="360749"/>
                  </a:moveTo>
                  <a:lnTo>
                    <a:pt x="0" y="257683"/>
                  </a:lnTo>
                  <a:lnTo>
                    <a:pt x="277714" y="0"/>
                  </a:lnTo>
                  <a:lnTo>
                    <a:pt x="337221" y="200237"/>
                  </a:lnTo>
                  <a:lnTo>
                    <a:pt x="59683" y="360749"/>
                  </a:lnTo>
                  <a:close/>
                </a:path>
              </a:pathLst>
            </a:custGeom>
            <a:solidFill>
              <a:srgbClr val="CFC7B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34" name="Google Shape;834;p12"/>
            <p:cNvSpPr/>
            <p:nvPr/>
          </p:nvSpPr>
          <p:spPr>
            <a:xfrm>
              <a:off x="14220745" y="4631656"/>
              <a:ext cx="278130" cy="257810"/>
            </a:xfrm>
            <a:custGeom>
              <a:rect b="b" l="l" r="r" t="t"/>
              <a:pathLst>
                <a:path extrusionOk="0" h="257810" w="278130">
                  <a:moveTo>
                    <a:pt x="0" y="257683"/>
                  </a:moveTo>
                  <a:lnTo>
                    <a:pt x="0" y="160551"/>
                  </a:lnTo>
                  <a:lnTo>
                    <a:pt x="277714" y="0"/>
                  </a:lnTo>
                  <a:lnTo>
                    <a:pt x="277871" y="97230"/>
                  </a:lnTo>
                  <a:lnTo>
                    <a:pt x="0" y="257683"/>
                  </a:lnTo>
                  <a:close/>
                </a:path>
              </a:pathLst>
            </a:custGeom>
            <a:solidFill>
              <a:srgbClr val="DED9D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35" name="Google Shape;835;p12"/>
            <p:cNvSpPr/>
            <p:nvPr/>
          </p:nvSpPr>
          <p:spPr>
            <a:xfrm>
              <a:off x="14498459" y="4581115"/>
              <a:ext cx="231140" cy="299720"/>
            </a:xfrm>
            <a:custGeom>
              <a:rect b="b" l="l" r="r" t="t"/>
              <a:pathLst>
                <a:path extrusionOk="0" h="299720" w="231140">
                  <a:moveTo>
                    <a:pt x="143714" y="299393"/>
                  </a:moveTo>
                  <a:lnTo>
                    <a:pt x="59615" y="250905"/>
                  </a:lnTo>
                  <a:lnTo>
                    <a:pt x="157" y="147761"/>
                  </a:lnTo>
                  <a:lnTo>
                    <a:pt x="0" y="50530"/>
                  </a:lnTo>
                  <a:lnTo>
                    <a:pt x="87396" y="0"/>
                  </a:lnTo>
                  <a:lnTo>
                    <a:pt x="171603" y="48546"/>
                  </a:lnTo>
                  <a:lnTo>
                    <a:pt x="231062" y="151690"/>
                  </a:lnTo>
                  <a:lnTo>
                    <a:pt x="231062" y="248921"/>
                  </a:lnTo>
                  <a:lnTo>
                    <a:pt x="143714" y="299393"/>
                  </a:lnTo>
                  <a:close/>
                </a:path>
              </a:pathLst>
            </a:custGeom>
            <a:solidFill>
              <a:srgbClr val="A6A3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36" name="Google Shape;836;p12"/>
            <p:cNvSpPr/>
            <p:nvPr/>
          </p:nvSpPr>
          <p:spPr>
            <a:xfrm>
              <a:off x="14174161" y="5032170"/>
              <a:ext cx="108585" cy="187325"/>
            </a:xfrm>
            <a:custGeom>
              <a:rect b="b" l="l" r="r" t="t"/>
              <a:pathLst>
                <a:path extrusionOk="0" h="187325" w="108584">
                  <a:moveTo>
                    <a:pt x="47181" y="187300"/>
                  </a:moveTo>
                  <a:lnTo>
                    <a:pt x="0" y="8978"/>
                  </a:lnTo>
                  <a:lnTo>
                    <a:pt x="108406" y="0"/>
                  </a:lnTo>
                  <a:lnTo>
                    <a:pt x="108406" y="152014"/>
                  </a:lnTo>
                  <a:lnTo>
                    <a:pt x="47181" y="187300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37" name="Google Shape;837;p12"/>
            <p:cNvSpPr/>
            <p:nvPr/>
          </p:nvSpPr>
          <p:spPr>
            <a:xfrm>
              <a:off x="13997043" y="4830213"/>
              <a:ext cx="285750" cy="237490"/>
            </a:xfrm>
            <a:custGeom>
              <a:rect b="b" l="l" r="r" t="t"/>
              <a:pathLst>
                <a:path extrusionOk="0" h="237489" w="285750">
                  <a:moveTo>
                    <a:pt x="224300" y="237251"/>
                  </a:moveTo>
                  <a:lnTo>
                    <a:pt x="0" y="0"/>
                  </a:lnTo>
                  <a:lnTo>
                    <a:pt x="192898" y="40501"/>
                  </a:lnTo>
                  <a:lnTo>
                    <a:pt x="285525" y="201946"/>
                  </a:lnTo>
                  <a:lnTo>
                    <a:pt x="224300" y="237251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38" name="Google Shape;838;p12"/>
            <p:cNvSpPr/>
            <p:nvPr/>
          </p:nvSpPr>
          <p:spPr>
            <a:xfrm>
              <a:off x="13997053" y="4794673"/>
              <a:ext cx="193040" cy="111760"/>
            </a:xfrm>
            <a:custGeom>
              <a:rect b="b" l="l" r="r" t="t"/>
              <a:pathLst>
                <a:path extrusionOk="0" h="111760" w="193040">
                  <a:moveTo>
                    <a:pt x="131614" y="111621"/>
                  </a:moveTo>
                  <a:lnTo>
                    <a:pt x="0" y="35520"/>
                  </a:lnTo>
                  <a:lnTo>
                    <a:pt x="61214" y="0"/>
                  </a:lnTo>
                  <a:lnTo>
                    <a:pt x="192888" y="76032"/>
                  </a:lnTo>
                  <a:lnTo>
                    <a:pt x="131614" y="111621"/>
                  </a:lnTo>
                  <a:close/>
                </a:path>
              </a:pathLst>
            </a:custGeom>
            <a:solidFill>
              <a:srgbClr val="F4EB5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39" name="Google Shape;839;p12"/>
            <p:cNvSpPr/>
            <p:nvPr/>
          </p:nvSpPr>
          <p:spPr>
            <a:xfrm>
              <a:off x="13904092" y="4830213"/>
              <a:ext cx="317500" cy="443230"/>
            </a:xfrm>
            <a:custGeom>
              <a:rect b="b" l="l" r="r" t="t"/>
              <a:pathLst>
                <a:path extrusionOk="0" h="443229" w="317500">
                  <a:moveTo>
                    <a:pt x="224575" y="442793"/>
                  </a:moveTo>
                  <a:lnTo>
                    <a:pt x="92950" y="367006"/>
                  </a:lnTo>
                  <a:lnTo>
                    <a:pt x="0" y="205915"/>
                  </a:lnTo>
                  <a:lnTo>
                    <a:pt x="0" y="53792"/>
                  </a:lnTo>
                  <a:lnTo>
                    <a:pt x="92950" y="0"/>
                  </a:lnTo>
                  <a:lnTo>
                    <a:pt x="224575" y="76090"/>
                  </a:lnTo>
                  <a:lnTo>
                    <a:pt x="317251" y="237251"/>
                  </a:lnTo>
                  <a:lnTo>
                    <a:pt x="317251" y="389276"/>
                  </a:lnTo>
                  <a:lnTo>
                    <a:pt x="224575" y="442793"/>
                  </a:lnTo>
                  <a:close/>
                </a:path>
              </a:pathLst>
            </a:custGeom>
            <a:solidFill>
              <a:srgbClr val="D9B4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840" name="Google Shape;840;p12"/>
            <p:cNvPicPr preferRelativeResize="0"/>
            <p:nvPr/>
          </p:nvPicPr>
          <p:blipFill rotWithShape="1">
            <a:blip r:embed="rId21">
              <a:alphaModFix/>
            </a:blip>
            <a:srcRect b="0" l="0" r="0" t="0"/>
            <a:stretch/>
          </p:blipFill>
          <p:spPr>
            <a:xfrm>
              <a:off x="13953050" y="4940764"/>
              <a:ext cx="189316" cy="23911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41" name="Google Shape;841;p12"/>
            <p:cNvSpPr/>
            <p:nvPr/>
          </p:nvSpPr>
          <p:spPr>
            <a:xfrm>
              <a:off x="14983026" y="4565044"/>
              <a:ext cx="108585" cy="187325"/>
            </a:xfrm>
            <a:custGeom>
              <a:rect b="b" l="l" r="r" t="t"/>
              <a:pathLst>
                <a:path extrusionOk="0" h="187325" w="108584">
                  <a:moveTo>
                    <a:pt x="47191" y="187300"/>
                  </a:moveTo>
                  <a:lnTo>
                    <a:pt x="0" y="9027"/>
                  </a:lnTo>
                  <a:lnTo>
                    <a:pt x="108465" y="0"/>
                  </a:lnTo>
                  <a:lnTo>
                    <a:pt x="108465" y="151965"/>
                  </a:lnTo>
                  <a:lnTo>
                    <a:pt x="47191" y="187300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42" name="Google Shape;842;p12"/>
            <p:cNvSpPr/>
            <p:nvPr/>
          </p:nvSpPr>
          <p:spPr>
            <a:xfrm>
              <a:off x="14805819" y="4362999"/>
              <a:ext cx="285750" cy="237490"/>
            </a:xfrm>
            <a:custGeom>
              <a:rect b="b" l="l" r="r" t="t"/>
              <a:pathLst>
                <a:path extrusionOk="0" h="237489" w="285750">
                  <a:moveTo>
                    <a:pt x="224408" y="237320"/>
                  </a:moveTo>
                  <a:lnTo>
                    <a:pt x="0" y="0"/>
                  </a:lnTo>
                  <a:lnTo>
                    <a:pt x="192888" y="40540"/>
                  </a:lnTo>
                  <a:lnTo>
                    <a:pt x="285682" y="202035"/>
                  </a:lnTo>
                  <a:lnTo>
                    <a:pt x="224408" y="237320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43" name="Google Shape;843;p12"/>
            <p:cNvSpPr/>
            <p:nvPr/>
          </p:nvSpPr>
          <p:spPr>
            <a:xfrm>
              <a:off x="14805809" y="4327459"/>
              <a:ext cx="193040" cy="111760"/>
            </a:xfrm>
            <a:custGeom>
              <a:rect b="b" l="l" r="r" t="t"/>
              <a:pathLst>
                <a:path extrusionOk="0" h="111760" w="193040">
                  <a:moveTo>
                    <a:pt x="131781" y="111729"/>
                  </a:moveTo>
                  <a:lnTo>
                    <a:pt x="0" y="35560"/>
                  </a:lnTo>
                  <a:lnTo>
                    <a:pt x="61381" y="0"/>
                  </a:lnTo>
                  <a:lnTo>
                    <a:pt x="192888" y="76081"/>
                  </a:lnTo>
                  <a:lnTo>
                    <a:pt x="131781" y="111729"/>
                  </a:lnTo>
                  <a:close/>
                </a:path>
              </a:pathLst>
            </a:custGeom>
            <a:solidFill>
              <a:srgbClr val="F4EB5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44" name="Google Shape;844;p12"/>
            <p:cNvSpPr/>
            <p:nvPr/>
          </p:nvSpPr>
          <p:spPr>
            <a:xfrm>
              <a:off x="14713025" y="4362999"/>
              <a:ext cx="317500" cy="443230"/>
            </a:xfrm>
            <a:custGeom>
              <a:rect b="b" l="l" r="r" t="t"/>
              <a:pathLst>
                <a:path extrusionOk="0" h="443229" w="317500">
                  <a:moveTo>
                    <a:pt x="224575" y="442803"/>
                  </a:moveTo>
                  <a:lnTo>
                    <a:pt x="92793" y="366977"/>
                  </a:lnTo>
                  <a:lnTo>
                    <a:pt x="0" y="205856"/>
                  </a:lnTo>
                  <a:lnTo>
                    <a:pt x="0" y="53870"/>
                  </a:lnTo>
                  <a:lnTo>
                    <a:pt x="92793" y="0"/>
                  </a:lnTo>
                  <a:lnTo>
                    <a:pt x="224575" y="76169"/>
                  </a:lnTo>
                  <a:lnTo>
                    <a:pt x="317202" y="237320"/>
                  </a:lnTo>
                  <a:lnTo>
                    <a:pt x="317202" y="389345"/>
                  </a:lnTo>
                  <a:lnTo>
                    <a:pt x="224575" y="442803"/>
                  </a:lnTo>
                  <a:close/>
                </a:path>
              </a:pathLst>
            </a:custGeom>
            <a:solidFill>
              <a:srgbClr val="D9B4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45" name="Google Shape;845;p12"/>
            <p:cNvSpPr/>
            <p:nvPr/>
          </p:nvSpPr>
          <p:spPr>
            <a:xfrm>
              <a:off x="14685901" y="4807011"/>
              <a:ext cx="196215" cy="25400"/>
            </a:xfrm>
            <a:custGeom>
              <a:rect b="b" l="l" r="r" t="t"/>
              <a:pathLst>
                <a:path extrusionOk="0" h="25400" w="196215">
                  <a:moveTo>
                    <a:pt x="98073" y="25324"/>
                  </a:moveTo>
                  <a:lnTo>
                    <a:pt x="43129" y="12161"/>
                  </a:lnTo>
                  <a:lnTo>
                    <a:pt x="0" y="0"/>
                  </a:lnTo>
                  <a:lnTo>
                    <a:pt x="40479" y="2367"/>
                  </a:lnTo>
                  <a:lnTo>
                    <a:pt x="98073" y="10795"/>
                  </a:lnTo>
                  <a:lnTo>
                    <a:pt x="155441" y="2367"/>
                  </a:lnTo>
                  <a:lnTo>
                    <a:pt x="195812" y="0"/>
                  </a:lnTo>
                  <a:lnTo>
                    <a:pt x="154999" y="12161"/>
                  </a:lnTo>
                  <a:lnTo>
                    <a:pt x="98073" y="25324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46" name="Google Shape;846;p12"/>
            <p:cNvSpPr/>
            <p:nvPr/>
          </p:nvSpPr>
          <p:spPr>
            <a:xfrm>
              <a:off x="14651035" y="4774260"/>
              <a:ext cx="266700" cy="56515"/>
            </a:xfrm>
            <a:custGeom>
              <a:rect b="b" l="l" r="r" t="t"/>
              <a:pathLst>
                <a:path extrusionOk="0" h="56514" w="266700">
                  <a:moveTo>
                    <a:pt x="132939" y="56110"/>
                  </a:moveTo>
                  <a:lnTo>
                    <a:pt x="34866" y="32750"/>
                  </a:lnTo>
                  <a:lnTo>
                    <a:pt x="0" y="3349"/>
                  </a:lnTo>
                  <a:lnTo>
                    <a:pt x="52804" y="0"/>
                  </a:lnTo>
                  <a:lnTo>
                    <a:pt x="212799" y="0"/>
                  </a:lnTo>
                  <a:lnTo>
                    <a:pt x="266262" y="3251"/>
                  </a:lnTo>
                  <a:lnTo>
                    <a:pt x="230679" y="32750"/>
                  </a:lnTo>
                  <a:lnTo>
                    <a:pt x="132939" y="56110"/>
                  </a:lnTo>
                  <a:close/>
                </a:path>
              </a:pathLst>
            </a:custGeom>
            <a:solidFill>
              <a:srgbClr val="1C171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47" name="Google Shape;847;p12"/>
            <p:cNvSpPr/>
            <p:nvPr/>
          </p:nvSpPr>
          <p:spPr>
            <a:xfrm>
              <a:off x="14582941" y="4631656"/>
              <a:ext cx="402590" cy="177800"/>
            </a:xfrm>
            <a:custGeom>
              <a:rect b="b" l="l" r="r" t="t"/>
              <a:pathLst>
                <a:path extrusionOk="0" h="177800" w="402590">
                  <a:moveTo>
                    <a:pt x="201033" y="177732"/>
                  </a:moveTo>
                  <a:lnTo>
                    <a:pt x="68093" y="145963"/>
                  </a:lnTo>
                  <a:lnTo>
                    <a:pt x="12374" y="68880"/>
                  </a:lnTo>
                  <a:lnTo>
                    <a:pt x="0" y="0"/>
                  </a:lnTo>
                  <a:lnTo>
                    <a:pt x="50106" y="13644"/>
                  </a:lnTo>
                  <a:lnTo>
                    <a:pt x="119024" y="87161"/>
                  </a:lnTo>
                  <a:lnTo>
                    <a:pt x="282767" y="87161"/>
                  </a:lnTo>
                  <a:lnTo>
                    <a:pt x="351803" y="13644"/>
                  </a:lnTo>
                  <a:lnTo>
                    <a:pt x="402018" y="0"/>
                  </a:lnTo>
                  <a:lnTo>
                    <a:pt x="389368" y="68880"/>
                  </a:lnTo>
                  <a:lnTo>
                    <a:pt x="334365" y="145836"/>
                  </a:lnTo>
                  <a:lnTo>
                    <a:pt x="201033" y="177732"/>
                  </a:lnTo>
                  <a:close/>
                </a:path>
              </a:pathLst>
            </a:custGeom>
            <a:solidFill>
              <a:srgbClr val="2921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48" name="Google Shape;848;p12"/>
            <p:cNvSpPr/>
            <p:nvPr/>
          </p:nvSpPr>
          <p:spPr>
            <a:xfrm>
              <a:off x="14582941" y="4562834"/>
              <a:ext cx="402590" cy="185420"/>
            </a:xfrm>
            <a:custGeom>
              <a:rect b="b" l="l" r="r" t="t"/>
              <a:pathLst>
                <a:path extrusionOk="0" h="185420" w="402590">
                  <a:moveTo>
                    <a:pt x="201033" y="184824"/>
                  </a:moveTo>
                  <a:lnTo>
                    <a:pt x="59232" y="151013"/>
                  </a:lnTo>
                  <a:lnTo>
                    <a:pt x="0" y="68831"/>
                  </a:lnTo>
                  <a:lnTo>
                    <a:pt x="12374" y="0"/>
                  </a:lnTo>
                  <a:lnTo>
                    <a:pt x="53236" y="12485"/>
                  </a:lnTo>
                  <a:lnTo>
                    <a:pt x="138601" y="72063"/>
                  </a:lnTo>
                  <a:lnTo>
                    <a:pt x="263347" y="72063"/>
                  </a:lnTo>
                  <a:lnTo>
                    <a:pt x="348712" y="12485"/>
                  </a:lnTo>
                  <a:lnTo>
                    <a:pt x="389368" y="0"/>
                  </a:lnTo>
                  <a:lnTo>
                    <a:pt x="402018" y="68831"/>
                  </a:lnTo>
                  <a:lnTo>
                    <a:pt x="343207" y="150973"/>
                  </a:lnTo>
                  <a:lnTo>
                    <a:pt x="201033" y="184824"/>
                  </a:lnTo>
                  <a:close/>
                </a:path>
              </a:pathLst>
            </a:custGeom>
            <a:solidFill>
              <a:srgbClr val="32292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49" name="Google Shape;849;p12"/>
            <p:cNvSpPr/>
            <p:nvPr/>
          </p:nvSpPr>
          <p:spPr>
            <a:xfrm>
              <a:off x="14595315" y="4456792"/>
              <a:ext cx="377190" cy="215265"/>
            </a:xfrm>
            <a:custGeom>
              <a:rect b="b" l="l" r="r" t="t"/>
              <a:pathLst>
                <a:path extrusionOk="0" h="215264" w="377190">
                  <a:moveTo>
                    <a:pt x="188649" y="214883"/>
                  </a:moveTo>
                  <a:lnTo>
                    <a:pt x="55719" y="182958"/>
                  </a:lnTo>
                  <a:lnTo>
                    <a:pt x="0" y="106032"/>
                  </a:lnTo>
                  <a:lnTo>
                    <a:pt x="55444" y="28968"/>
                  </a:lnTo>
                  <a:lnTo>
                    <a:pt x="90585" y="0"/>
                  </a:lnTo>
                  <a:lnTo>
                    <a:pt x="86356" y="21748"/>
                  </a:lnTo>
                  <a:lnTo>
                    <a:pt x="88721" y="66218"/>
                  </a:lnTo>
                  <a:lnTo>
                    <a:pt x="139926" y="116435"/>
                  </a:lnTo>
                  <a:lnTo>
                    <a:pt x="237499" y="116435"/>
                  </a:lnTo>
                  <a:lnTo>
                    <a:pt x="288596" y="66218"/>
                  </a:lnTo>
                  <a:lnTo>
                    <a:pt x="290579" y="21748"/>
                  </a:lnTo>
                  <a:lnTo>
                    <a:pt x="286506" y="0"/>
                  </a:lnTo>
                  <a:lnTo>
                    <a:pt x="321981" y="28968"/>
                  </a:lnTo>
                  <a:lnTo>
                    <a:pt x="376984" y="106032"/>
                  </a:lnTo>
                  <a:lnTo>
                    <a:pt x="321981" y="182958"/>
                  </a:lnTo>
                  <a:lnTo>
                    <a:pt x="188649" y="214883"/>
                  </a:lnTo>
                  <a:close/>
                </a:path>
              </a:pathLst>
            </a:custGeom>
            <a:solidFill>
              <a:srgbClr val="57484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50" name="Google Shape;850;p12"/>
            <p:cNvSpPr/>
            <p:nvPr/>
          </p:nvSpPr>
          <p:spPr>
            <a:xfrm>
              <a:off x="14645255" y="4444287"/>
              <a:ext cx="277495" cy="149225"/>
            </a:xfrm>
            <a:custGeom>
              <a:rect b="b" l="l" r="r" t="t"/>
              <a:pathLst>
                <a:path extrusionOk="0" h="149225" w="277494">
                  <a:moveTo>
                    <a:pt x="138719" y="149215"/>
                  </a:moveTo>
                  <a:lnTo>
                    <a:pt x="40646" y="125875"/>
                  </a:lnTo>
                  <a:lnTo>
                    <a:pt x="0" y="69037"/>
                  </a:lnTo>
                  <a:lnTo>
                    <a:pt x="40646" y="12505"/>
                  </a:lnTo>
                  <a:lnTo>
                    <a:pt x="83608" y="0"/>
                  </a:lnTo>
                  <a:lnTo>
                    <a:pt x="78545" y="15363"/>
                  </a:lnTo>
                  <a:lnTo>
                    <a:pt x="81842" y="38202"/>
                  </a:lnTo>
                  <a:lnTo>
                    <a:pt x="119740" y="56866"/>
                  </a:lnTo>
                  <a:lnTo>
                    <a:pt x="157639" y="56866"/>
                  </a:lnTo>
                  <a:lnTo>
                    <a:pt x="195538" y="38202"/>
                  </a:lnTo>
                  <a:lnTo>
                    <a:pt x="198894" y="15363"/>
                  </a:lnTo>
                  <a:lnTo>
                    <a:pt x="193771" y="0"/>
                  </a:lnTo>
                  <a:lnTo>
                    <a:pt x="236567" y="12505"/>
                  </a:lnTo>
                  <a:lnTo>
                    <a:pt x="277056" y="69037"/>
                  </a:lnTo>
                  <a:lnTo>
                    <a:pt x="236783" y="125708"/>
                  </a:lnTo>
                  <a:lnTo>
                    <a:pt x="138719" y="149215"/>
                  </a:lnTo>
                  <a:close/>
                </a:path>
              </a:pathLst>
            </a:custGeom>
            <a:solidFill>
              <a:srgbClr val="735D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851" name="Google Shape;851;p12"/>
            <p:cNvPicPr preferRelativeResize="0"/>
            <p:nvPr/>
          </p:nvPicPr>
          <p:blipFill rotWithShape="1">
            <a:blip r:embed="rId22">
              <a:alphaModFix/>
            </a:blip>
            <a:srcRect b="0" l="0" r="0" t="0"/>
            <a:stretch/>
          </p:blipFill>
          <p:spPr>
            <a:xfrm>
              <a:off x="14706372" y="4431084"/>
              <a:ext cx="155490" cy="8988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52" name="Google Shape;852;p12"/>
            <p:cNvSpPr/>
            <p:nvPr/>
          </p:nvSpPr>
          <p:spPr>
            <a:xfrm>
              <a:off x="14813630" y="4723925"/>
              <a:ext cx="580390" cy="419100"/>
            </a:xfrm>
            <a:custGeom>
              <a:rect b="b" l="l" r="r" t="t"/>
              <a:pathLst>
                <a:path extrusionOk="0" h="419100" w="580390">
                  <a:moveTo>
                    <a:pt x="548303" y="418726"/>
                  </a:moveTo>
                  <a:lnTo>
                    <a:pt x="0" y="102643"/>
                  </a:lnTo>
                  <a:lnTo>
                    <a:pt x="0" y="0"/>
                  </a:lnTo>
                  <a:lnTo>
                    <a:pt x="580206" y="298371"/>
                  </a:lnTo>
                  <a:lnTo>
                    <a:pt x="548303" y="418726"/>
                  </a:lnTo>
                  <a:close/>
                </a:path>
              </a:pathLst>
            </a:custGeom>
            <a:solidFill>
              <a:srgbClr val="A6A3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53" name="Google Shape;853;p12"/>
            <p:cNvSpPr/>
            <p:nvPr/>
          </p:nvSpPr>
          <p:spPr>
            <a:xfrm>
              <a:off x="14813620" y="4614966"/>
              <a:ext cx="699770" cy="425450"/>
            </a:xfrm>
            <a:custGeom>
              <a:rect b="b" l="l" r="r" t="t"/>
              <a:pathLst>
                <a:path extrusionOk="0" h="425450" w="699769">
                  <a:moveTo>
                    <a:pt x="548313" y="425062"/>
                  </a:moveTo>
                  <a:lnTo>
                    <a:pt x="0" y="108949"/>
                  </a:lnTo>
                  <a:lnTo>
                    <a:pt x="62598" y="0"/>
                  </a:lnTo>
                  <a:lnTo>
                    <a:pt x="699751" y="264943"/>
                  </a:lnTo>
                  <a:lnTo>
                    <a:pt x="548313" y="425062"/>
                  </a:lnTo>
                  <a:close/>
                </a:path>
              </a:pathLst>
            </a:custGeom>
            <a:solidFill>
              <a:srgbClr val="CFC7B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54" name="Google Shape;854;p12"/>
            <p:cNvSpPr/>
            <p:nvPr/>
          </p:nvSpPr>
          <p:spPr>
            <a:xfrm>
              <a:off x="14876209" y="4563728"/>
              <a:ext cx="637540" cy="367665"/>
            </a:xfrm>
            <a:custGeom>
              <a:rect b="b" l="l" r="r" t="t"/>
              <a:pathLst>
                <a:path extrusionOk="0" h="367664" w="637540">
                  <a:moveTo>
                    <a:pt x="548264" y="367645"/>
                  </a:moveTo>
                  <a:lnTo>
                    <a:pt x="0" y="51257"/>
                  </a:lnTo>
                  <a:lnTo>
                    <a:pt x="88662" y="0"/>
                  </a:lnTo>
                  <a:lnTo>
                    <a:pt x="637142" y="316200"/>
                  </a:lnTo>
                  <a:lnTo>
                    <a:pt x="548264" y="367645"/>
                  </a:lnTo>
                  <a:close/>
                </a:path>
              </a:pathLst>
            </a:custGeom>
            <a:solidFill>
              <a:srgbClr val="DED9D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55" name="Google Shape;855;p12"/>
            <p:cNvSpPr/>
            <p:nvPr/>
          </p:nvSpPr>
          <p:spPr>
            <a:xfrm>
              <a:off x="15361924" y="4879929"/>
              <a:ext cx="213995" cy="299085"/>
            </a:xfrm>
            <a:custGeom>
              <a:rect b="b" l="l" r="r" t="t"/>
              <a:pathLst>
                <a:path extrusionOk="0" h="299085" w="213994">
                  <a:moveTo>
                    <a:pt x="62549" y="298764"/>
                  </a:moveTo>
                  <a:lnTo>
                    <a:pt x="0" y="262732"/>
                  </a:lnTo>
                  <a:lnTo>
                    <a:pt x="0" y="160099"/>
                  </a:lnTo>
                  <a:lnTo>
                    <a:pt x="62549" y="51424"/>
                  </a:lnTo>
                  <a:lnTo>
                    <a:pt x="151437" y="0"/>
                  </a:lnTo>
                  <a:lnTo>
                    <a:pt x="213967" y="36405"/>
                  </a:lnTo>
                  <a:lnTo>
                    <a:pt x="213967" y="138969"/>
                  </a:lnTo>
                  <a:lnTo>
                    <a:pt x="151437" y="247644"/>
                  </a:lnTo>
                  <a:lnTo>
                    <a:pt x="62549" y="298764"/>
                  </a:lnTo>
                  <a:close/>
                </a:path>
              </a:pathLst>
            </a:custGeom>
            <a:solidFill>
              <a:srgbClr val="948F8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56" name="Google Shape;856;p12"/>
            <p:cNvSpPr/>
            <p:nvPr/>
          </p:nvSpPr>
          <p:spPr>
            <a:xfrm>
              <a:off x="15323927" y="5048692"/>
              <a:ext cx="98425" cy="175895"/>
            </a:xfrm>
            <a:custGeom>
              <a:rect b="b" l="l" r="r" t="t"/>
              <a:pathLst>
                <a:path extrusionOk="0" h="175895" w="98425">
                  <a:moveTo>
                    <a:pt x="52795" y="175522"/>
                  </a:moveTo>
                  <a:lnTo>
                    <a:pt x="0" y="145236"/>
                  </a:lnTo>
                  <a:lnTo>
                    <a:pt x="0" y="0"/>
                  </a:lnTo>
                  <a:lnTo>
                    <a:pt x="97965" y="5216"/>
                  </a:lnTo>
                  <a:lnTo>
                    <a:pt x="52795" y="175522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57" name="Google Shape;857;p12"/>
            <p:cNvSpPr/>
            <p:nvPr/>
          </p:nvSpPr>
          <p:spPr>
            <a:xfrm>
              <a:off x="15323927" y="4852345"/>
              <a:ext cx="267335" cy="226695"/>
            </a:xfrm>
            <a:custGeom>
              <a:rect b="b" l="l" r="r" t="t"/>
              <a:pathLst>
                <a:path extrusionOk="0" h="226695" w="267334">
                  <a:moveTo>
                    <a:pt x="52795" y="226622"/>
                  </a:moveTo>
                  <a:lnTo>
                    <a:pt x="0" y="196347"/>
                  </a:lnTo>
                  <a:lnTo>
                    <a:pt x="88662" y="42240"/>
                  </a:lnTo>
                  <a:lnTo>
                    <a:pt x="267037" y="0"/>
                  </a:lnTo>
                  <a:lnTo>
                    <a:pt x="52795" y="226622"/>
                  </a:lnTo>
                  <a:close/>
                </a:path>
              </a:pathLst>
            </a:custGeom>
            <a:solidFill>
              <a:srgbClr val="D9B4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58" name="Google Shape;858;p12"/>
            <p:cNvSpPr/>
            <p:nvPr/>
          </p:nvSpPr>
          <p:spPr>
            <a:xfrm>
              <a:off x="15412609" y="4821765"/>
              <a:ext cx="178435" cy="103505"/>
            </a:xfrm>
            <a:custGeom>
              <a:rect b="b" l="l" r="r" t="t"/>
              <a:pathLst>
                <a:path extrusionOk="0" h="103504" w="178434">
                  <a:moveTo>
                    <a:pt x="52755" y="103301"/>
                  </a:moveTo>
                  <a:lnTo>
                    <a:pt x="0" y="72780"/>
                  </a:lnTo>
                  <a:lnTo>
                    <a:pt x="125560" y="0"/>
                  </a:lnTo>
                  <a:lnTo>
                    <a:pt x="178365" y="30560"/>
                  </a:lnTo>
                  <a:lnTo>
                    <a:pt x="52755" y="103301"/>
                  </a:lnTo>
                  <a:close/>
                </a:path>
              </a:pathLst>
            </a:custGeom>
            <a:solidFill>
              <a:srgbClr val="F4EB5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59" name="Google Shape;859;p12"/>
            <p:cNvSpPr/>
            <p:nvPr/>
          </p:nvSpPr>
          <p:spPr>
            <a:xfrm>
              <a:off x="15376722" y="4852345"/>
              <a:ext cx="303530" cy="422909"/>
            </a:xfrm>
            <a:custGeom>
              <a:rect b="b" l="l" r="r" t="t"/>
              <a:pathLst>
                <a:path extrusionOk="0" h="422910" w="303530">
                  <a:moveTo>
                    <a:pt x="88632" y="422852"/>
                  </a:moveTo>
                  <a:lnTo>
                    <a:pt x="0" y="371879"/>
                  </a:lnTo>
                  <a:lnTo>
                    <a:pt x="0" y="226622"/>
                  </a:lnTo>
                  <a:lnTo>
                    <a:pt x="88632" y="72741"/>
                  </a:lnTo>
                  <a:lnTo>
                    <a:pt x="214242" y="0"/>
                  </a:lnTo>
                  <a:lnTo>
                    <a:pt x="302963" y="51434"/>
                  </a:lnTo>
                  <a:lnTo>
                    <a:pt x="302963" y="196622"/>
                  </a:lnTo>
                  <a:lnTo>
                    <a:pt x="214242" y="350513"/>
                  </a:lnTo>
                  <a:lnTo>
                    <a:pt x="88632" y="422852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860" name="Google Shape;860;p12"/>
            <p:cNvPicPr preferRelativeResize="0"/>
            <p:nvPr/>
          </p:nvPicPr>
          <p:blipFill rotWithShape="1">
            <a:blip r:embed="rId23">
              <a:alphaModFix/>
            </a:blip>
            <a:srcRect b="0" l="0" r="0" t="0"/>
            <a:stretch/>
          </p:blipFill>
          <p:spPr>
            <a:xfrm>
              <a:off x="15421893" y="4916501"/>
              <a:ext cx="183919" cy="27723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61" name="Google Shape;861;p12"/>
            <p:cNvSpPr/>
            <p:nvPr/>
          </p:nvSpPr>
          <p:spPr>
            <a:xfrm>
              <a:off x="15458192" y="4937522"/>
              <a:ext cx="208915" cy="291465"/>
            </a:xfrm>
            <a:custGeom>
              <a:rect b="b" l="l" r="r" t="t"/>
              <a:pathLst>
                <a:path extrusionOk="0" h="291464" w="208915">
                  <a:moveTo>
                    <a:pt x="60998" y="291436"/>
                  </a:moveTo>
                  <a:lnTo>
                    <a:pt x="0" y="256249"/>
                  </a:lnTo>
                  <a:lnTo>
                    <a:pt x="0" y="156189"/>
                  </a:lnTo>
                  <a:lnTo>
                    <a:pt x="60998" y="50167"/>
                  </a:lnTo>
                  <a:lnTo>
                    <a:pt x="147620" y="0"/>
                  </a:lnTo>
                  <a:lnTo>
                    <a:pt x="208786" y="35461"/>
                  </a:lnTo>
                  <a:lnTo>
                    <a:pt x="208786" y="135610"/>
                  </a:lnTo>
                  <a:lnTo>
                    <a:pt x="147620" y="241612"/>
                  </a:lnTo>
                  <a:lnTo>
                    <a:pt x="60998" y="291436"/>
                  </a:lnTo>
                  <a:close/>
                </a:path>
              </a:pathLst>
            </a:custGeom>
            <a:solidFill>
              <a:srgbClr val="32292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62" name="Google Shape;862;p12"/>
            <p:cNvSpPr/>
            <p:nvPr/>
          </p:nvSpPr>
          <p:spPr>
            <a:xfrm>
              <a:off x="15230819" y="4862679"/>
              <a:ext cx="707390" cy="489584"/>
            </a:xfrm>
            <a:custGeom>
              <a:rect b="b" l="l" r="r" t="t"/>
              <a:pathLst>
                <a:path extrusionOk="0" h="489585" w="707390">
                  <a:moveTo>
                    <a:pt x="46750" y="489080"/>
                  </a:moveTo>
                  <a:lnTo>
                    <a:pt x="0" y="462037"/>
                  </a:lnTo>
                  <a:lnTo>
                    <a:pt x="0" y="354462"/>
                  </a:lnTo>
                  <a:lnTo>
                    <a:pt x="707062" y="0"/>
                  </a:lnTo>
                  <a:lnTo>
                    <a:pt x="46750" y="489080"/>
                  </a:lnTo>
                  <a:close/>
                </a:path>
              </a:pathLst>
            </a:custGeom>
            <a:solidFill>
              <a:srgbClr val="2921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63" name="Google Shape;863;p12"/>
            <p:cNvSpPr/>
            <p:nvPr/>
          </p:nvSpPr>
          <p:spPr>
            <a:xfrm>
              <a:off x="15230819" y="4835577"/>
              <a:ext cx="707390" cy="408940"/>
            </a:xfrm>
            <a:custGeom>
              <a:rect b="b" l="l" r="r" t="t"/>
              <a:pathLst>
                <a:path extrusionOk="0" h="408939" w="707390">
                  <a:moveTo>
                    <a:pt x="46760" y="408637"/>
                  </a:moveTo>
                  <a:lnTo>
                    <a:pt x="0" y="381564"/>
                  </a:lnTo>
                  <a:lnTo>
                    <a:pt x="660311" y="0"/>
                  </a:lnTo>
                  <a:lnTo>
                    <a:pt x="707081" y="27102"/>
                  </a:lnTo>
                  <a:lnTo>
                    <a:pt x="46760" y="408637"/>
                  </a:lnTo>
                  <a:close/>
                </a:path>
              </a:pathLst>
            </a:custGeom>
            <a:solidFill>
              <a:srgbClr val="463B3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64" name="Google Shape;864;p12"/>
            <p:cNvSpPr/>
            <p:nvPr/>
          </p:nvSpPr>
          <p:spPr>
            <a:xfrm>
              <a:off x="15277570" y="4862679"/>
              <a:ext cx="660400" cy="489584"/>
            </a:xfrm>
            <a:custGeom>
              <a:rect b="b" l="l" r="r" t="t"/>
              <a:pathLst>
                <a:path extrusionOk="0" h="489585" w="660400">
                  <a:moveTo>
                    <a:pt x="0" y="489080"/>
                  </a:moveTo>
                  <a:lnTo>
                    <a:pt x="0" y="381574"/>
                  </a:lnTo>
                  <a:lnTo>
                    <a:pt x="660311" y="0"/>
                  </a:lnTo>
                  <a:lnTo>
                    <a:pt x="660311" y="107564"/>
                  </a:lnTo>
                  <a:lnTo>
                    <a:pt x="0" y="489080"/>
                  </a:lnTo>
                  <a:close/>
                </a:path>
              </a:pathLst>
            </a:custGeom>
            <a:solidFill>
              <a:srgbClr val="090A0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65" name="Google Shape;865;p12"/>
            <p:cNvSpPr/>
            <p:nvPr/>
          </p:nvSpPr>
          <p:spPr>
            <a:xfrm>
              <a:off x="15816478" y="4953113"/>
              <a:ext cx="441959" cy="374015"/>
            </a:xfrm>
            <a:custGeom>
              <a:rect b="b" l="l" r="r" t="t"/>
              <a:pathLst>
                <a:path extrusionOk="0" h="374014" w="441959">
                  <a:moveTo>
                    <a:pt x="441883" y="298132"/>
                  </a:moveTo>
                  <a:lnTo>
                    <a:pt x="414324" y="252107"/>
                  </a:lnTo>
                  <a:lnTo>
                    <a:pt x="309562" y="207378"/>
                  </a:lnTo>
                  <a:lnTo>
                    <a:pt x="309562" y="178930"/>
                  </a:lnTo>
                  <a:lnTo>
                    <a:pt x="0" y="0"/>
                  </a:lnTo>
                  <a:lnTo>
                    <a:pt x="0" y="75742"/>
                  </a:lnTo>
                  <a:lnTo>
                    <a:pt x="281152" y="238252"/>
                  </a:lnTo>
                  <a:lnTo>
                    <a:pt x="281152" y="270941"/>
                  </a:lnTo>
                  <a:lnTo>
                    <a:pt x="441883" y="373824"/>
                  </a:lnTo>
                  <a:lnTo>
                    <a:pt x="441883" y="298132"/>
                  </a:lnTo>
                  <a:close/>
                </a:path>
              </a:pathLst>
            </a:custGeom>
            <a:solidFill>
              <a:srgbClr val="CFC7B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66" name="Google Shape;866;p12"/>
            <p:cNvSpPr/>
            <p:nvPr/>
          </p:nvSpPr>
          <p:spPr>
            <a:xfrm>
              <a:off x="15816492" y="4889939"/>
              <a:ext cx="516890" cy="361315"/>
            </a:xfrm>
            <a:custGeom>
              <a:rect b="b" l="l" r="r" t="t"/>
              <a:pathLst>
                <a:path extrusionOk="0" h="361314" w="516890">
                  <a:moveTo>
                    <a:pt x="441889" y="361289"/>
                  </a:moveTo>
                  <a:lnTo>
                    <a:pt x="281168" y="258371"/>
                  </a:lnTo>
                  <a:lnTo>
                    <a:pt x="309538" y="242094"/>
                  </a:lnTo>
                  <a:lnTo>
                    <a:pt x="0" y="63163"/>
                  </a:lnTo>
                  <a:lnTo>
                    <a:pt x="109270" y="0"/>
                  </a:lnTo>
                  <a:lnTo>
                    <a:pt x="343747" y="135443"/>
                  </a:lnTo>
                  <a:lnTo>
                    <a:pt x="516263" y="318352"/>
                  </a:lnTo>
                  <a:lnTo>
                    <a:pt x="441889" y="361289"/>
                  </a:lnTo>
                  <a:close/>
                </a:path>
              </a:pathLst>
            </a:custGeom>
            <a:solidFill>
              <a:srgbClr val="DED9D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67" name="Google Shape;867;p12"/>
            <p:cNvSpPr/>
            <p:nvPr/>
          </p:nvSpPr>
          <p:spPr>
            <a:xfrm>
              <a:off x="16258352" y="5208311"/>
              <a:ext cx="74930" cy="118745"/>
            </a:xfrm>
            <a:custGeom>
              <a:rect b="b" l="l" r="r" t="t"/>
              <a:pathLst>
                <a:path extrusionOk="0" h="118745" w="74930">
                  <a:moveTo>
                    <a:pt x="0" y="118635"/>
                  </a:moveTo>
                  <a:lnTo>
                    <a:pt x="0" y="42947"/>
                  </a:lnTo>
                  <a:lnTo>
                    <a:pt x="74384" y="0"/>
                  </a:lnTo>
                  <a:lnTo>
                    <a:pt x="74384" y="75747"/>
                  </a:lnTo>
                  <a:lnTo>
                    <a:pt x="0" y="118635"/>
                  </a:lnTo>
                  <a:close/>
                </a:path>
              </a:pathLst>
            </a:custGeom>
            <a:solidFill>
              <a:srgbClr val="948F8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68" name="Google Shape;868;p12"/>
            <p:cNvSpPr/>
            <p:nvPr/>
          </p:nvSpPr>
          <p:spPr>
            <a:xfrm>
              <a:off x="15288786" y="5194863"/>
              <a:ext cx="625475" cy="298450"/>
            </a:xfrm>
            <a:custGeom>
              <a:rect b="b" l="l" r="r" t="t"/>
              <a:pathLst>
                <a:path extrusionOk="0" h="298450" w="625475">
                  <a:moveTo>
                    <a:pt x="550894" y="298411"/>
                  </a:moveTo>
                  <a:lnTo>
                    <a:pt x="234241" y="198763"/>
                  </a:lnTo>
                  <a:lnTo>
                    <a:pt x="0" y="63212"/>
                  </a:lnTo>
                  <a:lnTo>
                    <a:pt x="109289" y="0"/>
                  </a:lnTo>
                  <a:lnTo>
                    <a:pt x="418788" y="178940"/>
                  </a:lnTo>
                  <a:lnTo>
                    <a:pt x="447109" y="162653"/>
                  </a:lnTo>
                  <a:lnTo>
                    <a:pt x="625033" y="255483"/>
                  </a:lnTo>
                  <a:lnTo>
                    <a:pt x="550894" y="298411"/>
                  </a:lnTo>
                  <a:close/>
                </a:path>
              </a:pathLst>
            </a:custGeom>
            <a:solidFill>
              <a:srgbClr val="DED9D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69" name="Google Shape;869;p12"/>
            <p:cNvSpPr/>
            <p:nvPr/>
          </p:nvSpPr>
          <p:spPr>
            <a:xfrm>
              <a:off x="15288786" y="5258075"/>
              <a:ext cx="234315" cy="211454"/>
            </a:xfrm>
            <a:custGeom>
              <a:rect b="b" l="l" r="r" t="t"/>
              <a:pathLst>
                <a:path extrusionOk="0" h="211454" w="234315">
                  <a:moveTo>
                    <a:pt x="234251" y="211239"/>
                  </a:moveTo>
                  <a:lnTo>
                    <a:pt x="0" y="75815"/>
                  </a:lnTo>
                  <a:lnTo>
                    <a:pt x="0" y="0"/>
                  </a:lnTo>
                  <a:lnTo>
                    <a:pt x="234251" y="135541"/>
                  </a:lnTo>
                  <a:lnTo>
                    <a:pt x="234251" y="211239"/>
                  </a:lnTo>
                  <a:close/>
                </a:path>
              </a:pathLst>
            </a:custGeom>
            <a:solidFill>
              <a:srgbClr val="CFC7B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70" name="Google Shape;870;p12"/>
            <p:cNvSpPr/>
            <p:nvPr/>
          </p:nvSpPr>
          <p:spPr>
            <a:xfrm>
              <a:off x="15523028" y="5393626"/>
              <a:ext cx="316865" cy="175895"/>
            </a:xfrm>
            <a:custGeom>
              <a:rect b="b" l="l" r="r" t="t"/>
              <a:pathLst>
                <a:path extrusionOk="0" h="175895" w="316865">
                  <a:moveTo>
                    <a:pt x="316652" y="175364"/>
                  </a:moveTo>
                  <a:lnTo>
                    <a:pt x="0" y="75717"/>
                  </a:lnTo>
                  <a:lnTo>
                    <a:pt x="0" y="0"/>
                  </a:lnTo>
                  <a:lnTo>
                    <a:pt x="316652" y="99647"/>
                  </a:lnTo>
                  <a:lnTo>
                    <a:pt x="316652" y="175364"/>
                  </a:lnTo>
                  <a:close/>
                </a:path>
              </a:pathLst>
            </a:custGeom>
            <a:solidFill>
              <a:srgbClr val="A6A3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71" name="Google Shape;871;p12"/>
            <p:cNvSpPr/>
            <p:nvPr/>
          </p:nvSpPr>
          <p:spPr>
            <a:xfrm>
              <a:off x="15839700" y="5450316"/>
              <a:ext cx="74295" cy="118745"/>
            </a:xfrm>
            <a:custGeom>
              <a:rect b="b" l="l" r="r" t="t"/>
              <a:pathLst>
                <a:path extrusionOk="0" h="118745" w="74294">
                  <a:moveTo>
                    <a:pt x="0" y="118655"/>
                  </a:moveTo>
                  <a:lnTo>
                    <a:pt x="0" y="42947"/>
                  </a:lnTo>
                  <a:lnTo>
                    <a:pt x="74138" y="0"/>
                  </a:lnTo>
                  <a:lnTo>
                    <a:pt x="74138" y="75707"/>
                  </a:lnTo>
                  <a:lnTo>
                    <a:pt x="0" y="118655"/>
                  </a:lnTo>
                  <a:close/>
                </a:path>
              </a:pathLst>
            </a:custGeom>
            <a:solidFill>
              <a:srgbClr val="948F8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72" name="Google Shape;872;p12"/>
            <p:cNvSpPr/>
            <p:nvPr/>
          </p:nvSpPr>
          <p:spPr>
            <a:xfrm>
              <a:off x="14729521" y="4711420"/>
              <a:ext cx="109220" cy="187960"/>
            </a:xfrm>
            <a:custGeom>
              <a:rect b="b" l="l" r="r" t="t"/>
              <a:pathLst>
                <a:path extrusionOk="0" h="187960" w="109219">
                  <a:moveTo>
                    <a:pt x="47358" y="187368"/>
                  </a:moveTo>
                  <a:lnTo>
                    <a:pt x="0" y="8968"/>
                  </a:lnTo>
                  <a:lnTo>
                    <a:pt x="108632" y="0"/>
                  </a:lnTo>
                  <a:lnTo>
                    <a:pt x="108632" y="152024"/>
                  </a:lnTo>
                  <a:lnTo>
                    <a:pt x="47358" y="187368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73" name="Google Shape;873;p12"/>
            <p:cNvSpPr/>
            <p:nvPr/>
          </p:nvSpPr>
          <p:spPr>
            <a:xfrm>
              <a:off x="14552461" y="4509503"/>
              <a:ext cx="285750" cy="237490"/>
            </a:xfrm>
            <a:custGeom>
              <a:rect b="b" l="l" r="r" t="t"/>
              <a:pathLst>
                <a:path extrusionOk="0" h="237489" w="285750">
                  <a:moveTo>
                    <a:pt x="224408" y="237241"/>
                  </a:moveTo>
                  <a:lnTo>
                    <a:pt x="0" y="0"/>
                  </a:lnTo>
                  <a:lnTo>
                    <a:pt x="192898" y="40511"/>
                  </a:lnTo>
                  <a:lnTo>
                    <a:pt x="285682" y="201966"/>
                  </a:lnTo>
                  <a:lnTo>
                    <a:pt x="224408" y="237241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74" name="Google Shape;874;p12"/>
            <p:cNvSpPr/>
            <p:nvPr/>
          </p:nvSpPr>
          <p:spPr>
            <a:xfrm>
              <a:off x="14552461" y="4473923"/>
              <a:ext cx="193040" cy="111760"/>
            </a:xfrm>
            <a:custGeom>
              <a:rect b="b" l="l" r="r" t="t"/>
              <a:pathLst>
                <a:path extrusionOk="0" h="111760" w="193040">
                  <a:moveTo>
                    <a:pt x="131791" y="111602"/>
                  </a:moveTo>
                  <a:lnTo>
                    <a:pt x="0" y="35570"/>
                  </a:lnTo>
                  <a:lnTo>
                    <a:pt x="61391" y="0"/>
                  </a:lnTo>
                  <a:lnTo>
                    <a:pt x="192898" y="76090"/>
                  </a:lnTo>
                  <a:lnTo>
                    <a:pt x="131791" y="111602"/>
                  </a:lnTo>
                  <a:close/>
                </a:path>
              </a:pathLst>
            </a:custGeom>
            <a:solidFill>
              <a:srgbClr val="F4EB5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75" name="Google Shape;875;p12"/>
            <p:cNvSpPr/>
            <p:nvPr/>
          </p:nvSpPr>
          <p:spPr>
            <a:xfrm>
              <a:off x="14459726" y="4509503"/>
              <a:ext cx="317500" cy="443230"/>
            </a:xfrm>
            <a:custGeom>
              <a:rect b="b" l="l" r="r" t="t"/>
              <a:pathLst>
                <a:path extrusionOk="0" h="443229" w="317500">
                  <a:moveTo>
                    <a:pt x="224516" y="442734"/>
                  </a:moveTo>
                  <a:lnTo>
                    <a:pt x="92734" y="366977"/>
                  </a:lnTo>
                  <a:lnTo>
                    <a:pt x="0" y="205856"/>
                  </a:lnTo>
                  <a:lnTo>
                    <a:pt x="0" y="53782"/>
                  </a:lnTo>
                  <a:lnTo>
                    <a:pt x="92734" y="0"/>
                  </a:lnTo>
                  <a:lnTo>
                    <a:pt x="224516" y="76051"/>
                  </a:lnTo>
                  <a:lnTo>
                    <a:pt x="317143" y="237241"/>
                  </a:lnTo>
                  <a:lnTo>
                    <a:pt x="317143" y="389305"/>
                  </a:lnTo>
                  <a:lnTo>
                    <a:pt x="224516" y="442734"/>
                  </a:lnTo>
                  <a:close/>
                </a:path>
              </a:pathLst>
            </a:custGeom>
            <a:solidFill>
              <a:srgbClr val="D9B4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876" name="Google Shape;876;p12"/>
            <p:cNvPicPr preferRelativeResize="0"/>
            <p:nvPr/>
          </p:nvPicPr>
          <p:blipFill rotWithShape="1">
            <a:blip r:embed="rId24">
              <a:alphaModFix/>
            </a:blip>
            <a:srcRect b="0" l="0" r="0" t="0"/>
            <a:stretch/>
          </p:blipFill>
          <p:spPr>
            <a:xfrm>
              <a:off x="14508567" y="4620054"/>
              <a:ext cx="189208" cy="23913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77" name="Google Shape;877;p12"/>
          <p:cNvGrpSpPr/>
          <p:nvPr/>
        </p:nvGrpSpPr>
        <p:grpSpPr>
          <a:xfrm>
            <a:off x="14516712" y="5863267"/>
            <a:ext cx="702488" cy="1135331"/>
            <a:chOff x="14516712" y="5863267"/>
            <a:chExt cx="702488" cy="1135331"/>
          </a:xfrm>
        </p:grpSpPr>
        <p:sp>
          <p:nvSpPr>
            <p:cNvPr id="878" name="Google Shape;878;p12"/>
            <p:cNvSpPr/>
            <p:nvPr/>
          </p:nvSpPr>
          <p:spPr>
            <a:xfrm>
              <a:off x="15009650" y="6842116"/>
              <a:ext cx="209550" cy="156210"/>
            </a:xfrm>
            <a:custGeom>
              <a:rect b="b" l="l" r="r" t="t"/>
              <a:pathLst>
                <a:path extrusionOk="0" h="156209" w="209550">
                  <a:moveTo>
                    <a:pt x="147904" y="155865"/>
                  </a:moveTo>
                  <a:lnTo>
                    <a:pt x="0" y="0"/>
                  </a:lnTo>
                  <a:lnTo>
                    <a:pt x="209119" y="27583"/>
                  </a:lnTo>
                  <a:lnTo>
                    <a:pt x="209119" y="120580"/>
                  </a:lnTo>
                  <a:lnTo>
                    <a:pt x="147904" y="155865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79" name="Google Shape;879;p12"/>
            <p:cNvSpPr/>
            <p:nvPr/>
          </p:nvSpPr>
          <p:spPr>
            <a:xfrm>
              <a:off x="14760649" y="6252327"/>
              <a:ext cx="458470" cy="652780"/>
            </a:xfrm>
            <a:custGeom>
              <a:rect b="b" l="l" r="r" t="t"/>
              <a:pathLst>
                <a:path extrusionOk="0" h="652779" w="458469">
                  <a:moveTo>
                    <a:pt x="396905" y="652706"/>
                  </a:moveTo>
                  <a:lnTo>
                    <a:pt x="0" y="26483"/>
                  </a:lnTo>
                  <a:lnTo>
                    <a:pt x="134706" y="0"/>
                  </a:lnTo>
                  <a:lnTo>
                    <a:pt x="458120" y="617372"/>
                  </a:lnTo>
                  <a:lnTo>
                    <a:pt x="396905" y="652706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80" name="Google Shape;880;p12"/>
            <p:cNvSpPr/>
            <p:nvPr/>
          </p:nvSpPr>
          <p:spPr>
            <a:xfrm>
              <a:off x="14786615" y="6100793"/>
              <a:ext cx="109220" cy="187960"/>
            </a:xfrm>
            <a:custGeom>
              <a:rect b="b" l="l" r="r" t="t"/>
              <a:pathLst>
                <a:path extrusionOk="0" h="187960" w="109219">
                  <a:moveTo>
                    <a:pt x="47358" y="187368"/>
                  </a:moveTo>
                  <a:lnTo>
                    <a:pt x="0" y="9096"/>
                  </a:lnTo>
                  <a:lnTo>
                    <a:pt x="108632" y="0"/>
                  </a:lnTo>
                  <a:lnTo>
                    <a:pt x="108632" y="152083"/>
                  </a:lnTo>
                  <a:lnTo>
                    <a:pt x="47358" y="187368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81" name="Google Shape;881;p12"/>
            <p:cNvSpPr/>
            <p:nvPr/>
          </p:nvSpPr>
          <p:spPr>
            <a:xfrm>
              <a:off x="14609506" y="5898778"/>
              <a:ext cx="285750" cy="237490"/>
            </a:xfrm>
            <a:custGeom>
              <a:rect b="b" l="l" r="r" t="t"/>
              <a:pathLst>
                <a:path extrusionOk="0" h="237489" w="285750">
                  <a:moveTo>
                    <a:pt x="224467" y="237369"/>
                  </a:moveTo>
                  <a:lnTo>
                    <a:pt x="0" y="0"/>
                  </a:lnTo>
                  <a:lnTo>
                    <a:pt x="192947" y="40638"/>
                  </a:lnTo>
                  <a:lnTo>
                    <a:pt x="285741" y="202015"/>
                  </a:lnTo>
                  <a:lnTo>
                    <a:pt x="224467" y="237369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82" name="Google Shape;882;p12"/>
            <p:cNvSpPr/>
            <p:nvPr/>
          </p:nvSpPr>
          <p:spPr>
            <a:xfrm>
              <a:off x="14609506" y="5863267"/>
              <a:ext cx="193040" cy="111760"/>
            </a:xfrm>
            <a:custGeom>
              <a:rect b="b" l="l" r="r" t="t"/>
              <a:pathLst>
                <a:path extrusionOk="0" h="111760" w="193040">
                  <a:moveTo>
                    <a:pt x="131673" y="111729"/>
                  </a:moveTo>
                  <a:lnTo>
                    <a:pt x="0" y="35511"/>
                  </a:lnTo>
                  <a:lnTo>
                    <a:pt x="61440" y="0"/>
                  </a:lnTo>
                  <a:lnTo>
                    <a:pt x="192947" y="76149"/>
                  </a:lnTo>
                  <a:lnTo>
                    <a:pt x="131673" y="111729"/>
                  </a:lnTo>
                  <a:close/>
                </a:path>
              </a:pathLst>
            </a:custGeom>
            <a:solidFill>
              <a:srgbClr val="F4EB5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83" name="Google Shape;883;p12"/>
            <p:cNvSpPr/>
            <p:nvPr/>
          </p:nvSpPr>
          <p:spPr>
            <a:xfrm>
              <a:off x="14516712" y="5898778"/>
              <a:ext cx="640715" cy="1099820"/>
            </a:xfrm>
            <a:custGeom>
              <a:rect b="b" l="l" r="r" t="t"/>
              <a:pathLst>
                <a:path extrusionOk="0" h="1099820" w="640715">
                  <a:moveTo>
                    <a:pt x="640675" y="1099753"/>
                  </a:moveTo>
                  <a:lnTo>
                    <a:pt x="184262" y="835930"/>
                  </a:lnTo>
                  <a:lnTo>
                    <a:pt x="181073" y="741145"/>
                  </a:lnTo>
                  <a:lnTo>
                    <a:pt x="0" y="205934"/>
                  </a:lnTo>
                  <a:lnTo>
                    <a:pt x="0" y="53870"/>
                  </a:lnTo>
                  <a:lnTo>
                    <a:pt x="92793" y="0"/>
                  </a:lnTo>
                  <a:lnTo>
                    <a:pt x="224467" y="76218"/>
                  </a:lnTo>
                  <a:lnTo>
                    <a:pt x="317261" y="237369"/>
                  </a:lnTo>
                  <a:lnTo>
                    <a:pt x="317261" y="389384"/>
                  </a:lnTo>
                  <a:lnTo>
                    <a:pt x="640675" y="1006756"/>
                  </a:lnTo>
                  <a:lnTo>
                    <a:pt x="640675" y="1099753"/>
                  </a:lnTo>
                  <a:close/>
                </a:path>
              </a:pathLst>
            </a:custGeom>
            <a:solidFill>
              <a:srgbClr val="D9B4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884" name="Google Shape;884;p12"/>
            <p:cNvPicPr preferRelativeResize="0"/>
            <p:nvPr/>
          </p:nvPicPr>
          <p:blipFill rotWithShape="1">
            <a:blip r:embed="rId25">
              <a:alphaModFix/>
            </a:blip>
            <a:srcRect b="0" l="0" r="0" t="0"/>
            <a:stretch/>
          </p:blipFill>
          <p:spPr>
            <a:xfrm>
              <a:off x="14565660" y="6009457"/>
              <a:ext cx="189159" cy="23907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85" name="Google Shape;885;p12"/>
          <p:cNvGrpSpPr/>
          <p:nvPr/>
        </p:nvGrpSpPr>
        <p:grpSpPr>
          <a:xfrm>
            <a:off x="14896239" y="5891587"/>
            <a:ext cx="3095211" cy="2892449"/>
            <a:chOff x="14896239" y="5891587"/>
            <a:chExt cx="3095211" cy="2892449"/>
          </a:xfrm>
        </p:grpSpPr>
        <p:sp>
          <p:nvSpPr>
            <p:cNvPr id="886" name="Google Shape;886;p12"/>
            <p:cNvSpPr/>
            <p:nvPr/>
          </p:nvSpPr>
          <p:spPr>
            <a:xfrm>
              <a:off x="14980280" y="7512720"/>
              <a:ext cx="3011170" cy="1271270"/>
            </a:xfrm>
            <a:custGeom>
              <a:rect b="b" l="l" r="r" t="t"/>
              <a:pathLst>
                <a:path extrusionOk="0" h="1271270" w="3011169">
                  <a:moveTo>
                    <a:pt x="1678256" y="1271257"/>
                  </a:moveTo>
                  <a:lnTo>
                    <a:pt x="0" y="0"/>
                  </a:lnTo>
                  <a:lnTo>
                    <a:pt x="2926890" y="151258"/>
                  </a:lnTo>
                  <a:lnTo>
                    <a:pt x="3010911" y="306751"/>
                  </a:lnTo>
                  <a:lnTo>
                    <a:pt x="1678256" y="1271257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87" name="Google Shape;887;p12"/>
            <p:cNvSpPr/>
            <p:nvPr/>
          </p:nvSpPr>
          <p:spPr>
            <a:xfrm>
              <a:off x="14896239" y="7512720"/>
              <a:ext cx="1762760" cy="1271270"/>
            </a:xfrm>
            <a:custGeom>
              <a:rect b="b" l="l" r="r" t="t"/>
              <a:pathLst>
                <a:path extrusionOk="0" h="1271270" w="1762759">
                  <a:moveTo>
                    <a:pt x="1762277" y="1271257"/>
                  </a:moveTo>
                  <a:lnTo>
                    <a:pt x="0" y="252840"/>
                  </a:lnTo>
                  <a:lnTo>
                    <a:pt x="0" y="58418"/>
                  </a:lnTo>
                  <a:lnTo>
                    <a:pt x="84040" y="0"/>
                  </a:lnTo>
                  <a:lnTo>
                    <a:pt x="1678295" y="921431"/>
                  </a:lnTo>
                  <a:lnTo>
                    <a:pt x="1762277" y="1076973"/>
                  </a:lnTo>
                  <a:lnTo>
                    <a:pt x="1762277" y="1271257"/>
                  </a:lnTo>
                  <a:close/>
                </a:path>
              </a:pathLst>
            </a:custGeom>
            <a:solidFill>
              <a:srgbClr val="D9B4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88" name="Google Shape;888;p12"/>
            <p:cNvSpPr/>
            <p:nvPr/>
          </p:nvSpPr>
          <p:spPr>
            <a:xfrm>
              <a:off x="14980289" y="6742508"/>
              <a:ext cx="2927350" cy="1691639"/>
            </a:xfrm>
            <a:custGeom>
              <a:rect b="b" l="l" r="r" t="t"/>
              <a:pathLst>
                <a:path extrusionOk="0" h="1691640" w="2927350">
                  <a:moveTo>
                    <a:pt x="1594255" y="1691644"/>
                  </a:moveTo>
                  <a:lnTo>
                    <a:pt x="0" y="770212"/>
                  </a:lnTo>
                  <a:lnTo>
                    <a:pt x="1332527" y="0"/>
                  </a:lnTo>
                  <a:lnTo>
                    <a:pt x="2926871" y="921471"/>
                  </a:lnTo>
                  <a:lnTo>
                    <a:pt x="1594255" y="1691644"/>
                  </a:lnTo>
                  <a:close/>
                </a:path>
              </a:pathLst>
            </a:custGeom>
            <a:solidFill>
              <a:srgbClr val="F9ED6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89" name="Google Shape;889;p12"/>
            <p:cNvSpPr/>
            <p:nvPr/>
          </p:nvSpPr>
          <p:spPr>
            <a:xfrm>
              <a:off x="16658536" y="7819471"/>
              <a:ext cx="1332865" cy="964565"/>
            </a:xfrm>
            <a:custGeom>
              <a:rect b="b" l="l" r="r" t="t"/>
              <a:pathLst>
                <a:path extrusionOk="0" h="964565" w="1332865">
                  <a:moveTo>
                    <a:pt x="0" y="964506"/>
                  </a:moveTo>
                  <a:lnTo>
                    <a:pt x="0" y="770212"/>
                  </a:lnTo>
                  <a:lnTo>
                    <a:pt x="1332654" y="0"/>
                  </a:lnTo>
                  <a:lnTo>
                    <a:pt x="1332654" y="194362"/>
                  </a:lnTo>
                  <a:lnTo>
                    <a:pt x="0" y="964506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90" name="Google Shape;890;p12"/>
            <p:cNvSpPr/>
            <p:nvPr/>
          </p:nvSpPr>
          <p:spPr>
            <a:xfrm>
              <a:off x="15061131" y="6689442"/>
              <a:ext cx="2776855" cy="1604645"/>
            </a:xfrm>
            <a:custGeom>
              <a:rect b="b" l="l" r="r" t="t"/>
              <a:pathLst>
                <a:path extrusionOk="0" h="1604645" w="2776855">
                  <a:moveTo>
                    <a:pt x="1515504" y="1604413"/>
                  </a:moveTo>
                  <a:lnTo>
                    <a:pt x="599577" y="1124626"/>
                  </a:lnTo>
                  <a:lnTo>
                    <a:pt x="0" y="728876"/>
                  </a:lnTo>
                  <a:lnTo>
                    <a:pt x="1261253" y="0"/>
                  </a:lnTo>
                  <a:lnTo>
                    <a:pt x="2776581" y="875537"/>
                  </a:lnTo>
                  <a:lnTo>
                    <a:pt x="1515504" y="1604413"/>
                  </a:lnTo>
                  <a:close/>
                </a:path>
              </a:pathLst>
            </a:custGeom>
            <a:solidFill>
              <a:srgbClr val="DED9D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91" name="Google Shape;891;p12"/>
            <p:cNvSpPr/>
            <p:nvPr/>
          </p:nvSpPr>
          <p:spPr>
            <a:xfrm>
              <a:off x="15061131" y="7418319"/>
              <a:ext cx="1602105" cy="970915"/>
            </a:xfrm>
            <a:custGeom>
              <a:rect b="b" l="l" r="r" t="t"/>
              <a:pathLst>
                <a:path extrusionOk="0" h="970915" w="1602105">
                  <a:moveTo>
                    <a:pt x="1515494" y="970793"/>
                  </a:moveTo>
                  <a:lnTo>
                    <a:pt x="0" y="95236"/>
                  </a:lnTo>
                  <a:lnTo>
                    <a:pt x="0" y="0"/>
                  </a:lnTo>
                  <a:lnTo>
                    <a:pt x="1515494" y="875537"/>
                  </a:lnTo>
                  <a:lnTo>
                    <a:pt x="1601733" y="893916"/>
                  </a:lnTo>
                  <a:lnTo>
                    <a:pt x="1515494" y="970793"/>
                  </a:lnTo>
                  <a:close/>
                </a:path>
              </a:pathLst>
            </a:custGeom>
            <a:solidFill>
              <a:srgbClr val="CFC7B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92" name="Google Shape;892;p12"/>
            <p:cNvSpPr/>
            <p:nvPr/>
          </p:nvSpPr>
          <p:spPr>
            <a:xfrm>
              <a:off x="16576635" y="7564980"/>
              <a:ext cx="1261110" cy="824230"/>
            </a:xfrm>
            <a:custGeom>
              <a:rect b="b" l="l" r="r" t="t"/>
              <a:pathLst>
                <a:path extrusionOk="0" h="824229" w="1261109">
                  <a:moveTo>
                    <a:pt x="0" y="824132"/>
                  </a:moveTo>
                  <a:lnTo>
                    <a:pt x="0" y="728876"/>
                  </a:lnTo>
                  <a:lnTo>
                    <a:pt x="1261077" y="0"/>
                  </a:lnTo>
                  <a:lnTo>
                    <a:pt x="1261077" y="95256"/>
                  </a:lnTo>
                  <a:lnTo>
                    <a:pt x="0" y="824132"/>
                  </a:lnTo>
                  <a:close/>
                </a:path>
              </a:pathLst>
            </a:custGeom>
            <a:solidFill>
              <a:srgbClr val="948F8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93" name="Google Shape;893;p12"/>
            <p:cNvSpPr/>
            <p:nvPr/>
          </p:nvSpPr>
          <p:spPr>
            <a:xfrm>
              <a:off x="16389615" y="6546376"/>
              <a:ext cx="377190" cy="651510"/>
            </a:xfrm>
            <a:custGeom>
              <a:rect b="b" l="l" r="r" t="t"/>
              <a:pathLst>
                <a:path extrusionOk="0" h="651509" w="377190">
                  <a:moveTo>
                    <a:pt x="0" y="651243"/>
                  </a:moveTo>
                  <a:lnTo>
                    <a:pt x="0" y="217879"/>
                  </a:lnTo>
                  <a:lnTo>
                    <a:pt x="377053" y="0"/>
                  </a:lnTo>
                  <a:lnTo>
                    <a:pt x="377053" y="433343"/>
                  </a:lnTo>
                  <a:lnTo>
                    <a:pt x="0" y="651243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894" name="Google Shape;894;p12"/>
            <p:cNvPicPr preferRelativeResize="0"/>
            <p:nvPr/>
          </p:nvPicPr>
          <p:blipFill rotWithShape="1">
            <a:blip r:embed="rId26">
              <a:alphaModFix/>
            </a:blip>
            <a:srcRect b="0" l="0" r="0" t="0"/>
            <a:stretch/>
          </p:blipFill>
          <p:spPr>
            <a:xfrm>
              <a:off x="16614632" y="6652428"/>
              <a:ext cx="132213" cy="16112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95" name="Google Shape;895;p12"/>
            <p:cNvSpPr/>
            <p:nvPr/>
          </p:nvSpPr>
          <p:spPr>
            <a:xfrm>
              <a:off x="16026251" y="6553999"/>
              <a:ext cx="363855" cy="643890"/>
            </a:xfrm>
            <a:custGeom>
              <a:rect b="b" l="l" r="r" t="t"/>
              <a:pathLst>
                <a:path extrusionOk="0" h="643890" w="363855">
                  <a:moveTo>
                    <a:pt x="363363" y="643620"/>
                  </a:moveTo>
                  <a:lnTo>
                    <a:pt x="0" y="433313"/>
                  </a:lnTo>
                  <a:lnTo>
                    <a:pt x="0" y="0"/>
                  </a:lnTo>
                  <a:lnTo>
                    <a:pt x="363363" y="210257"/>
                  </a:lnTo>
                  <a:lnTo>
                    <a:pt x="363363" y="643620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96" name="Google Shape;896;p12"/>
            <p:cNvSpPr/>
            <p:nvPr/>
          </p:nvSpPr>
          <p:spPr>
            <a:xfrm>
              <a:off x="16026251" y="6336021"/>
              <a:ext cx="741045" cy="428625"/>
            </a:xfrm>
            <a:custGeom>
              <a:rect b="b" l="l" r="r" t="t"/>
              <a:pathLst>
                <a:path extrusionOk="0" h="428625" w="741044">
                  <a:moveTo>
                    <a:pt x="363363" y="428235"/>
                  </a:moveTo>
                  <a:lnTo>
                    <a:pt x="0" y="218027"/>
                  </a:lnTo>
                  <a:lnTo>
                    <a:pt x="376906" y="0"/>
                  </a:lnTo>
                  <a:lnTo>
                    <a:pt x="740417" y="210355"/>
                  </a:lnTo>
                  <a:lnTo>
                    <a:pt x="363363" y="428235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97" name="Google Shape;897;p12"/>
            <p:cNvSpPr/>
            <p:nvPr/>
          </p:nvSpPr>
          <p:spPr>
            <a:xfrm>
              <a:off x="16190446" y="6430373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30" y="242143"/>
                  </a:moveTo>
                  <a:lnTo>
                    <a:pt x="363619" y="238017"/>
                  </a:lnTo>
                  <a:lnTo>
                    <a:pt x="0" y="27858"/>
                  </a:lnTo>
                  <a:lnTo>
                    <a:pt x="48339" y="0"/>
                  </a:lnTo>
                  <a:lnTo>
                    <a:pt x="411850" y="210227"/>
                  </a:lnTo>
                  <a:lnTo>
                    <a:pt x="381930" y="242143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98" name="Google Shape;898;p12"/>
            <p:cNvSpPr/>
            <p:nvPr/>
          </p:nvSpPr>
          <p:spPr>
            <a:xfrm>
              <a:off x="16554065" y="6640601"/>
              <a:ext cx="48260" cy="99060"/>
            </a:xfrm>
            <a:custGeom>
              <a:rect b="b" l="l" r="r" t="t"/>
              <a:pathLst>
                <a:path extrusionOk="0" h="99059" w="48259">
                  <a:moveTo>
                    <a:pt x="0" y="98939"/>
                  </a:moveTo>
                  <a:lnTo>
                    <a:pt x="0" y="27790"/>
                  </a:lnTo>
                  <a:lnTo>
                    <a:pt x="48231" y="0"/>
                  </a:lnTo>
                  <a:lnTo>
                    <a:pt x="48231" y="71120"/>
                  </a:lnTo>
                  <a:lnTo>
                    <a:pt x="0" y="98939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99" name="Google Shape;899;p12"/>
            <p:cNvSpPr/>
            <p:nvPr/>
          </p:nvSpPr>
          <p:spPr>
            <a:xfrm>
              <a:off x="15980109" y="6782989"/>
              <a:ext cx="377190" cy="651510"/>
            </a:xfrm>
            <a:custGeom>
              <a:rect b="b" l="l" r="r" t="t"/>
              <a:pathLst>
                <a:path extrusionOk="0" h="651509" w="377190">
                  <a:moveTo>
                    <a:pt x="0" y="651301"/>
                  </a:moveTo>
                  <a:lnTo>
                    <a:pt x="0" y="217978"/>
                  </a:lnTo>
                  <a:lnTo>
                    <a:pt x="376827" y="0"/>
                  </a:lnTo>
                  <a:lnTo>
                    <a:pt x="376827" y="433323"/>
                  </a:lnTo>
                  <a:lnTo>
                    <a:pt x="0" y="651301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900" name="Google Shape;900;p12"/>
            <p:cNvPicPr preferRelativeResize="0"/>
            <p:nvPr/>
          </p:nvPicPr>
          <p:blipFill rotWithShape="1">
            <a:blip r:embed="rId27">
              <a:alphaModFix/>
            </a:blip>
            <a:srcRect b="0" l="0" r="0" t="0"/>
            <a:stretch/>
          </p:blipFill>
          <p:spPr>
            <a:xfrm>
              <a:off x="16205126" y="6889012"/>
              <a:ext cx="132233" cy="1611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01" name="Google Shape;901;p12"/>
            <p:cNvSpPr/>
            <p:nvPr/>
          </p:nvSpPr>
          <p:spPr>
            <a:xfrm>
              <a:off x="15616716" y="6790632"/>
              <a:ext cx="363855" cy="643890"/>
            </a:xfrm>
            <a:custGeom>
              <a:rect b="b" l="l" r="r" t="t"/>
              <a:pathLst>
                <a:path extrusionOk="0" h="643890" w="363855">
                  <a:moveTo>
                    <a:pt x="363393" y="643659"/>
                  </a:moveTo>
                  <a:lnTo>
                    <a:pt x="0" y="433372"/>
                  </a:lnTo>
                  <a:lnTo>
                    <a:pt x="0" y="0"/>
                  </a:lnTo>
                  <a:lnTo>
                    <a:pt x="363393" y="210335"/>
                  </a:lnTo>
                  <a:lnTo>
                    <a:pt x="363393" y="643659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02" name="Google Shape;902;p12"/>
            <p:cNvSpPr/>
            <p:nvPr/>
          </p:nvSpPr>
          <p:spPr>
            <a:xfrm>
              <a:off x="15616716" y="6572654"/>
              <a:ext cx="740410" cy="428625"/>
            </a:xfrm>
            <a:custGeom>
              <a:rect b="b" l="l" r="r" t="t"/>
              <a:pathLst>
                <a:path extrusionOk="0" h="428625" w="740409">
                  <a:moveTo>
                    <a:pt x="363393" y="428313"/>
                  </a:moveTo>
                  <a:lnTo>
                    <a:pt x="0" y="218037"/>
                  </a:lnTo>
                  <a:lnTo>
                    <a:pt x="376876" y="0"/>
                  </a:lnTo>
                  <a:lnTo>
                    <a:pt x="740220" y="210335"/>
                  </a:lnTo>
                  <a:lnTo>
                    <a:pt x="363393" y="428313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03" name="Google Shape;903;p12"/>
            <p:cNvSpPr/>
            <p:nvPr/>
          </p:nvSpPr>
          <p:spPr>
            <a:xfrm>
              <a:off x="15780891" y="6667085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99" y="242045"/>
                  </a:moveTo>
                  <a:lnTo>
                    <a:pt x="363687" y="238027"/>
                  </a:lnTo>
                  <a:lnTo>
                    <a:pt x="0" y="27868"/>
                  </a:lnTo>
                  <a:lnTo>
                    <a:pt x="48182" y="0"/>
                  </a:lnTo>
                  <a:lnTo>
                    <a:pt x="411919" y="210158"/>
                  </a:lnTo>
                  <a:lnTo>
                    <a:pt x="381999" y="242045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04" name="Google Shape;904;p12"/>
            <p:cNvSpPr/>
            <p:nvPr/>
          </p:nvSpPr>
          <p:spPr>
            <a:xfrm>
              <a:off x="16144579" y="6877243"/>
              <a:ext cx="48260" cy="99060"/>
            </a:xfrm>
            <a:custGeom>
              <a:rect b="b" l="l" r="r" t="t"/>
              <a:pathLst>
                <a:path extrusionOk="0" h="99059" w="48259">
                  <a:moveTo>
                    <a:pt x="0" y="98979"/>
                  </a:moveTo>
                  <a:lnTo>
                    <a:pt x="0" y="27868"/>
                  </a:lnTo>
                  <a:lnTo>
                    <a:pt x="48231" y="0"/>
                  </a:lnTo>
                  <a:lnTo>
                    <a:pt x="48231" y="71140"/>
                  </a:lnTo>
                  <a:lnTo>
                    <a:pt x="0" y="98979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05" name="Google Shape;905;p12"/>
            <p:cNvSpPr/>
            <p:nvPr/>
          </p:nvSpPr>
          <p:spPr>
            <a:xfrm>
              <a:off x="15568533" y="7020840"/>
              <a:ext cx="377190" cy="651510"/>
            </a:xfrm>
            <a:custGeom>
              <a:rect b="b" l="l" r="r" t="t"/>
              <a:pathLst>
                <a:path extrusionOk="0" h="651509" w="377190">
                  <a:moveTo>
                    <a:pt x="0" y="651292"/>
                  </a:moveTo>
                  <a:lnTo>
                    <a:pt x="0" y="217929"/>
                  </a:lnTo>
                  <a:lnTo>
                    <a:pt x="376827" y="0"/>
                  </a:lnTo>
                  <a:lnTo>
                    <a:pt x="376827" y="433313"/>
                  </a:lnTo>
                  <a:lnTo>
                    <a:pt x="0" y="651292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906" name="Google Shape;906;p12"/>
            <p:cNvPicPr preferRelativeResize="0"/>
            <p:nvPr/>
          </p:nvPicPr>
          <p:blipFill rotWithShape="1">
            <a:blip r:embed="rId28">
              <a:alphaModFix/>
            </a:blip>
            <a:srcRect b="0" l="0" r="0" t="0"/>
            <a:stretch/>
          </p:blipFill>
          <p:spPr>
            <a:xfrm>
              <a:off x="15793550" y="7126931"/>
              <a:ext cx="132213" cy="1611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07" name="Google Shape;907;p12"/>
            <p:cNvSpPr/>
            <p:nvPr/>
          </p:nvSpPr>
          <p:spPr>
            <a:xfrm>
              <a:off x="15205189" y="7028561"/>
              <a:ext cx="363855" cy="643890"/>
            </a:xfrm>
            <a:custGeom>
              <a:rect b="b" l="l" r="r" t="t"/>
              <a:pathLst>
                <a:path extrusionOk="0" h="643890" w="363855">
                  <a:moveTo>
                    <a:pt x="363344" y="643571"/>
                  </a:moveTo>
                  <a:lnTo>
                    <a:pt x="0" y="433235"/>
                  </a:lnTo>
                  <a:lnTo>
                    <a:pt x="0" y="0"/>
                  </a:lnTo>
                  <a:lnTo>
                    <a:pt x="363344" y="210208"/>
                  </a:lnTo>
                  <a:lnTo>
                    <a:pt x="363344" y="643571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08" name="Google Shape;908;p12"/>
            <p:cNvSpPr/>
            <p:nvPr/>
          </p:nvSpPr>
          <p:spPr>
            <a:xfrm>
              <a:off x="15205189" y="6810504"/>
              <a:ext cx="740410" cy="428625"/>
            </a:xfrm>
            <a:custGeom>
              <a:rect b="b" l="l" r="r" t="t"/>
              <a:pathLst>
                <a:path extrusionOk="0" h="428625" w="740409">
                  <a:moveTo>
                    <a:pt x="363344" y="428264"/>
                  </a:moveTo>
                  <a:lnTo>
                    <a:pt x="0" y="218056"/>
                  </a:lnTo>
                  <a:lnTo>
                    <a:pt x="376807" y="0"/>
                  </a:lnTo>
                  <a:lnTo>
                    <a:pt x="740171" y="210335"/>
                  </a:lnTo>
                  <a:lnTo>
                    <a:pt x="363344" y="428264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09" name="Google Shape;909;p12"/>
            <p:cNvSpPr/>
            <p:nvPr/>
          </p:nvSpPr>
          <p:spPr>
            <a:xfrm>
              <a:off x="15369364" y="6904935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30" y="242143"/>
                  </a:moveTo>
                  <a:lnTo>
                    <a:pt x="363619" y="237968"/>
                  </a:lnTo>
                  <a:lnTo>
                    <a:pt x="0" y="27809"/>
                  </a:lnTo>
                  <a:lnTo>
                    <a:pt x="48192" y="0"/>
                  </a:lnTo>
                  <a:lnTo>
                    <a:pt x="411880" y="210207"/>
                  </a:lnTo>
                  <a:lnTo>
                    <a:pt x="381930" y="242143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10" name="Google Shape;910;p12"/>
            <p:cNvSpPr/>
            <p:nvPr/>
          </p:nvSpPr>
          <p:spPr>
            <a:xfrm>
              <a:off x="15732983" y="7115143"/>
              <a:ext cx="48260" cy="99060"/>
            </a:xfrm>
            <a:custGeom>
              <a:rect b="b" l="l" r="r" t="t"/>
              <a:pathLst>
                <a:path extrusionOk="0" h="99059" w="48259">
                  <a:moveTo>
                    <a:pt x="0" y="98998"/>
                  </a:moveTo>
                  <a:lnTo>
                    <a:pt x="0" y="27760"/>
                  </a:lnTo>
                  <a:lnTo>
                    <a:pt x="48261" y="0"/>
                  </a:lnTo>
                  <a:lnTo>
                    <a:pt x="48261" y="71041"/>
                  </a:lnTo>
                  <a:lnTo>
                    <a:pt x="0" y="98998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11" name="Google Shape;911;p12"/>
            <p:cNvSpPr/>
            <p:nvPr/>
          </p:nvSpPr>
          <p:spPr>
            <a:xfrm>
              <a:off x="16789337" y="6777351"/>
              <a:ext cx="377190" cy="651510"/>
            </a:xfrm>
            <a:custGeom>
              <a:rect b="b" l="l" r="r" t="t"/>
              <a:pathLst>
                <a:path extrusionOk="0" h="651509" w="377190">
                  <a:moveTo>
                    <a:pt x="0" y="651243"/>
                  </a:moveTo>
                  <a:lnTo>
                    <a:pt x="0" y="217879"/>
                  </a:lnTo>
                  <a:lnTo>
                    <a:pt x="376984" y="0"/>
                  </a:lnTo>
                  <a:lnTo>
                    <a:pt x="376984" y="433264"/>
                  </a:lnTo>
                  <a:lnTo>
                    <a:pt x="0" y="651243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912" name="Google Shape;912;p12"/>
            <p:cNvPicPr preferRelativeResize="0"/>
            <p:nvPr/>
          </p:nvPicPr>
          <p:blipFill rotWithShape="1">
            <a:blip r:embed="rId29">
              <a:alphaModFix/>
            </a:blip>
            <a:srcRect b="0" l="0" r="0" t="0"/>
            <a:stretch/>
          </p:blipFill>
          <p:spPr>
            <a:xfrm>
              <a:off x="17014246" y="6883363"/>
              <a:ext cx="132301" cy="1611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13" name="Google Shape;913;p12"/>
            <p:cNvSpPr/>
            <p:nvPr/>
          </p:nvSpPr>
          <p:spPr>
            <a:xfrm>
              <a:off x="16425963" y="6784954"/>
              <a:ext cx="363855" cy="643890"/>
            </a:xfrm>
            <a:custGeom>
              <a:rect b="b" l="l" r="r" t="t"/>
              <a:pathLst>
                <a:path extrusionOk="0" h="643890" w="363855">
                  <a:moveTo>
                    <a:pt x="363363" y="643649"/>
                  </a:moveTo>
                  <a:lnTo>
                    <a:pt x="0" y="433313"/>
                  </a:lnTo>
                  <a:lnTo>
                    <a:pt x="0" y="0"/>
                  </a:lnTo>
                  <a:lnTo>
                    <a:pt x="363363" y="210286"/>
                  </a:lnTo>
                  <a:lnTo>
                    <a:pt x="363363" y="643649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14" name="Google Shape;914;p12"/>
            <p:cNvSpPr/>
            <p:nvPr/>
          </p:nvSpPr>
          <p:spPr>
            <a:xfrm>
              <a:off x="16425973" y="6566995"/>
              <a:ext cx="740410" cy="428625"/>
            </a:xfrm>
            <a:custGeom>
              <a:rect b="b" l="l" r="r" t="t"/>
              <a:pathLst>
                <a:path extrusionOk="0" h="428625" w="740409">
                  <a:moveTo>
                    <a:pt x="363363" y="428235"/>
                  </a:moveTo>
                  <a:lnTo>
                    <a:pt x="0" y="218076"/>
                  </a:lnTo>
                  <a:lnTo>
                    <a:pt x="376827" y="0"/>
                  </a:lnTo>
                  <a:lnTo>
                    <a:pt x="740348" y="210355"/>
                  </a:lnTo>
                  <a:lnTo>
                    <a:pt x="363363" y="428235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15" name="Google Shape;915;p12"/>
            <p:cNvSpPr/>
            <p:nvPr/>
          </p:nvSpPr>
          <p:spPr>
            <a:xfrm>
              <a:off x="16590089" y="6661367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40" y="242133"/>
                  </a:moveTo>
                  <a:lnTo>
                    <a:pt x="363628" y="238027"/>
                  </a:lnTo>
                  <a:lnTo>
                    <a:pt x="0" y="27898"/>
                  </a:lnTo>
                  <a:lnTo>
                    <a:pt x="48359" y="0"/>
                  </a:lnTo>
                  <a:lnTo>
                    <a:pt x="411870" y="210207"/>
                  </a:lnTo>
                  <a:lnTo>
                    <a:pt x="381940" y="242133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16" name="Google Shape;916;p12"/>
            <p:cNvSpPr/>
            <p:nvPr/>
          </p:nvSpPr>
          <p:spPr>
            <a:xfrm>
              <a:off x="16953718" y="6871576"/>
              <a:ext cx="48260" cy="99060"/>
            </a:xfrm>
            <a:custGeom>
              <a:rect b="b" l="l" r="r" t="t"/>
              <a:pathLst>
                <a:path extrusionOk="0" h="99059" w="48259">
                  <a:moveTo>
                    <a:pt x="0" y="98989"/>
                  </a:moveTo>
                  <a:lnTo>
                    <a:pt x="0" y="27819"/>
                  </a:lnTo>
                  <a:lnTo>
                    <a:pt x="48241" y="0"/>
                  </a:lnTo>
                  <a:lnTo>
                    <a:pt x="48241" y="71169"/>
                  </a:lnTo>
                  <a:lnTo>
                    <a:pt x="0" y="98989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17" name="Google Shape;917;p12"/>
            <p:cNvSpPr/>
            <p:nvPr/>
          </p:nvSpPr>
          <p:spPr>
            <a:xfrm>
              <a:off x="16379772" y="7013993"/>
              <a:ext cx="377190" cy="651510"/>
            </a:xfrm>
            <a:custGeom>
              <a:rect b="b" l="l" r="r" t="t"/>
              <a:pathLst>
                <a:path extrusionOk="0" h="651509" w="377190">
                  <a:moveTo>
                    <a:pt x="0" y="651252"/>
                  </a:moveTo>
                  <a:lnTo>
                    <a:pt x="0" y="217929"/>
                  </a:lnTo>
                  <a:lnTo>
                    <a:pt x="377053" y="0"/>
                  </a:lnTo>
                  <a:lnTo>
                    <a:pt x="377053" y="433323"/>
                  </a:lnTo>
                  <a:lnTo>
                    <a:pt x="0" y="651252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918" name="Google Shape;918;p12"/>
            <p:cNvPicPr preferRelativeResize="0"/>
            <p:nvPr/>
          </p:nvPicPr>
          <p:blipFill rotWithShape="1">
            <a:blip r:embed="rId30">
              <a:alphaModFix/>
            </a:blip>
            <a:srcRect b="0" l="0" r="0" t="0"/>
            <a:stretch/>
          </p:blipFill>
          <p:spPr>
            <a:xfrm>
              <a:off x="16604789" y="7120094"/>
              <a:ext cx="132213" cy="16099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19" name="Google Shape;919;p12"/>
            <p:cNvSpPr/>
            <p:nvPr/>
          </p:nvSpPr>
          <p:spPr>
            <a:xfrm>
              <a:off x="16016359" y="7021616"/>
              <a:ext cx="363855" cy="643890"/>
            </a:xfrm>
            <a:custGeom>
              <a:rect b="b" l="l" r="r" t="t"/>
              <a:pathLst>
                <a:path extrusionOk="0" h="643890" w="363855">
                  <a:moveTo>
                    <a:pt x="363412" y="643629"/>
                  </a:moveTo>
                  <a:lnTo>
                    <a:pt x="0" y="433372"/>
                  </a:lnTo>
                  <a:lnTo>
                    <a:pt x="0" y="0"/>
                  </a:lnTo>
                  <a:lnTo>
                    <a:pt x="363412" y="210306"/>
                  </a:lnTo>
                  <a:lnTo>
                    <a:pt x="363412" y="643629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20" name="Google Shape;920;p12"/>
            <p:cNvSpPr/>
            <p:nvPr/>
          </p:nvSpPr>
          <p:spPr>
            <a:xfrm>
              <a:off x="16016359" y="6803687"/>
              <a:ext cx="741045" cy="428625"/>
            </a:xfrm>
            <a:custGeom>
              <a:rect b="b" l="l" r="r" t="t"/>
              <a:pathLst>
                <a:path extrusionOk="0" h="428625" w="741044">
                  <a:moveTo>
                    <a:pt x="363412" y="428235"/>
                  </a:moveTo>
                  <a:lnTo>
                    <a:pt x="0" y="217978"/>
                  </a:lnTo>
                  <a:lnTo>
                    <a:pt x="376876" y="0"/>
                  </a:lnTo>
                  <a:lnTo>
                    <a:pt x="740466" y="210306"/>
                  </a:lnTo>
                  <a:lnTo>
                    <a:pt x="363412" y="428235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21" name="Google Shape;921;p12"/>
            <p:cNvSpPr/>
            <p:nvPr/>
          </p:nvSpPr>
          <p:spPr>
            <a:xfrm>
              <a:off x="16180603" y="6898039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30" y="242123"/>
                  </a:moveTo>
                  <a:lnTo>
                    <a:pt x="363609" y="238027"/>
                  </a:lnTo>
                  <a:lnTo>
                    <a:pt x="0" y="27917"/>
                  </a:lnTo>
                  <a:lnTo>
                    <a:pt x="48359" y="0"/>
                  </a:lnTo>
                  <a:lnTo>
                    <a:pt x="411870" y="210237"/>
                  </a:lnTo>
                  <a:lnTo>
                    <a:pt x="381930" y="242123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22" name="Google Shape;922;p12"/>
            <p:cNvSpPr/>
            <p:nvPr/>
          </p:nvSpPr>
          <p:spPr>
            <a:xfrm>
              <a:off x="16544212" y="7108277"/>
              <a:ext cx="48260" cy="99060"/>
            </a:xfrm>
            <a:custGeom>
              <a:rect b="b" l="l" r="r" t="t"/>
              <a:pathLst>
                <a:path extrusionOk="0" h="99059" w="48259">
                  <a:moveTo>
                    <a:pt x="0" y="98930"/>
                  </a:moveTo>
                  <a:lnTo>
                    <a:pt x="0" y="27790"/>
                  </a:lnTo>
                  <a:lnTo>
                    <a:pt x="48261" y="0"/>
                  </a:lnTo>
                  <a:lnTo>
                    <a:pt x="48261" y="71061"/>
                  </a:lnTo>
                  <a:lnTo>
                    <a:pt x="0" y="98930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23" name="Google Shape;923;p12"/>
            <p:cNvSpPr/>
            <p:nvPr/>
          </p:nvSpPr>
          <p:spPr>
            <a:xfrm>
              <a:off x="15968176" y="7251863"/>
              <a:ext cx="377190" cy="651510"/>
            </a:xfrm>
            <a:custGeom>
              <a:rect b="b" l="l" r="r" t="t"/>
              <a:pathLst>
                <a:path extrusionOk="0" h="651509" w="377190">
                  <a:moveTo>
                    <a:pt x="0" y="651252"/>
                  </a:moveTo>
                  <a:lnTo>
                    <a:pt x="0" y="217879"/>
                  </a:lnTo>
                  <a:lnTo>
                    <a:pt x="377053" y="0"/>
                  </a:lnTo>
                  <a:lnTo>
                    <a:pt x="377053" y="433323"/>
                  </a:lnTo>
                  <a:lnTo>
                    <a:pt x="0" y="651252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924" name="Google Shape;924;p12"/>
            <p:cNvPicPr preferRelativeResize="0"/>
            <p:nvPr/>
          </p:nvPicPr>
          <p:blipFill rotWithShape="1">
            <a:blip r:embed="rId31">
              <a:alphaModFix/>
            </a:blip>
            <a:srcRect b="0" l="0" r="0" t="0"/>
            <a:stretch/>
          </p:blipFill>
          <p:spPr>
            <a:xfrm>
              <a:off x="16193193" y="7357915"/>
              <a:ext cx="132233" cy="16109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25" name="Google Shape;925;p12"/>
            <p:cNvSpPr/>
            <p:nvPr/>
          </p:nvSpPr>
          <p:spPr>
            <a:xfrm>
              <a:off x="15604783" y="7259516"/>
              <a:ext cx="363855" cy="643890"/>
            </a:xfrm>
            <a:custGeom>
              <a:rect b="b" l="l" r="r" t="t"/>
              <a:pathLst>
                <a:path extrusionOk="0" h="643890" w="363855">
                  <a:moveTo>
                    <a:pt x="363393" y="643600"/>
                  </a:moveTo>
                  <a:lnTo>
                    <a:pt x="0" y="433264"/>
                  </a:lnTo>
                  <a:lnTo>
                    <a:pt x="0" y="0"/>
                  </a:lnTo>
                  <a:lnTo>
                    <a:pt x="363393" y="210227"/>
                  </a:lnTo>
                  <a:lnTo>
                    <a:pt x="363393" y="643600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26" name="Google Shape;926;p12"/>
            <p:cNvSpPr/>
            <p:nvPr/>
          </p:nvSpPr>
          <p:spPr>
            <a:xfrm>
              <a:off x="15604783" y="7041538"/>
              <a:ext cx="741045" cy="428625"/>
            </a:xfrm>
            <a:custGeom>
              <a:rect b="b" l="l" r="r" t="t"/>
              <a:pathLst>
                <a:path extrusionOk="0" h="428625" w="741044">
                  <a:moveTo>
                    <a:pt x="363393" y="428205"/>
                  </a:moveTo>
                  <a:lnTo>
                    <a:pt x="0" y="218027"/>
                  </a:lnTo>
                  <a:lnTo>
                    <a:pt x="376925" y="0"/>
                  </a:lnTo>
                  <a:lnTo>
                    <a:pt x="740446" y="210325"/>
                  </a:lnTo>
                  <a:lnTo>
                    <a:pt x="363393" y="428205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27" name="Google Shape;927;p12"/>
            <p:cNvSpPr/>
            <p:nvPr/>
          </p:nvSpPr>
          <p:spPr>
            <a:xfrm>
              <a:off x="15769027" y="7135910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30" y="242143"/>
                  </a:moveTo>
                  <a:lnTo>
                    <a:pt x="363619" y="237978"/>
                  </a:lnTo>
                  <a:lnTo>
                    <a:pt x="0" y="27868"/>
                  </a:lnTo>
                  <a:lnTo>
                    <a:pt x="48339" y="0"/>
                  </a:lnTo>
                  <a:lnTo>
                    <a:pt x="411850" y="210158"/>
                  </a:lnTo>
                  <a:lnTo>
                    <a:pt x="381930" y="242143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28" name="Google Shape;928;p12"/>
            <p:cNvSpPr/>
            <p:nvPr/>
          </p:nvSpPr>
          <p:spPr>
            <a:xfrm>
              <a:off x="16132646" y="7346069"/>
              <a:ext cx="48260" cy="99060"/>
            </a:xfrm>
            <a:custGeom>
              <a:rect b="b" l="l" r="r" t="t"/>
              <a:pathLst>
                <a:path extrusionOk="0" h="99059" w="48259">
                  <a:moveTo>
                    <a:pt x="0" y="99057"/>
                  </a:moveTo>
                  <a:lnTo>
                    <a:pt x="0" y="27819"/>
                  </a:lnTo>
                  <a:lnTo>
                    <a:pt x="48231" y="0"/>
                  </a:lnTo>
                  <a:lnTo>
                    <a:pt x="48231" y="71090"/>
                  </a:lnTo>
                  <a:lnTo>
                    <a:pt x="0" y="99057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29" name="Google Shape;929;p12"/>
            <p:cNvSpPr/>
            <p:nvPr/>
          </p:nvSpPr>
          <p:spPr>
            <a:xfrm>
              <a:off x="17188980" y="7008335"/>
              <a:ext cx="377190" cy="651510"/>
            </a:xfrm>
            <a:custGeom>
              <a:rect b="b" l="l" r="r" t="t"/>
              <a:pathLst>
                <a:path extrusionOk="0" h="651509" w="377190">
                  <a:moveTo>
                    <a:pt x="0" y="651292"/>
                  </a:moveTo>
                  <a:lnTo>
                    <a:pt x="0" y="217850"/>
                  </a:lnTo>
                  <a:lnTo>
                    <a:pt x="377004" y="0"/>
                  </a:lnTo>
                  <a:lnTo>
                    <a:pt x="377004" y="433313"/>
                  </a:lnTo>
                  <a:lnTo>
                    <a:pt x="0" y="651292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930" name="Google Shape;930;p12"/>
            <p:cNvPicPr preferRelativeResize="0"/>
            <p:nvPr/>
          </p:nvPicPr>
          <p:blipFill rotWithShape="1">
            <a:blip r:embed="rId32">
              <a:alphaModFix/>
            </a:blip>
            <a:srcRect b="0" l="0" r="0" t="0"/>
            <a:stretch/>
          </p:blipFill>
          <p:spPr>
            <a:xfrm>
              <a:off x="17413977" y="7114338"/>
              <a:ext cx="132223" cy="1611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31" name="Google Shape;931;p12"/>
            <p:cNvSpPr/>
            <p:nvPr/>
          </p:nvSpPr>
          <p:spPr>
            <a:xfrm>
              <a:off x="16825646" y="7015987"/>
              <a:ext cx="363855" cy="643890"/>
            </a:xfrm>
            <a:custGeom>
              <a:rect b="b" l="l" r="r" t="t"/>
              <a:pathLst>
                <a:path extrusionOk="0" h="643890" w="363855">
                  <a:moveTo>
                    <a:pt x="363324" y="643649"/>
                  </a:moveTo>
                  <a:lnTo>
                    <a:pt x="0" y="433313"/>
                  </a:lnTo>
                  <a:lnTo>
                    <a:pt x="0" y="0"/>
                  </a:lnTo>
                  <a:lnTo>
                    <a:pt x="363324" y="210208"/>
                  </a:lnTo>
                  <a:lnTo>
                    <a:pt x="363324" y="643649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32" name="Google Shape;932;p12"/>
            <p:cNvSpPr/>
            <p:nvPr/>
          </p:nvSpPr>
          <p:spPr>
            <a:xfrm>
              <a:off x="16825636" y="6797950"/>
              <a:ext cx="740410" cy="428625"/>
            </a:xfrm>
            <a:custGeom>
              <a:rect b="b" l="l" r="r" t="t"/>
              <a:pathLst>
                <a:path extrusionOk="0" h="428625" w="740409">
                  <a:moveTo>
                    <a:pt x="363344" y="428235"/>
                  </a:moveTo>
                  <a:lnTo>
                    <a:pt x="0" y="218105"/>
                  </a:lnTo>
                  <a:lnTo>
                    <a:pt x="376827" y="0"/>
                  </a:lnTo>
                  <a:lnTo>
                    <a:pt x="740348" y="210384"/>
                  </a:lnTo>
                  <a:lnTo>
                    <a:pt x="363344" y="428235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33" name="Google Shape;933;p12"/>
            <p:cNvSpPr/>
            <p:nvPr/>
          </p:nvSpPr>
          <p:spPr>
            <a:xfrm>
              <a:off x="16989958" y="6892332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734" y="242163"/>
                  </a:moveTo>
                  <a:lnTo>
                    <a:pt x="363432" y="238086"/>
                  </a:lnTo>
                  <a:lnTo>
                    <a:pt x="0" y="27917"/>
                  </a:lnTo>
                  <a:lnTo>
                    <a:pt x="48094" y="0"/>
                  </a:lnTo>
                  <a:lnTo>
                    <a:pt x="411693" y="210217"/>
                  </a:lnTo>
                  <a:lnTo>
                    <a:pt x="381734" y="242163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34" name="Google Shape;934;p12"/>
            <p:cNvSpPr/>
            <p:nvPr/>
          </p:nvSpPr>
          <p:spPr>
            <a:xfrm>
              <a:off x="17353391" y="7102550"/>
              <a:ext cx="48260" cy="99060"/>
            </a:xfrm>
            <a:custGeom>
              <a:rect b="b" l="l" r="r" t="t"/>
              <a:pathLst>
                <a:path extrusionOk="0" h="99059" w="48259">
                  <a:moveTo>
                    <a:pt x="0" y="98959"/>
                  </a:moveTo>
                  <a:lnTo>
                    <a:pt x="0" y="27868"/>
                  </a:lnTo>
                  <a:lnTo>
                    <a:pt x="48261" y="0"/>
                  </a:lnTo>
                  <a:lnTo>
                    <a:pt x="48261" y="71199"/>
                  </a:lnTo>
                  <a:lnTo>
                    <a:pt x="0" y="98959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35" name="Google Shape;935;p12"/>
            <p:cNvSpPr/>
            <p:nvPr/>
          </p:nvSpPr>
          <p:spPr>
            <a:xfrm>
              <a:off x="16779406" y="7244977"/>
              <a:ext cx="377190" cy="651510"/>
            </a:xfrm>
            <a:custGeom>
              <a:rect b="b" l="l" r="r" t="t"/>
              <a:pathLst>
                <a:path extrusionOk="0" h="651509" w="377190">
                  <a:moveTo>
                    <a:pt x="0" y="651252"/>
                  </a:moveTo>
                  <a:lnTo>
                    <a:pt x="0" y="217929"/>
                  </a:lnTo>
                  <a:lnTo>
                    <a:pt x="377053" y="0"/>
                  </a:lnTo>
                  <a:lnTo>
                    <a:pt x="377053" y="433323"/>
                  </a:lnTo>
                  <a:lnTo>
                    <a:pt x="0" y="651252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936" name="Google Shape;936;p12"/>
            <p:cNvPicPr preferRelativeResize="0"/>
            <p:nvPr/>
          </p:nvPicPr>
          <p:blipFill rotWithShape="1">
            <a:blip r:embed="rId33">
              <a:alphaModFix/>
            </a:blip>
            <a:srcRect b="0" l="0" r="0" t="0"/>
            <a:stretch/>
          </p:blipFill>
          <p:spPr>
            <a:xfrm>
              <a:off x="17004442" y="7350970"/>
              <a:ext cx="132233" cy="1612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37" name="Google Shape;937;p12"/>
            <p:cNvSpPr/>
            <p:nvPr/>
          </p:nvSpPr>
          <p:spPr>
            <a:xfrm>
              <a:off x="16416022" y="7252571"/>
              <a:ext cx="363855" cy="643890"/>
            </a:xfrm>
            <a:custGeom>
              <a:rect b="b" l="l" r="r" t="t"/>
              <a:pathLst>
                <a:path extrusionOk="0" h="643890" w="363855">
                  <a:moveTo>
                    <a:pt x="363383" y="643649"/>
                  </a:moveTo>
                  <a:lnTo>
                    <a:pt x="0" y="433441"/>
                  </a:lnTo>
                  <a:lnTo>
                    <a:pt x="0" y="0"/>
                  </a:lnTo>
                  <a:lnTo>
                    <a:pt x="363383" y="210335"/>
                  </a:lnTo>
                  <a:lnTo>
                    <a:pt x="363383" y="643649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38" name="Google Shape;938;p12"/>
            <p:cNvSpPr/>
            <p:nvPr/>
          </p:nvSpPr>
          <p:spPr>
            <a:xfrm>
              <a:off x="16416022" y="7034661"/>
              <a:ext cx="741045" cy="428625"/>
            </a:xfrm>
            <a:custGeom>
              <a:rect b="b" l="l" r="r" t="t"/>
              <a:pathLst>
                <a:path extrusionOk="0" h="428625" w="741044">
                  <a:moveTo>
                    <a:pt x="363383" y="428245"/>
                  </a:moveTo>
                  <a:lnTo>
                    <a:pt x="0" y="218086"/>
                  </a:lnTo>
                  <a:lnTo>
                    <a:pt x="376915" y="0"/>
                  </a:lnTo>
                  <a:lnTo>
                    <a:pt x="740436" y="210316"/>
                  </a:lnTo>
                  <a:lnTo>
                    <a:pt x="363383" y="428245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39" name="Google Shape;939;p12"/>
            <p:cNvSpPr/>
            <p:nvPr/>
          </p:nvSpPr>
          <p:spPr>
            <a:xfrm>
              <a:off x="16580286" y="7129024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30" y="242084"/>
                  </a:moveTo>
                  <a:lnTo>
                    <a:pt x="363619" y="238007"/>
                  </a:lnTo>
                  <a:lnTo>
                    <a:pt x="0" y="27907"/>
                  </a:lnTo>
                  <a:lnTo>
                    <a:pt x="48330" y="0"/>
                  </a:lnTo>
                  <a:lnTo>
                    <a:pt x="411841" y="210198"/>
                  </a:lnTo>
                  <a:lnTo>
                    <a:pt x="381930" y="242084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40" name="Google Shape;940;p12"/>
            <p:cNvSpPr/>
            <p:nvPr/>
          </p:nvSpPr>
          <p:spPr>
            <a:xfrm>
              <a:off x="16943905" y="7339222"/>
              <a:ext cx="48260" cy="99060"/>
            </a:xfrm>
            <a:custGeom>
              <a:rect b="b" l="l" r="r" t="t"/>
              <a:pathLst>
                <a:path extrusionOk="0" h="99059" w="48259">
                  <a:moveTo>
                    <a:pt x="0" y="98959"/>
                  </a:moveTo>
                  <a:lnTo>
                    <a:pt x="0" y="27809"/>
                  </a:lnTo>
                  <a:lnTo>
                    <a:pt x="48222" y="0"/>
                  </a:lnTo>
                  <a:lnTo>
                    <a:pt x="48222" y="71140"/>
                  </a:lnTo>
                  <a:lnTo>
                    <a:pt x="0" y="98959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41" name="Google Shape;941;p12"/>
            <p:cNvSpPr/>
            <p:nvPr/>
          </p:nvSpPr>
          <p:spPr>
            <a:xfrm>
              <a:off x="16367839" y="7482848"/>
              <a:ext cx="377190" cy="651510"/>
            </a:xfrm>
            <a:custGeom>
              <a:rect b="b" l="l" r="r" t="t"/>
              <a:pathLst>
                <a:path extrusionOk="0" h="651509" w="377190">
                  <a:moveTo>
                    <a:pt x="0" y="651223"/>
                  </a:moveTo>
                  <a:lnTo>
                    <a:pt x="0" y="217850"/>
                  </a:lnTo>
                  <a:lnTo>
                    <a:pt x="377023" y="0"/>
                  </a:lnTo>
                  <a:lnTo>
                    <a:pt x="377023" y="433294"/>
                  </a:lnTo>
                  <a:lnTo>
                    <a:pt x="0" y="651223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942" name="Google Shape;942;p12"/>
            <p:cNvPicPr preferRelativeResize="0"/>
            <p:nvPr/>
          </p:nvPicPr>
          <p:blipFill rotWithShape="1">
            <a:blip r:embed="rId34">
              <a:alphaModFix/>
            </a:blip>
            <a:srcRect b="0" l="0" r="0" t="0"/>
            <a:stretch/>
          </p:blipFill>
          <p:spPr>
            <a:xfrm>
              <a:off x="16592856" y="7588900"/>
              <a:ext cx="132292" cy="16109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43" name="Google Shape;943;p12"/>
            <p:cNvSpPr/>
            <p:nvPr/>
          </p:nvSpPr>
          <p:spPr>
            <a:xfrm>
              <a:off x="16004426" y="7490539"/>
              <a:ext cx="363855" cy="643890"/>
            </a:xfrm>
            <a:custGeom>
              <a:rect b="b" l="l" r="r" t="t"/>
              <a:pathLst>
                <a:path extrusionOk="0" h="643890" w="363855">
                  <a:moveTo>
                    <a:pt x="363412" y="643531"/>
                  </a:moveTo>
                  <a:lnTo>
                    <a:pt x="0" y="433274"/>
                  </a:lnTo>
                  <a:lnTo>
                    <a:pt x="0" y="0"/>
                  </a:lnTo>
                  <a:lnTo>
                    <a:pt x="363412" y="210158"/>
                  </a:lnTo>
                  <a:lnTo>
                    <a:pt x="363412" y="643531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44" name="Google Shape;944;p12"/>
            <p:cNvSpPr/>
            <p:nvPr/>
          </p:nvSpPr>
          <p:spPr>
            <a:xfrm>
              <a:off x="16004426" y="7272512"/>
              <a:ext cx="741045" cy="428625"/>
            </a:xfrm>
            <a:custGeom>
              <a:rect b="b" l="l" r="r" t="t"/>
              <a:pathLst>
                <a:path extrusionOk="0" h="428625" w="741044">
                  <a:moveTo>
                    <a:pt x="363412" y="428186"/>
                  </a:moveTo>
                  <a:lnTo>
                    <a:pt x="0" y="218027"/>
                  </a:lnTo>
                  <a:lnTo>
                    <a:pt x="376925" y="0"/>
                  </a:lnTo>
                  <a:lnTo>
                    <a:pt x="740436" y="210335"/>
                  </a:lnTo>
                  <a:lnTo>
                    <a:pt x="363412" y="428186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45" name="Google Shape;945;p12"/>
            <p:cNvSpPr/>
            <p:nvPr/>
          </p:nvSpPr>
          <p:spPr>
            <a:xfrm>
              <a:off x="16168670" y="7366894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30" y="242143"/>
                  </a:moveTo>
                  <a:lnTo>
                    <a:pt x="363609" y="237948"/>
                  </a:lnTo>
                  <a:lnTo>
                    <a:pt x="0" y="27839"/>
                  </a:lnTo>
                  <a:lnTo>
                    <a:pt x="48330" y="0"/>
                  </a:lnTo>
                  <a:lnTo>
                    <a:pt x="411850" y="210257"/>
                  </a:lnTo>
                  <a:lnTo>
                    <a:pt x="381930" y="242143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46" name="Google Shape;946;p12"/>
            <p:cNvSpPr/>
            <p:nvPr/>
          </p:nvSpPr>
          <p:spPr>
            <a:xfrm>
              <a:off x="16532279" y="7577151"/>
              <a:ext cx="48260" cy="99060"/>
            </a:xfrm>
            <a:custGeom>
              <a:rect b="b" l="l" r="r" t="t"/>
              <a:pathLst>
                <a:path extrusionOk="0" h="99059" w="48259">
                  <a:moveTo>
                    <a:pt x="0" y="98930"/>
                  </a:moveTo>
                  <a:lnTo>
                    <a:pt x="0" y="27691"/>
                  </a:lnTo>
                  <a:lnTo>
                    <a:pt x="48241" y="0"/>
                  </a:lnTo>
                  <a:lnTo>
                    <a:pt x="48241" y="71090"/>
                  </a:lnTo>
                  <a:lnTo>
                    <a:pt x="0" y="98930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47" name="Google Shape;947;p12"/>
            <p:cNvSpPr/>
            <p:nvPr/>
          </p:nvSpPr>
          <p:spPr>
            <a:xfrm>
              <a:off x="16389615" y="6101943"/>
              <a:ext cx="377190" cy="651510"/>
            </a:xfrm>
            <a:custGeom>
              <a:rect b="b" l="l" r="r" t="t"/>
              <a:pathLst>
                <a:path extrusionOk="0" h="651509" w="377190">
                  <a:moveTo>
                    <a:pt x="0" y="651252"/>
                  </a:moveTo>
                  <a:lnTo>
                    <a:pt x="0" y="217879"/>
                  </a:lnTo>
                  <a:lnTo>
                    <a:pt x="377053" y="0"/>
                  </a:lnTo>
                  <a:lnTo>
                    <a:pt x="377053" y="433323"/>
                  </a:lnTo>
                  <a:lnTo>
                    <a:pt x="0" y="651252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948" name="Google Shape;948;p12"/>
            <p:cNvPicPr preferRelativeResize="0"/>
            <p:nvPr/>
          </p:nvPicPr>
          <p:blipFill rotWithShape="1">
            <a:blip r:embed="rId35">
              <a:alphaModFix/>
            </a:blip>
            <a:srcRect b="0" l="0" r="0" t="0"/>
            <a:stretch/>
          </p:blipFill>
          <p:spPr>
            <a:xfrm>
              <a:off x="16614632" y="6207945"/>
              <a:ext cx="132213" cy="1611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49" name="Google Shape;949;p12"/>
            <p:cNvSpPr/>
            <p:nvPr/>
          </p:nvSpPr>
          <p:spPr>
            <a:xfrm>
              <a:off x="16026251" y="6109614"/>
              <a:ext cx="363855" cy="643890"/>
            </a:xfrm>
            <a:custGeom>
              <a:rect b="b" l="l" r="r" t="t"/>
              <a:pathLst>
                <a:path extrusionOk="0" h="643890" w="363855">
                  <a:moveTo>
                    <a:pt x="363363" y="643580"/>
                  </a:moveTo>
                  <a:lnTo>
                    <a:pt x="0" y="433372"/>
                  </a:lnTo>
                  <a:lnTo>
                    <a:pt x="0" y="0"/>
                  </a:lnTo>
                  <a:lnTo>
                    <a:pt x="363363" y="210207"/>
                  </a:lnTo>
                  <a:lnTo>
                    <a:pt x="363363" y="643580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50" name="Google Shape;950;p12"/>
            <p:cNvSpPr/>
            <p:nvPr/>
          </p:nvSpPr>
          <p:spPr>
            <a:xfrm>
              <a:off x="16026251" y="5891587"/>
              <a:ext cx="741045" cy="428625"/>
            </a:xfrm>
            <a:custGeom>
              <a:rect b="b" l="l" r="r" t="t"/>
              <a:pathLst>
                <a:path extrusionOk="0" h="428625" w="741044">
                  <a:moveTo>
                    <a:pt x="363363" y="428235"/>
                  </a:moveTo>
                  <a:lnTo>
                    <a:pt x="0" y="218076"/>
                  </a:lnTo>
                  <a:lnTo>
                    <a:pt x="376906" y="0"/>
                  </a:lnTo>
                  <a:lnTo>
                    <a:pt x="740417" y="210355"/>
                  </a:lnTo>
                  <a:lnTo>
                    <a:pt x="363363" y="428235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51" name="Google Shape;951;p12"/>
            <p:cNvSpPr/>
            <p:nvPr/>
          </p:nvSpPr>
          <p:spPr>
            <a:xfrm>
              <a:off x="16190446" y="5985989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30" y="242094"/>
                  </a:moveTo>
                  <a:lnTo>
                    <a:pt x="363619" y="238076"/>
                  </a:lnTo>
                  <a:lnTo>
                    <a:pt x="0" y="27917"/>
                  </a:lnTo>
                  <a:lnTo>
                    <a:pt x="48339" y="0"/>
                  </a:lnTo>
                  <a:lnTo>
                    <a:pt x="411850" y="210237"/>
                  </a:lnTo>
                  <a:lnTo>
                    <a:pt x="381930" y="242094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52" name="Google Shape;952;p12"/>
            <p:cNvSpPr/>
            <p:nvPr/>
          </p:nvSpPr>
          <p:spPr>
            <a:xfrm>
              <a:off x="16554065" y="6196226"/>
              <a:ext cx="48260" cy="99060"/>
            </a:xfrm>
            <a:custGeom>
              <a:rect b="b" l="l" r="r" t="t"/>
              <a:pathLst>
                <a:path extrusionOk="0" h="99060" w="48259">
                  <a:moveTo>
                    <a:pt x="0" y="98930"/>
                  </a:moveTo>
                  <a:lnTo>
                    <a:pt x="0" y="27839"/>
                  </a:lnTo>
                  <a:lnTo>
                    <a:pt x="48231" y="0"/>
                  </a:lnTo>
                  <a:lnTo>
                    <a:pt x="48231" y="71110"/>
                  </a:lnTo>
                  <a:lnTo>
                    <a:pt x="0" y="98930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53" name="Google Shape;953;p12"/>
            <p:cNvSpPr/>
            <p:nvPr/>
          </p:nvSpPr>
          <p:spPr>
            <a:xfrm>
              <a:off x="15980109" y="6338663"/>
              <a:ext cx="377190" cy="651510"/>
            </a:xfrm>
            <a:custGeom>
              <a:rect b="b" l="l" r="r" t="t"/>
              <a:pathLst>
                <a:path extrusionOk="0" h="651509" w="377190">
                  <a:moveTo>
                    <a:pt x="0" y="651213"/>
                  </a:moveTo>
                  <a:lnTo>
                    <a:pt x="0" y="217850"/>
                  </a:lnTo>
                  <a:lnTo>
                    <a:pt x="376827" y="0"/>
                  </a:lnTo>
                  <a:lnTo>
                    <a:pt x="376827" y="433235"/>
                  </a:lnTo>
                  <a:lnTo>
                    <a:pt x="0" y="651213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954" name="Google Shape;954;p12"/>
            <p:cNvPicPr preferRelativeResize="0"/>
            <p:nvPr/>
          </p:nvPicPr>
          <p:blipFill rotWithShape="1">
            <a:blip r:embed="rId36">
              <a:alphaModFix/>
            </a:blip>
            <a:srcRect b="0" l="0" r="0" t="0"/>
            <a:stretch/>
          </p:blipFill>
          <p:spPr>
            <a:xfrm>
              <a:off x="16205126" y="6444627"/>
              <a:ext cx="132233" cy="1611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55" name="Google Shape;955;p12"/>
            <p:cNvSpPr/>
            <p:nvPr/>
          </p:nvSpPr>
          <p:spPr>
            <a:xfrm>
              <a:off x="15616716" y="6346257"/>
              <a:ext cx="363855" cy="643890"/>
            </a:xfrm>
            <a:custGeom>
              <a:rect b="b" l="l" r="r" t="t"/>
              <a:pathLst>
                <a:path extrusionOk="0" h="643890" w="363855">
                  <a:moveTo>
                    <a:pt x="363393" y="643620"/>
                  </a:moveTo>
                  <a:lnTo>
                    <a:pt x="0" y="433313"/>
                  </a:lnTo>
                  <a:lnTo>
                    <a:pt x="0" y="0"/>
                  </a:lnTo>
                  <a:lnTo>
                    <a:pt x="363393" y="210257"/>
                  </a:lnTo>
                  <a:lnTo>
                    <a:pt x="363393" y="643620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56" name="Google Shape;956;p12"/>
            <p:cNvSpPr/>
            <p:nvPr/>
          </p:nvSpPr>
          <p:spPr>
            <a:xfrm>
              <a:off x="15616716" y="6128279"/>
              <a:ext cx="740410" cy="428625"/>
            </a:xfrm>
            <a:custGeom>
              <a:rect b="b" l="l" r="r" t="t"/>
              <a:pathLst>
                <a:path extrusionOk="0" h="428625" w="740409">
                  <a:moveTo>
                    <a:pt x="363393" y="428235"/>
                  </a:moveTo>
                  <a:lnTo>
                    <a:pt x="0" y="218027"/>
                  </a:lnTo>
                  <a:lnTo>
                    <a:pt x="376876" y="0"/>
                  </a:lnTo>
                  <a:lnTo>
                    <a:pt x="740220" y="210384"/>
                  </a:lnTo>
                  <a:lnTo>
                    <a:pt x="363393" y="428235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57" name="Google Shape;957;p12"/>
            <p:cNvSpPr/>
            <p:nvPr/>
          </p:nvSpPr>
          <p:spPr>
            <a:xfrm>
              <a:off x="15780891" y="6222631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99" y="242113"/>
                  </a:moveTo>
                  <a:lnTo>
                    <a:pt x="363687" y="238047"/>
                  </a:lnTo>
                  <a:lnTo>
                    <a:pt x="0" y="27937"/>
                  </a:lnTo>
                  <a:lnTo>
                    <a:pt x="48182" y="0"/>
                  </a:lnTo>
                  <a:lnTo>
                    <a:pt x="411919" y="210227"/>
                  </a:lnTo>
                  <a:lnTo>
                    <a:pt x="381999" y="242113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58" name="Google Shape;958;p12"/>
            <p:cNvSpPr/>
            <p:nvPr/>
          </p:nvSpPr>
          <p:spPr>
            <a:xfrm>
              <a:off x="16144579" y="6432859"/>
              <a:ext cx="48260" cy="99060"/>
            </a:xfrm>
            <a:custGeom>
              <a:rect b="b" l="l" r="r" t="t"/>
              <a:pathLst>
                <a:path extrusionOk="0" h="99059" w="48259">
                  <a:moveTo>
                    <a:pt x="0" y="98930"/>
                  </a:moveTo>
                  <a:lnTo>
                    <a:pt x="0" y="27819"/>
                  </a:lnTo>
                  <a:lnTo>
                    <a:pt x="48231" y="0"/>
                  </a:lnTo>
                  <a:lnTo>
                    <a:pt x="48231" y="71149"/>
                  </a:lnTo>
                  <a:lnTo>
                    <a:pt x="0" y="98930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59" name="Google Shape;959;p12"/>
            <p:cNvSpPr/>
            <p:nvPr/>
          </p:nvSpPr>
          <p:spPr>
            <a:xfrm>
              <a:off x="15568533" y="6576455"/>
              <a:ext cx="377190" cy="651510"/>
            </a:xfrm>
            <a:custGeom>
              <a:rect b="b" l="l" r="r" t="t"/>
              <a:pathLst>
                <a:path extrusionOk="0" h="651509" w="377190">
                  <a:moveTo>
                    <a:pt x="0" y="651243"/>
                  </a:moveTo>
                  <a:lnTo>
                    <a:pt x="0" y="217879"/>
                  </a:lnTo>
                  <a:lnTo>
                    <a:pt x="376827" y="0"/>
                  </a:lnTo>
                  <a:lnTo>
                    <a:pt x="376827" y="433363"/>
                  </a:lnTo>
                  <a:lnTo>
                    <a:pt x="0" y="651243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960" name="Google Shape;960;p12"/>
            <p:cNvPicPr preferRelativeResize="0"/>
            <p:nvPr/>
          </p:nvPicPr>
          <p:blipFill rotWithShape="1">
            <a:blip r:embed="rId37">
              <a:alphaModFix/>
            </a:blip>
            <a:srcRect b="0" l="0" r="0" t="0"/>
            <a:stretch/>
          </p:blipFill>
          <p:spPr>
            <a:xfrm>
              <a:off x="15793550" y="6682497"/>
              <a:ext cx="132213" cy="1611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61" name="Google Shape;961;p12"/>
            <p:cNvSpPr/>
            <p:nvPr/>
          </p:nvSpPr>
          <p:spPr>
            <a:xfrm>
              <a:off x="15205189" y="6584098"/>
              <a:ext cx="363855" cy="643890"/>
            </a:xfrm>
            <a:custGeom>
              <a:rect b="b" l="l" r="r" t="t"/>
              <a:pathLst>
                <a:path extrusionOk="0" h="643890" w="363855">
                  <a:moveTo>
                    <a:pt x="363344" y="643600"/>
                  </a:moveTo>
                  <a:lnTo>
                    <a:pt x="0" y="433264"/>
                  </a:lnTo>
                  <a:lnTo>
                    <a:pt x="0" y="0"/>
                  </a:lnTo>
                  <a:lnTo>
                    <a:pt x="363344" y="210237"/>
                  </a:lnTo>
                  <a:lnTo>
                    <a:pt x="363344" y="643600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62" name="Google Shape;962;p12"/>
            <p:cNvSpPr/>
            <p:nvPr/>
          </p:nvSpPr>
          <p:spPr>
            <a:xfrm>
              <a:off x="15205189" y="6366169"/>
              <a:ext cx="740410" cy="428625"/>
            </a:xfrm>
            <a:custGeom>
              <a:rect b="b" l="l" r="r" t="t"/>
              <a:pathLst>
                <a:path extrusionOk="0" h="428625" w="740409">
                  <a:moveTo>
                    <a:pt x="363344" y="428166"/>
                  </a:moveTo>
                  <a:lnTo>
                    <a:pt x="0" y="217929"/>
                  </a:lnTo>
                  <a:lnTo>
                    <a:pt x="376807" y="0"/>
                  </a:lnTo>
                  <a:lnTo>
                    <a:pt x="740171" y="210286"/>
                  </a:lnTo>
                  <a:lnTo>
                    <a:pt x="363344" y="428166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63" name="Google Shape;963;p12"/>
            <p:cNvSpPr/>
            <p:nvPr/>
          </p:nvSpPr>
          <p:spPr>
            <a:xfrm>
              <a:off x="15369364" y="6460551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30" y="242094"/>
                  </a:moveTo>
                  <a:lnTo>
                    <a:pt x="363619" y="237919"/>
                  </a:lnTo>
                  <a:lnTo>
                    <a:pt x="0" y="27858"/>
                  </a:lnTo>
                  <a:lnTo>
                    <a:pt x="48192" y="0"/>
                  </a:lnTo>
                  <a:lnTo>
                    <a:pt x="411880" y="210227"/>
                  </a:lnTo>
                  <a:lnTo>
                    <a:pt x="381930" y="242094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64" name="Google Shape;964;p12"/>
            <p:cNvSpPr/>
            <p:nvPr/>
          </p:nvSpPr>
          <p:spPr>
            <a:xfrm>
              <a:off x="15732983" y="6670778"/>
              <a:ext cx="48260" cy="99060"/>
            </a:xfrm>
            <a:custGeom>
              <a:rect b="b" l="l" r="r" t="t"/>
              <a:pathLst>
                <a:path extrusionOk="0" h="99059" w="48259">
                  <a:moveTo>
                    <a:pt x="0" y="98939"/>
                  </a:moveTo>
                  <a:lnTo>
                    <a:pt x="0" y="27691"/>
                  </a:lnTo>
                  <a:lnTo>
                    <a:pt x="48261" y="0"/>
                  </a:lnTo>
                  <a:lnTo>
                    <a:pt x="48261" y="71022"/>
                  </a:lnTo>
                  <a:lnTo>
                    <a:pt x="0" y="98939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65" name="Google Shape;965;p12"/>
            <p:cNvSpPr/>
            <p:nvPr/>
          </p:nvSpPr>
          <p:spPr>
            <a:xfrm>
              <a:off x="16789337" y="6332907"/>
              <a:ext cx="377190" cy="651510"/>
            </a:xfrm>
            <a:custGeom>
              <a:rect b="b" l="l" r="r" t="t"/>
              <a:pathLst>
                <a:path extrusionOk="0" h="651509" w="377190">
                  <a:moveTo>
                    <a:pt x="0" y="651311"/>
                  </a:moveTo>
                  <a:lnTo>
                    <a:pt x="0" y="217938"/>
                  </a:lnTo>
                  <a:lnTo>
                    <a:pt x="376984" y="0"/>
                  </a:lnTo>
                  <a:lnTo>
                    <a:pt x="376984" y="433274"/>
                  </a:lnTo>
                  <a:lnTo>
                    <a:pt x="0" y="651311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966" name="Google Shape;966;p12"/>
            <p:cNvPicPr preferRelativeResize="0"/>
            <p:nvPr/>
          </p:nvPicPr>
          <p:blipFill rotWithShape="1">
            <a:blip r:embed="rId38">
              <a:alphaModFix/>
            </a:blip>
            <a:srcRect b="0" l="0" r="0" t="0"/>
            <a:stretch/>
          </p:blipFill>
          <p:spPr>
            <a:xfrm>
              <a:off x="17014246" y="6438979"/>
              <a:ext cx="132301" cy="1611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67" name="Google Shape;967;p12"/>
            <p:cNvSpPr/>
            <p:nvPr/>
          </p:nvSpPr>
          <p:spPr>
            <a:xfrm>
              <a:off x="16425963" y="6340569"/>
              <a:ext cx="363855" cy="643890"/>
            </a:xfrm>
            <a:custGeom>
              <a:rect b="b" l="l" r="r" t="t"/>
              <a:pathLst>
                <a:path extrusionOk="0" h="643890" w="363855">
                  <a:moveTo>
                    <a:pt x="363363" y="643649"/>
                  </a:moveTo>
                  <a:lnTo>
                    <a:pt x="0" y="433392"/>
                  </a:lnTo>
                  <a:lnTo>
                    <a:pt x="0" y="0"/>
                  </a:lnTo>
                  <a:lnTo>
                    <a:pt x="363363" y="210286"/>
                  </a:lnTo>
                  <a:lnTo>
                    <a:pt x="363363" y="643649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68" name="Google Shape;968;p12"/>
            <p:cNvSpPr/>
            <p:nvPr/>
          </p:nvSpPr>
          <p:spPr>
            <a:xfrm>
              <a:off x="16425973" y="6122591"/>
              <a:ext cx="740410" cy="428625"/>
            </a:xfrm>
            <a:custGeom>
              <a:rect b="b" l="l" r="r" t="t"/>
              <a:pathLst>
                <a:path extrusionOk="0" h="428625" w="740409">
                  <a:moveTo>
                    <a:pt x="363363" y="428254"/>
                  </a:moveTo>
                  <a:lnTo>
                    <a:pt x="0" y="218037"/>
                  </a:lnTo>
                  <a:lnTo>
                    <a:pt x="376827" y="0"/>
                  </a:lnTo>
                  <a:lnTo>
                    <a:pt x="740348" y="210316"/>
                  </a:lnTo>
                  <a:lnTo>
                    <a:pt x="363363" y="428254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69" name="Google Shape;969;p12"/>
            <p:cNvSpPr/>
            <p:nvPr/>
          </p:nvSpPr>
          <p:spPr>
            <a:xfrm>
              <a:off x="16590089" y="6217022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40" y="242054"/>
                  </a:moveTo>
                  <a:lnTo>
                    <a:pt x="363628" y="237919"/>
                  </a:lnTo>
                  <a:lnTo>
                    <a:pt x="0" y="27868"/>
                  </a:lnTo>
                  <a:lnTo>
                    <a:pt x="48359" y="0"/>
                  </a:lnTo>
                  <a:lnTo>
                    <a:pt x="411870" y="210158"/>
                  </a:lnTo>
                  <a:lnTo>
                    <a:pt x="381940" y="242054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70" name="Google Shape;970;p12"/>
            <p:cNvSpPr/>
            <p:nvPr/>
          </p:nvSpPr>
          <p:spPr>
            <a:xfrm>
              <a:off x="16953718" y="6427181"/>
              <a:ext cx="48260" cy="99060"/>
            </a:xfrm>
            <a:custGeom>
              <a:rect b="b" l="l" r="r" t="t"/>
              <a:pathLst>
                <a:path extrusionOk="0" h="99059" w="48259">
                  <a:moveTo>
                    <a:pt x="0" y="99008"/>
                  </a:moveTo>
                  <a:lnTo>
                    <a:pt x="0" y="27760"/>
                  </a:lnTo>
                  <a:lnTo>
                    <a:pt x="48241" y="0"/>
                  </a:lnTo>
                  <a:lnTo>
                    <a:pt x="48241" y="71149"/>
                  </a:lnTo>
                  <a:lnTo>
                    <a:pt x="0" y="99008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71" name="Google Shape;971;p12"/>
            <p:cNvSpPr/>
            <p:nvPr/>
          </p:nvSpPr>
          <p:spPr>
            <a:xfrm>
              <a:off x="16379772" y="6569618"/>
              <a:ext cx="377190" cy="651510"/>
            </a:xfrm>
            <a:custGeom>
              <a:rect b="b" l="l" r="r" t="t"/>
              <a:pathLst>
                <a:path extrusionOk="0" h="651509" w="377190">
                  <a:moveTo>
                    <a:pt x="0" y="651243"/>
                  </a:moveTo>
                  <a:lnTo>
                    <a:pt x="0" y="217870"/>
                  </a:lnTo>
                  <a:lnTo>
                    <a:pt x="377053" y="0"/>
                  </a:lnTo>
                  <a:lnTo>
                    <a:pt x="377053" y="433264"/>
                  </a:lnTo>
                  <a:lnTo>
                    <a:pt x="0" y="651243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972" name="Google Shape;972;p12"/>
            <p:cNvPicPr preferRelativeResize="0"/>
            <p:nvPr/>
          </p:nvPicPr>
          <p:blipFill rotWithShape="1">
            <a:blip r:embed="rId39">
              <a:alphaModFix/>
            </a:blip>
            <a:srcRect b="0" l="0" r="0" t="0"/>
            <a:stretch/>
          </p:blipFill>
          <p:spPr>
            <a:xfrm>
              <a:off x="16604789" y="6675611"/>
              <a:ext cx="132213" cy="16109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73" name="Google Shape;973;p12"/>
            <p:cNvSpPr/>
            <p:nvPr/>
          </p:nvSpPr>
          <p:spPr>
            <a:xfrm>
              <a:off x="16016359" y="6577280"/>
              <a:ext cx="363855" cy="643890"/>
            </a:xfrm>
            <a:custGeom>
              <a:rect b="b" l="l" r="r" t="t"/>
              <a:pathLst>
                <a:path extrusionOk="0" h="643890" w="363855">
                  <a:moveTo>
                    <a:pt x="363412" y="643580"/>
                  </a:moveTo>
                  <a:lnTo>
                    <a:pt x="0" y="433323"/>
                  </a:lnTo>
                  <a:lnTo>
                    <a:pt x="0" y="0"/>
                  </a:lnTo>
                  <a:lnTo>
                    <a:pt x="363412" y="210207"/>
                  </a:lnTo>
                  <a:lnTo>
                    <a:pt x="363412" y="643580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74" name="Google Shape;974;p12"/>
            <p:cNvSpPr/>
            <p:nvPr/>
          </p:nvSpPr>
          <p:spPr>
            <a:xfrm>
              <a:off x="16016359" y="6359253"/>
              <a:ext cx="741045" cy="428625"/>
            </a:xfrm>
            <a:custGeom>
              <a:rect b="b" l="l" r="r" t="t"/>
              <a:pathLst>
                <a:path extrusionOk="0" h="428625" w="741044">
                  <a:moveTo>
                    <a:pt x="363412" y="428235"/>
                  </a:moveTo>
                  <a:lnTo>
                    <a:pt x="0" y="218086"/>
                  </a:lnTo>
                  <a:lnTo>
                    <a:pt x="376876" y="0"/>
                  </a:lnTo>
                  <a:lnTo>
                    <a:pt x="740466" y="210365"/>
                  </a:lnTo>
                  <a:lnTo>
                    <a:pt x="363412" y="428235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75" name="Google Shape;975;p12"/>
            <p:cNvSpPr/>
            <p:nvPr/>
          </p:nvSpPr>
          <p:spPr>
            <a:xfrm>
              <a:off x="16180603" y="6453605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30" y="242094"/>
                  </a:moveTo>
                  <a:lnTo>
                    <a:pt x="363609" y="238096"/>
                  </a:lnTo>
                  <a:lnTo>
                    <a:pt x="0" y="27917"/>
                  </a:lnTo>
                  <a:lnTo>
                    <a:pt x="48359" y="0"/>
                  </a:lnTo>
                  <a:lnTo>
                    <a:pt x="411870" y="210237"/>
                  </a:lnTo>
                  <a:lnTo>
                    <a:pt x="381930" y="242094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76" name="Google Shape;976;p12"/>
            <p:cNvSpPr/>
            <p:nvPr/>
          </p:nvSpPr>
          <p:spPr>
            <a:xfrm>
              <a:off x="16544212" y="6663843"/>
              <a:ext cx="48260" cy="99060"/>
            </a:xfrm>
            <a:custGeom>
              <a:rect b="b" l="l" r="r" t="t"/>
              <a:pathLst>
                <a:path extrusionOk="0" h="99059" w="48259">
                  <a:moveTo>
                    <a:pt x="0" y="98930"/>
                  </a:moveTo>
                  <a:lnTo>
                    <a:pt x="0" y="27858"/>
                  </a:lnTo>
                  <a:lnTo>
                    <a:pt x="48261" y="0"/>
                  </a:lnTo>
                  <a:lnTo>
                    <a:pt x="48261" y="71189"/>
                  </a:lnTo>
                  <a:lnTo>
                    <a:pt x="0" y="98930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77" name="Google Shape;977;p12"/>
            <p:cNvSpPr/>
            <p:nvPr/>
          </p:nvSpPr>
          <p:spPr>
            <a:xfrm>
              <a:off x="15968176" y="6807439"/>
              <a:ext cx="377190" cy="651510"/>
            </a:xfrm>
            <a:custGeom>
              <a:rect b="b" l="l" r="r" t="t"/>
              <a:pathLst>
                <a:path extrusionOk="0" h="651509" w="377190">
                  <a:moveTo>
                    <a:pt x="0" y="651213"/>
                  </a:moveTo>
                  <a:lnTo>
                    <a:pt x="0" y="217850"/>
                  </a:lnTo>
                  <a:lnTo>
                    <a:pt x="377053" y="0"/>
                  </a:lnTo>
                  <a:lnTo>
                    <a:pt x="377053" y="433363"/>
                  </a:lnTo>
                  <a:lnTo>
                    <a:pt x="0" y="651213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978" name="Google Shape;978;p12"/>
            <p:cNvPicPr preferRelativeResize="0"/>
            <p:nvPr/>
          </p:nvPicPr>
          <p:blipFill rotWithShape="1">
            <a:blip r:embed="rId40">
              <a:alphaModFix/>
            </a:blip>
            <a:srcRect b="0" l="0" r="0" t="0"/>
            <a:stretch/>
          </p:blipFill>
          <p:spPr>
            <a:xfrm>
              <a:off x="16193193" y="6913481"/>
              <a:ext cx="132233" cy="16109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79" name="Google Shape;979;p12"/>
            <p:cNvSpPr/>
            <p:nvPr/>
          </p:nvSpPr>
          <p:spPr>
            <a:xfrm>
              <a:off x="15604783" y="6815131"/>
              <a:ext cx="363855" cy="643890"/>
            </a:xfrm>
            <a:custGeom>
              <a:rect b="b" l="l" r="r" t="t"/>
              <a:pathLst>
                <a:path extrusionOk="0" h="643890" w="363855">
                  <a:moveTo>
                    <a:pt x="363393" y="643521"/>
                  </a:moveTo>
                  <a:lnTo>
                    <a:pt x="0" y="433264"/>
                  </a:lnTo>
                  <a:lnTo>
                    <a:pt x="0" y="0"/>
                  </a:lnTo>
                  <a:lnTo>
                    <a:pt x="363393" y="210158"/>
                  </a:lnTo>
                  <a:lnTo>
                    <a:pt x="363393" y="643521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80" name="Google Shape;980;p12"/>
            <p:cNvSpPr/>
            <p:nvPr/>
          </p:nvSpPr>
          <p:spPr>
            <a:xfrm>
              <a:off x="15604783" y="6597153"/>
              <a:ext cx="741045" cy="428625"/>
            </a:xfrm>
            <a:custGeom>
              <a:rect b="b" l="l" r="r" t="t"/>
              <a:pathLst>
                <a:path extrusionOk="0" h="428625" w="741044">
                  <a:moveTo>
                    <a:pt x="363393" y="428137"/>
                  </a:moveTo>
                  <a:lnTo>
                    <a:pt x="0" y="218027"/>
                  </a:lnTo>
                  <a:lnTo>
                    <a:pt x="376925" y="0"/>
                  </a:lnTo>
                  <a:lnTo>
                    <a:pt x="740446" y="210286"/>
                  </a:lnTo>
                  <a:lnTo>
                    <a:pt x="363393" y="428137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81" name="Google Shape;981;p12"/>
            <p:cNvSpPr/>
            <p:nvPr/>
          </p:nvSpPr>
          <p:spPr>
            <a:xfrm>
              <a:off x="15769027" y="6691525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30" y="242104"/>
                  </a:moveTo>
                  <a:lnTo>
                    <a:pt x="363619" y="237978"/>
                  </a:lnTo>
                  <a:lnTo>
                    <a:pt x="0" y="27868"/>
                  </a:lnTo>
                  <a:lnTo>
                    <a:pt x="48339" y="0"/>
                  </a:lnTo>
                  <a:lnTo>
                    <a:pt x="411850" y="210158"/>
                  </a:lnTo>
                  <a:lnTo>
                    <a:pt x="381930" y="242104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82" name="Google Shape;982;p12"/>
            <p:cNvSpPr/>
            <p:nvPr/>
          </p:nvSpPr>
          <p:spPr>
            <a:xfrm>
              <a:off x="16132646" y="6901684"/>
              <a:ext cx="48260" cy="99060"/>
            </a:xfrm>
            <a:custGeom>
              <a:rect b="b" l="l" r="r" t="t"/>
              <a:pathLst>
                <a:path extrusionOk="0" h="99059" w="48259">
                  <a:moveTo>
                    <a:pt x="0" y="99008"/>
                  </a:moveTo>
                  <a:lnTo>
                    <a:pt x="0" y="27819"/>
                  </a:lnTo>
                  <a:lnTo>
                    <a:pt x="48231" y="0"/>
                  </a:lnTo>
                  <a:lnTo>
                    <a:pt x="48231" y="71149"/>
                  </a:lnTo>
                  <a:lnTo>
                    <a:pt x="0" y="99008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83" name="Google Shape;983;p12"/>
            <p:cNvSpPr/>
            <p:nvPr/>
          </p:nvSpPr>
          <p:spPr>
            <a:xfrm>
              <a:off x="17188980" y="6563911"/>
              <a:ext cx="377190" cy="651510"/>
            </a:xfrm>
            <a:custGeom>
              <a:rect b="b" l="l" r="r" t="t"/>
              <a:pathLst>
                <a:path extrusionOk="0" h="651509" w="377190">
                  <a:moveTo>
                    <a:pt x="0" y="651282"/>
                  </a:moveTo>
                  <a:lnTo>
                    <a:pt x="0" y="217929"/>
                  </a:lnTo>
                  <a:lnTo>
                    <a:pt x="377004" y="0"/>
                  </a:lnTo>
                  <a:lnTo>
                    <a:pt x="377004" y="433363"/>
                  </a:lnTo>
                  <a:lnTo>
                    <a:pt x="0" y="651282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984" name="Google Shape;984;p12"/>
            <p:cNvPicPr preferRelativeResize="0"/>
            <p:nvPr/>
          </p:nvPicPr>
          <p:blipFill rotWithShape="1">
            <a:blip r:embed="rId41">
              <a:alphaModFix/>
            </a:blip>
            <a:srcRect b="0" l="0" r="0" t="0"/>
            <a:stretch/>
          </p:blipFill>
          <p:spPr>
            <a:xfrm>
              <a:off x="17413977" y="6669953"/>
              <a:ext cx="132223" cy="1611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85" name="Google Shape;985;p12"/>
            <p:cNvSpPr/>
            <p:nvPr/>
          </p:nvSpPr>
          <p:spPr>
            <a:xfrm>
              <a:off x="16825646" y="6571563"/>
              <a:ext cx="363855" cy="643890"/>
            </a:xfrm>
            <a:custGeom>
              <a:rect b="b" l="l" r="r" t="t"/>
              <a:pathLst>
                <a:path extrusionOk="0" h="643890" w="363855">
                  <a:moveTo>
                    <a:pt x="363324" y="643639"/>
                  </a:moveTo>
                  <a:lnTo>
                    <a:pt x="0" y="433353"/>
                  </a:lnTo>
                  <a:lnTo>
                    <a:pt x="0" y="0"/>
                  </a:lnTo>
                  <a:lnTo>
                    <a:pt x="363324" y="210276"/>
                  </a:lnTo>
                  <a:lnTo>
                    <a:pt x="363324" y="643639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86" name="Google Shape;986;p12"/>
            <p:cNvSpPr/>
            <p:nvPr/>
          </p:nvSpPr>
          <p:spPr>
            <a:xfrm>
              <a:off x="16825636" y="6353605"/>
              <a:ext cx="740410" cy="428625"/>
            </a:xfrm>
            <a:custGeom>
              <a:rect b="b" l="l" r="r" t="t"/>
              <a:pathLst>
                <a:path extrusionOk="0" h="428625" w="740409">
                  <a:moveTo>
                    <a:pt x="363344" y="428235"/>
                  </a:moveTo>
                  <a:lnTo>
                    <a:pt x="0" y="217988"/>
                  </a:lnTo>
                  <a:lnTo>
                    <a:pt x="376827" y="0"/>
                  </a:lnTo>
                  <a:lnTo>
                    <a:pt x="740348" y="210306"/>
                  </a:lnTo>
                  <a:lnTo>
                    <a:pt x="363344" y="428235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87" name="Google Shape;987;p12"/>
            <p:cNvSpPr/>
            <p:nvPr/>
          </p:nvSpPr>
          <p:spPr>
            <a:xfrm>
              <a:off x="16989958" y="6448016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734" y="242094"/>
                  </a:moveTo>
                  <a:lnTo>
                    <a:pt x="363432" y="238007"/>
                  </a:lnTo>
                  <a:lnTo>
                    <a:pt x="0" y="27868"/>
                  </a:lnTo>
                  <a:lnTo>
                    <a:pt x="48094" y="0"/>
                  </a:lnTo>
                  <a:lnTo>
                    <a:pt x="411693" y="210198"/>
                  </a:lnTo>
                  <a:lnTo>
                    <a:pt x="381734" y="242094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88" name="Google Shape;988;p12"/>
            <p:cNvSpPr/>
            <p:nvPr/>
          </p:nvSpPr>
          <p:spPr>
            <a:xfrm>
              <a:off x="17353391" y="6658214"/>
              <a:ext cx="48260" cy="99060"/>
            </a:xfrm>
            <a:custGeom>
              <a:rect b="b" l="l" r="r" t="t"/>
              <a:pathLst>
                <a:path extrusionOk="0" h="99059" w="48259">
                  <a:moveTo>
                    <a:pt x="0" y="98979"/>
                  </a:moveTo>
                  <a:lnTo>
                    <a:pt x="0" y="27809"/>
                  </a:lnTo>
                  <a:lnTo>
                    <a:pt x="48261" y="0"/>
                  </a:lnTo>
                  <a:lnTo>
                    <a:pt x="48261" y="71110"/>
                  </a:lnTo>
                  <a:lnTo>
                    <a:pt x="0" y="98979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89" name="Google Shape;989;p12"/>
            <p:cNvSpPr/>
            <p:nvPr/>
          </p:nvSpPr>
          <p:spPr>
            <a:xfrm>
              <a:off x="16779406" y="6800602"/>
              <a:ext cx="377190" cy="651510"/>
            </a:xfrm>
            <a:custGeom>
              <a:rect b="b" l="l" r="r" t="t"/>
              <a:pathLst>
                <a:path extrusionOk="0" h="651509" w="377190">
                  <a:moveTo>
                    <a:pt x="0" y="651292"/>
                  </a:moveTo>
                  <a:lnTo>
                    <a:pt x="0" y="217909"/>
                  </a:lnTo>
                  <a:lnTo>
                    <a:pt x="377053" y="0"/>
                  </a:lnTo>
                  <a:lnTo>
                    <a:pt x="377053" y="433264"/>
                  </a:lnTo>
                  <a:lnTo>
                    <a:pt x="0" y="651292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990" name="Google Shape;990;p12"/>
            <p:cNvPicPr preferRelativeResize="0"/>
            <p:nvPr/>
          </p:nvPicPr>
          <p:blipFill rotWithShape="1">
            <a:blip r:embed="rId42">
              <a:alphaModFix/>
            </a:blip>
            <a:srcRect b="0" l="0" r="0" t="0"/>
            <a:stretch/>
          </p:blipFill>
          <p:spPr>
            <a:xfrm>
              <a:off x="17004442" y="6906625"/>
              <a:ext cx="132233" cy="16118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91" name="Google Shape;991;p12"/>
            <p:cNvSpPr/>
            <p:nvPr/>
          </p:nvSpPr>
          <p:spPr>
            <a:xfrm>
              <a:off x="16416022" y="6808235"/>
              <a:ext cx="363855" cy="643890"/>
            </a:xfrm>
            <a:custGeom>
              <a:rect b="b" l="l" r="r" t="t"/>
              <a:pathLst>
                <a:path extrusionOk="0" h="643890" w="363855">
                  <a:moveTo>
                    <a:pt x="363383" y="643659"/>
                  </a:moveTo>
                  <a:lnTo>
                    <a:pt x="0" y="433323"/>
                  </a:lnTo>
                  <a:lnTo>
                    <a:pt x="0" y="0"/>
                  </a:lnTo>
                  <a:lnTo>
                    <a:pt x="363383" y="210286"/>
                  </a:lnTo>
                  <a:lnTo>
                    <a:pt x="363383" y="643659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92" name="Google Shape;992;p12"/>
            <p:cNvSpPr/>
            <p:nvPr/>
          </p:nvSpPr>
          <p:spPr>
            <a:xfrm>
              <a:off x="16416022" y="6590208"/>
              <a:ext cx="741045" cy="428625"/>
            </a:xfrm>
            <a:custGeom>
              <a:rect b="b" l="l" r="r" t="t"/>
              <a:pathLst>
                <a:path extrusionOk="0" h="428625" w="741044">
                  <a:moveTo>
                    <a:pt x="363383" y="428304"/>
                  </a:moveTo>
                  <a:lnTo>
                    <a:pt x="0" y="218125"/>
                  </a:lnTo>
                  <a:lnTo>
                    <a:pt x="376915" y="0"/>
                  </a:lnTo>
                  <a:lnTo>
                    <a:pt x="740436" y="210394"/>
                  </a:lnTo>
                  <a:lnTo>
                    <a:pt x="363383" y="428304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93" name="Google Shape;993;p12"/>
            <p:cNvSpPr/>
            <p:nvPr/>
          </p:nvSpPr>
          <p:spPr>
            <a:xfrm>
              <a:off x="16580286" y="6684639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30" y="242035"/>
                  </a:moveTo>
                  <a:lnTo>
                    <a:pt x="363619" y="238017"/>
                  </a:lnTo>
                  <a:lnTo>
                    <a:pt x="0" y="27848"/>
                  </a:lnTo>
                  <a:lnTo>
                    <a:pt x="48330" y="0"/>
                  </a:lnTo>
                  <a:lnTo>
                    <a:pt x="411841" y="210139"/>
                  </a:lnTo>
                  <a:lnTo>
                    <a:pt x="381930" y="242035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94" name="Google Shape;994;p12"/>
            <p:cNvSpPr/>
            <p:nvPr/>
          </p:nvSpPr>
          <p:spPr>
            <a:xfrm>
              <a:off x="16943905" y="6894778"/>
              <a:ext cx="48260" cy="99060"/>
            </a:xfrm>
            <a:custGeom>
              <a:rect b="b" l="l" r="r" t="t"/>
              <a:pathLst>
                <a:path extrusionOk="0" h="99059" w="48259">
                  <a:moveTo>
                    <a:pt x="0" y="99008"/>
                  </a:moveTo>
                  <a:lnTo>
                    <a:pt x="0" y="27878"/>
                  </a:lnTo>
                  <a:lnTo>
                    <a:pt x="48222" y="0"/>
                  </a:lnTo>
                  <a:lnTo>
                    <a:pt x="48222" y="71208"/>
                  </a:lnTo>
                  <a:lnTo>
                    <a:pt x="0" y="99008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95" name="Google Shape;995;p12"/>
            <p:cNvSpPr/>
            <p:nvPr/>
          </p:nvSpPr>
          <p:spPr>
            <a:xfrm>
              <a:off x="16367839" y="7038394"/>
              <a:ext cx="377190" cy="651510"/>
            </a:xfrm>
            <a:custGeom>
              <a:rect b="b" l="l" r="r" t="t"/>
              <a:pathLst>
                <a:path extrusionOk="0" h="651509" w="377190">
                  <a:moveTo>
                    <a:pt x="0" y="651292"/>
                  </a:moveTo>
                  <a:lnTo>
                    <a:pt x="0" y="217929"/>
                  </a:lnTo>
                  <a:lnTo>
                    <a:pt x="377023" y="0"/>
                  </a:lnTo>
                  <a:lnTo>
                    <a:pt x="377023" y="433363"/>
                  </a:lnTo>
                  <a:lnTo>
                    <a:pt x="0" y="651292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996" name="Google Shape;996;p12"/>
            <p:cNvPicPr preferRelativeResize="0"/>
            <p:nvPr/>
          </p:nvPicPr>
          <p:blipFill rotWithShape="1">
            <a:blip r:embed="rId43">
              <a:alphaModFix/>
            </a:blip>
            <a:srcRect b="0" l="0" r="0" t="0"/>
            <a:stretch/>
          </p:blipFill>
          <p:spPr>
            <a:xfrm>
              <a:off x="16592856" y="7144485"/>
              <a:ext cx="132292" cy="16112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97" name="Google Shape;997;p12"/>
            <p:cNvSpPr/>
            <p:nvPr/>
          </p:nvSpPr>
          <p:spPr>
            <a:xfrm>
              <a:off x="16004426" y="7046105"/>
              <a:ext cx="363855" cy="643890"/>
            </a:xfrm>
            <a:custGeom>
              <a:rect b="b" l="l" r="r" t="t"/>
              <a:pathLst>
                <a:path extrusionOk="0" h="643890" w="363855">
                  <a:moveTo>
                    <a:pt x="363412" y="643580"/>
                  </a:moveTo>
                  <a:lnTo>
                    <a:pt x="0" y="433323"/>
                  </a:lnTo>
                  <a:lnTo>
                    <a:pt x="0" y="0"/>
                  </a:lnTo>
                  <a:lnTo>
                    <a:pt x="363412" y="210217"/>
                  </a:lnTo>
                  <a:lnTo>
                    <a:pt x="363412" y="643580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98" name="Google Shape;998;p12"/>
            <p:cNvSpPr/>
            <p:nvPr/>
          </p:nvSpPr>
          <p:spPr>
            <a:xfrm>
              <a:off x="16004426" y="6828127"/>
              <a:ext cx="741045" cy="428625"/>
            </a:xfrm>
            <a:custGeom>
              <a:rect b="b" l="l" r="r" t="t"/>
              <a:pathLst>
                <a:path extrusionOk="0" h="428625" w="741044">
                  <a:moveTo>
                    <a:pt x="363412" y="428196"/>
                  </a:moveTo>
                  <a:lnTo>
                    <a:pt x="0" y="217978"/>
                  </a:lnTo>
                  <a:lnTo>
                    <a:pt x="376925" y="0"/>
                  </a:lnTo>
                  <a:lnTo>
                    <a:pt x="740436" y="210266"/>
                  </a:lnTo>
                  <a:lnTo>
                    <a:pt x="363412" y="428196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999" name="Google Shape;999;p12"/>
            <p:cNvSpPr/>
            <p:nvPr/>
          </p:nvSpPr>
          <p:spPr>
            <a:xfrm>
              <a:off x="16168670" y="6922558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30" y="242094"/>
                  </a:moveTo>
                  <a:lnTo>
                    <a:pt x="363609" y="237968"/>
                  </a:lnTo>
                  <a:lnTo>
                    <a:pt x="0" y="27819"/>
                  </a:lnTo>
                  <a:lnTo>
                    <a:pt x="48330" y="0"/>
                  </a:lnTo>
                  <a:lnTo>
                    <a:pt x="411850" y="210158"/>
                  </a:lnTo>
                  <a:lnTo>
                    <a:pt x="381930" y="242094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00" name="Google Shape;1000;p12"/>
            <p:cNvSpPr/>
            <p:nvPr/>
          </p:nvSpPr>
          <p:spPr>
            <a:xfrm>
              <a:off x="16532279" y="7132717"/>
              <a:ext cx="48260" cy="99060"/>
            </a:xfrm>
            <a:custGeom>
              <a:rect b="b" l="l" r="r" t="t"/>
              <a:pathLst>
                <a:path extrusionOk="0" h="99059" w="48259">
                  <a:moveTo>
                    <a:pt x="0" y="98979"/>
                  </a:moveTo>
                  <a:lnTo>
                    <a:pt x="0" y="27809"/>
                  </a:lnTo>
                  <a:lnTo>
                    <a:pt x="48241" y="0"/>
                  </a:lnTo>
                  <a:lnTo>
                    <a:pt x="48241" y="71090"/>
                  </a:lnTo>
                  <a:lnTo>
                    <a:pt x="0" y="98979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grpSp>
        <p:nvGrpSpPr>
          <p:cNvPr id="1001" name="Google Shape;1001;p12"/>
          <p:cNvGrpSpPr/>
          <p:nvPr/>
        </p:nvGrpSpPr>
        <p:grpSpPr>
          <a:xfrm>
            <a:off x="11135135" y="-1"/>
            <a:ext cx="7153493" cy="5803901"/>
            <a:chOff x="11135135" y="-1"/>
            <a:chExt cx="7153493" cy="5803901"/>
          </a:xfrm>
        </p:grpSpPr>
        <p:sp>
          <p:nvSpPr>
            <p:cNvPr id="1002" name="Google Shape;1002;p12"/>
            <p:cNvSpPr/>
            <p:nvPr/>
          </p:nvSpPr>
          <p:spPr>
            <a:xfrm>
              <a:off x="13078511" y="0"/>
              <a:ext cx="5209540" cy="5803900"/>
            </a:xfrm>
            <a:custGeom>
              <a:rect b="b" l="l" r="r" t="t"/>
              <a:pathLst>
                <a:path extrusionOk="0" h="5803900" w="5209540">
                  <a:moveTo>
                    <a:pt x="5209476" y="0"/>
                  </a:moveTo>
                  <a:lnTo>
                    <a:pt x="1454835" y="0"/>
                  </a:lnTo>
                  <a:lnTo>
                    <a:pt x="0" y="2509863"/>
                  </a:lnTo>
                  <a:lnTo>
                    <a:pt x="213791" y="2633802"/>
                  </a:lnTo>
                  <a:lnTo>
                    <a:pt x="94780" y="2839123"/>
                  </a:lnTo>
                  <a:lnTo>
                    <a:pt x="5209476" y="5803862"/>
                  </a:lnTo>
                  <a:lnTo>
                    <a:pt x="5209476" y="5529554"/>
                  </a:lnTo>
                  <a:lnTo>
                    <a:pt x="5209476" y="12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03" name="Google Shape;1003;p12"/>
            <p:cNvSpPr/>
            <p:nvPr/>
          </p:nvSpPr>
          <p:spPr>
            <a:xfrm>
              <a:off x="11135135" y="-1"/>
              <a:ext cx="6256020" cy="2780030"/>
            </a:xfrm>
            <a:custGeom>
              <a:rect b="b" l="l" r="r" t="t"/>
              <a:pathLst>
                <a:path extrusionOk="0" h="2780030" w="6256019">
                  <a:moveTo>
                    <a:pt x="6255528" y="0"/>
                  </a:moveTo>
                  <a:lnTo>
                    <a:pt x="1693621" y="2779594"/>
                  </a:lnTo>
                  <a:lnTo>
                    <a:pt x="0" y="0"/>
                  </a:lnTo>
                  <a:lnTo>
                    <a:pt x="6255528" y="0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04" name="Google Shape;1004;p12"/>
            <p:cNvSpPr/>
            <p:nvPr/>
          </p:nvSpPr>
          <p:spPr>
            <a:xfrm>
              <a:off x="18092592" y="2506845"/>
              <a:ext cx="29845" cy="31115"/>
            </a:xfrm>
            <a:custGeom>
              <a:rect b="b" l="l" r="r" t="t"/>
              <a:pathLst>
                <a:path extrusionOk="0" h="31114" w="29844">
                  <a:moveTo>
                    <a:pt x="23713" y="31071"/>
                  </a:moveTo>
                  <a:lnTo>
                    <a:pt x="5902" y="31071"/>
                  </a:lnTo>
                  <a:lnTo>
                    <a:pt x="0" y="24413"/>
                  </a:lnTo>
                  <a:lnTo>
                    <a:pt x="0" y="15535"/>
                  </a:lnTo>
                  <a:lnTo>
                    <a:pt x="0" y="6432"/>
                  </a:lnTo>
                  <a:lnTo>
                    <a:pt x="6190" y="0"/>
                  </a:lnTo>
                  <a:lnTo>
                    <a:pt x="23424" y="0"/>
                  </a:lnTo>
                  <a:lnTo>
                    <a:pt x="29368" y="6411"/>
                  </a:lnTo>
                  <a:lnTo>
                    <a:pt x="29368" y="24413"/>
                  </a:lnTo>
                  <a:lnTo>
                    <a:pt x="23713" y="31071"/>
                  </a:lnTo>
                  <a:close/>
                </a:path>
              </a:pathLst>
            </a:custGeom>
            <a:solidFill>
              <a:srgbClr val="FFF5E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05" name="Google Shape;1005;p12"/>
            <p:cNvSpPr/>
            <p:nvPr/>
          </p:nvSpPr>
          <p:spPr>
            <a:xfrm>
              <a:off x="18041485" y="2506845"/>
              <a:ext cx="29845" cy="31115"/>
            </a:xfrm>
            <a:custGeom>
              <a:rect b="b" l="l" r="r" t="t"/>
              <a:pathLst>
                <a:path extrusionOk="0" h="31114" w="29844">
                  <a:moveTo>
                    <a:pt x="23713" y="31071"/>
                  </a:moveTo>
                  <a:lnTo>
                    <a:pt x="5902" y="31071"/>
                  </a:lnTo>
                  <a:lnTo>
                    <a:pt x="0" y="24413"/>
                  </a:lnTo>
                  <a:lnTo>
                    <a:pt x="0" y="15535"/>
                  </a:lnTo>
                  <a:lnTo>
                    <a:pt x="0" y="6432"/>
                  </a:lnTo>
                  <a:lnTo>
                    <a:pt x="6190" y="0"/>
                  </a:lnTo>
                  <a:lnTo>
                    <a:pt x="23424" y="0"/>
                  </a:lnTo>
                  <a:lnTo>
                    <a:pt x="29368" y="6411"/>
                  </a:lnTo>
                  <a:lnTo>
                    <a:pt x="29368" y="24413"/>
                  </a:lnTo>
                  <a:lnTo>
                    <a:pt x="23713" y="31071"/>
                  </a:lnTo>
                  <a:close/>
                </a:path>
              </a:pathLst>
            </a:custGeom>
            <a:solidFill>
              <a:srgbClr val="F99EA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06" name="Google Shape;1006;p12"/>
            <p:cNvSpPr/>
            <p:nvPr/>
          </p:nvSpPr>
          <p:spPr>
            <a:xfrm>
              <a:off x="17990439" y="2506845"/>
              <a:ext cx="29845" cy="31115"/>
            </a:xfrm>
            <a:custGeom>
              <a:rect b="b" l="l" r="r" t="t"/>
              <a:pathLst>
                <a:path extrusionOk="0" h="31114" w="29844">
                  <a:moveTo>
                    <a:pt x="23671" y="31071"/>
                  </a:moveTo>
                  <a:lnTo>
                    <a:pt x="5902" y="31071"/>
                  </a:lnTo>
                  <a:lnTo>
                    <a:pt x="0" y="24413"/>
                  </a:lnTo>
                  <a:lnTo>
                    <a:pt x="0" y="15535"/>
                  </a:lnTo>
                  <a:lnTo>
                    <a:pt x="0" y="6432"/>
                  </a:lnTo>
                  <a:lnTo>
                    <a:pt x="6149" y="0"/>
                  </a:lnTo>
                  <a:lnTo>
                    <a:pt x="23424" y="0"/>
                  </a:lnTo>
                  <a:lnTo>
                    <a:pt x="29327" y="6411"/>
                  </a:lnTo>
                  <a:lnTo>
                    <a:pt x="29327" y="24413"/>
                  </a:lnTo>
                  <a:lnTo>
                    <a:pt x="23671" y="31071"/>
                  </a:lnTo>
                  <a:close/>
                </a:path>
              </a:pathLst>
            </a:custGeom>
            <a:solidFill>
              <a:srgbClr val="DE2D5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07" name="Google Shape;1007;p12"/>
            <p:cNvSpPr/>
            <p:nvPr/>
          </p:nvSpPr>
          <p:spPr>
            <a:xfrm>
              <a:off x="17939290" y="2506845"/>
              <a:ext cx="29845" cy="31115"/>
            </a:xfrm>
            <a:custGeom>
              <a:rect b="b" l="l" r="r" t="t"/>
              <a:pathLst>
                <a:path extrusionOk="0" h="31114" w="29844">
                  <a:moveTo>
                    <a:pt x="23713" y="31071"/>
                  </a:moveTo>
                  <a:lnTo>
                    <a:pt x="5923" y="31071"/>
                  </a:lnTo>
                  <a:lnTo>
                    <a:pt x="0" y="24413"/>
                  </a:lnTo>
                  <a:lnTo>
                    <a:pt x="0" y="15535"/>
                  </a:lnTo>
                  <a:lnTo>
                    <a:pt x="0" y="6432"/>
                  </a:lnTo>
                  <a:lnTo>
                    <a:pt x="6190" y="0"/>
                  </a:lnTo>
                  <a:lnTo>
                    <a:pt x="23424" y="0"/>
                  </a:lnTo>
                  <a:lnTo>
                    <a:pt x="29368" y="6411"/>
                  </a:lnTo>
                  <a:lnTo>
                    <a:pt x="29368" y="24413"/>
                  </a:lnTo>
                  <a:lnTo>
                    <a:pt x="23713" y="31071"/>
                  </a:lnTo>
                  <a:close/>
                </a:path>
              </a:pathLst>
            </a:custGeom>
            <a:solidFill>
              <a:srgbClr val="4460C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08" name="Google Shape;1008;p12"/>
            <p:cNvSpPr/>
            <p:nvPr/>
          </p:nvSpPr>
          <p:spPr>
            <a:xfrm>
              <a:off x="17888244" y="2506845"/>
              <a:ext cx="29845" cy="31115"/>
            </a:xfrm>
            <a:custGeom>
              <a:rect b="b" l="l" r="r" t="t"/>
              <a:pathLst>
                <a:path extrusionOk="0" h="31114" w="29844">
                  <a:moveTo>
                    <a:pt x="23671" y="31071"/>
                  </a:moveTo>
                  <a:lnTo>
                    <a:pt x="5902" y="31071"/>
                  </a:lnTo>
                  <a:lnTo>
                    <a:pt x="0" y="24413"/>
                  </a:lnTo>
                  <a:lnTo>
                    <a:pt x="0" y="15535"/>
                  </a:lnTo>
                  <a:lnTo>
                    <a:pt x="0" y="6432"/>
                  </a:lnTo>
                  <a:lnTo>
                    <a:pt x="6149" y="0"/>
                  </a:lnTo>
                  <a:lnTo>
                    <a:pt x="23424" y="0"/>
                  </a:lnTo>
                  <a:lnTo>
                    <a:pt x="29327" y="6411"/>
                  </a:lnTo>
                  <a:lnTo>
                    <a:pt x="29327" y="24413"/>
                  </a:lnTo>
                  <a:lnTo>
                    <a:pt x="23671" y="31071"/>
                  </a:lnTo>
                  <a:close/>
                </a:path>
              </a:pathLst>
            </a:custGeom>
            <a:solidFill>
              <a:srgbClr val="3A011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09" name="Google Shape;1009;p12"/>
            <p:cNvSpPr/>
            <p:nvPr/>
          </p:nvSpPr>
          <p:spPr>
            <a:xfrm>
              <a:off x="16298099" y="2561170"/>
              <a:ext cx="1990089" cy="1499870"/>
            </a:xfrm>
            <a:custGeom>
              <a:rect b="b" l="l" r="r" t="t"/>
              <a:pathLst>
                <a:path extrusionOk="0" h="1499870" w="1990090">
                  <a:moveTo>
                    <a:pt x="24568" y="1499400"/>
                  </a:moveTo>
                  <a:lnTo>
                    <a:pt x="12284" y="1449931"/>
                  </a:lnTo>
                  <a:lnTo>
                    <a:pt x="4094" y="1400464"/>
                  </a:lnTo>
                  <a:lnTo>
                    <a:pt x="0" y="1350997"/>
                  </a:lnTo>
                  <a:lnTo>
                    <a:pt x="0" y="1301529"/>
                  </a:lnTo>
                  <a:lnTo>
                    <a:pt x="4094" y="1252060"/>
                  </a:lnTo>
                  <a:lnTo>
                    <a:pt x="12284" y="1202587"/>
                  </a:lnTo>
                  <a:lnTo>
                    <a:pt x="24568" y="1153111"/>
                  </a:lnTo>
                  <a:lnTo>
                    <a:pt x="115582" y="1083899"/>
                  </a:lnTo>
                  <a:lnTo>
                    <a:pt x="206323" y="1016330"/>
                  </a:lnTo>
                  <a:lnTo>
                    <a:pt x="296793" y="950405"/>
                  </a:lnTo>
                  <a:lnTo>
                    <a:pt x="386991" y="886123"/>
                  </a:lnTo>
                  <a:lnTo>
                    <a:pt x="476917" y="823486"/>
                  </a:lnTo>
                  <a:lnTo>
                    <a:pt x="566570" y="762492"/>
                  </a:lnTo>
                  <a:lnTo>
                    <a:pt x="655952" y="703142"/>
                  </a:lnTo>
                  <a:lnTo>
                    <a:pt x="745062" y="645436"/>
                  </a:lnTo>
                  <a:lnTo>
                    <a:pt x="833900" y="589374"/>
                  </a:lnTo>
                  <a:lnTo>
                    <a:pt x="922467" y="534955"/>
                  </a:lnTo>
                  <a:lnTo>
                    <a:pt x="1010761" y="482181"/>
                  </a:lnTo>
                  <a:lnTo>
                    <a:pt x="1098783" y="431050"/>
                  </a:lnTo>
                  <a:lnTo>
                    <a:pt x="1186533" y="381563"/>
                  </a:lnTo>
                  <a:lnTo>
                    <a:pt x="1274012" y="333721"/>
                  </a:lnTo>
                  <a:lnTo>
                    <a:pt x="1361218" y="287522"/>
                  </a:lnTo>
                  <a:lnTo>
                    <a:pt x="1448153" y="242967"/>
                  </a:lnTo>
                  <a:lnTo>
                    <a:pt x="1534815" y="200056"/>
                  </a:lnTo>
                  <a:lnTo>
                    <a:pt x="1621206" y="158790"/>
                  </a:lnTo>
                  <a:lnTo>
                    <a:pt x="1707324" y="119167"/>
                  </a:lnTo>
                  <a:lnTo>
                    <a:pt x="1793171" y="81188"/>
                  </a:lnTo>
                  <a:lnTo>
                    <a:pt x="1878746" y="44854"/>
                  </a:lnTo>
                  <a:lnTo>
                    <a:pt x="1964049" y="10163"/>
                  </a:lnTo>
                  <a:lnTo>
                    <a:pt x="1989901" y="0"/>
                  </a:lnTo>
                  <a:lnTo>
                    <a:pt x="1989901" y="365086"/>
                  </a:lnTo>
                  <a:lnTo>
                    <a:pt x="24568" y="1499400"/>
                  </a:lnTo>
                  <a:close/>
                </a:path>
              </a:pathLst>
            </a:custGeom>
            <a:solidFill>
              <a:srgbClr val="4460C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10" name="Google Shape;1010;p12"/>
            <p:cNvSpPr/>
            <p:nvPr/>
          </p:nvSpPr>
          <p:spPr>
            <a:xfrm>
              <a:off x="16298099" y="2561170"/>
              <a:ext cx="1990089" cy="1499870"/>
            </a:xfrm>
            <a:custGeom>
              <a:rect b="b" l="l" r="r" t="t"/>
              <a:pathLst>
                <a:path extrusionOk="0" h="1499870" w="1990090">
                  <a:moveTo>
                    <a:pt x="24568" y="1499400"/>
                  </a:moveTo>
                  <a:lnTo>
                    <a:pt x="12284" y="1449931"/>
                  </a:lnTo>
                  <a:lnTo>
                    <a:pt x="4094" y="1400464"/>
                  </a:lnTo>
                  <a:lnTo>
                    <a:pt x="0" y="1350997"/>
                  </a:lnTo>
                  <a:lnTo>
                    <a:pt x="0" y="1301529"/>
                  </a:lnTo>
                  <a:lnTo>
                    <a:pt x="4094" y="1252060"/>
                  </a:lnTo>
                  <a:lnTo>
                    <a:pt x="12284" y="1202587"/>
                  </a:lnTo>
                  <a:lnTo>
                    <a:pt x="24568" y="1153111"/>
                  </a:lnTo>
                  <a:lnTo>
                    <a:pt x="115582" y="1083899"/>
                  </a:lnTo>
                  <a:lnTo>
                    <a:pt x="206323" y="1016330"/>
                  </a:lnTo>
                  <a:lnTo>
                    <a:pt x="296793" y="950405"/>
                  </a:lnTo>
                  <a:lnTo>
                    <a:pt x="386991" y="886123"/>
                  </a:lnTo>
                  <a:lnTo>
                    <a:pt x="476917" y="823486"/>
                  </a:lnTo>
                  <a:lnTo>
                    <a:pt x="566570" y="762492"/>
                  </a:lnTo>
                  <a:lnTo>
                    <a:pt x="655952" y="703142"/>
                  </a:lnTo>
                  <a:lnTo>
                    <a:pt x="745062" y="645436"/>
                  </a:lnTo>
                  <a:lnTo>
                    <a:pt x="833900" y="589374"/>
                  </a:lnTo>
                  <a:lnTo>
                    <a:pt x="922467" y="534955"/>
                  </a:lnTo>
                  <a:lnTo>
                    <a:pt x="1010761" y="482181"/>
                  </a:lnTo>
                  <a:lnTo>
                    <a:pt x="1098783" y="431050"/>
                  </a:lnTo>
                  <a:lnTo>
                    <a:pt x="1186533" y="381563"/>
                  </a:lnTo>
                  <a:lnTo>
                    <a:pt x="1274012" y="333721"/>
                  </a:lnTo>
                  <a:lnTo>
                    <a:pt x="1361218" y="287522"/>
                  </a:lnTo>
                  <a:lnTo>
                    <a:pt x="1448153" y="242967"/>
                  </a:lnTo>
                  <a:lnTo>
                    <a:pt x="1534815" y="200056"/>
                  </a:lnTo>
                  <a:lnTo>
                    <a:pt x="1621206" y="158790"/>
                  </a:lnTo>
                  <a:lnTo>
                    <a:pt x="1707324" y="119167"/>
                  </a:lnTo>
                  <a:lnTo>
                    <a:pt x="1793171" y="81188"/>
                  </a:lnTo>
                  <a:lnTo>
                    <a:pt x="1878746" y="44854"/>
                  </a:lnTo>
                  <a:lnTo>
                    <a:pt x="1964049" y="10163"/>
                  </a:lnTo>
                  <a:lnTo>
                    <a:pt x="1989901" y="0"/>
                  </a:lnTo>
                  <a:lnTo>
                    <a:pt x="1989901" y="365086"/>
                  </a:lnTo>
                  <a:lnTo>
                    <a:pt x="24568" y="1499400"/>
                  </a:lnTo>
                  <a:close/>
                </a:path>
              </a:pathLst>
            </a:custGeom>
            <a:solidFill>
              <a:srgbClr val="3A011B">
                <a:alpha val="39607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11" name="Google Shape;1011;p12"/>
            <p:cNvSpPr/>
            <p:nvPr/>
          </p:nvSpPr>
          <p:spPr>
            <a:xfrm>
              <a:off x="14255742" y="2522381"/>
              <a:ext cx="2066925" cy="1538605"/>
            </a:xfrm>
            <a:custGeom>
              <a:rect b="b" l="l" r="r" t="t"/>
              <a:pathLst>
                <a:path extrusionOk="0" h="1538604" w="2066925">
                  <a:moveTo>
                    <a:pt x="2066924" y="1538189"/>
                  </a:moveTo>
                  <a:lnTo>
                    <a:pt x="0" y="345240"/>
                  </a:lnTo>
                  <a:lnTo>
                    <a:pt x="0" y="0"/>
                  </a:lnTo>
                  <a:lnTo>
                    <a:pt x="47520" y="14534"/>
                  </a:lnTo>
                  <a:lnTo>
                    <a:pt x="94850" y="29507"/>
                  </a:lnTo>
                  <a:lnTo>
                    <a:pt x="141991" y="44918"/>
                  </a:lnTo>
                  <a:lnTo>
                    <a:pt x="188942" y="60768"/>
                  </a:lnTo>
                  <a:lnTo>
                    <a:pt x="235703" y="77055"/>
                  </a:lnTo>
                  <a:lnTo>
                    <a:pt x="282275" y="93781"/>
                  </a:lnTo>
                  <a:lnTo>
                    <a:pt x="328656" y="110944"/>
                  </a:lnTo>
                  <a:lnTo>
                    <a:pt x="374848" y="128546"/>
                  </a:lnTo>
                  <a:lnTo>
                    <a:pt x="420850" y="146587"/>
                  </a:lnTo>
                  <a:lnTo>
                    <a:pt x="466663" y="165065"/>
                  </a:lnTo>
                  <a:lnTo>
                    <a:pt x="512285" y="183981"/>
                  </a:lnTo>
                  <a:lnTo>
                    <a:pt x="557718" y="203336"/>
                  </a:lnTo>
                  <a:lnTo>
                    <a:pt x="602961" y="223129"/>
                  </a:lnTo>
                  <a:lnTo>
                    <a:pt x="648015" y="243360"/>
                  </a:lnTo>
                  <a:lnTo>
                    <a:pt x="692878" y="264029"/>
                  </a:lnTo>
                  <a:lnTo>
                    <a:pt x="737552" y="285136"/>
                  </a:lnTo>
                  <a:lnTo>
                    <a:pt x="782036" y="306682"/>
                  </a:lnTo>
                  <a:lnTo>
                    <a:pt x="826331" y="328665"/>
                  </a:lnTo>
                  <a:lnTo>
                    <a:pt x="870435" y="351087"/>
                  </a:lnTo>
                  <a:lnTo>
                    <a:pt x="914350" y="373947"/>
                  </a:lnTo>
                  <a:lnTo>
                    <a:pt x="958075" y="397245"/>
                  </a:lnTo>
                  <a:lnTo>
                    <a:pt x="1001611" y="420981"/>
                  </a:lnTo>
                  <a:lnTo>
                    <a:pt x="1044956" y="445155"/>
                  </a:lnTo>
                  <a:lnTo>
                    <a:pt x="1088112" y="469768"/>
                  </a:lnTo>
                  <a:lnTo>
                    <a:pt x="1131078" y="494818"/>
                  </a:lnTo>
                  <a:lnTo>
                    <a:pt x="1173854" y="520307"/>
                  </a:lnTo>
                  <a:lnTo>
                    <a:pt x="1216441" y="546234"/>
                  </a:lnTo>
                  <a:lnTo>
                    <a:pt x="1258838" y="572599"/>
                  </a:lnTo>
                  <a:lnTo>
                    <a:pt x="1301045" y="599402"/>
                  </a:lnTo>
                  <a:lnTo>
                    <a:pt x="1343062" y="626643"/>
                  </a:lnTo>
                  <a:lnTo>
                    <a:pt x="1384890" y="654322"/>
                  </a:lnTo>
                  <a:lnTo>
                    <a:pt x="1426527" y="682440"/>
                  </a:lnTo>
                  <a:lnTo>
                    <a:pt x="1467975" y="710995"/>
                  </a:lnTo>
                  <a:lnTo>
                    <a:pt x="1509234" y="739989"/>
                  </a:lnTo>
                  <a:lnTo>
                    <a:pt x="1550302" y="769420"/>
                  </a:lnTo>
                  <a:lnTo>
                    <a:pt x="1591181" y="799290"/>
                  </a:lnTo>
                  <a:lnTo>
                    <a:pt x="1631870" y="829598"/>
                  </a:lnTo>
                  <a:lnTo>
                    <a:pt x="1672369" y="860344"/>
                  </a:lnTo>
                  <a:lnTo>
                    <a:pt x="1712678" y="891529"/>
                  </a:lnTo>
                  <a:lnTo>
                    <a:pt x="1752798" y="923151"/>
                  </a:lnTo>
                  <a:lnTo>
                    <a:pt x="1792728" y="955211"/>
                  </a:lnTo>
                  <a:lnTo>
                    <a:pt x="1832468" y="987710"/>
                  </a:lnTo>
                  <a:lnTo>
                    <a:pt x="1872019" y="1020646"/>
                  </a:lnTo>
                  <a:lnTo>
                    <a:pt x="1911379" y="1054021"/>
                  </a:lnTo>
                  <a:lnTo>
                    <a:pt x="1950550" y="1087834"/>
                  </a:lnTo>
                  <a:lnTo>
                    <a:pt x="1989531" y="1122084"/>
                  </a:lnTo>
                  <a:lnTo>
                    <a:pt x="2028323" y="1156773"/>
                  </a:lnTo>
                  <a:lnTo>
                    <a:pt x="2066924" y="1191900"/>
                  </a:lnTo>
                  <a:lnTo>
                    <a:pt x="2066924" y="1538189"/>
                  </a:lnTo>
                  <a:close/>
                </a:path>
              </a:pathLst>
            </a:custGeom>
            <a:solidFill>
              <a:srgbClr val="4460C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12" name="Google Shape;1012;p12"/>
            <p:cNvSpPr/>
            <p:nvPr/>
          </p:nvSpPr>
          <p:spPr>
            <a:xfrm>
              <a:off x="14255742" y="2522381"/>
              <a:ext cx="2066925" cy="1538605"/>
            </a:xfrm>
            <a:custGeom>
              <a:rect b="b" l="l" r="r" t="t"/>
              <a:pathLst>
                <a:path extrusionOk="0" h="1538604" w="2066925">
                  <a:moveTo>
                    <a:pt x="2066924" y="1538189"/>
                  </a:moveTo>
                  <a:lnTo>
                    <a:pt x="0" y="345240"/>
                  </a:lnTo>
                  <a:lnTo>
                    <a:pt x="0" y="0"/>
                  </a:lnTo>
                  <a:lnTo>
                    <a:pt x="47520" y="14534"/>
                  </a:lnTo>
                  <a:lnTo>
                    <a:pt x="94850" y="29507"/>
                  </a:lnTo>
                  <a:lnTo>
                    <a:pt x="141991" y="44918"/>
                  </a:lnTo>
                  <a:lnTo>
                    <a:pt x="188942" y="60768"/>
                  </a:lnTo>
                  <a:lnTo>
                    <a:pt x="235703" y="77055"/>
                  </a:lnTo>
                  <a:lnTo>
                    <a:pt x="282275" y="93781"/>
                  </a:lnTo>
                  <a:lnTo>
                    <a:pt x="328656" y="110944"/>
                  </a:lnTo>
                  <a:lnTo>
                    <a:pt x="374848" y="128546"/>
                  </a:lnTo>
                  <a:lnTo>
                    <a:pt x="420850" y="146587"/>
                  </a:lnTo>
                  <a:lnTo>
                    <a:pt x="466663" y="165065"/>
                  </a:lnTo>
                  <a:lnTo>
                    <a:pt x="512285" y="183981"/>
                  </a:lnTo>
                  <a:lnTo>
                    <a:pt x="557718" y="203336"/>
                  </a:lnTo>
                  <a:lnTo>
                    <a:pt x="602961" y="223129"/>
                  </a:lnTo>
                  <a:lnTo>
                    <a:pt x="648015" y="243360"/>
                  </a:lnTo>
                  <a:lnTo>
                    <a:pt x="692878" y="264029"/>
                  </a:lnTo>
                  <a:lnTo>
                    <a:pt x="737552" y="285136"/>
                  </a:lnTo>
                  <a:lnTo>
                    <a:pt x="782036" y="306682"/>
                  </a:lnTo>
                  <a:lnTo>
                    <a:pt x="826331" y="328665"/>
                  </a:lnTo>
                  <a:lnTo>
                    <a:pt x="870435" y="351087"/>
                  </a:lnTo>
                  <a:lnTo>
                    <a:pt x="914350" y="373947"/>
                  </a:lnTo>
                  <a:lnTo>
                    <a:pt x="958075" y="397245"/>
                  </a:lnTo>
                  <a:lnTo>
                    <a:pt x="1001611" y="420981"/>
                  </a:lnTo>
                  <a:lnTo>
                    <a:pt x="1044956" y="445155"/>
                  </a:lnTo>
                  <a:lnTo>
                    <a:pt x="1088112" y="469768"/>
                  </a:lnTo>
                  <a:lnTo>
                    <a:pt x="1131078" y="494818"/>
                  </a:lnTo>
                  <a:lnTo>
                    <a:pt x="1173854" y="520307"/>
                  </a:lnTo>
                  <a:lnTo>
                    <a:pt x="1216441" y="546234"/>
                  </a:lnTo>
                  <a:lnTo>
                    <a:pt x="1258838" y="572599"/>
                  </a:lnTo>
                  <a:lnTo>
                    <a:pt x="1301045" y="599402"/>
                  </a:lnTo>
                  <a:lnTo>
                    <a:pt x="1343062" y="626643"/>
                  </a:lnTo>
                  <a:lnTo>
                    <a:pt x="1384890" y="654322"/>
                  </a:lnTo>
                  <a:lnTo>
                    <a:pt x="1426527" y="682440"/>
                  </a:lnTo>
                  <a:lnTo>
                    <a:pt x="1467975" y="710995"/>
                  </a:lnTo>
                  <a:lnTo>
                    <a:pt x="1509234" y="739989"/>
                  </a:lnTo>
                  <a:lnTo>
                    <a:pt x="1550302" y="769420"/>
                  </a:lnTo>
                  <a:lnTo>
                    <a:pt x="1591181" y="799290"/>
                  </a:lnTo>
                  <a:lnTo>
                    <a:pt x="1631870" y="829598"/>
                  </a:lnTo>
                  <a:lnTo>
                    <a:pt x="1672369" y="860344"/>
                  </a:lnTo>
                  <a:lnTo>
                    <a:pt x="1712678" y="891529"/>
                  </a:lnTo>
                  <a:lnTo>
                    <a:pt x="1752798" y="923151"/>
                  </a:lnTo>
                  <a:lnTo>
                    <a:pt x="1792728" y="955211"/>
                  </a:lnTo>
                  <a:lnTo>
                    <a:pt x="1832468" y="987710"/>
                  </a:lnTo>
                  <a:lnTo>
                    <a:pt x="1872019" y="1020646"/>
                  </a:lnTo>
                  <a:lnTo>
                    <a:pt x="1911379" y="1054021"/>
                  </a:lnTo>
                  <a:lnTo>
                    <a:pt x="1950550" y="1087834"/>
                  </a:lnTo>
                  <a:lnTo>
                    <a:pt x="1989531" y="1122084"/>
                  </a:lnTo>
                  <a:lnTo>
                    <a:pt x="2028323" y="1156773"/>
                  </a:lnTo>
                  <a:lnTo>
                    <a:pt x="2066924" y="1191900"/>
                  </a:lnTo>
                  <a:lnTo>
                    <a:pt x="2066924" y="1538189"/>
                  </a:lnTo>
                  <a:close/>
                </a:path>
              </a:pathLst>
            </a:custGeom>
            <a:solidFill>
              <a:srgbClr val="FFF5E1">
                <a:alpha val="39607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13" name="Google Shape;1013;p12"/>
            <p:cNvSpPr/>
            <p:nvPr/>
          </p:nvSpPr>
          <p:spPr>
            <a:xfrm>
              <a:off x="14255743" y="1330480"/>
              <a:ext cx="4032885" cy="2384425"/>
            </a:xfrm>
            <a:custGeom>
              <a:rect b="b" l="l" r="r" t="t"/>
              <a:pathLst>
                <a:path extrusionOk="0" h="2384425" w="4032884">
                  <a:moveTo>
                    <a:pt x="2066924" y="2383801"/>
                  </a:moveTo>
                  <a:lnTo>
                    <a:pt x="0" y="1191900"/>
                  </a:lnTo>
                  <a:lnTo>
                    <a:pt x="2066924" y="0"/>
                  </a:lnTo>
                  <a:lnTo>
                    <a:pt x="4032256" y="1133317"/>
                  </a:lnTo>
                  <a:lnTo>
                    <a:pt x="4032256" y="1250484"/>
                  </a:lnTo>
                  <a:lnTo>
                    <a:pt x="2066924" y="2383801"/>
                  </a:lnTo>
                  <a:close/>
                </a:path>
              </a:pathLst>
            </a:custGeom>
            <a:solidFill>
              <a:srgbClr val="4460C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14" name="Google Shape;1014;p12"/>
            <p:cNvSpPr/>
            <p:nvPr/>
          </p:nvSpPr>
          <p:spPr>
            <a:xfrm>
              <a:off x="14255743" y="1330480"/>
              <a:ext cx="4032885" cy="2384425"/>
            </a:xfrm>
            <a:custGeom>
              <a:rect b="b" l="l" r="r" t="t"/>
              <a:pathLst>
                <a:path extrusionOk="0" h="2384425" w="4032884">
                  <a:moveTo>
                    <a:pt x="2066924" y="2383801"/>
                  </a:moveTo>
                  <a:lnTo>
                    <a:pt x="0" y="1191900"/>
                  </a:lnTo>
                  <a:lnTo>
                    <a:pt x="2066924" y="0"/>
                  </a:lnTo>
                  <a:lnTo>
                    <a:pt x="4032256" y="1133317"/>
                  </a:lnTo>
                  <a:lnTo>
                    <a:pt x="4032256" y="1250484"/>
                  </a:lnTo>
                  <a:lnTo>
                    <a:pt x="2066924" y="2383801"/>
                  </a:lnTo>
                  <a:close/>
                </a:path>
              </a:pathLst>
            </a:custGeom>
            <a:solidFill>
              <a:srgbClr val="FFF5E1">
                <a:alpha val="69803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1015" name="Google Shape;1015;p12"/>
          <p:cNvSpPr/>
          <p:nvPr/>
        </p:nvSpPr>
        <p:spPr>
          <a:xfrm>
            <a:off x="0" y="695033"/>
            <a:ext cx="2391410" cy="38100"/>
          </a:xfrm>
          <a:custGeom>
            <a:rect b="b" l="l" r="r" t="t"/>
            <a:pathLst>
              <a:path extrusionOk="0" h="38100" w="2391410">
                <a:moveTo>
                  <a:pt x="2391077" y="38099"/>
                </a:moveTo>
                <a:lnTo>
                  <a:pt x="0" y="38099"/>
                </a:lnTo>
                <a:lnTo>
                  <a:pt x="0" y="0"/>
                </a:lnTo>
                <a:lnTo>
                  <a:pt x="2391077" y="0"/>
                </a:lnTo>
                <a:lnTo>
                  <a:pt x="2391077" y="38099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1016" name="Google Shape;1016;p12"/>
          <p:cNvGrpSpPr/>
          <p:nvPr/>
        </p:nvGrpSpPr>
        <p:grpSpPr>
          <a:xfrm>
            <a:off x="844626" y="714084"/>
            <a:ext cx="17352845" cy="3768926"/>
            <a:chOff x="844626" y="714084"/>
            <a:chExt cx="17352845" cy="3768926"/>
          </a:xfrm>
        </p:grpSpPr>
        <p:sp>
          <p:nvSpPr>
            <p:cNvPr id="1017" name="Google Shape;1017;p12"/>
            <p:cNvSpPr/>
            <p:nvPr/>
          </p:nvSpPr>
          <p:spPr>
            <a:xfrm>
              <a:off x="8949219" y="714084"/>
              <a:ext cx="340360" cy="0"/>
            </a:xfrm>
            <a:custGeom>
              <a:rect b="b" l="l" r="r" t="t"/>
              <a:pathLst>
                <a:path extrusionOk="0" h="120000" w="340359">
                  <a:moveTo>
                    <a:pt x="0" y="0"/>
                  </a:moveTo>
                  <a:lnTo>
                    <a:pt x="339756" y="0"/>
                  </a:lnTo>
                </a:path>
              </a:pathLst>
            </a:custGeom>
            <a:noFill/>
            <a:ln cap="flat" cmpd="sng" w="38075">
              <a:solidFill>
                <a:srgbClr val="F0A82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18" name="Google Shape;1018;p12"/>
            <p:cNvSpPr/>
            <p:nvPr/>
          </p:nvSpPr>
          <p:spPr>
            <a:xfrm>
              <a:off x="8769626" y="714084"/>
              <a:ext cx="9427845" cy="0"/>
            </a:xfrm>
            <a:custGeom>
              <a:rect b="b" l="l" r="r" t="t"/>
              <a:pathLst>
                <a:path extrusionOk="0" h="120000" w="9427844">
                  <a:moveTo>
                    <a:pt x="0" y="0"/>
                  </a:moveTo>
                  <a:lnTo>
                    <a:pt x="9427337" y="0"/>
                  </a:lnTo>
                </a:path>
              </a:pathLst>
            </a:custGeom>
            <a:noFill/>
            <a:ln cap="flat" cmpd="sng" w="38075">
              <a:solidFill>
                <a:srgbClr val="F0A82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019" name="Google Shape;1019;p12"/>
            <p:cNvPicPr preferRelativeResize="0"/>
            <p:nvPr/>
          </p:nvPicPr>
          <p:blipFill rotWithShape="1">
            <a:blip r:embed="rId44">
              <a:alphaModFix/>
            </a:blip>
            <a:srcRect b="0" l="0" r="0" t="0"/>
            <a:stretch/>
          </p:blipFill>
          <p:spPr>
            <a:xfrm>
              <a:off x="15419226" y="722053"/>
              <a:ext cx="2196957" cy="26780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20" name="Google Shape;1020;p12"/>
            <p:cNvSpPr/>
            <p:nvPr/>
          </p:nvSpPr>
          <p:spPr>
            <a:xfrm>
              <a:off x="2391077" y="714084"/>
              <a:ext cx="6558280" cy="0"/>
            </a:xfrm>
            <a:custGeom>
              <a:rect b="b" l="l" r="r" t="t"/>
              <a:pathLst>
                <a:path extrusionOk="0" h="120000" w="6558280">
                  <a:moveTo>
                    <a:pt x="0" y="0"/>
                  </a:moveTo>
                  <a:lnTo>
                    <a:pt x="6558141" y="0"/>
                  </a:lnTo>
                </a:path>
              </a:pathLst>
            </a:custGeom>
            <a:noFill/>
            <a:ln cap="flat" cmpd="sng" w="38075">
              <a:solidFill>
                <a:srgbClr val="F0A82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21" name="Google Shape;1021;p12"/>
            <p:cNvSpPr/>
            <p:nvPr/>
          </p:nvSpPr>
          <p:spPr>
            <a:xfrm>
              <a:off x="844626" y="2567850"/>
              <a:ext cx="13332460" cy="1915160"/>
            </a:xfrm>
            <a:custGeom>
              <a:rect b="b" l="l" r="r" t="t"/>
              <a:pathLst>
                <a:path extrusionOk="0" h="1915160" w="13332460">
                  <a:moveTo>
                    <a:pt x="12830696" y="1163764"/>
                  </a:moveTo>
                  <a:lnTo>
                    <a:pt x="12828753" y="1114729"/>
                  </a:lnTo>
                  <a:lnTo>
                    <a:pt x="12822987" y="1066317"/>
                  </a:lnTo>
                  <a:lnTo>
                    <a:pt x="12813475" y="1018730"/>
                  </a:lnTo>
                  <a:lnTo>
                    <a:pt x="12800305" y="972159"/>
                  </a:lnTo>
                  <a:lnTo>
                    <a:pt x="12783566" y="926833"/>
                  </a:lnTo>
                  <a:lnTo>
                    <a:pt x="12763348" y="882942"/>
                  </a:lnTo>
                  <a:lnTo>
                    <a:pt x="12739738" y="840701"/>
                  </a:lnTo>
                  <a:lnTo>
                    <a:pt x="12712802" y="800328"/>
                  </a:lnTo>
                  <a:lnTo>
                    <a:pt x="12682652" y="762012"/>
                  </a:lnTo>
                  <a:lnTo>
                    <a:pt x="12649365" y="725970"/>
                  </a:lnTo>
                  <a:lnTo>
                    <a:pt x="12613323" y="692683"/>
                  </a:lnTo>
                  <a:lnTo>
                    <a:pt x="12575007" y="662533"/>
                  </a:lnTo>
                  <a:lnTo>
                    <a:pt x="12534633" y="635596"/>
                  </a:lnTo>
                  <a:lnTo>
                    <a:pt x="12492393" y="611987"/>
                  </a:lnTo>
                  <a:lnTo>
                    <a:pt x="12448502" y="591769"/>
                  </a:lnTo>
                  <a:lnTo>
                    <a:pt x="12403176" y="575030"/>
                  </a:lnTo>
                  <a:lnTo>
                    <a:pt x="12356605" y="561860"/>
                  </a:lnTo>
                  <a:lnTo>
                    <a:pt x="12309005" y="552348"/>
                  </a:lnTo>
                  <a:lnTo>
                    <a:pt x="12260593" y="546582"/>
                  </a:lnTo>
                  <a:lnTo>
                    <a:pt x="12211571" y="544639"/>
                  </a:lnTo>
                  <a:lnTo>
                    <a:pt x="619125" y="544639"/>
                  </a:lnTo>
                  <a:lnTo>
                    <a:pt x="570103" y="546582"/>
                  </a:lnTo>
                  <a:lnTo>
                    <a:pt x="521690" y="552348"/>
                  </a:lnTo>
                  <a:lnTo>
                    <a:pt x="474103" y="561860"/>
                  </a:lnTo>
                  <a:lnTo>
                    <a:pt x="427532" y="575030"/>
                  </a:lnTo>
                  <a:lnTo>
                    <a:pt x="382193" y="591769"/>
                  </a:lnTo>
                  <a:lnTo>
                    <a:pt x="338315" y="611987"/>
                  </a:lnTo>
                  <a:lnTo>
                    <a:pt x="296075" y="635596"/>
                  </a:lnTo>
                  <a:lnTo>
                    <a:pt x="255689" y="662533"/>
                  </a:lnTo>
                  <a:lnTo>
                    <a:pt x="217385" y="692683"/>
                  </a:lnTo>
                  <a:lnTo>
                    <a:pt x="181343" y="725970"/>
                  </a:lnTo>
                  <a:lnTo>
                    <a:pt x="148043" y="762012"/>
                  </a:lnTo>
                  <a:lnTo>
                    <a:pt x="117894" y="800328"/>
                  </a:lnTo>
                  <a:lnTo>
                    <a:pt x="90970" y="840701"/>
                  </a:lnTo>
                  <a:lnTo>
                    <a:pt x="67348" y="882942"/>
                  </a:lnTo>
                  <a:lnTo>
                    <a:pt x="47129" y="926833"/>
                  </a:lnTo>
                  <a:lnTo>
                    <a:pt x="30391" y="972159"/>
                  </a:lnTo>
                  <a:lnTo>
                    <a:pt x="17221" y="1018730"/>
                  </a:lnTo>
                  <a:lnTo>
                    <a:pt x="7721" y="1066317"/>
                  </a:lnTo>
                  <a:lnTo>
                    <a:pt x="1943" y="1114729"/>
                  </a:lnTo>
                  <a:lnTo>
                    <a:pt x="0" y="1163764"/>
                  </a:lnTo>
                  <a:lnTo>
                    <a:pt x="0" y="1295476"/>
                  </a:lnTo>
                  <a:lnTo>
                    <a:pt x="1943" y="1344498"/>
                  </a:lnTo>
                  <a:lnTo>
                    <a:pt x="7721" y="1392910"/>
                  </a:lnTo>
                  <a:lnTo>
                    <a:pt x="17221" y="1440510"/>
                  </a:lnTo>
                  <a:lnTo>
                    <a:pt x="30391" y="1487068"/>
                  </a:lnTo>
                  <a:lnTo>
                    <a:pt x="47129" y="1532407"/>
                  </a:lnTo>
                  <a:lnTo>
                    <a:pt x="67348" y="1576285"/>
                  </a:lnTo>
                  <a:lnTo>
                    <a:pt x="90970" y="1618526"/>
                  </a:lnTo>
                  <a:lnTo>
                    <a:pt x="117894" y="1658912"/>
                  </a:lnTo>
                  <a:lnTo>
                    <a:pt x="148043" y="1697228"/>
                  </a:lnTo>
                  <a:lnTo>
                    <a:pt x="181343" y="1733257"/>
                  </a:lnTo>
                  <a:lnTo>
                    <a:pt x="217385" y="1766557"/>
                  </a:lnTo>
                  <a:lnTo>
                    <a:pt x="255689" y="1796707"/>
                  </a:lnTo>
                  <a:lnTo>
                    <a:pt x="296075" y="1823631"/>
                  </a:lnTo>
                  <a:lnTo>
                    <a:pt x="338315" y="1847253"/>
                  </a:lnTo>
                  <a:lnTo>
                    <a:pt x="382193" y="1867471"/>
                  </a:lnTo>
                  <a:lnTo>
                    <a:pt x="427532" y="1884210"/>
                  </a:lnTo>
                  <a:lnTo>
                    <a:pt x="474103" y="1897380"/>
                  </a:lnTo>
                  <a:lnTo>
                    <a:pt x="521690" y="1906892"/>
                  </a:lnTo>
                  <a:lnTo>
                    <a:pt x="570103" y="1912658"/>
                  </a:lnTo>
                  <a:lnTo>
                    <a:pt x="619125" y="1914601"/>
                  </a:lnTo>
                  <a:lnTo>
                    <a:pt x="12211571" y="1914601"/>
                  </a:lnTo>
                  <a:lnTo>
                    <a:pt x="12260593" y="1912658"/>
                  </a:lnTo>
                  <a:lnTo>
                    <a:pt x="12309005" y="1906892"/>
                  </a:lnTo>
                  <a:lnTo>
                    <a:pt x="12356605" y="1897380"/>
                  </a:lnTo>
                  <a:lnTo>
                    <a:pt x="12403176" y="1884210"/>
                  </a:lnTo>
                  <a:lnTo>
                    <a:pt x="12448502" y="1867471"/>
                  </a:lnTo>
                  <a:lnTo>
                    <a:pt x="12492393" y="1847253"/>
                  </a:lnTo>
                  <a:lnTo>
                    <a:pt x="12534633" y="1823631"/>
                  </a:lnTo>
                  <a:lnTo>
                    <a:pt x="12575007" y="1796707"/>
                  </a:lnTo>
                  <a:lnTo>
                    <a:pt x="12613323" y="1766557"/>
                  </a:lnTo>
                  <a:lnTo>
                    <a:pt x="12649365" y="1733257"/>
                  </a:lnTo>
                  <a:lnTo>
                    <a:pt x="12682652" y="1697228"/>
                  </a:lnTo>
                  <a:lnTo>
                    <a:pt x="12712802" y="1658912"/>
                  </a:lnTo>
                  <a:lnTo>
                    <a:pt x="12739738" y="1618526"/>
                  </a:lnTo>
                  <a:lnTo>
                    <a:pt x="12763348" y="1576285"/>
                  </a:lnTo>
                  <a:lnTo>
                    <a:pt x="12783566" y="1532407"/>
                  </a:lnTo>
                  <a:lnTo>
                    <a:pt x="12800305" y="1487068"/>
                  </a:lnTo>
                  <a:lnTo>
                    <a:pt x="12813475" y="1440510"/>
                  </a:lnTo>
                  <a:lnTo>
                    <a:pt x="12822987" y="1392910"/>
                  </a:lnTo>
                  <a:lnTo>
                    <a:pt x="12828753" y="1344498"/>
                  </a:lnTo>
                  <a:lnTo>
                    <a:pt x="12830696" y="1295476"/>
                  </a:lnTo>
                  <a:lnTo>
                    <a:pt x="12830696" y="1163764"/>
                  </a:lnTo>
                  <a:close/>
                </a:path>
                <a:path extrusionOk="0" h="1915160" w="13332460">
                  <a:moveTo>
                    <a:pt x="13332397" y="0"/>
                  </a:moveTo>
                  <a:lnTo>
                    <a:pt x="12328690" y="0"/>
                  </a:lnTo>
                  <a:lnTo>
                    <a:pt x="12328690" y="258495"/>
                  </a:lnTo>
                  <a:lnTo>
                    <a:pt x="13332397" y="258495"/>
                  </a:lnTo>
                  <a:lnTo>
                    <a:pt x="13332397" y="0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22" name="Google Shape;1022;p12"/>
            <p:cNvSpPr/>
            <p:nvPr/>
          </p:nvSpPr>
          <p:spPr>
            <a:xfrm>
              <a:off x="1028699" y="3337816"/>
              <a:ext cx="3124200" cy="989965"/>
            </a:xfrm>
            <a:custGeom>
              <a:rect b="b" l="l" r="r" t="t"/>
              <a:pathLst>
                <a:path extrusionOk="0" h="989964" w="3124200">
                  <a:moveTo>
                    <a:pt x="2628743" y="989768"/>
                  </a:moveTo>
                  <a:lnTo>
                    <a:pt x="494884" y="989768"/>
                  </a:lnTo>
                  <a:lnTo>
                    <a:pt x="445970" y="987346"/>
                  </a:lnTo>
                  <a:lnTo>
                    <a:pt x="397886" y="980171"/>
                  </a:lnTo>
                  <a:lnTo>
                    <a:pt x="350954" y="968376"/>
                  </a:lnTo>
                  <a:lnTo>
                    <a:pt x="305500" y="952097"/>
                  </a:lnTo>
                  <a:lnTo>
                    <a:pt x="261847" y="931467"/>
                  </a:lnTo>
                  <a:lnTo>
                    <a:pt x="220322" y="906621"/>
                  </a:lnTo>
                  <a:lnTo>
                    <a:pt x="181247" y="877694"/>
                  </a:lnTo>
                  <a:lnTo>
                    <a:pt x="144948" y="844819"/>
                  </a:lnTo>
                  <a:lnTo>
                    <a:pt x="112073" y="808520"/>
                  </a:lnTo>
                  <a:lnTo>
                    <a:pt x="83146" y="769445"/>
                  </a:lnTo>
                  <a:lnTo>
                    <a:pt x="58300" y="727920"/>
                  </a:lnTo>
                  <a:lnTo>
                    <a:pt x="37670" y="684267"/>
                  </a:lnTo>
                  <a:lnTo>
                    <a:pt x="21391" y="638813"/>
                  </a:lnTo>
                  <a:lnTo>
                    <a:pt x="9596" y="591881"/>
                  </a:lnTo>
                  <a:lnTo>
                    <a:pt x="2421" y="543797"/>
                  </a:lnTo>
                  <a:lnTo>
                    <a:pt x="0" y="494884"/>
                  </a:lnTo>
                  <a:lnTo>
                    <a:pt x="2421" y="445970"/>
                  </a:lnTo>
                  <a:lnTo>
                    <a:pt x="9596" y="397886"/>
                  </a:lnTo>
                  <a:lnTo>
                    <a:pt x="21391" y="350954"/>
                  </a:lnTo>
                  <a:lnTo>
                    <a:pt x="37670" y="305500"/>
                  </a:lnTo>
                  <a:lnTo>
                    <a:pt x="58300" y="261847"/>
                  </a:lnTo>
                  <a:lnTo>
                    <a:pt x="83146" y="220322"/>
                  </a:lnTo>
                  <a:lnTo>
                    <a:pt x="112073" y="181247"/>
                  </a:lnTo>
                  <a:lnTo>
                    <a:pt x="144948" y="144948"/>
                  </a:lnTo>
                  <a:lnTo>
                    <a:pt x="181247" y="112073"/>
                  </a:lnTo>
                  <a:lnTo>
                    <a:pt x="220322" y="83146"/>
                  </a:lnTo>
                  <a:lnTo>
                    <a:pt x="261847" y="58300"/>
                  </a:lnTo>
                  <a:lnTo>
                    <a:pt x="305500" y="37670"/>
                  </a:lnTo>
                  <a:lnTo>
                    <a:pt x="350954" y="21391"/>
                  </a:lnTo>
                  <a:lnTo>
                    <a:pt x="397886" y="9596"/>
                  </a:lnTo>
                  <a:lnTo>
                    <a:pt x="445970" y="2421"/>
                  </a:lnTo>
                  <a:lnTo>
                    <a:pt x="494884" y="0"/>
                  </a:lnTo>
                  <a:lnTo>
                    <a:pt x="2628743" y="0"/>
                  </a:lnTo>
                  <a:lnTo>
                    <a:pt x="2677656" y="2421"/>
                  </a:lnTo>
                  <a:lnTo>
                    <a:pt x="2725741" y="9596"/>
                  </a:lnTo>
                  <a:lnTo>
                    <a:pt x="2772673" y="21391"/>
                  </a:lnTo>
                  <a:lnTo>
                    <a:pt x="2818127" y="37670"/>
                  </a:lnTo>
                  <a:lnTo>
                    <a:pt x="2861780" y="58300"/>
                  </a:lnTo>
                  <a:lnTo>
                    <a:pt x="2903305" y="83146"/>
                  </a:lnTo>
                  <a:lnTo>
                    <a:pt x="2942380" y="112073"/>
                  </a:lnTo>
                  <a:lnTo>
                    <a:pt x="2978679" y="144948"/>
                  </a:lnTo>
                  <a:lnTo>
                    <a:pt x="3011554" y="181247"/>
                  </a:lnTo>
                  <a:lnTo>
                    <a:pt x="3040481" y="220322"/>
                  </a:lnTo>
                  <a:lnTo>
                    <a:pt x="3065327" y="261847"/>
                  </a:lnTo>
                  <a:lnTo>
                    <a:pt x="3085957" y="305500"/>
                  </a:lnTo>
                  <a:lnTo>
                    <a:pt x="3102236" y="350954"/>
                  </a:lnTo>
                  <a:lnTo>
                    <a:pt x="3114030" y="397886"/>
                  </a:lnTo>
                  <a:lnTo>
                    <a:pt x="3121206" y="445970"/>
                  </a:lnTo>
                  <a:lnTo>
                    <a:pt x="3123627" y="494884"/>
                  </a:lnTo>
                  <a:lnTo>
                    <a:pt x="3121206" y="543797"/>
                  </a:lnTo>
                  <a:lnTo>
                    <a:pt x="3114030" y="591881"/>
                  </a:lnTo>
                  <a:lnTo>
                    <a:pt x="3102236" y="638813"/>
                  </a:lnTo>
                  <a:lnTo>
                    <a:pt x="3085957" y="684267"/>
                  </a:lnTo>
                  <a:lnTo>
                    <a:pt x="3065327" y="727920"/>
                  </a:lnTo>
                  <a:lnTo>
                    <a:pt x="3040481" y="769445"/>
                  </a:lnTo>
                  <a:lnTo>
                    <a:pt x="3011554" y="808520"/>
                  </a:lnTo>
                  <a:lnTo>
                    <a:pt x="2978679" y="844819"/>
                  </a:lnTo>
                  <a:lnTo>
                    <a:pt x="2942380" y="877694"/>
                  </a:lnTo>
                  <a:lnTo>
                    <a:pt x="2903305" y="906621"/>
                  </a:lnTo>
                  <a:lnTo>
                    <a:pt x="2861780" y="931467"/>
                  </a:lnTo>
                  <a:lnTo>
                    <a:pt x="2818127" y="952097"/>
                  </a:lnTo>
                  <a:lnTo>
                    <a:pt x="2772673" y="968376"/>
                  </a:lnTo>
                  <a:lnTo>
                    <a:pt x="2725741" y="980171"/>
                  </a:lnTo>
                  <a:lnTo>
                    <a:pt x="2677656" y="987346"/>
                  </a:lnTo>
                  <a:lnTo>
                    <a:pt x="2628743" y="989768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1023" name="Google Shape;1023;p12"/>
          <p:cNvSpPr txBox="1"/>
          <p:nvPr>
            <p:ph type="title"/>
          </p:nvPr>
        </p:nvSpPr>
        <p:spPr>
          <a:xfrm>
            <a:off x="831935" y="1418524"/>
            <a:ext cx="6717030" cy="11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FUTURE WORK</a:t>
            </a:r>
            <a:endParaRPr/>
          </a:p>
        </p:txBody>
      </p:sp>
      <p:sp>
        <p:nvSpPr>
          <p:cNvPr id="1024" name="Google Shape;1024;p12"/>
          <p:cNvSpPr txBox="1"/>
          <p:nvPr/>
        </p:nvSpPr>
        <p:spPr>
          <a:xfrm>
            <a:off x="1389409" y="3591911"/>
            <a:ext cx="2402205" cy="436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rgbClr val="1B1B1B"/>
                </a:solidFill>
                <a:latin typeface="Trebuchet MS"/>
                <a:ea typeface="Trebuchet MS"/>
                <a:cs typeface="Trebuchet MS"/>
                <a:sym typeface="Trebuchet MS"/>
              </a:rPr>
              <a:t>Voice Control</a:t>
            </a:r>
            <a:endParaRPr sz="27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25" name="Google Shape;1025;p12"/>
          <p:cNvSpPr txBox="1"/>
          <p:nvPr/>
        </p:nvSpPr>
        <p:spPr>
          <a:xfrm>
            <a:off x="4169667" y="3248065"/>
            <a:ext cx="9464040" cy="1073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5080" rtl="0" algn="l">
              <a:lnSpc>
                <a:spcPct val="1145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3A011B"/>
                </a:solidFill>
                <a:latin typeface="Lucida Sans"/>
                <a:ea typeface="Lucida Sans"/>
                <a:cs typeface="Lucida Sans"/>
                <a:sym typeface="Lucida Sans"/>
              </a:rPr>
              <a:t>Enable users to operate the system through voice commands</a:t>
            </a:r>
            <a:endParaRPr sz="3000">
              <a:latin typeface="Lucida Sans"/>
              <a:ea typeface="Lucida Sans"/>
              <a:cs typeface="Lucida Sans"/>
              <a:sym typeface="Lucida Sans"/>
            </a:endParaRPr>
          </a:p>
        </p:txBody>
      </p:sp>
      <p:grpSp>
        <p:nvGrpSpPr>
          <p:cNvPr id="1026" name="Google Shape;1026;p12"/>
          <p:cNvGrpSpPr/>
          <p:nvPr/>
        </p:nvGrpSpPr>
        <p:grpSpPr>
          <a:xfrm>
            <a:off x="844635" y="5164722"/>
            <a:ext cx="12659360" cy="1215390"/>
            <a:chOff x="844635" y="5164722"/>
            <a:chExt cx="12659360" cy="1215390"/>
          </a:xfrm>
        </p:grpSpPr>
        <p:sp>
          <p:nvSpPr>
            <p:cNvPr id="1027" name="Google Shape;1027;p12"/>
            <p:cNvSpPr/>
            <p:nvPr/>
          </p:nvSpPr>
          <p:spPr>
            <a:xfrm>
              <a:off x="844635" y="5164722"/>
              <a:ext cx="12659360" cy="1215390"/>
            </a:xfrm>
            <a:custGeom>
              <a:rect b="b" l="l" r="r" t="t"/>
              <a:pathLst>
                <a:path extrusionOk="0" h="1215389" w="12659360">
                  <a:moveTo>
                    <a:pt x="12052979" y="1215105"/>
                  </a:moveTo>
                  <a:lnTo>
                    <a:pt x="607552" y="1215105"/>
                  </a:lnTo>
                  <a:lnTo>
                    <a:pt x="559444" y="1213199"/>
                  </a:lnTo>
                  <a:lnTo>
                    <a:pt x="511936" y="1207536"/>
                  </a:lnTo>
                  <a:lnTo>
                    <a:pt x="465232" y="1198203"/>
                  </a:lnTo>
                  <a:lnTo>
                    <a:pt x="419536" y="1185281"/>
                  </a:lnTo>
                  <a:lnTo>
                    <a:pt x="375052" y="1168858"/>
                  </a:lnTo>
                  <a:lnTo>
                    <a:pt x="331983" y="1149016"/>
                  </a:lnTo>
                  <a:lnTo>
                    <a:pt x="290535" y="1125840"/>
                  </a:lnTo>
                  <a:lnTo>
                    <a:pt x="250910" y="1099416"/>
                  </a:lnTo>
                  <a:lnTo>
                    <a:pt x="213313" y="1069826"/>
                  </a:lnTo>
                  <a:lnTo>
                    <a:pt x="177948" y="1037157"/>
                  </a:lnTo>
                  <a:lnTo>
                    <a:pt x="145278" y="1001792"/>
                  </a:lnTo>
                  <a:lnTo>
                    <a:pt x="115689" y="964195"/>
                  </a:lnTo>
                  <a:lnTo>
                    <a:pt x="89264" y="924570"/>
                  </a:lnTo>
                  <a:lnTo>
                    <a:pt x="66089" y="883121"/>
                  </a:lnTo>
                  <a:lnTo>
                    <a:pt x="46247" y="840053"/>
                  </a:lnTo>
                  <a:lnTo>
                    <a:pt x="29823" y="795568"/>
                  </a:lnTo>
                  <a:lnTo>
                    <a:pt x="16902" y="749872"/>
                  </a:lnTo>
                  <a:lnTo>
                    <a:pt x="7568" y="703168"/>
                  </a:lnTo>
                  <a:lnTo>
                    <a:pt x="1906" y="655660"/>
                  </a:lnTo>
                  <a:lnTo>
                    <a:pt x="0" y="607552"/>
                  </a:lnTo>
                  <a:lnTo>
                    <a:pt x="1906" y="559444"/>
                  </a:lnTo>
                  <a:lnTo>
                    <a:pt x="7568" y="511936"/>
                  </a:lnTo>
                  <a:lnTo>
                    <a:pt x="16902" y="465232"/>
                  </a:lnTo>
                  <a:lnTo>
                    <a:pt x="29823" y="419536"/>
                  </a:lnTo>
                  <a:lnTo>
                    <a:pt x="46247" y="375052"/>
                  </a:lnTo>
                  <a:lnTo>
                    <a:pt x="66089" y="331984"/>
                  </a:lnTo>
                  <a:lnTo>
                    <a:pt x="89264" y="290535"/>
                  </a:lnTo>
                  <a:lnTo>
                    <a:pt x="115689" y="250910"/>
                  </a:lnTo>
                  <a:lnTo>
                    <a:pt x="145278" y="213313"/>
                  </a:lnTo>
                  <a:lnTo>
                    <a:pt x="177948" y="177948"/>
                  </a:lnTo>
                  <a:lnTo>
                    <a:pt x="213313" y="145278"/>
                  </a:lnTo>
                  <a:lnTo>
                    <a:pt x="250910" y="115689"/>
                  </a:lnTo>
                  <a:lnTo>
                    <a:pt x="290535" y="89264"/>
                  </a:lnTo>
                  <a:lnTo>
                    <a:pt x="331983" y="66089"/>
                  </a:lnTo>
                  <a:lnTo>
                    <a:pt x="375052" y="46247"/>
                  </a:lnTo>
                  <a:lnTo>
                    <a:pt x="419536" y="29823"/>
                  </a:lnTo>
                  <a:lnTo>
                    <a:pt x="465232" y="16902"/>
                  </a:lnTo>
                  <a:lnTo>
                    <a:pt x="511936" y="7568"/>
                  </a:lnTo>
                  <a:lnTo>
                    <a:pt x="559444" y="1906"/>
                  </a:lnTo>
                  <a:lnTo>
                    <a:pt x="607552" y="0"/>
                  </a:lnTo>
                  <a:lnTo>
                    <a:pt x="12052979" y="0"/>
                  </a:lnTo>
                  <a:lnTo>
                    <a:pt x="12101087" y="1906"/>
                  </a:lnTo>
                  <a:lnTo>
                    <a:pt x="12148595" y="7568"/>
                  </a:lnTo>
                  <a:lnTo>
                    <a:pt x="12195299" y="16902"/>
                  </a:lnTo>
                  <a:lnTo>
                    <a:pt x="12240996" y="29823"/>
                  </a:lnTo>
                  <a:lnTo>
                    <a:pt x="12285480" y="46247"/>
                  </a:lnTo>
                  <a:lnTo>
                    <a:pt x="12328549" y="66089"/>
                  </a:lnTo>
                  <a:lnTo>
                    <a:pt x="12369998" y="89264"/>
                  </a:lnTo>
                  <a:lnTo>
                    <a:pt x="12409622" y="115689"/>
                  </a:lnTo>
                  <a:lnTo>
                    <a:pt x="12447220" y="145278"/>
                  </a:lnTo>
                  <a:lnTo>
                    <a:pt x="12482585" y="177948"/>
                  </a:lnTo>
                  <a:lnTo>
                    <a:pt x="12515254" y="213313"/>
                  </a:lnTo>
                  <a:lnTo>
                    <a:pt x="12544843" y="250910"/>
                  </a:lnTo>
                  <a:lnTo>
                    <a:pt x="12571268" y="290535"/>
                  </a:lnTo>
                  <a:lnTo>
                    <a:pt x="12594443" y="331984"/>
                  </a:lnTo>
                  <a:lnTo>
                    <a:pt x="12614284" y="375052"/>
                  </a:lnTo>
                  <a:lnTo>
                    <a:pt x="12630708" y="419536"/>
                  </a:lnTo>
                  <a:lnTo>
                    <a:pt x="12643629" y="465232"/>
                  </a:lnTo>
                  <a:lnTo>
                    <a:pt x="12652963" y="511936"/>
                  </a:lnTo>
                  <a:lnTo>
                    <a:pt x="12658625" y="559444"/>
                  </a:lnTo>
                  <a:lnTo>
                    <a:pt x="12658929" y="567116"/>
                  </a:lnTo>
                  <a:lnTo>
                    <a:pt x="12658929" y="647988"/>
                  </a:lnTo>
                  <a:lnTo>
                    <a:pt x="12652963" y="703168"/>
                  </a:lnTo>
                  <a:lnTo>
                    <a:pt x="12643629" y="749872"/>
                  </a:lnTo>
                  <a:lnTo>
                    <a:pt x="12630708" y="795568"/>
                  </a:lnTo>
                  <a:lnTo>
                    <a:pt x="12614284" y="840053"/>
                  </a:lnTo>
                  <a:lnTo>
                    <a:pt x="12594443" y="883121"/>
                  </a:lnTo>
                  <a:lnTo>
                    <a:pt x="12571268" y="924570"/>
                  </a:lnTo>
                  <a:lnTo>
                    <a:pt x="12544843" y="964195"/>
                  </a:lnTo>
                  <a:lnTo>
                    <a:pt x="12515254" y="1001792"/>
                  </a:lnTo>
                  <a:lnTo>
                    <a:pt x="12482585" y="1037157"/>
                  </a:lnTo>
                  <a:lnTo>
                    <a:pt x="12447220" y="1069826"/>
                  </a:lnTo>
                  <a:lnTo>
                    <a:pt x="12409622" y="1099416"/>
                  </a:lnTo>
                  <a:lnTo>
                    <a:pt x="12369998" y="1125840"/>
                  </a:lnTo>
                  <a:lnTo>
                    <a:pt x="12328549" y="1149016"/>
                  </a:lnTo>
                  <a:lnTo>
                    <a:pt x="12285480" y="1168858"/>
                  </a:lnTo>
                  <a:lnTo>
                    <a:pt x="12240996" y="1185281"/>
                  </a:lnTo>
                  <a:lnTo>
                    <a:pt x="12195299" y="1198203"/>
                  </a:lnTo>
                  <a:lnTo>
                    <a:pt x="12148595" y="1207536"/>
                  </a:lnTo>
                  <a:lnTo>
                    <a:pt x="12101087" y="1213199"/>
                  </a:lnTo>
                  <a:lnTo>
                    <a:pt x="12052979" y="1215105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28" name="Google Shape;1028;p12"/>
            <p:cNvSpPr/>
            <p:nvPr/>
          </p:nvSpPr>
          <p:spPr>
            <a:xfrm>
              <a:off x="1028699" y="5199671"/>
              <a:ext cx="3124200" cy="1100455"/>
            </a:xfrm>
            <a:custGeom>
              <a:rect b="b" l="l" r="r" t="t"/>
              <a:pathLst>
                <a:path extrusionOk="0" h="1100454" w="3124200">
                  <a:moveTo>
                    <a:pt x="2573642" y="1099971"/>
                  </a:moveTo>
                  <a:lnTo>
                    <a:pt x="549985" y="1099971"/>
                  </a:lnTo>
                  <a:lnTo>
                    <a:pt x="501627" y="1097842"/>
                  </a:lnTo>
                  <a:lnTo>
                    <a:pt x="453964" y="1091526"/>
                  </a:lnTo>
                  <a:lnTo>
                    <a:pt x="407251" y="1081128"/>
                  </a:lnTo>
                  <a:lnTo>
                    <a:pt x="361740" y="1066752"/>
                  </a:lnTo>
                  <a:lnTo>
                    <a:pt x="317685" y="1048504"/>
                  </a:lnTo>
                  <a:lnTo>
                    <a:pt x="275339" y="1026488"/>
                  </a:lnTo>
                  <a:lnTo>
                    <a:pt x="234955" y="1000809"/>
                  </a:lnTo>
                  <a:lnTo>
                    <a:pt x="196786" y="971573"/>
                  </a:lnTo>
                  <a:lnTo>
                    <a:pt x="161087" y="938884"/>
                  </a:lnTo>
                  <a:lnTo>
                    <a:pt x="128397" y="903184"/>
                  </a:lnTo>
                  <a:lnTo>
                    <a:pt x="99161" y="865016"/>
                  </a:lnTo>
                  <a:lnTo>
                    <a:pt x="73482" y="824632"/>
                  </a:lnTo>
                  <a:lnTo>
                    <a:pt x="51466" y="782285"/>
                  </a:lnTo>
                  <a:lnTo>
                    <a:pt x="33218" y="738230"/>
                  </a:lnTo>
                  <a:lnTo>
                    <a:pt x="18842" y="692719"/>
                  </a:lnTo>
                  <a:lnTo>
                    <a:pt x="8444" y="646006"/>
                  </a:lnTo>
                  <a:lnTo>
                    <a:pt x="2128" y="598343"/>
                  </a:lnTo>
                  <a:lnTo>
                    <a:pt x="0" y="549985"/>
                  </a:lnTo>
                  <a:lnTo>
                    <a:pt x="2128" y="501627"/>
                  </a:lnTo>
                  <a:lnTo>
                    <a:pt x="8444" y="453964"/>
                  </a:lnTo>
                  <a:lnTo>
                    <a:pt x="18842" y="407251"/>
                  </a:lnTo>
                  <a:lnTo>
                    <a:pt x="33218" y="361740"/>
                  </a:lnTo>
                  <a:lnTo>
                    <a:pt x="51466" y="317685"/>
                  </a:lnTo>
                  <a:lnTo>
                    <a:pt x="73482" y="275339"/>
                  </a:lnTo>
                  <a:lnTo>
                    <a:pt x="99161" y="234955"/>
                  </a:lnTo>
                  <a:lnTo>
                    <a:pt x="128397" y="196786"/>
                  </a:lnTo>
                  <a:lnTo>
                    <a:pt x="161087" y="161087"/>
                  </a:lnTo>
                  <a:lnTo>
                    <a:pt x="196786" y="128397"/>
                  </a:lnTo>
                  <a:lnTo>
                    <a:pt x="234955" y="99161"/>
                  </a:lnTo>
                  <a:lnTo>
                    <a:pt x="275339" y="73482"/>
                  </a:lnTo>
                  <a:lnTo>
                    <a:pt x="317685" y="51466"/>
                  </a:lnTo>
                  <a:lnTo>
                    <a:pt x="361740" y="33218"/>
                  </a:lnTo>
                  <a:lnTo>
                    <a:pt x="407251" y="18842"/>
                  </a:lnTo>
                  <a:lnTo>
                    <a:pt x="453964" y="8444"/>
                  </a:lnTo>
                  <a:lnTo>
                    <a:pt x="501627" y="2128"/>
                  </a:lnTo>
                  <a:lnTo>
                    <a:pt x="549985" y="0"/>
                  </a:lnTo>
                  <a:lnTo>
                    <a:pt x="2573642" y="0"/>
                  </a:lnTo>
                  <a:lnTo>
                    <a:pt x="2622000" y="2128"/>
                  </a:lnTo>
                  <a:lnTo>
                    <a:pt x="2669663" y="8444"/>
                  </a:lnTo>
                  <a:lnTo>
                    <a:pt x="2716376" y="18842"/>
                  </a:lnTo>
                  <a:lnTo>
                    <a:pt x="2761887" y="33218"/>
                  </a:lnTo>
                  <a:lnTo>
                    <a:pt x="2805942" y="51466"/>
                  </a:lnTo>
                  <a:lnTo>
                    <a:pt x="2848288" y="73482"/>
                  </a:lnTo>
                  <a:lnTo>
                    <a:pt x="2888672" y="99161"/>
                  </a:lnTo>
                  <a:lnTo>
                    <a:pt x="2926841" y="128397"/>
                  </a:lnTo>
                  <a:lnTo>
                    <a:pt x="2962540" y="161087"/>
                  </a:lnTo>
                  <a:lnTo>
                    <a:pt x="2995229" y="196786"/>
                  </a:lnTo>
                  <a:lnTo>
                    <a:pt x="3024466" y="234955"/>
                  </a:lnTo>
                  <a:lnTo>
                    <a:pt x="3050144" y="275339"/>
                  </a:lnTo>
                  <a:lnTo>
                    <a:pt x="3072160" y="317685"/>
                  </a:lnTo>
                  <a:lnTo>
                    <a:pt x="3090409" y="361740"/>
                  </a:lnTo>
                  <a:lnTo>
                    <a:pt x="3104784" y="407251"/>
                  </a:lnTo>
                  <a:lnTo>
                    <a:pt x="3115183" y="453964"/>
                  </a:lnTo>
                  <a:lnTo>
                    <a:pt x="3121499" y="501627"/>
                  </a:lnTo>
                  <a:lnTo>
                    <a:pt x="3123627" y="549985"/>
                  </a:lnTo>
                  <a:lnTo>
                    <a:pt x="3121499" y="598343"/>
                  </a:lnTo>
                  <a:lnTo>
                    <a:pt x="3115183" y="646006"/>
                  </a:lnTo>
                  <a:lnTo>
                    <a:pt x="3104784" y="692719"/>
                  </a:lnTo>
                  <a:lnTo>
                    <a:pt x="3090409" y="738230"/>
                  </a:lnTo>
                  <a:lnTo>
                    <a:pt x="3072160" y="782285"/>
                  </a:lnTo>
                  <a:lnTo>
                    <a:pt x="3050144" y="824632"/>
                  </a:lnTo>
                  <a:lnTo>
                    <a:pt x="3024466" y="865016"/>
                  </a:lnTo>
                  <a:lnTo>
                    <a:pt x="2995229" y="903184"/>
                  </a:lnTo>
                  <a:lnTo>
                    <a:pt x="2962540" y="938884"/>
                  </a:lnTo>
                  <a:lnTo>
                    <a:pt x="2926841" y="971573"/>
                  </a:lnTo>
                  <a:lnTo>
                    <a:pt x="2888672" y="1000809"/>
                  </a:lnTo>
                  <a:lnTo>
                    <a:pt x="2848288" y="1026488"/>
                  </a:lnTo>
                  <a:lnTo>
                    <a:pt x="2805942" y="1048504"/>
                  </a:lnTo>
                  <a:lnTo>
                    <a:pt x="2761887" y="1066752"/>
                  </a:lnTo>
                  <a:lnTo>
                    <a:pt x="2716376" y="1081128"/>
                  </a:lnTo>
                  <a:lnTo>
                    <a:pt x="2669663" y="1091526"/>
                  </a:lnTo>
                  <a:lnTo>
                    <a:pt x="2622000" y="1097842"/>
                  </a:lnTo>
                  <a:lnTo>
                    <a:pt x="2573642" y="1099971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1029" name="Google Shape;1029;p12"/>
          <p:cNvSpPr txBox="1"/>
          <p:nvPr/>
        </p:nvSpPr>
        <p:spPr>
          <a:xfrm>
            <a:off x="1830982" y="5742659"/>
            <a:ext cx="1518920" cy="421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rgbClr val="1B1B1B"/>
                </a:solidFill>
                <a:latin typeface="Trebuchet MS"/>
                <a:ea typeface="Trebuchet MS"/>
                <a:cs typeface="Trebuchet MS"/>
                <a:sym typeface="Trebuchet MS"/>
              </a:rPr>
              <a:t>Features</a:t>
            </a:r>
            <a:endParaRPr sz="26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30" name="Google Shape;1030;p12"/>
          <p:cNvSpPr txBox="1"/>
          <p:nvPr/>
        </p:nvSpPr>
        <p:spPr>
          <a:xfrm>
            <a:off x="1062186" y="5316501"/>
            <a:ext cx="12099925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baseline="30000" lang="en-US" sz="3900">
                <a:solidFill>
                  <a:srgbClr val="1B1B1B"/>
                </a:solidFill>
                <a:latin typeface="Trebuchet MS"/>
                <a:ea typeface="Trebuchet MS"/>
                <a:cs typeface="Trebuchet MS"/>
                <a:sym typeface="Trebuchet MS"/>
              </a:rPr>
              <a:t>Additional Mobile	</a:t>
            </a:r>
            <a:r>
              <a:rPr lang="en-US" sz="3000">
                <a:solidFill>
                  <a:srgbClr val="3A011B"/>
                </a:solidFill>
                <a:latin typeface="Lucida Sans"/>
                <a:ea typeface="Lucida Sans"/>
                <a:cs typeface="Lucida Sans"/>
                <a:sym typeface="Lucida Sans"/>
              </a:rPr>
              <a:t>Expand the mobile app with more options and</a:t>
            </a:r>
            <a:endParaRPr sz="3000"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1031" name="Google Shape;1031;p12"/>
          <p:cNvSpPr txBox="1"/>
          <p:nvPr/>
        </p:nvSpPr>
        <p:spPr>
          <a:xfrm>
            <a:off x="4316609" y="5840376"/>
            <a:ext cx="2981325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3A011B"/>
                </a:solidFill>
                <a:latin typeface="Lucida Sans"/>
                <a:ea typeface="Lucida Sans"/>
                <a:cs typeface="Lucida Sans"/>
                <a:sym typeface="Lucida Sans"/>
              </a:rPr>
              <a:t>flexible controls</a:t>
            </a:r>
            <a:endParaRPr sz="3000">
              <a:latin typeface="Lucida Sans"/>
              <a:ea typeface="Lucida Sans"/>
              <a:cs typeface="Lucida Sans"/>
              <a:sym typeface="Lucida Sans"/>
            </a:endParaRPr>
          </a:p>
        </p:txBody>
      </p:sp>
      <p:grpSp>
        <p:nvGrpSpPr>
          <p:cNvPr id="1032" name="Google Shape;1032;p12"/>
          <p:cNvGrpSpPr/>
          <p:nvPr/>
        </p:nvGrpSpPr>
        <p:grpSpPr>
          <a:xfrm>
            <a:off x="844635" y="7062106"/>
            <a:ext cx="12659360" cy="1180465"/>
            <a:chOff x="844635" y="7062106"/>
            <a:chExt cx="12659360" cy="1180465"/>
          </a:xfrm>
        </p:grpSpPr>
        <p:sp>
          <p:nvSpPr>
            <p:cNvPr id="1033" name="Google Shape;1033;p12"/>
            <p:cNvSpPr/>
            <p:nvPr/>
          </p:nvSpPr>
          <p:spPr>
            <a:xfrm>
              <a:off x="844635" y="7062106"/>
              <a:ext cx="12659360" cy="1180465"/>
            </a:xfrm>
            <a:custGeom>
              <a:rect b="b" l="l" r="r" t="t"/>
              <a:pathLst>
                <a:path extrusionOk="0" h="1180465" w="12659360">
                  <a:moveTo>
                    <a:pt x="12070453" y="1180156"/>
                  </a:moveTo>
                  <a:lnTo>
                    <a:pt x="590078" y="1180156"/>
                  </a:lnTo>
                  <a:lnTo>
                    <a:pt x="538194" y="1177872"/>
                  </a:lnTo>
                  <a:lnTo>
                    <a:pt x="487057" y="1171096"/>
                  </a:lnTo>
                  <a:lnTo>
                    <a:pt x="436939" y="1159940"/>
                  </a:lnTo>
                  <a:lnTo>
                    <a:pt x="388110" y="1144516"/>
                  </a:lnTo>
                  <a:lnTo>
                    <a:pt x="340843" y="1124938"/>
                  </a:lnTo>
                  <a:lnTo>
                    <a:pt x="295410" y="1101317"/>
                  </a:lnTo>
                  <a:lnTo>
                    <a:pt x="252082" y="1073766"/>
                  </a:lnTo>
                  <a:lnTo>
                    <a:pt x="211131" y="1042399"/>
                  </a:lnTo>
                  <a:lnTo>
                    <a:pt x="172829" y="1007326"/>
                  </a:lnTo>
                  <a:lnTo>
                    <a:pt x="137757" y="969024"/>
                  </a:lnTo>
                  <a:lnTo>
                    <a:pt x="106389" y="928074"/>
                  </a:lnTo>
                  <a:lnTo>
                    <a:pt x="78839" y="884746"/>
                  </a:lnTo>
                  <a:lnTo>
                    <a:pt x="55218" y="839312"/>
                  </a:lnTo>
                  <a:lnTo>
                    <a:pt x="35640" y="792046"/>
                  </a:lnTo>
                  <a:lnTo>
                    <a:pt x="20216" y="743217"/>
                  </a:lnTo>
                  <a:lnTo>
                    <a:pt x="9060" y="693098"/>
                  </a:lnTo>
                  <a:lnTo>
                    <a:pt x="2283" y="641961"/>
                  </a:lnTo>
                  <a:lnTo>
                    <a:pt x="0" y="590078"/>
                  </a:lnTo>
                  <a:lnTo>
                    <a:pt x="2283" y="538194"/>
                  </a:lnTo>
                  <a:lnTo>
                    <a:pt x="9060" y="487058"/>
                  </a:lnTo>
                  <a:lnTo>
                    <a:pt x="20216" y="436939"/>
                  </a:lnTo>
                  <a:lnTo>
                    <a:pt x="35640" y="388110"/>
                  </a:lnTo>
                  <a:lnTo>
                    <a:pt x="55218" y="340843"/>
                  </a:lnTo>
                  <a:lnTo>
                    <a:pt x="78839" y="295410"/>
                  </a:lnTo>
                  <a:lnTo>
                    <a:pt x="106389" y="252082"/>
                  </a:lnTo>
                  <a:lnTo>
                    <a:pt x="137757" y="211131"/>
                  </a:lnTo>
                  <a:lnTo>
                    <a:pt x="172829" y="172829"/>
                  </a:lnTo>
                  <a:lnTo>
                    <a:pt x="211131" y="137757"/>
                  </a:lnTo>
                  <a:lnTo>
                    <a:pt x="252082" y="106389"/>
                  </a:lnTo>
                  <a:lnTo>
                    <a:pt x="295410" y="78839"/>
                  </a:lnTo>
                  <a:lnTo>
                    <a:pt x="340843" y="55218"/>
                  </a:lnTo>
                  <a:lnTo>
                    <a:pt x="388110" y="35640"/>
                  </a:lnTo>
                  <a:lnTo>
                    <a:pt x="436939" y="20216"/>
                  </a:lnTo>
                  <a:lnTo>
                    <a:pt x="487057" y="9060"/>
                  </a:lnTo>
                  <a:lnTo>
                    <a:pt x="538194" y="2283"/>
                  </a:lnTo>
                  <a:lnTo>
                    <a:pt x="590078" y="0"/>
                  </a:lnTo>
                  <a:lnTo>
                    <a:pt x="12070453" y="0"/>
                  </a:lnTo>
                  <a:lnTo>
                    <a:pt x="12122336" y="2283"/>
                  </a:lnTo>
                  <a:lnTo>
                    <a:pt x="12173472" y="9060"/>
                  </a:lnTo>
                  <a:lnTo>
                    <a:pt x="12223591" y="20216"/>
                  </a:lnTo>
                  <a:lnTo>
                    <a:pt x="12272420" y="35640"/>
                  </a:lnTo>
                  <a:lnTo>
                    <a:pt x="12319686" y="55218"/>
                  </a:lnTo>
                  <a:lnTo>
                    <a:pt x="12365120" y="78839"/>
                  </a:lnTo>
                  <a:lnTo>
                    <a:pt x="12408447" y="106389"/>
                  </a:lnTo>
                  <a:lnTo>
                    <a:pt x="12449398" y="137757"/>
                  </a:lnTo>
                  <a:lnTo>
                    <a:pt x="12487700" y="172829"/>
                  </a:lnTo>
                  <a:lnTo>
                    <a:pt x="12522772" y="211131"/>
                  </a:lnTo>
                  <a:lnTo>
                    <a:pt x="12554140" y="252082"/>
                  </a:lnTo>
                  <a:lnTo>
                    <a:pt x="12581690" y="295410"/>
                  </a:lnTo>
                  <a:lnTo>
                    <a:pt x="12605311" y="340843"/>
                  </a:lnTo>
                  <a:lnTo>
                    <a:pt x="12624890" y="388110"/>
                  </a:lnTo>
                  <a:lnTo>
                    <a:pt x="12640314" y="436939"/>
                  </a:lnTo>
                  <a:lnTo>
                    <a:pt x="12651470" y="487058"/>
                  </a:lnTo>
                  <a:lnTo>
                    <a:pt x="12658247" y="538194"/>
                  </a:lnTo>
                  <a:lnTo>
                    <a:pt x="12659024" y="555840"/>
                  </a:lnTo>
                  <a:lnTo>
                    <a:pt x="12659024" y="624316"/>
                  </a:lnTo>
                  <a:lnTo>
                    <a:pt x="12651470" y="693098"/>
                  </a:lnTo>
                  <a:lnTo>
                    <a:pt x="12640314" y="743217"/>
                  </a:lnTo>
                  <a:lnTo>
                    <a:pt x="12624890" y="792046"/>
                  </a:lnTo>
                  <a:lnTo>
                    <a:pt x="12605311" y="839312"/>
                  </a:lnTo>
                  <a:lnTo>
                    <a:pt x="12581690" y="884746"/>
                  </a:lnTo>
                  <a:lnTo>
                    <a:pt x="12554140" y="928074"/>
                  </a:lnTo>
                  <a:lnTo>
                    <a:pt x="12522772" y="969024"/>
                  </a:lnTo>
                  <a:lnTo>
                    <a:pt x="12487700" y="1007326"/>
                  </a:lnTo>
                  <a:lnTo>
                    <a:pt x="12449398" y="1042399"/>
                  </a:lnTo>
                  <a:lnTo>
                    <a:pt x="12408447" y="1073766"/>
                  </a:lnTo>
                  <a:lnTo>
                    <a:pt x="12365120" y="1101317"/>
                  </a:lnTo>
                  <a:lnTo>
                    <a:pt x="12319686" y="1124938"/>
                  </a:lnTo>
                  <a:lnTo>
                    <a:pt x="12272420" y="1144516"/>
                  </a:lnTo>
                  <a:lnTo>
                    <a:pt x="12223591" y="1159940"/>
                  </a:lnTo>
                  <a:lnTo>
                    <a:pt x="12173472" y="1171096"/>
                  </a:lnTo>
                  <a:lnTo>
                    <a:pt x="12122336" y="1177872"/>
                  </a:lnTo>
                  <a:lnTo>
                    <a:pt x="12070453" y="1180156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034" name="Google Shape;1034;p12"/>
            <p:cNvSpPr/>
            <p:nvPr/>
          </p:nvSpPr>
          <p:spPr>
            <a:xfrm>
              <a:off x="1028699" y="7062106"/>
              <a:ext cx="3122930" cy="1145540"/>
            </a:xfrm>
            <a:custGeom>
              <a:rect b="b" l="l" r="r" t="t"/>
              <a:pathLst>
                <a:path extrusionOk="0" h="1145540" w="3122929">
                  <a:moveTo>
                    <a:pt x="2551024" y="1145208"/>
                  </a:moveTo>
                  <a:lnTo>
                    <a:pt x="572604" y="1145208"/>
                  </a:lnTo>
                  <a:lnTo>
                    <a:pt x="522257" y="1142991"/>
                  </a:lnTo>
                  <a:lnTo>
                    <a:pt x="472634" y="1136416"/>
                  </a:lnTo>
                  <a:lnTo>
                    <a:pt x="424000" y="1125590"/>
                  </a:lnTo>
                  <a:lnTo>
                    <a:pt x="376617" y="1110623"/>
                  </a:lnTo>
                  <a:lnTo>
                    <a:pt x="330750" y="1091624"/>
                  </a:lnTo>
                  <a:lnTo>
                    <a:pt x="286662" y="1068703"/>
                  </a:lnTo>
                  <a:lnTo>
                    <a:pt x="244617" y="1041968"/>
                  </a:lnTo>
                  <a:lnTo>
                    <a:pt x="204879" y="1011530"/>
                  </a:lnTo>
                  <a:lnTo>
                    <a:pt x="167711" y="977496"/>
                  </a:lnTo>
                  <a:lnTo>
                    <a:pt x="133678" y="940328"/>
                  </a:lnTo>
                  <a:lnTo>
                    <a:pt x="103239" y="900590"/>
                  </a:lnTo>
                  <a:lnTo>
                    <a:pt x="76504" y="858545"/>
                  </a:lnTo>
                  <a:lnTo>
                    <a:pt x="53583" y="814457"/>
                  </a:lnTo>
                  <a:lnTo>
                    <a:pt x="34584" y="768590"/>
                  </a:lnTo>
                  <a:lnTo>
                    <a:pt x="19617" y="721208"/>
                  </a:lnTo>
                  <a:lnTo>
                    <a:pt x="8791" y="672573"/>
                  </a:lnTo>
                  <a:lnTo>
                    <a:pt x="2216" y="622951"/>
                  </a:lnTo>
                  <a:lnTo>
                    <a:pt x="0" y="572604"/>
                  </a:lnTo>
                  <a:lnTo>
                    <a:pt x="2216" y="522257"/>
                  </a:lnTo>
                  <a:lnTo>
                    <a:pt x="8791" y="472634"/>
                  </a:lnTo>
                  <a:lnTo>
                    <a:pt x="19617" y="424000"/>
                  </a:lnTo>
                  <a:lnTo>
                    <a:pt x="34584" y="376617"/>
                  </a:lnTo>
                  <a:lnTo>
                    <a:pt x="53583" y="330750"/>
                  </a:lnTo>
                  <a:lnTo>
                    <a:pt x="76504" y="286663"/>
                  </a:lnTo>
                  <a:lnTo>
                    <a:pt x="103239" y="244618"/>
                  </a:lnTo>
                  <a:lnTo>
                    <a:pt x="133678" y="204880"/>
                  </a:lnTo>
                  <a:lnTo>
                    <a:pt x="167711" y="167712"/>
                  </a:lnTo>
                  <a:lnTo>
                    <a:pt x="204879" y="133678"/>
                  </a:lnTo>
                  <a:lnTo>
                    <a:pt x="244617" y="103239"/>
                  </a:lnTo>
                  <a:lnTo>
                    <a:pt x="286662" y="76504"/>
                  </a:lnTo>
                  <a:lnTo>
                    <a:pt x="330750" y="53583"/>
                  </a:lnTo>
                  <a:lnTo>
                    <a:pt x="376617" y="34584"/>
                  </a:lnTo>
                  <a:lnTo>
                    <a:pt x="424000" y="19617"/>
                  </a:lnTo>
                  <a:lnTo>
                    <a:pt x="472634" y="8791"/>
                  </a:lnTo>
                  <a:lnTo>
                    <a:pt x="522257" y="2216"/>
                  </a:lnTo>
                  <a:lnTo>
                    <a:pt x="572604" y="0"/>
                  </a:lnTo>
                  <a:lnTo>
                    <a:pt x="2551024" y="0"/>
                  </a:lnTo>
                  <a:lnTo>
                    <a:pt x="2601371" y="2216"/>
                  </a:lnTo>
                  <a:lnTo>
                    <a:pt x="2650993" y="8791"/>
                  </a:lnTo>
                  <a:lnTo>
                    <a:pt x="2699628" y="19617"/>
                  </a:lnTo>
                  <a:lnTo>
                    <a:pt x="2747010" y="34584"/>
                  </a:lnTo>
                  <a:lnTo>
                    <a:pt x="2792877" y="53583"/>
                  </a:lnTo>
                  <a:lnTo>
                    <a:pt x="2836965" y="76504"/>
                  </a:lnTo>
                  <a:lnTo>
                    <a:pt x="2879010" y="103239"/>
                  </a:lnTo>
                  <a:lnTo>
                    <a:pt x="2918748" y="133678"/>
                  </a:lnTo>
                  <a:lnTo>
                    <a:pt x="2955916" y="167712"/>
                  </a:lnTo>
                  <a:lnTo>
                    <a:pt x="2989949" y="204880"/>
                  </a:lnTo>
                  <a:lnTo>
                    <a:pt x="3020388" y="244618"/>
                  </a:lnTo>
                  <a:lnTo>
                    <a:pt x="3047123" y="286663"/>
                  </a:lnTo>
                  <a:lnTo>
                    <a:pt x="3070044" y="330750"/>
                  </a:lnTo>
                  <a:lnTo>
                    <a:pt x="3089043" y="376617"/>
                  </a:lnTo>
                  <a:lnTo>
                    <a:pt x="3104010" y="424000"/>
                  </a:lnTo>
                  <a:lnTo>
                    <a:pt x="3114836" y="472634"/>
                  </a:lnTo>
                  <a:lnTo>
                    <a:pt x="3121411" y="522257"/>
                  </a:lnTo>
                  <a:lnTo>
                    <a:pt x="3122481" y="546561"/>
                  </a:lnTo>
                  <a:lnTo>
                    <a:pt x="3122481" y="598647"/>
                  </a:lnTo>
                  <a:lnTo>
                    <a:pt x="3114836" y="672573"/>
                  </a:lnTo>
                  <a:lnTo>
                    <a:pt x="3104010" y="721208"/>
                  </a:lnTo>
                  <a:lnTo>
                    <a:pt x="3089043" y="768590"/>
                  </a:lnTo>
                  <a:lnTo>
                    <a:pt x="3070044" y="814457"/>
                  </a:lnTo>
                  <a:lnTo>
                    <a:pt x="3047123" y="858545"/>
                  </a:lnTo>
                  <a:lnTo>
                    <a:pt x="3020388" y="900590"/>
                  </a:lnTo>
                  <a:lnTo>
                    <a:pt x="2989949" y="940328"/>
                  </a:lnTo>
                  <a:lnTo>
                    <a:pt x="2955916" y="977496"/>
                  </a:lnTo>
                  <a:lnTo>
                    <a:pt x="2918748" y="1011530"/>
                  </a:lnTo>
                  <a:lnTo>
                    <a:pt x="2879010" y="1041968"/>
                  </a:lnTo>
                  <a:lnTo>
                    <a:pt x="2836965" y="1068703"/>
                  </a:lnTo>
                  <a:lnTo>
                    <a:pt x="2792877" y="1091624"/>
                  </a:lnTo>
                  <a:lnTo>
                    <a:pt x="2747010" y="1110623"/>
                  </a:lnTo>
                  <a:lnTo>
                    <a:pt x="2699628" y="1125590"/>
                  </a:lnTo>
                  <a:lnTo>
                    <a:pt x="2650993" y="1136416"/>
                  </a:lnTo>
                  <a:lnTo>
                    <a:pt x="2601371" y="1142991"/>
                  </a:lnTo>
                  <a:lnTo>
                    <a:pt x="2551024" y="1145208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1035" name="Google Shape;1035;p12"/>
          <p:cNvSpPr txBox="1"/>
          <p:nvPr/>
        </p:nvSpPr>
        <p:spPr>
          <a:xfrm>
            <a:off x="1738858" y="7089392"/>
            <a:ext cx="1703705" cy="9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68580" lvl="0" marL="12700" marR="5080" rtl="0" algn="l">
              <a:lnSpc>
                <a:spcPct val="1157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rgbClr val="1B1B1B"/>
                </a:solidFill>
                <a:latin typeface="Trebuchet MS"/>
                <a:ea typeface="Trebuchet MS"/>
                <a:cs typeface="Trebuchet MS"/>
                <a:sym typeface="Trebuchet MS"/>
              </a:rPr>
              <a:t>AI Parcel Scanning</a:t>
            </a:r>
            <a:endParaRPr sz="27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36" name="Google Shape;1036;p12"/>
          <p:cNvSpPr txBox="1"/>
          <p:nvPr/>
        </p:nvSpPr>
        <p:spPr>
          <a:xfrm>
            <a:off x="4316609" y="7112148"/>
            <a:ext cx="8041005" cy="1073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102235" lvl="0" marL="114300" marR="5080" rtl="0" algn="l">
              <a:lnSpc>
                <a:spcPct val="1145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3A011B"/>
                </a:solidFill>
                <a:latin typeface="Lucida Sans"/>
                <a:ea typeface="Lucida Sans"/>
                <a:cs typeface="Lucida Sans"/>
                <a:sym typeface="Lucida Sans"/>
              </a:rPr>
              <a:t>Integrate AI to analyze parcel content and detect prohibited or harmful items</a:t>
            </a:r>
            <a:endParaRPr sz="3000">
              <a:latin typeface="Lucida Sans"/>
              <a:ea typeface="Lucida Sans"/>
              <a:cs typeface="Lucida Sans"/>
              <a:sym typeface="Lucida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040" name="Shape 10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Google Shape;1041;p13"/>
          <p:cNvSpPr/>
          <p:nvPr/>
        </p:nvSpPr>
        <p:spPr>
          <a:xfrm>
            <a:off x="0" y="8011556"/>
            <a:ext cx="3925570" cy="2275840"/>
          </a:xfrm>
          <a:custGeom>
            <a:rect b="b" l="l" r="r" t="t"/>
            <a:pathLst>
              <a:path extrusionOk="0" h="2275840" w="3925570">
                <a:moveTo>
                  <a:pt x="3925535" y="2275443"/>
                </a:moveTo>
                <a:lnTo>
                  <a:pt x="0" y="2275443"/>
                </a:lnTo>
                <a:lnTo>
                  <a:pt x="0" y="0"/>
                </a:lnTo>
                <a:lnTo>
                  <a:pt x="3925535" y="2275443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042" name="Google Shape;1042;p13"/>
          <p:cNvSpPr/>
          <p:nvPr/>
        </p:nvSpPr>
        <p:spPr>
          <a:xfrm>
            <a:off x="0" y="11"/>
            <a:ext cx="18288000" cy="3038475"/>
          </a:xfrm>
          <a:custGeom>
            <a:rect b="b" l="l" r="r" t="t"/>
            <a:pathLst>
              <a:path extrusionOk="0" h="3038475" w="18288000">
                <a:moveTo>
                  <a:pt x="18287988" y="0"/>
                </a:moveTo>
                <a:lnTo>
                  <a:pt x="13046863" y="0"/>
                </a:lnTo>
                <a:lnTo>
                  <a:pt x="0" y="0"/>
                </a:lnTo>
                <a:lnTo>
                  <a:pt x="0" y="1431480"/>
                </a:lnTo>
                <a:lnTo>
                  <a:pt x="15516416" y="1431480"/>
                </a:lnTo>
                <a:lnTo>
                  <a:pt x="18287988" y="3038017"/>
                </a:lnTo>
                <a:lnTo>
                  <a:pt x="18287988" y="1431480"/>
                </a:lnTo>
                <a:lnTo>
                  <a:pt x="18287988" y="0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1043" name="Google Shape;1043;p13"/>
          <p:cNvGrpSpPr/>
          <p:nvPr/>
        </p:nvGrpSpPr>
        <p:grpSpPr>
          <a:xfrm>
            <a:off x="0" y="8217189"/>
            <a:ext cx="1983428" cy="1962403"/>
            <a:chOff x="0" y="8217189"/>
            <a:chExt cx="1983428" cy="1962403"/>
          </a:xfrm>
        </p:grpSpPr>
        <p:pic>
          <p:nvPicPr>
            <p:cNvPr id="1044" name="Google Shape;1044;p1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8341268"/>
              <a:ext cx="1983428" cy="18383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5" name="Google Shape;1045;p1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5002" y="8217189"/>
              <a:ext cx="156829" cy="20757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46" name="Google Shape;1046;p13"/>
          <p:cNvSpPr txBox="1"/>
          <p:nvPr>
            <p:ph type="ctrTitle"/>
          </p:nvPr>
        </p:nvSpPr>
        <p:spPr>
          <a:xfrm>
            <a:off x="9146639" y="1788574"/>
            <a:ext cx="8221980" cy="5730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30850">
            <a:spAutoFit/>
          </a:bodyPr>
          <a:lstStyle/>
          <a:p>
            <a:pPr indent="0" lvl="0" marL="12700" marR="5080" rtl="0" algn="l">
              <a:lnSpc>
                <a:spcPct val="1000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400">
                <a:solidFill>
                  <a:srgbClr val="1B1B1B"/>
                </a:solidFill>
              </a:rPr>
              <a:t>Thank </a:t>
            </a:r>
            <a:r>
              <a:rPr lang="en-US" sz="20400"/>
              <a:t>You</a:t>
            </a:r>
            <a:endParaRPr sz="20400"/>
          </a:p>
        </p:txBody>
      </p:sp>
      <p:sp>
        <p:nvSpPr>
          <p:cNvPr id="1047" name="Google Shape;1047;p13"/>
          <p:cNvSpPr/>
          <p:nvPr/>
        </p:nvSpPr>
        <p:spPr>
          <a:xfrm>
            <a:off x="9527088" y="7622134"/>
            <a:ext cx="6492240" cy="0"/>
          </a:xfrm>
          <a:custGeom>
            <a:rect b="b" l="l" r="r" t="t"/>
            <a:pathLst>
              <a:path extrusionOk="0" h="120000" w="6492240">
                <a:moveTo>
                  <a:pt x="0" y="0"/>
                </a:moveTo>
                <a:lnTo>
                  <a:pt x="6492239" y="0"/>
                </a:lnTo>
              </a:path>
            </a:pathLst>
          </a:custGeom>
          <a:noFill/>
          <a:ln cap="flat" cmpd="sng" w="38075">
            <a:solidFill>
              <a:srgbClr val="1B1B1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048" name="Google Shape;1048;p13"/>
          <p:cNvSpPr txBox="1"/>
          <p:nvPr>
            <p:ph idx="1" type="subTitle"/>
          </p:nvPr>
        </p:nvSpPr>
        <p:spPr>
          <a:xfrm>
            <a:off x="9514388" y="7704985"/>
            <a:ext cx="5835015" cy="1149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5080" rtl="0" algn="l">
              <a:lnSpc>
                <a:spcPct val="1151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1B1B1B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 for your time and attention.</a:t>
            </a:r>
            <a:endParaRPr sz="3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049" name="Google Shape;1049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06530" y="7703478"/>
            <a:ext cx="203613" cy="1174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0" name="Google Shape;1050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845323" y="9274444"/>
            <a:ext cx="203623" cy="1174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1" name="Google Shape;1051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41762" y="7867323"/>
            <a:ext cx="147037" cy="2624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2" name="Google Shape;1052;p1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37375" y="8019412"/>
            <a:ext cx="148295" cy="24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3" name="Google Shape;1053;p1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392888" y="8222623"/>
            <a:ext cx="170973" cy="241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4" name="Google Shape;1054;p1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714473" y="8075899"/>
            <a:ext cx="172201" cy="1956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5" name="Google Shape;1055;p13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5058876" y="7865748"/>
            <a:ext cx="114777" cy="236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6" name="Google Shape;1056;p13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8070317" y="4694124"/>
            <a:ext cx="146599" cy="3990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57" name="Google Shape;1057;p13"/>
          <p:cNvGrpSpPr/>
          <p:nvPr/>
        </p:nvGrpSpPr>
        <p:grpSpPr>
          <a:xfrm>
            <a:off x="5175643" y="3621866"/>
            <a:ext cx="217637" cy="302595"/>
            <a:chOff x="5175643" y="3621866"/>
            <a:chExt cx="217637" cy="302595"/>
          </a:xfrm>
        </p:grpSpPr>
        <p:pic>
          <p:nvPicPr>
            <p:cNvPr id="1058" name="Google Shape;1058;p13"/>
            <p:cNvPicPr preferRelativeResize="0"/>
            <p:nvPr/>
          </p:nvPicPr>
          <p:blipFill rotWithShape="1">
            <a:blip r:embed="rId13">
              <a:alphaModFix/>
            </a:blip>
            <a:srcRect b="0" l="0" r="0" t="0"/>
            <a:stretch/>
          </p:blipFill>
          <p:spPr>
            <a:xfrm>
              <a:off x="5193238" y="3621866"/>
              <a:ext cx="200042" cy="3025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9" name="Google Shape;1059;p13"/>
            <p:cNvPicPr preferRelativeResize="0"/>
            <p:nvPr/>
          </p:nvPicPr>
          <p:blipFill rotWithShape="1">
            <a:blip r:embed="rId14">
              <a:alphaModFix/>
            </a:blip>
            <a:srcRect b="0" l="0" r="0" t="0"/>
            <a:stretch/>
          </p:blipFill>
          <p:spPr>
            <a:xfrm>
              <a:off x="5175643" y="3712643"/>
              <a:ext cx="129966" cy="1816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60" name="Google Shape;1060;p13"/>
          <p:cNvGrpSpPr/>
          <p:nvPr/>
        </p:nvGrpSpPr>
        <p:grpSpPr>
          <a:xfrm>
            <a:off x="7471446" y="4916415"/>
            <a:ext cx="361048" cy="398834"/>
            <a:chOff x="7471446" y="4916415"/>
            <a:chExt cx="361048" cy="398834"/>
          </a:xfrm>
        </p:grpSpPr>
        <p:pic>
          <p:nvPicPr>
            <p:cNvPr id="1061" name="Google Shape;1061;p13"/>
            <p:cNvPicPr preferRelativeResize="0"/>
            <p:nvPr/>
          </p:nvPicPr>
          <p:blipFill rotWithShape="1">
            <a:blip r:embed="rId15">
              <a:alphaModFix/>
            </a:blip>
            <a:srcRect b="0" l="0" r="0" t="0"/>
            <a:stretch/>
          </p:blipFill>
          <p:spPr>
            <a:xfrm>
              <a:off x="7489178" y="4935118"/>
              <a:ext cx="200199" cy="30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62" name="Google Shape;1062;p13"/>
            <p:cNvPicPr preferRelativeResize="0"/>
            <p:nvPr/>
          </p:nvPicPr>
          <p:blipFill rotWithShape="1">
            <a:blip r:embed="rId16">
              <a:alphaModFix/>
            </a:blip>
            <a:srcRect b="0" l="0" r="0" t="0"/>
            <a:stretch/>
          </p:blipFill>
          <p:spPr>
            <a:xfrm>
              <a:off x="7471446" y="5026131"/>
              <a:ext cx="130093" cy="1812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63" name="Google Shape;1063;p13"/>
            <p:cNvPicPr preferRelativeResize="0"/>
            <p:nvPr/>
          </p:nvPicPr>
          <p:blipFill rotWithShape="1">
            <a:blip r:embed="rId17">
              <a:alphaModFix/>
            </a:blip>
            <a:srcRect b="0" l="0" r="0" t="0"/>
            <a:stretch/>
          </p:blipFill>
          <p:spPr>
            <a:xfrm>
              <a:off x="7685914" y="4916415"/>
              <a:ext cx="146580" cy="39883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64" name="Google Shape;1064;p13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7088043" y="5261781"/>
            <a:ext cx="146638" cy="3990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65" name="Google Shape;1065;p13"/>
          <p:cNvGrpSpPr/>
          <p:nvPr/>
        </p:nvGrpSpPr>
        <p:grpSpPr>
          <a:xfrm>
            <a:off x="5724015" y="5064952"/>
            <a:ext cx="217755" cy="302507"/>
            <a:chOff x="5724015" y="5064952"/>
            <a:chExt cx="217755" cy="302507"/>
          </a:xfrm>
        </p:grpSpPr>
        <p:pic>
          <p:nvPicPr>
            <p:cNvPr id="1066" name="Google Shape;1066;p13"/>
            <p:cNvPicPr preferRelativeResize="0"/>
            <p:nvPr/>
          </p:nvPicPr>
          <p:blipFill rotWithShape="1">
            <a:blip r:embed="rId19">
              <a:alphaModFix/>
            </a:blip>
            <a:srcRect b="0" l="0" r="0" t="0"/>
            <a:stretch/>
          </p:blipFill>
          <p:spPr>
            <a:xfrm>
              <a:off x="5741728" y="5064952"/>
              <a:ext cx="200042" cy="3025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67" name="Google Shape;1067;p13"/>
            <p:cNvPicPr preferRelativeResize="0"/>
            <p:nvPr/>
          </p:nvPicPr>
          <p:blipFill rotWithShape="1">
            <a:blip r:embed="rId20">
              <a:alphaModFix/>
            </a:blip>
            <a:srcRect b="0" l="0" r="0" t="0"/>
            <a:stretch/>
          </p:blipFill>
          <p:spPr>
            <a:xfrm>
              <a:off x="5724015" y="5155965"/>
              <a:ext cx="130034" cy="18131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68" name="Google Shape;1068;p13"/>
          <p:cNvGrpSpPr/>
          <p:nvPr/>
        </p:nvGrpSpPr>
        <p:grpSpPr>
          <a:xfrm>
            <a:off x="4958653" y="4627110"/>
            <a:ext cx="217755" cy="302674"/>
            <a:chOff x="4958653" y="4627110"/>
            <a:chExt cx="217755" cy="302674"/>
          </a:xfrm>
        </p:grpSpPr>
        <p:pic>
          <p:nvPicPr>
            <p:cNvPr id="1069" name="Google Shape;1069;p13"/>
            <p:cNvPicPr preferRelativeResize="0"/>
            <p:nvPr/>
          </p:nvPicPr>
          <p:blipFill rotWithShape="1">
            <a:blip r:embed="rId21">
              <a:alphaModFix/>
            </a:blip>
            <a:srcRect b="0" l="0" r="0" t="0"/>
            <a:stretch/>
          </p:blipFill>
          <p:spPr>
            <a:xfrm>
              <a:off x="4976366" y="4627110"/>
              <a:ext cx="200042" cy="3026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0" name="Google Shape;1070;p13"/>
            <p:cNvPicPr preferRelativeResize="0"/>
            <p:nvPr/>
          </p:nvPicPr>
          <p:blipFill rotWithShape="1">
            <a:blip r:embed="rId22">
              <a:alphaModFix/>
            </a:blip>
            <a:srcRect b="0" l="0" r="0" t="0"/>
            <a:stretch/>
          </p:blipFill>
          <p:spPr>
            <a:xfrm>
              <a:off x="4958653" y="4718024"/>
              <a:ext cx="130084" cy="18153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71" name="Google Shape;1071;p13"/>
          <p:cNvGrpSpPr/>
          <p:nvPr/>
        </p:nvGrpSpPr>
        <p:grpSpPr>
          <a:xfrm>
            <a:off x="4193457" y="4189444"/>
            <a:ext cx="217589" cy="302674"/>
            <a:chOff x="4193457" y="4189444"/>
            <a:chExt cx="217589" cy="302674"/>
          </a:xfrm>
        </p:grpSpPr>
        <p:pic>
          <p:nvPicPr>
            <p:cNvPr id="1072" name="Google Shape;1072;p13"/>
            <p:cNvPicPr preferRelativeResize="0"/>
            <p:nvPr/>
          </p:nvPicPr>
          <p:blipFill rotWithShape="1">
            <a:blip r:embed="rId23">
              <a:alphaModFix/>
            </a:blip>
            <a:srcRect b="0" l="0" r="0" t="0"/>
            <a:stretch/>
          </p:blipFill>
          <p:spPr>
            <a:xfrm>
              <a:off x="4211004" y="4189444"/>
              <a:ext cx="200042" cy="3026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3" name="Google Shape;1073;p13"/>
            <p:cNvPicPr preferRelativeResize="0"/>
            <p:nvPr/>
          </p:nvPicPr>
          <p:blipFill rotWithShape="1">
            <a:blip r:embed="rId24">
              <a:alphaModFix/>
            </a:blip>
            <a:srcRect b="0" l="0" r="0" t="0"/>
            <a:stretch/>
          </p:blipFill>
          <p:spPr>
            <a:xfrm>
              <a:off x="4193457" y="4280250"/>
              <a:ext cx="129917" cy="18169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74" name="Google Shape;1074;p13"/>
          <p:cNvGrpSpPr/>
          <p:nvPr/>
        </p:nvGrpSpPr>
        <p:grpSpPr>
          <a:xfrm>
            <a:off x="6489152" y="5483944"/>
            <a:ext cx="361106" cy="398961"/>
            <a:chOff x="6489152" y="5483944"/>
            <a:chExt cx="361106" cy="398961"/>
          </a:xfrm>
        </p:grpSpPr>
        <p:pic>
          <p:nvPicPr>
            <p:cNvPr id="1075" name="Google Shape;1075;p13"/>
            <p:cNvPicPr preferRelativeResize="0"/>
            <p:nvPr/>
          </p:nvPicPr>
          <p:blipFill rotWithShape="1">
            <a:blip r:embed="rId25">
              <a:alphaModFix/>
            </a:blip>
            <a:srcRect b="0" l="0" r="0" t="0"/>
            <a:stretch/>
          </p:blipFill>
          <p:spPr>
            <a:xfrm>
              <a:off x="6506914" y="5502726"/>
              <a:ext cx="200170" cy="30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6" name="Google Shape;1076;p13"/>
            <p:cNvPicPr preferRelativeResize="0"/>
            <p:nvPr/>
          </p:nvPicPr>
          <p:blipFill rotWithShape="1">
            <a:blip r:embed="rId26">
              <a:alphaModFix/>
            </a:blip>
            <a:srcRect b="0" l="0" r="0" t="0"/>
            <a:stretch/>
          </p:blipFill>
          <p:spPr>
            <a:xfrm>
              <a:off x="6489152" y="5593739"/>
              <a:ext cx="130084" cy="1811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7" name="Google Shape;1077;p13"/>
            <p:cNvPicPr preferRelativeResize="0"/>
            <p:nvPr/>
          </p:nvPicPr>
          <p:blipFill rotWithShape="1">
            <a:blip r:embed="rId27">
              <a:alphaModFix/>
            </a:blip>
            <a:srcRect b="0" l="0" r="0" t="0"/>
            <a:stretch/>
          </p:blipFill>
          <p:spPr>
            <a:xfrm>
              <a:off x="6703620" y="5483944"/>
              <a:ext cx="146638" cy="39896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78" name="Google Shape;1078;p13"/>
          <p:cNvPicPr preferRelativeResize="0"/>
          <p:nvPr/>
        </p:nvPicPr>
        <p:blipFill rotWithShape="1">
          <a:blip r:embed="rId28">
            <a:alphaModFix/>
          </a:blip>
          <a:srcRect b="0" l="0" r="0" t="0"/>
          <a:stretch/>
        </p:blipFill>
        <p:spPr>
          <a:xfrm>
            <a:off x="4353678" y="1459019"/>
            <a:ext cx="155500" cy="89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9" name="Google Shape;1079;p13"/>
          <p:cNvPicPr preferRelativeResize="0"/>
          <p:nvPr/>
        </p:nvPicPr>
        <p:blipFill rotWithShape="1">
          <a:blip r:embed="rId29">
            <a:alphaModFix/>
          </a:blip>
          <a:srcRect b="0" l="0" r="0" t="0"/>
          <a:stretch/>
        </p:blipFill>
        <p:spPr>
          <a:xfrm>
            <a:off x="4978839" y="2513183"/>
            <a:ext cx="155441" cy="900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0" name="Google Shape;1080;p13"/>
          <p:cNvPicPr preferRelativeResize="0"/>
          <p:nvPr/>
        </p:nvPicPr>
        <p:blipFill rotWithShape="1">
          <a:blip r:embed="rId30">
            <a:alphaModFix/>
          </a:blip>
          <a:srcRect b="0" l="0" r="0" t="0"/>
          <a:stretch/>
        </p:blipFill>
        <p:spPr>
          <a:xfrm>
            <a:off x="4171240" y="1641879"/>
            <a:ext cx="189316" cy="239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1" name="Google Shape;1081;p13"/>
          <p:cNvPicPr preferRelativeResize="0"/>
          <p:nvPr/>
        </p:nvPicPr>
        <p:blipFill rotWithShape="1">
          <a:blip r:embed="rId31">
            <a:alphaModFix/>
          </a:blip>
          <a:srcRect b="0" l="0" r="0" t="0"/>
          <a:stretch/>
        </p:blipFill>
        <p:spPr>
          <a:xfrm>
            <a:off x="4924562" y="1132199"/>
            <a:ext cx="155490" cy="89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2" name="Google Shape;1082;p13"/>
          <p:cNvPicPr preferRelativeResize="0"/>
          <p:nvPr/>
        </p:nvPicPr>
        <p:blipFill rotWithShape="1">
          <a:blip r:embed="rId32">
            <a:alphaModFix/>
          </a:blip>
          <a:srcRect b="0" l="0" r="0" t="0"/>
          <a:stretch/>
        </p:blipFill>
        <p:spPr>
          <a:xfrm>
            <a:off x="5640083" y="1617616"/>
            <a:ext cx="183919" cy="277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3" name="Google Shape;1083;p13"/>
          <p:cNvPicPr preferRelativeResize="0"/>
          <p:nvPr/>
        </p:nvPicPr>
        <p:blipFill rotWithShape="1">
          <a:blip r:embed="rId33">
            <a:alphaModFix/>
          </a:blip>
          <a:srcRect b="0" l="0" r="0" t="0"/>
          <a:stretch/>
        </p:blipFill>
        <p:spPr>
          <a:xfrm>
            <a:off x="4726757" y="1321169"/>
            <a:ext cx="189208" cy="239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4" name="Google Shape;1084;p13"/>
          <p:cNvPicPr preferRelativeResize="0"/>
          <p:nvPr/>
        </p:nvPicPr>
        <p:blipFill rotWithShape="1">
          <a:blip r:embed="rId34">
            <a:alphaModFix/>
          </a:blip>
          <a:srcRect b="0" l="0" r="0" t="0"/>
          <a:stretch/>
        </p:blipFill>
        <p:spPr>
          <a:xfrm>
            <a:off x="4783850" y="2710572"/>
            <a:ext cx="189159" cy="239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5" name="Google Shape;1085;p13"/>
          <p:cNvPicPr preferRelativeResize="0"/>
          <p:nvPr/>
        </p:nvPicPr>
        <p:blipFill rotWithShape="1">
          <a:blip r:embed="rId35">
            <a:alphaModFix/>
          </a:blip>
          <a:srcRect b="0" l="0" r="0" t="0"/>
          <a:stretch/>
        </p:blipFill>
        <p:spPr>
          <a:xfrm>
            <a:off x="6011739" y="3828046"/>
            <a:ext cx="132213" cy="161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6" name="Google Shape;1086;p13"/>
          <p:cNvPicPr preferRelativeResize="0"/>
          <p:nvPr/>
        </p:nvPicPr>
        <p:blipFill rotWithShape="1">
          <a:blip r:embed="rId36">
            <a:alphaModFix/>
          </a:blip>
          <a:srcRect b="0" l="0" r="0" t="0"/>
          <a:stretch/>
        </p:blipFill>
        <p:spPr>
          <a:xfrm>
            <a:off x="6411382" y="4059030"/>
            <a:ext cx="132233" cy="161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7" name="Google Shape;1087;p13"/>
          <p:cNvPicPr preferRelativeResize="0"/>
          <p:nvPr/>
        </p:nvPicPr>
        <p:blipFill rotWithShape="1">
          <a:blip r:embed="rId37">
            <a:alphaModFix/>
          </a:blip>
          <a:srcRect b="0" l="0" r="0" t="0"/>
          <a:stretch/>
        </p:blipFill>
        <p:spPr>
          <a:xfrm>
            <a:off x="7632166" y="3815453"/>
            <a:ext cx="132223" cy="161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8" name="Google Shape;1088;p13"/>
          <p:cNvPicPr preferRelativeResize="0"/>
          <p:nvPr/>
        </p:nvPicPr>
        <p:blipFill rotWithShape="1">
          <a:blip r:embed="rId38">
            <a:alphaModFix/>
          </a:blip>
          <a:srcRect b="0" l="0" r="0" t="0"/>
          <a:stretch/>
        </p:blipFill>
        <p:spPr>
          <a:xfrm>
            <a:off x="7222632" y="4052085"/>
            <a:ext cx="132233" cy="161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9" name="Google Shape;1089;p13"/>
          <p:cNvPicPr preferRelativeResize="0"/>
          <p:nvPr/>
        </p:nvPicPr>
        <p:blipFill rotWithShape="1">
          <a:blip r:embed="rId39">
            <a:alphaModFix/>
          </a:blip>
          <a:srcRect b="0" l="0" r="0" t="0"/>
          <a:stretch/>
        </p:blipFill>
        <p:spPr>
          <a:xfrm>
            <a:off x="6811045" y="4290015"/>
            <a:ext cx="132292" cy="161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0" name="Google Shape;1090;p13"/>
          <p:cNvPicPr preferRelativeResize="0"/>
          <p:nvPr/>
        </p:nvPicPr>
        <p:blipFill rotWithShape="1">
          <a:blip r:embed="rId40">
            <a:alphaModFix/>
          </a:blip>
          <a:srcRect b="0" l="0" r="0" t="0"/>
          <a:stretch/>
        </p:blipFill>
        <p:spPr>
          <a:xfrm>
            <a:off x="6832821" y="2909061"/>
            <a:ext cx="132213" cy="161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1" name="Google Shape;1091;p13"/>
          <p:cNvPicPr preferRelativeResize="0"/>
          <p:nvPr/>
        </p:nvPicPr>
        <p:blipFill rotWithShape="1">
          <a:blip r:embed="rId41">
            <a:alphaModFix/>
          </a:blip>
          <a:srcRect b="0" l="0" r="0" t="0"/>
          <a:stretch/>
        </p:blipFill>
        <p:spPr>
          <a:xfrm>
            <a:off x="6423315" y="3145742"/>
            <a:ext cx="132233" cy="161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2" name="Google Shape;1092;p13"/>
          <p:cNvPicPr preferRelativeResize="0"/>
          <p:nvPr/>
        </p:nvPicPr>
        <p:blipFill rotWithShape="1">
          <a:blip r:embed="rId42">
            <a:alphaModFix/>
          </a:blip>
          <a:srcRect b="0" l="0" r="0" t="0"/>
          <a:stretch/>
        </p:blipFill>
        <p:spPr>
          <a:xfrm>
            <a:off x="6011739" y="3383612"/>
            <a:ext cx="132213" cy="161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3" name="Google Shape;1093;p13"/>
          <p:cNvPicPr preferRelativeResize="0"/>
          <p:nvPr/>
        </p:nvPicPr>
        <p:blipFill rotWithShape="1">
          <a:blip r:embed="rId43">
            <a:alphaModFix/>
          </a:blip>
          <a:srcRect b="0" l="0" r="0" t="0"/>
          <a:stretch/>
        </p:blipFill>
        <p:spPr>
          <a:xfrm>
            <a:off x="7232435" y="3140094"/>
            <a:ext cx="132301" cy="1611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94" name="Google Shape;1094;p13"/>
          <p:cNvGrpSpPr/>
          <p:nvPr/>
        </p:nvGrpSpPr>
        <p:grpSpPr>
          <a:xfrm>
            <a:off x="6822978" y="3353544"/>
            <a:ext cx="142056" cy="184274"/>
            <a:chOff x="6822978" y="3353544"/>
            <a:chExt cx="142056" cy="184274"/>
          </a:xfrm>
        </p:grpSpPr>
        <p:pic>
          <p:nvPicPr>
            <p:cNvPr id="1095" name="Google Shape;1095;p13"/>
            <p:cNvPicPr preferRelativeResize="0"/>
            <p:nvPr/>
          </p:nvPicPr>
          <p:blipFill rotWithShape="1">
            <a:blip r:embed="rId44">
              <a:alphaModFix/>
            </a:blip>
            <a:srcRect b="0" l="0" r="0" t="0"/>
            <a:stretch/>
          </p:blipFill>
          <p:spPr>
            <a:xfrm>
              <a:off x="6832821" y="3353544"/>
              <a:ext cx="132213" cy="1611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96" name="Google Shape;1096;p13"/>
            <p:cNvPicPr preferRelativeResize="0"/>
            <p:nvPr/>
          </p:nvPicPr>
          <p:blipFill rotWithShape="1">
            <a:blip r:embed="rId45">
              <a:alphaModFix/>
            </a:blip>
            <a:srcRect b="0" l="0" r="0" t="0"/>
            <a:stretch/>
          </p:blipFill>
          <p:spPr>
            <a:xfrm>
              <a:off x="6822978" y="3376727"/>
              <a:ext cx="132213" cy="16109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97" name="Google Shape;1097;p13"/>
          <p:cNvGrpSpPr/>
          <p:nvPr/>
        </p:nvGrpSpPr>
        <p:grpSpPr>
          <a:xfrm>
            <a:off x="6411382" y="3590127"/>
            <a:ext cx="144166" cy="185561"/>
            <a:chOff x="6411382" y="3590127"/>
            <a:chExt cx="144166" cy="185561"/>
          </a:xfrm>
        </p:grpSpPr>
        <p:pic>
          <p:nvPicPr>
            <p:cNvPr id="1098" name="Google Shape;1098;p13"/>
            <p:cNvPicPr preferRelativeResize="0"/>
            <p:nvPr/>
          </p:nvPicPr>
          <p:blipFill rotWithShape="1">
            <a:blip r:embed="rId46">
              <a:alphaModFix/>
            </a:blip>
            <a:srcRect b="0" l="0" r="0" t="0"/>
            <a:stretch/>
          </p:blipFill>
          <p:spPr>
            <a:xfrm>
              <a:off x="6423315" y="3590127"/>
              <a:ext cx="132233" cy="1611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99" name="Google Shape;1099;p13"/>
            <p:cNvPicPr preferRelativeResize="0"/>
            <p:nvPr/>
          </p:nvPicPr>
          <p:blipFill rotWithShape="1">
            <a:blip r:embed="rId47">
              <a:alphaModFix/>
            </a:blip>
            <a:srcRect b="0" l="0" r="0" t="0"/>
            <a:stretch/>
          </p:blipFill>
          <p:spPr>
            <a:xfrm>
              <a:off x="6411382" y="3614597"/>
              <a:ext cx="132233" cy="16109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00" name="Google Shape;1100;p13"/>
          <p:cNvPicPr preferRelativeResize="0"/>
          <p:nvPr/>
        </p:nvPicPr>
        <p:blipFill rotWithShape="1">
          <a:blip r:embed="rId48">
            <a:alphaModFix/>
          </a:blip>
          <a:srcRect b="0" l="0" r="0" t="0"/>
          <a:stretch/>
        </p:blipFill>
        <p:spPr>
          <a:xfrm>
            <a:off x="7632166" y="3371068"/>
            <a:ext cx="132223" cy="1611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01" name="Google Shape;1101;p13"/>
          <p:cNvGrpSpPr/>
          <p:nvPr/>
        </p:nvGrpSpPr>
        <p:grpSpPr>
          <a:xfrm>
            <a:off x="7222632" y="3584478"/>
            <a:ext cx="142104" cy="184451"/>
            <a:chOff x="7222632" y="3584478"/>
            <a:chExt cx="142104" cy="184451"/>
          </a:xfrm>
        </p:grpSpPr>
        <p:pic>
          <p:nvPicPr>
            <p:cNvPr id="1102" name="Google Shape;1102;p13"/>
            <p:cNvPicPr preferRelativeResize="0"/>
            <p:nvPr/>
          </p:nvPicPr>
          <p:blipFill rotWithShape="1">
            <a:blip r:embed="rId49">
              <a:alphaModFix/>
            </a:blip>
            <a:srcRect b="0" l="0" r="0" t="0"/>
            <a:stretch/>
          </p:blipFill>
          <p:spPr>
            <a:xfrm>
              <a:off x="7232435" y="3584478"/>
              <a:ext cx="132301" cy="1611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3" name="Google Shape;1103;p13"/>
            <p:cNvPicPr preferRelativeResize="0"/>
            <p:nvPr/>
          </p:nvPicPr>
          <p:blipFill rotWithShape="1">
            <a:blip r:embed="rId50">
              <a:alphaModFix/>
            </a:blip>
            <a:srcRect b="0" l="0" r="0" t="0"/>
            <a:stretch/>
          </p:blipFill>
          <p:spPr>
            <a:xfrm>
              <a:off x="7222632" y="3607740"/>
              <a:ext cx="132233" cy="16118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04" name="Google Shape;1104;p13"/>
          <p:cNvGrpSpPr/>
          <p:nvPr/>
        </p:nvGrpSpPr>
        <p:grpSpPr>
          <a:xfrm>
            <a:off x="6811045" y="3821209"/>
            <a:ext cx="144146" cy="185512"/>
            <a:chOff x="6811045" y="3821209"/>
            <a:chExt cx="144146" cy="185512"/>
          </a:xfrm>
        </p:grpSpPr>
        <p:pic>
          <p:nvPicPr>
            <p:cNvPr id="1105" name="Google Shape;1105;p13"/>
            <p:cNvPicPr preferRelativeResize="0"/>
            <p:nvPr/>
          </p:nvPicPr>
          <p:blipFill rotWithShape="1">
            <a:blip r:embed="rId51">
              <a:alphaModFix/>
            </a:blip>
            <a:srcRect b="0" l="0" r="0" t="0"/>
            <a:stretch/>
          </p:blipFill>
          <p:spPr>
            <a:xfrm>
              <a:off x="6822978" y="3821209"/>
              <a:ext cx="132213" cy="1609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6" name="Google Shape;1106;p13"/>
            <p:cNvPicPr preferRelativeResize="0"/>
            <p:nvPr/>
          </p:nvPicPr>
          <p:blipFill rotWithShape="1">
            <a:blip r:embed="rId52">
              <a:alphaModFix/>
            </a:blip>
            <a:srcRect b="0" l="0" r="0" t="0"/>
            <a:stretch/>
          </p:blipFill>
          <p:spPr>
            <a:xfrm>
              <a:off x="6811045" y="3845600"/>
              <a:ext cx="132292" cy="16112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07" name="Google Shape;1107;p13"/>
          <p:cNvGrpSpPr/>
          <p:nvPr/>
        </p:nvGrpSpPr>
        <p:grpSpPr>
          <a:xfrm>
            <a:off x="0" y="374842"/>
            <a:ext cx="18288000" cy="9912666"/>
            <a:chOff x="0" y="374842"/>
            <a:chExt cx="18288000" cy="9912666"/>
          </a:xfrm>
        </p:grpSpPr>
        <p:sp>
          <p:nvSpPr>
            <p:cNvPr id="1108" name="Google Shape;1108;p13"/>
            <p:cNvSpPr/>
            <p:nvPr/>
          </p:nvSpPr>
          <p:spPr>
            <a:xfrm>
              <a:off x="0" y="695044"/>
              <a:ext cx="18288000" cy="38100"/>
            </a:xfrm>
            <a:custGeom>
              <a:rect b="b" l="l" r="r" t="t"/>
              <a:pathLst>
                <a:path extrusionOk="0" h="38100" w="18288000">
                  <a:moveTo>
                    <a:pt x="11524298" y="0"/>
                  </a:moveTo>
                  <a:lnTo>
                    <a:pt x="0" y="0"/>
                  </a:lnTo>
                  <a:lnTo>
                    <a:pt x="0" y="38100"/>
                  </a:lnTo>
                  <a:lnTo>
                    <a:pt x="11524298" y="38100"/>
                  </a:lnTo>
                  <a:lnTo>
                    <a:pt x="11524298" y="0"/>
                  </a:lnTo>
                  <a:close/>
                </a:path>
                <a:path extrusionOk="0" h="38100" w="18288000">
                  <a:moveTo>
                    <a:pt x="18287988" y="0"/>
                  </a:moveTo>
                  <a:lnTo>
                    <a:pt x="11694185" y="0"/>
                  </a:lnTo>
                  <a:lnTo>
                    <a:pt x="11694185" y="38100"/>
                  </a:lnTo>
                  <a:lnTo>
                    <a:pt x="18287988" y="38100"/>
                  </a:lnTo>
                  <a:lnTo>
                    <a:pt x="18287988" y="0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109" name="Google Shape;1109;p13"/>
            <p:cNvPicPr preferRelativeResize="0"/>
            <p:nvPr/>
          </p:nvPicPr>
          <p:blipFill rotWithShape="1">
            <a:blip r:embed="rId53">
              <a:alphaModFix/>
            </a:blip>
            <a:srcRect b="0" l="0" r="0" t="0"/>
            <a:stretch/>
          </p:blipFill>
          <p:spPr>
            <a:xfrm>
              <a:off x="0" y="374842"/>
              <a:ext cx="2778294" cy="38766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10" name="Google Shape;1110;p13"/>
            <p:cNvSpPr/>
            <p:nvPr/>
          </p:nvSpPr>
          <p:spPr>
            <a:xfrm>
              <a:off x="4444461" y="714084"/>
              <a:ext cx="342900" cy="0"/>
            </a:xfrm>
            <a:custGeom>
              <a:rect b="b" l="l" r="r" t="t"/>
              <a:pathLst>
                <a:path extrusionOk="0" h="120000" w="342900">
                  <a:moveTo>
                    <a:pt x="0" y="0"/>
                  </a:moveTo>
                  <a:lnTo>
                    <a:pt x="342899" y="0"/>
                  </a:lnTo>
                </a:path>
              </a:pathLst>
            </a:custGeom>
            <a:noFill/>
            <a:ln cap="flat" cmpd="sng" w="38075">
              <a:solidFill>
                <a:srgbClr val="FDFDF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11" name="Google Shape;1111;p13"/>
            <p:cNvSpPr/>
            <p:nvPr/>
          </p:nvSpPr>
          <p:spPr>
            <a:xfrm>
              <a:off x="11524311" y="714084"/>
              <a:ext cx="340360" cy="0"/>
            </a:xfrm>
            <a:custGeom>
              <a:rect b="b" l="l" r="r" t="t"/>
              <a:pathLst>
                <a:path extrusionOk="0" h="120000" w="340359">
                  <a:moveTo>
                    <a:pt x="0" y="0"/>
                  </a:moveTo>
                  <a:lnTo>
                    <a:pt x="339756" y="0"/>
                  </a:lnTo>
                </a:path>
              </a:pathLst>
            </a:custGeom>
            <a:noFill/>
            <a:ln cap="flat" cmpd="sng" w="38075">
              <a:solidFill>
                <a:srgbClr val="FDFDF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12" name="Google Shape;1112;p13"/>
            <p:cNvSpPr/>
            <p:nvPr/>
          </p:nvSpPr>
          <p:spPr>
            <a:xfrm>
              <a:off x="7875582" y="714084"/>
              <a:ext cx="342900" cy="0"/>
            </a:xfrm>
            <a:custGeom>
              <a:rect b="b" l="l" r="r" t="t"/>
              <a:pathLst>
                <a:path extrusionOk="0" h="120000" w="342900">
                  <a:moveTo>
                    <a:pt x="0" y="0"/>
                  </a:moveTo>
                  <a:lnTo>
                    <a:pt x="342899" y="0"/>
                  </a:lnTo>
                </a:path>
              </a:pathLst>
            </a:custGeom>
            <a:noFill/>
            <a:ln cap="flat" cmpd="sng" w="38075">
              <a:solidFill>
                <a:srgbClr val="FDFDF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13" name="Google Shape;1113;p13"/>
            <p:cNvSpPr/>
            <p:nvPr/>
          </p:nvSpPr>
          <p:spPr>
            <a:xfrm>
              <a:off x="0" y="3965448"/>
              <a:ext cx="10906125" cy="6322060"/>
            </a:xfrm>
            <a:custGeom>
              <a:rect b="b" l="l" r="r" t="t"/>
              <a:pathLst>
                <a:path extrusionOk="0" h="6322059" w="10906125">
                  <a:moveTo>
                    <a:pt x="10905776" y="6321551"/>
                  </a:moveTo>
                  <a:lnTo>
                    <a:pt x="0" y="6321551"/>
                  </a:lnTo>
                  <a:lnTo>
                    <a:pt x="0" y="0"/>
                  </a:lnTo>
                  <a:lnTo>
                    <a:pt x="10905776" y="6321551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14" name="Google Shape;1114;p13"/>
            <p:cNvSpPr/>
            <p:nvPr/>
          </p:nvSpPr>
          <p:spPr>
            <a:xfrm>
              <a:off x="0" y="6816762"/>
              <a:ext cx="5599430" cy="3317875"/>
            </a:xfrm>
            <a:custGeom>
              <a:rect b="b" l="l" r="r" t="t"/>
              <a:pathLst>
                <a:path extrusionOk="0" h="3317875" w="5599430">
                  <a:moveTo>
                    <a:pt x="5598947" y="1628686"/>
                  </a:moveTo>
                  <a:lnTo>
                    <a:pt x="2775102" y="0"/>
                  </a:lnTo>
                  <a:lnTo>
                    <a:pt x="0" y="1600847"/>
                  </a:lnTo>
                  <a:lnTo>
                    <a:pt x="0" y="1601876"/>
                  </a:lnTo>
                  <a:lnTo>
                    <a:pt x="0" y="1656511"/>
                  </a:lnTo>
                  <a:lnTo>
                    <a:pt x="0" y="1717116"/>
                  </a:lnTo>
                  <a:lnTo>
                    <a:pt x="2775572" y="3317837"/>
                  </a:lnTo>
                  <a:lnTo>
                    <a:pt x="5598947" y="1689290"/>
                  </a:lnTo>
                  <a:lnTo>
                    <a:pt x="5598947" y="1628686"/>
                  </a:lnTo>
                  <a:close/>
                </a:path>
              </a:pathLst>
            </a:custGeom>
            <a:solidFill>
              <a:srgbClr val="B86B4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15" name="Google Shape;1115;p13"/>
            <p:cNvSpPr/>
            <p:nvPr/>
          </p:nvSpPr>
          <p:spPr>
            <a:xfrm>
              <a:off x="158097" y="6996378"/>
              <a:ext cx="5374640" cy="3014345"/>
            </a:xfrm>
            <a:custGeom>
              <a:rect b="b" l="l" r="r" t="t"/>
              <a:pathLst>
                <a:path extrusionOk="0" h="3014345" w="5374640">
                  <a:moveTo>
                    <a:pt x="2617465" y="3013733"/>
                  </a:moveTo>
                  <a:lnTo>
                    <a:pt x="0" y="1509663"/>
                  </a:lnTo>
                  <a:lnTo>
                    <a:pt x="0" y="1045369"/>
                  </a:lnTo>
                  <a:lnTo>
                    <a:pt x="2617026" y="0"/>
                  </a:lnTo>
                  <a:lnTo>
                    <a:pt x="5374442" y="1105435"/>
                  </a:lnTo>
                  <a:lnTo>
                    <a:pt x="5374442" y="1409394"/>
                  </a:lnTo>
                  <a:lnTo>
                    <a:pt x="2617465" y="3013733"/>
                  </a:lnTo>
                  <a:close/>
                </a:path>
              </a:pathLst>
            </a:custGeom>
            <a:solidFill>
              <a:srgbClr val="66321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16" name="Google Shape;1116;p13"/>
            <p:cNvSpPr/>
            <p:nvPr/>
          </p:nvSpPr>
          <p:spPr>
            <a:xfrm>
              <a:off x="0" y="8126488"/>
              <a:ext cx="2775585" cy="2008505"/>
            </a:xfrm>
            <a:custGeom>
              <a:rect b="b" l="l" r="r" t="t"/>
              <a:pathLst>
                <a:path extrusionOk="0" h="2008504" w="2775585">
                  <a:moveTo>
                    <a:pt x="399948" y="238594"/>
                  </a:moveTo>
                  <a:lnTo>
                    <a:pt x="0" y="0"/>
                  </a:lnTo>
                  <a:lnTo>
                    <a:pt x="0" y="407390"/>
                  </a:lnTo>
                  <a:lnTo>
                    <a:pt x="399948" y="638060"/>
                  </a:lnTo>
                  <a:lnTo>
                    <a:pt x="399948" y="238594"/>
                  </a:lnTo>
                  <a:close/>
                </a:path>
                <a:path extrusionOk="0" h="2008504" w="2775585">
                  <a:moveTo>
                    <a:pt x="1515770" y="889749"/>
                  </a:moveTo>
                  <a:lnTo>
                    <a:pt x="1067562" y="631240"/>
                  </a:lnTo>
                  <a:lnTo>
                    <a:pt x="1067562" y="1023124"/>
                  </a:lnTo>
                  <a:lnTo>
                    <a:pt x="1515770" y="1281620"/>
                  </a:lnTo>
                  <a:lnTo>
                    <a:pt x="1515770" y="889749"/>
                  </a:lnTo>
                  <a:close/>
                </a:path>
                <a:path extrusionOk="0" h="2008504" w="2775585">
                  <a:moveTo>
                    <a:pt x="2775572" y="2008212"/>
                  </a:moveTo>
                  <a:lnTo>
                    <a:pt x="2775343" y="1602079"/>
                  </a:lnTo>
                  <a:lnTo>
                    <a:pt x="2327135" y="1334706"/>
                  </a:lnTo>
                  <a:lnTo>
                    <a:pt x="2327135" y="1749590"/>
                  </a:lnTo>
                  <a:lnTo>
                    <a:pt x="2775572" y="2008212"/>
                  </a:lnTo>
                  <a:close/>
                </a:path>
              </a:pathLst>
            </a:custGeom>
            <a:solidFill>
              <a:srgbClr val="E3985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17" name="Google Shape;1117;p13"/>
            <p:cNvSpPr/>
            <p:nvPr/>
          </p:nvSpPr>
          <p:spPr>
            <a:xfrm>
              <a:off x="0" y="8065180"/>
              <a:ext cx="5599430" cy="1677670"/>
            </a:xfrm>
            <a:custGeom>
              <a:rect b="b" l="l" r="r" t="t"/>
              <a:pathLst>
                <a:path extrusionOk="0" h="1677670" w="5599430">
                  <a:moveTo>
                    <a:pt x="609571" y="428394"/>
                  </a:moveTo>
                  <a:lnTo>
                    <a:pt x="0" y="76817"/>
                  </a:lnTo>
                  <a:lnTo>
                    <a:pt x="0" y="27919"/>
                  </a:lnTo>
                  <a:lnTo>
                    <a:pt x="609531" y="380616"/>
                  </a:lnTo>
                  <a:lnTo>
                    <a:pt x="609571" y="428394"/>
                  </a:lnTo>
                  <a:close/>
                </a:path>
                <a:path extrusionOk="0" h="1677670" w="5599430">
                  <a:moveTo>
                    <a:pt x="2860487" y="1628688"/>
                  </a:moveTo>
                  <a:lnTo>
                    <a:pt x="2775582" y="1628688"/>
                  </a:lnTo>
                  <a:lnTo>
                    <a:pt x="5598956" y="0"/>
                  </a:lnTo>
                  <a:lnTo>
                    <a:pt x="5598956" y="48988"/>
                  </a:lnTo>
                  <a:lnTo>
                    <a:pt x="2860487" y="1628688"/>
                  </a:lnTo>
                  <a:close/>
                </a:path>
                <a:path extrusionOk="0" h="1677670" w="5599430">
                  <a:moveTo>
                    <a:pt x="2775582" y="1677666"/>
                  </a:moveTo>
                  <a:lnTo>
                    <a:pt x="2116938" y="1297782"/>
                  </a:lnTo>
                  <a:lnTo>
                    <a:pt x="2117171" y="1248939"/>
                  </a:lnTo>
                  <a:lnTo>
                    <a:pt x="2775582" y="1628688"/>
                  </a:lnTo>
                  <a:lnTo>
                    <a:pt x="2860487" y="1628688"/>
                  </a:lnTo>
                  <a:lnTo>
                    <a:pt x="2775582" y="1677666"/>
                  </a:lnTo>
                  <a:close/>
                </a:path>
                <a:path extrusionOk="0" h="1677670" w="5599430">
                  <a:moveTo>
                    <a:pt x="1321224" y="838849"/>
                  </a:moveTo>
                  <a:lnTo>
                    <a:pt x="665686" y="460754"/>
                  </a:lnTo>
                  <a:lnTo>
                    <a:pt x="666186" y="413391"/>
                  </a:lnTo>
                  <a:lnTo>
                    <a:pt x="1323859" y="793938"/>
                  </a:lnTo>
                  <a:lnTo>
                    <a:pt x="1321224" y="838849"/>
                  </a:lnTo>
                  <a:close/>
                </a:path>
                <a:path extrusionOk="0" h="1677670" w="5599430">
                  <a:moveTo>
                    <a:pt x="2048837" y="1258508"/>
                  </a:moveTo>
                  <a:lnTo>
                    <a:pt x="1391624" y="879450"/>
                  </a:lnTo>
                  <a:lnTo>
                    <a:pt x="1391045" y="830133"/>
                  </a:lnTo>
                  <a:lnTo>
                    <a:pt x="2049516" y="1209902"/>
                  </a:lnTo>
                  <a:lnTo>
                    <a:pt x="2048837" y="1258508"/>
                  </a:lnTo>
                  <a:close/>
                </a:path>
              </a:pathLst>
            </a:custGeom>
            <a:solidFill>
              <a:srgbClr val="B86B4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18" name="Google Shape;1118;p13"/>
            <p:cNvSpPr/>
            <p:nvPr/>
          </p:nvSpPr>
          <p:spPr>
            <a:xfrm>
              <a:off x="0" y="6436491"/>
              <a:ext cx="5599430" cy="3257550"/>
            </a:xfrm>
            <a:custGeom>
              <a:rect b="b" l="l" r="r" t="t"/>
              <a:pathLst>
                <a:path extrusionOk="0" h="3257550" w="5599430">
                  <a:moveTo>
                    <a:pt x="2775582" y="3257377"/>
                  </a:moveTo>
                  <a:lnTo>
                    <a:pt x="0" y="1656518"/>
                  </a:lnTo>
                  <a:lnTo>
                    <a:pt x="0" y="1600854"/>
                  </a:lnTo>
                  <a:lnTo>
                    <a:pt x="2775103" y="0"/>
                  </a:lnTo>
                  <a:lnTo>
                    <a:pt x="3433774" y="379908"/>
                  </a:lnTo>
                  <a:lnTo>
                    <a:pt x="3433694" y="446505"/>
                  </a:lnTo>
                  <a:lnTo>
                    <a:pt x="4148740" y="792253"/>
                  </a:lnTo>
                  <a:lnTo>
                    <a:pt x="4147692" y="868751"/>
                  </a:lnTo>
                  <a:lnTo>
                    <a:pt x="4873130" y="1210062"/>
                  </a:lnTo>
                  <a:lnTo>
                    <a:pt x="4873639" y="1287786"/>
                  </a:lnTo>
                  <a:lnTo>
                    <a:pt x="5598956" y="1628688"/>
                  </a:lnTo>
                  <a:lnTo>
                    <a:pt x="2775582" y="3257377"/>
                  </a:lnTo>
                  <a:close/>
                </a:path>
              </a:pathLst>
            </a:custGeom>
            <a:solidFill>
              <a:srgbClr val="66321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19" name="Google Shape;1119;p13"/>
            <p:cNvSpPr/>
            <p:nvPr/>
          </p:nvSpPr>
          <p:spPr>
            <a:xfrm>
              <a:off x="0" y="6437129"/>
              <a:ext cx="3434079" cy="2008505"/>
            </a:xfrm>
            <a:custGeom>
              <a:rect b="b" l="l" r="r" t="t"/>
              <a:pathLst>
                <a:path extrusionOk="0" h="2008504" w="3434079">
                  <a:moveTo>
                    <a:pt x="609870" y="2008308"/>
                  </a:moveTo>
                  <a:lnTo>
                    <a:pt x="0" y="1656530"/>
                  </a:lnTo>
                  <a:lnTo>
                    <a:pt x="0" y="1600789"/>
                  </a:lnTo>
                  <a:lnTo>
                    <a:pt x="2775512" y="0"/>
                  </a:lnTo>
                  <a:lnTo>
                    <a:pt x="3433694" y="379629"/>
                  </a:lnTo>
                  <a:lnTo>
                    <a:pt x="609870" y="2008308"/>
                  </a:lnTo>
                  <a:close/>
                </a:path>
              </a:pathLst>
            </a:custGeom>
            <a:solidFill>
              <a:srgbClr val="FFD4B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20" name="Google Shape;1120;p13"/>
            <p:cNvSpPr/>
            <p:nvPr/>
          </p:nvSpPr>
          <p:spPr>
            <a:xfrm>
              <a:off x="665677" y="6850810"/>
              <a:ext cx="3482340" cy="2008505"/>
            </a:xfrm>
            <a:custGeom>
              <a:rect b="b" l="l" r="r" t="t"/>
              <a:pathLst>
                <a:path extrusionOk="0" h="2008504" w="3482340">
                  <a:moveTo>
                    <a:pt x="658171" y="2008308"/>
                  </a:moveTo>
                  <a:lnTo>
                    <a:pt x="0" y="1628678"/>
                  </a:lnTo>
                  <a:lnTo>
                    <a:pt x="2823823" y="0"/>
                  </a:lnTo>
                  <a:lnTo>
                    <a:pt x="3482015" y="379619"/>
                  </a:lnTo>
                  <a:lnTo>
                    <a:pt x="658171" y="2008308"/>
                  </a:lnTo>
                  <a:close/>
                </a:path>
              </a:pathLst>
            </a:custGeom>
            <a:solidFill>
              <a:srgbClr val="FFC39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21" name="Google Shape;1121;p13"/>
            <p:cNvSpPr/>
            <p:nvPr/>
          </p:nvSpPr>
          <p:spPr>
            <a:xfrm>
              <a:off x="1391624" y="7266166"/>
              <a:ext cx="3482340" cy="2008505"/>
            </a:xfrm>
            <a:custGeom>
              <a:rect b="b" l="l" r="r" t="t"/>
              <a:pathLst>
                <a:path extrusionOk="0" h="2008504" w="3482340">
                  <a:moveTo>
                    <a:pt x="658181" y="2008278"/>
                  </a:moveTo>
                  <a:lnTo>
                    <a:pt x="0" y="1628658"/>
                  </a:lnTo>
                  <a:lnTo>
                    <a:pt x="2823833" y="0"/>
                  </a:lnTo>
                  <a:lnTo>
                    <a:pt x="3482015" y="379599"/>
                  </a:lnTo>
                  <a:lnTo>
                    <a:pt x="658181" y="2008278"/>
                  </a:lnTo>
                  <a:close/>
                </a:path>
              </a:pathLst>
            </a:custGeom>
            <a:solidFill>
              <a:srgbClr val="FFB98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22" name="Google Shape;1122;p13"/>
            <p:cNvSpPr/>
            <p:nvPr/>
          </p:nvSpPr>
          <p:spPr>
            <a:xfrm>
              <a:off x="2116931" y="7685560"/>
              <a:ext cx="3482340" cy="2008505"/>
            </a:xfrm>
            <a:custGeom>
              <a:rect b="b" l="l" r="r" t="t"/>
              <a:pathLst>
                <a:path extrusionOk="0" h="2008504" w="3482340">
                  <a:moveTo>
                    <a:pt x="658171" y="2008308"/>
                  </a:moveTo>
                  <a:lnTo>
                    <a:pt x="0" y="1628688"/>
                  </a:lnTo>
                  <a:lnTo>
                    <a:pt x="2823833" y="0"/>
                  </a:lnTo>
                  <a:lnTo>
                    <a:pt x="3482025" y="379619"/>
                  </a:lnTo>
                  <a:lnTo>
                    <a:pt x="658171" y="2008308"/>
                  </a:lnTo>
                  <a:close/>
                </a:path>
              </a:pathLst>
            </a:custGeom>
            <a:solidFill>
              <a:srgbClr val="FFC39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23" name="Google Shape;1123;p13"/>
            <p:cNvSpPr/>
            <p:nvPr/>
          </p:nvSpPr>
          <p:spPr>
            <a:xfrm>
              <a:off x="99148" y="6532930"/>
              <a:ext cx="5250815" cy="2929890"/>
            </a:xfrm>
            <a:custGeom>
              <a:rect b="b" l="l" r="r" t="t"/>
              <a:pathLst>
                <a:path extrusionOk="0" h="2929890" w="5250815">
                  <a:moveTo>
                    <a:pt x="640905" y="1264005"/>
                  </a:moveTo>
                  <a:lnTo>
                    <a:pt x="0" y="1617268"/>
                  </a:lnTo>
                  <a:lnTo>
                    <a:pt x="28067" y="1633461"/>
                  </a:lnTo>
                  <a:lnTo>
                    <a:pt x="640905" y="1264005"/>
                  </a:lnTo>
                  <a:close/>
                </a:path>
                <a:path extrusionOk="0" h="2929890" w="5250815">
                  <a:moveTo>
                    <a:pt x="1448460" y="1210221"/>
                  </a:moveTo>
                  <a:lnTo>
                    <a:pt x="346951" y="1817382"/>
                  </a:lnTo>
                  <a:lnTo>
                    <a:pt x="395185" y="1845208"/>
                  </a:lnTo>
                  <a:lnTo>
                    <a:pt x="1448460" y="1210221"/>
                  </a:lnTo>
                  <a:close/>
                </a:path>
                <a:path extrusionOk="0" h="2929890" w="5250815">
                  <a:moveTo>
                    <a:pt x="1710461" y="845921"/>
                  </a:moveTo>
                  <a:lnTo>
                    <a:pt x="1675980" y="862863"/>
                  </a:lnTo>
                  <a:lnTo>
                    <a:pt x="1636674" y="882738"/>
                  </a:lnTo>
                  <a:lnTo>
                    <a:pt x="1585988" y="909066"/>
                  </a:lnTo>
                  <a:lnTo>
                    <a:pt x="1557210" y="924458"/>
                  </a:lnTo>
                  <a:lnTo>
                    <a:pt x="1526362" y="940828"/>
                  </a:lnTo>
                  <a:lnTo>
                    <a:pt x="1460195" y="976909"/>
                  </a:lnTo>
                  <a:lnTo>
                    <a:pt x="1317459" y="1057224"/>
                  </a:lnTo>
                  <a:lnTo>
                    <a:pt x="1176477" y="1140587"/>
                  </a:lnTo>
                  <a:lnTo>
                    <a:pt x="1143482" y="1160411"/>
                  </a:lnTo>
                  <a:lnTo>
                    <a:pt x="1082509" y="1198295"/>
                  </a:lnTo>
                  <a:lnTo>
                    <a:pt x="1054773" y="1215478"/>
                  </a:lnTo>
                  <a:lnTo>
                    <a:pt x="1006602" y="1246162"/>
                  </a:lnTo>
                  <a:lnTo>
                    <a:pt x="969708" y="1270228"/>
                  </a:lnTo>
                  <a:lnTo>
                    <a:pt x="946086" y="1285951"/>
                  </a:lnTo>
                  <a:lnTo>
                    <a:pt x="937768" y="1291577"/>
                  </a:lnTo>
                  <a:lnTo>
                    <a:pt x="946797" y="1287183"/>
                  </a:lnTo>
                  <a:lnTo>
                    <a:pt x="972223" y="1274597"/>
                  </a:lnTo>
                  <a:lnTo>
                    <a:pt x="1011542" y="1254696"/>
                  </a:lnTo>
                  <a:lnTo>
                    <a:pt x="1062228" y="1228369"/>
                  </a:lnTo>
                  <a:lnTo>
                    <a:pt x="1090993" y="1212977"/>
                  </a:lnTo>
                  <a:lnTo>
                    <a:pt x="1121841" y="1196606"/>
                  </a:lnTo>
                  <a:lnTo>
                    <a:pt x="1188008" y="1160526"/>
                  </a:lnTo>
                  <a:lnTo>
                    <a:pt x="1330769" y="1080236"/>
                  </a:lnTo>
                  <a:lnTo>
                    <a:pt x="1471752" y="996899"/>
                  </a:lnTo>
                  <a:lnTo>
                    <a:pt x="1504759" y="977099"/>
                  </a:lnTo>
                  <a:lnTo>
                    <a:pt x="1565732" y="939215"/>
                  </a:lnTo>
                  <a:lnTo>
                    <a:pt x="1593456" y="922032"/>
                  </a:lnTo>
                  <a:lnTo>
                    <a:pt x="1641627" y="891336"/>
                  </a:lnTo>
                  <a:lnTo>
                    <a:pt x="1678520" y="867257"/>
                  </a:lnTo>
                  <a:lnTo>
                    <a:pt x="1702142" y="851535"/>
                  </a:lnTo>
                  <a:lnTo>
                    <a:pt x="1710461" y="845921"/>
                  </a:lnTo>
                  <a:close/>
                </a:path>
                <a:path extrusionOk="0" h="2929890" w="5250815">
                  <a:moveTo>
                    <a:pt x="2000745" y="1377061"/>
                  </a:moveTo>
                  <a:lnTo>
                    <a:pt x="1960689" y="1394434"/>
                  </a:lnTo>
                  <a:lnTo>
                    <a:pt x="1901418" y="1423085"/>
                  </a:lnTo>
                  <a:lnTo>
                    <a:pt x="1866074" y="1441297"/>
                  </a:lnTo>
                  <a:lnTo>
                    <a:pt x="1828673" y="1461427"/>
                  </a:lnTo>
                  <a:lnTo>
                    <a:pt x="1790496" y="1482991"/>
                  </a:lnTo>
                  <a:lnTo>
                    <a:pt x="1752714" y="1505242"/>
                  </a:lnTo>
                  <a:lnTo>
                    <a:pt x="1716570" y="1527556"/>
                  </a:lnTo>
                  <a:lnTo>
                    <a:pt x="1683105" y="1549044"/>
                  </a:lnTo>
                  <a:lnTo>
                    <a:pt x="1628635" y="1585976"/>
                  </a:lnTo>
                  <a:lnTo>
                    <a:pt x="1597748" y="1608683"/>
                  </a:lnTo>
                  <a:lnTo>
                    <a:pt x="1593532" y="1611947"/>
                  </a:lnTo>
                  <a:lnTo>
                    <a:pt x="1598460" y="1609915"/>
                  </a:lnTo>
                  <a:lnTo>
                    <a:pt x="1633575" y="1594535"/>
                  </a:lnTo>
                  <a:lnTo>
                    <a:pt x="1692846" y="1565871"/>
                  </a:lnTo>
                  <a:lnTo>
                    <a:pt x="1728190" y="1547672"/>
                  </a:lnTo>
                  <a:lnTo>
                    <a:pt x="1765617" y="1527568"/>
                  </a:lnTo>
                  <a:lnTo>
                    <a:pt x="1803806" y="1506016"/>
                  </a:lnTo>
                  <a:lnTo>
                    <a:pt x="1841576" y="1483766"/>
                  </a:lnTo>
                  <a:lnTo>
                    <a:pt x="1877733" y="1461452"/>
                  </a:lnTo>
                  <a:lnTo>
                    <a:pt x="1911197" y="1439989"/>
                  </a:lnTo>
                  <a:lnTo>
                    <a:pt x="1965667" y="1403045"/>
                  </a:lnTo>
                  <a:lnTo>
                    <a:pt x="1996541" y="1380324"/>
                  </a:lnTo>
                  <a:lnTo>
                    <a:pt x="2000745" y="1377061"/>
                  </a:lnTo>
                  <a:close/>
                </a:path>
                <a:path extrusionOk="0" h="2929890" w="5250815">
                  <a:moveTo>
                    <a:pt x="2088692" y="1543646"/>
                  </a:moveTo>
                  <a:lnTo>
                    <a:pt x="955421" y="2168321"/>
                  </a:lnTo>
                  <a:lnTo>
                    <a:pt x="1005039" y="2196947"/>
                  </a:lnTo>
                  <a:lnTo>
                    <a:pt x="2088692" y="1543646"/>
                  </a:lnTo>
                  <a:close/>
                </a:path>
                <a:path extrusionOk="0" h="2929890" w="5250815">
                  <a:moveTo>
                    <a:pt x="2194966" y="2032419"/>
                  </a:moveTo>
                  <a:lnTo>
                    <a:pt x="1440662" y="2448191"/>
                  </a:lnTo>
                  <a:lnTo>
                    <a:pt x="1473682" y="2467241"/>
                  </a:lnTo>
                  <a:lnTo>
                    <a:pt x="2194966" y="2032419"/>
                  </a:lnTo>
                  <a:close/>
                </a:path>
                <a:path extrusionOk="0" h="2929890" w="5250815">
                  <a:moveTo>
                    <a:pt x="2342819" y="490943"/>
                  </a:moveTo>
                  <a:lnTo>
                    <a:pt x="2302764" y="508330"/>
                  </a:lnTo>
                  <a:lnTo>
                    <a:pt x="2243493" y="536968"/>
                  </a:lnTo>
                  <a:lnTo>
                    <a:pt x="2208149" y="555193"/>
                  </a:lnTo>
                  <a:lnTo>
                    <a:pt x="2170734" y="575322"/>
                  </a:lnTo>
                  <a:lnTo>
                    <a:pt x="2132558" y="596874"/>
                  </a:lnTo>
                  <a:lnTo>
                    <a:pt x="2094788" y="619137"/>
                  </a:lnTo>
                  <a:lnTo>
                    <a:pt x="2058644" y="641451"/>
                  </a:lnTo>
                  <a:lnTo>
                    <a:pt x="2025192" y="662927"/>
                  </a:lnTo>
                  <a:lnTo>
                    <a:pt x="1970709" y="699858"/>
                  </a:lnTo>
                  <a:lnTo>
                    <a:pt x="1939823" y="722553"/>
                  </a:lnTo>
                  <a:lnTo>
                    <a:pt x="1935607" y="725817"/>
                  </a:lnTo>
                  <a:lnTo>
                    <a:pt x="1940534" y="723798"/>
                  </a:lnTo>
                  <a:lnTo>
                    <a:pt x="1975650" y="708406"/>
                  </a:lnTo>
                  <a:lnTo>
                    <a:pt x="2034921" y="679742"/>
                  </a:lnTo>
                  <a:lnTo>
                    <a:pt x="2070265" y="661555"/>
                  </a:lnTo>
                  <a:lnTo>
                    <a:pt x="2107692" y="641438"/>
                  </a:lnTo>
                  <a:lnTo>
                    <a:pt x="2145868" y="619887"/>
                  </a:lnTo>
                  <a:lnTo>
                    <a:pt x="2183650" y="597649"/>
                  </a:lnTo>
                  <a:lnTo>
                    <a:pt x="2219795" y="575348"/>
                  </a:lnTo>
                  <a:lnTo>
                    <a:pt x="2253259" y="553872"/>
                  </a:lnTo>
                  <a:lnTo>
                    <a:pt x="2307729" y="516928"/>
                  </a:lnTo>
                  <a:lnTo>
                    <a:pt x="2338616" y="494207"/>
                  </a:lnTo>
                  <a:lnTo>
                    <a:pt x="2342819" y="490943"/>
                  </a:lnTo>
                  <a:close/>
                </a:path>
                <a:path extrusionOk="0" h="2929890" w="5250815">
                  <a:moveTo>
                    <a:pt x="2712796" y="2039353"/>
                  </a:moveTo>
                  <a:lnTo>
                    <a:pt x="2672715" y="2056739"/>
                  </a:lnTo>
                  <a:lnTo>
                    <a:pt x="2613456" y="2085378"/>
                  </a:lnTo>
                  <a:lnTo>
                    <a:pt x="2578112" y="2103577"/>
                  </a:lnTo>
                  <a:lnTo>
                    <a:pt x="2540698" y="2123706"/>
                  </a:lnTo>
                  <a:lnTo>
                    <a:pt x="2502522" y="2145258"/>
                  </a:lnTo>
                  <a:lnTo>
                    <a:pt x="2464739" y="2167534"/>
                  </a:lnTo>
                  <a:lnTo>
                    <a:pt x="2428595" y="2189848"/>
                  </a:lnTo>
                  <a:lnTo>
                    <a:pt x="2395156" y="2211336"/>
                  </a:lnTo>
                  <a:lnTo>
                    <a:pt x="2340673" y="2248268"/>
                  </a:lnTo>
                  <a:lnTo>
                    <a:pt x="2309774" y="2270963"/>
                  </a:lnTo>
                  <a:lnTo>
                    <a:pt x="2305558" y="2274227"/>
                  </a:lnTo>
                  <a:lnTo>
                    <a:pt x="2310498" y="2272207"/>
                  </a:lnTo>
                  <a:lnTo>
                    <a:pt x="2345613" y="2256815"/>
                  </a:lnTo>
                  <a:lnTo>
                    <a:pt x="2404872" y="2228164"/>
                  </a:lnTo>
                  <a:lnTo>
                    <a:pt x="2440228" y="2209965"/>
                  </a:lnTo>
                  <a:lnTo>
                    <a:pt x="2477655" y="2189861"/>
                  </a:lnTo>
                  <a:lnTo>
                    <a:pt x="2515832" y="2168309"/>
                  </a:lnTo>
                  <a:lnTo>
                    <a:pt x="2553614" y="2146058"/>
                  </a:lnTo>
                  <a:lnTo>
                    <a:pt x="2589771" y="2123757"/>
                  </a:lnTo>
                  <a:lnTo>
                    <a:pt x="2623223" y="2102281"/>
                  </a:lnTo>
                  <a:lnTo>
                    <a:pt x="2677680" y="2065350"/>
                  </a:lnTo>
                  <a:lnTo>
                    <a:pt x="2708579" y="2042617"/>
                  </a:lnTo>
                  <a:lnTo>
                    <a:pt x="2712796" y="2039353"/>
                  </a:lnTo>
                  <a:close/>
                </a:path>
                <a:path extrusionOk="0" h="2929890" w="5250815">
                  <a:moveTo>
                    <a:pt x="2880245" y="21399"/>
                  </a:moveTo>
                  <a:lnTo>
                    <a:pt x="2843136" y="0"/>
                  </a:lnTo>
                  <a:lnTo>
                    <a:pt x="1448460" y="825627"/>
                  </a:lnTo>
                  <a:lnTo>
                    <a:pt x="2880245" y="21399"/>
                  </a:lnTo>
                  <a:close/>
                </a:path>
                <a:path extrusionOk="0" h="2929890" w="5250815">
                  <a:moveTo>
                    <a:pt x="3397859" y="2252751"/>
                  </a:moveTo>
                  <a:lnTo>
                    <a:pt x="2223820" y="2899892"/>
                  </a:lnTo>
                  <a:lnTo>
                    <a:pt x="2275205" y="2929534"/>
                  </a:lnTo>
                  <a:lnTo>
                    <a:pt x="3397859" y="2252751"/>
                  </a:lnTo>
                  <a:close/>
                </a:path>
                <a:path extrusionOk="0" h="2929890" w="5250815">
                  <a:moveTo>
                    <a:pt x="3594366" y="433273"/>
                  </a:moveTo>
                  <a:lnTo>
                    <a:pt x="3572179" y="420471"/>
                  </a:lnTo>
                  <a:lnTo>
                    <a:pt x="2738386" y="914069"/>
                  </a:lnTo>
                  <a:lnTo>
                    <a:pt x="3594366" y="433273"/>
                  </a:lnTo>
                  <a:close/>
                </a:path>
                <a:path extrusionOk="0" h="2929890" w="5250815">
                  <a:moveTo>
                    <a:pt x="3667518" y="1271689"/>
                  </a:moveTo>
                  <a:lnTo>
                    <a:pt x="3633038" y="1288630"/>
                  </a:lnTo>
                  <a:lnTo>
                    <a:pt x="3593719" y="1308493"/>
                  </a:lnTo>
                  <a:lnTo>
                    <a:pt x="3543020" y="1334808"/>
                  </a:lnTo>
                  <a:lnTo>
                    <a:pt x="3514255" y="1350213"/>
                  </a:lnTo>
                  <a:lnTo>
                    <a:pt x="3483406" y="1366583"/>
                  </a:lnTo>
                  <a:lnTo>
                    <a:pt x="3417252" y="1402676"/>
                  </a:lnTo>
                  <a:lnTo>
                    <a:pt x="3274517" y="1482991"/>
                  </a:lnTo>
                  <a:lnTo>
                    <a:pt x="3133547" y="1566354"/>
                  </a:lnTo>
                  <a:lnTo>
                    <a:pt x="3100540" y="1586191"/>
                  </a:lnTo>
                  <a:lnTo>
                    <a:pt x="3039541" y="1624050"/>
                  </a:lnTo>
                  <a:lnTo>
                    <a:pt x="3011805" y="1641233"/>
                  </a:lnTo>
                  <a:lnTo>
                    <a:pt x="2963646" y="1671916"/>
                  </a:lnTo>
                  <a:lnTo>
                    <a:pt x="2926753" y="1695983"/>
                  </a:lnTo>
                  <a:lnTo>
                    <a:pt x="2903143" y="1711693"/>
                  </a:lnTo>
                  <a:lnTo>
                    <a:pt x="2894838" y="1717319"/>
                  </a:lnTo>
                  <a:lnTo>
                    <a:pt x="2903867" y="1712937"/>
                  </a:lnTo>
                  <a:lnTo>
                    <a:pt x="2929280" y="1700352"/>
                  </a:lnTo>
                  <a:lnTo>
                    <a:pt x="2968587" y="1680464"/>
                  </a:lnTo>
                  <a:lnTo>
                    <a:pt x="3019272" y="1654136"/>
                  </a:lnTo>
                  <a:lnTo>
                    <a:pt x="3048050" y="1638744"/>
                  </a:lnTo>
                  <a:lnTo>
                    <a:pt x="3078886" y="1622374"/>
                  </a:lnTo>
                  <a:lnTo>
                    <a:pt x="3145066" y="1586293"/>
                  </a:lnTo>
                  <a:lnTo>
                    <a:pt x="3287801" y="1506016"/>
                  </a:lnTo>
                  <a:lnTo>
                    <a:pt x="3428809" y="1422679"/>
                  </a:lnTo>
                  <a:lnTo>
                    <a:pt x="3461804" y="1402867"/>
                  </a:lnTo>
                  <a:lnTo>
                    <a:pt x="3522776" y="1364970"/>
                  </a:lnTo>
                  <a:lnTo>
                    <a:pt x="3550513" y="1347774"/>
                  </a:lnTo>
                  <a:lnTo>
                    <a:pt x="3598684" y="1317104"/>
                  </a:lnTo>
                  <a:lnTo>
                    <a:pt x="3635578" y="1293037"/>
                  </a:lnTo>
                  <a:lnTo>
                    <a:pt x="3659200" y="1277315"/>
                  </a:lnTo>
                  <a:lnTo>
                    <a:pt x="3667518" y="1271689"/>
                  </a:lnTo>
                  <a:close/>
                </a:path>
                <a:path extrusionOk="0" h="2929890" w="5250815">
                  <a:moveTo>
                    <a:pt x="3970490" y="650201"/>
                  </a:moveTo>
                  <a:lnTo>
                    <a:pt x="3936936" y="630859"/>
                  </a:lnTo>
                  <a:lnTo>
                    <a:pt x="2676423" y="1377061"/>
                  </a:lnTo>
                  <a:lnTo>
                    <a:pt x="3970490" y="650201"/>
                  </a:lnTo>
                  <a:close/>
                </a:path>
                <a:path extrusionOk="0" h="2929890" w="5250815">
                  <a:moveTo>
                    <a:pt x="4301553" y="1809597"/>
                  </a:moveTo>
                  <a:lnTo>
                    <a:pt x="4267098" y="1826539"/>
                  </a:lnTo>
                  <a:lnTo>
                    <a:pt x="4227779" y="1846427"/>
                  </a:lnTo>
                  <a:lnTo>
                    <a:pt x="4177093" y="1872754"/>
                  </a:lnTo>
                  <a:lnTo>
                    <a:pt x="4148315" y="1888147"/>
                  </a:lnTo>
                  <a:lnTo>
                    <a:pt x="4117467" y="1904504"/>
                  </a:lnTo>
                  <a:lnTo>
                    <a:pt x="4051287" y="1940598"/>
                  </a:lnTo>
                  <a:lnTo>
                    <a:pt x="3908577" y="2020900"/>
                  </a:lnTo>
                  <a:lnTo>
                    <a:pt x="3767607" y="2104263"/>
                  </a:lnTo>
                  <a:lnTo>
                    <a:pt x="3734612" y="2124100"/>
                  </a:lnTo>
                  <a:lnTo>
                    <a:pt x="3673614" y="2161971"/>
                  </a:lnTo>
                  <a:lnTo>
                    <a:pt x="3645878" y="2179142"/>
                  </a:lnTo>
                  <a:lnTo>
                    <a:pt x="3597706" y="2209825"/>
                  </a:lnTo>
                  <a:lnTo>
                    <a:pt x="3560813" y="2233904"/>
                  </a:lnTo>
                  <a:lnTo>
                    <a:pt x="3537191" y="2249627"/>
                  </a:lnTo>
                  <a:lnTo>
                    <a:pt x="3528872" y="2255253"/>
                  </a:lnTo>
                  <a:lnTo>
                    <a:pt x="3537902" y="2250859"/>
                  </a:lnTo>
                  <a:lnTo>
                    <a:pt x="3563340" y="2238286"/>
                  </a:lnTo>
                  <a:lnTo>
                    <a:pt x="3602647" y="2218398"/>
                  </a:lnTo>
                  <a:lnTo>
                    <a:pt x="3653332" y="2192070"/>
                  </a:lnTo>
                  <a:lnTo>
                    <a:pt x="3682098" y="2176665"/>
                  </a:lnTo>
                  <a:lnTo>
                    <a:pt x="3712946" y="2160282"/>
                  </a:lnTo>
                  <a:lnTo>
                    <a:pt x="3779139" y="2124202"/>
                  </a:lnTo>
                  <a:lnTo>
                    <a:pt x="3921874" y="2043925"/>
                  </a:lnTo>
                  <a:lnTo>
                    <a:pt x="4062869" y="1960587"/>
                  </a:lnTo>
                  <a:lnTo>
                    <a:pt x="4095877" y="1940775"/>
                  </a:lnTo>
                  <a:lnTo>
                    <a:pt x="4156849" y="1902891"/>
                  </a:lnTo>
                  <a:lnTo>
                    <a:pt x="4184573" y="1885708"/>
                  </a:lnTo>
                  <a:lnTo>
                    <a:pt x="4232732" y="1855012"/>
                  </a:lnTo>
                  <a:lnTo>
                    <a:pt x="4269625" y="1830946"/>
                  </a:lnTo>
                  <a:lnTo>
                    <a:pt x="4293235" y="1815223"/>
                  </a:lnTo>
                  <a:lnTo>
                    <a:pt x="4301553" y="1809597"/>
                  </a:lnTo>
                  <a:close/>
                </a:path>
                <a:path extrusionOk="0" h="2929890" w="5250815">
                  <a:moveTo>
                    <a:pt x="4650371" y="1042339"/>
                  </a:moveTo>
                  <a:lnTo>
                    <a:pt x="4617758" y="1023531"/>
                  </a:lnTo>
                  <a:lnTo>
                    <a:pt x="3392589" y="1748815"/>
                  </a:lnTo>
                  <a:lnTo>
                    <a:pt x="4650371" y="1042339"/>
                  </a:lnTo>
                  <a:close/>
                </a:path>
                <a:path extrusionOk="0" h="2929890" w="5250815">
                  <a:moveTo>
                    <a:pt x="5250294" y="1388351"/>
                  </a:moveTo>
                  <a:lnTo>
                    <a:pt x="5199240" y="1358900"/>
                  </a:lnTo>
                  <a:lnTo>
                    <a:pt x="3281159" y="2494381"/>
                  </a:lnTo>
                  <a:lnTo>
                    <a:pt x="5250294" y="1388351"/>
                  </a:lnTo>
                  <a:close/>
                </a:path>
              </a:pathLst>
            </a:custGeom>
            <a:solidFill>
              <a:srgbClr val="ECAC7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24" name="Google Shape;1124;p13"/>
            <p:cNvSpPr/>
            <p:nvPr/>
          </p:nvSpPr>
          <p:spPr>
            <a:xfrm>
              <a:off x="117182" y="6590385"/>
              <a:ext cx="1254760" cy="2170430"/>
            </a:xfrm>
            <a:custGeom>
              <a:rect b="b" l="l" r="r" t="t"/>
              <a:pathLst>
                <a:path extrusionOk="0" h="2170429" w="1254760">
                  <a:moveTo>
                    <a:pt x="1254358" y="2170328"/>
                  </a:moveTo>
                  <a:lnTo>
                    <a:pt x="0" y="1446895"/>
                  </a:lnTo>
                  <a:lnTo>
                    <a:pt x="29" y="0"/>
                  </a:lnTo>
                  <a:lnTo>
                    <a:pt x="1254388" y="723432"/>
                  </a:lnTo>
                  <a:lnTo>
                    <a:pt x="1254358" y="2170328"/>
                  </a:lnTo>
                  <a:close/>
                </a:path>
              </a:pathLst>
            </a:custGeom>
            <a:solidFill>
              <a:srgbClr val="A66F4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25" name="Google Shape;1125;p13"/>
            <p:cNvSpPr/>
            <p:nvPr/>
          </p:nvSpPr>
          <p:spPr>
            <a:xfrm>
              <a:off x="117182" y="6590397"/>
              <a:ext cx="1254760" cy="1953260"/>
            </a:xfrm>
            <a:custGeom>
              <a:rect b="b" l="l" r="r" t="t"/>
              <a:pathLst>
                <a:path extrusionOk="0" h="1953259" w="1254760">
                  <a:moveTo>
                    <a:pt x="524129" y="1321866"/>
                  </a:moveTo>
                  <a:lnTo>
                    <a:pt x="504240" y="1310398"/>
                  </a:lnTo>
                  <a:lnTo>
                    <a:pt x="504240" y="1333246"/>
                  </a:lnTo>
                  <a:lnTo>
                    <a:pt x="504228" y="1577581"/>
                  </a:lnTo>
                  <a:lnTo>
                    <a:pt x="291947" y="1455153"/>
                  </a:lnTo>
                  <a:lnTo>
                    <a:pt x="291947" y="1210818"/>
                  </a:lnTo>
                  <a:lnTo>
                    <a:pt x="504240" y="1333246"/>
                  </a:lnTo>
                  <a:lnTo>
                    <a:pt x="504240" y="1310398"/>
                  </a:lnTo>
                  <a:lnTo>
                    <a:pt x="331622" y="1210818"/>
                  </a:lnTo>
                  <a:lnTo>
                    <a:pt x="272059" y="1176464"/>
                  </a:lnTo>
                  <a:lnTo>
                    <a:pt x="272059" y="1466570"/>
                  </a:lnTo>
                  <a:lnTo>
                    <a:pt x="524129" y="1611934"/>
                  </a:lnTo>
                  <a:lnTo>
                    <a:pt x="524129" y="1577581"/>
                  </a:lnTo>
                  <a:lnTo>
                    <a:pt x="524129" y="1321866"/>
                  </a:lnTo>
                  <a:close/>
                </a:path>
                <a:path extrusionOk="0" h="1953259" w="1254760">
                  <a:moveTo>
                    <a:pt x="820369" y="1492707"/>
                  </a:moveTo>
                  <a:lnTo>
                    <a:pt x="800468" y="1481239"/>
                  </a:lnTo>
                  <a:lnTo>
                    <a:pt x="800468" y="1504111"/>
                  </a:lnTo>
                  <a:lnTo>
                    <a:pt x="800468" y="1748421"/>
                  </a:lnTo>
                  <a:lnTo>
                    <a:pt x="588200" y="1625993"/>
                  </a:lnTo>
                  <a:lnTo>
                    <a:pt x="588200" y="1381671"/>
                  </a:lnTo>
                  <a:lnTo>
                    <a:pt x="800468" y="1504111"/>
                  </a:lnTo>
                  <a:lnTo>
                    <a:pt x="800468" y="1481239"/>
                  </a:lnTo>
                  <a:lnTo>
                    <a:pt x="627875" y="1381671"/>
                  </a:lnTo>
                  <a:lnTo>
                    <a:pt x="568299" y="1347304"/>
                  </a:lnTo>
                  <a:lnTo>
                    <a:pt x="568299" y="1637411"/>
                  </a:lnTo>
                  <a:lnTo>
                    <a:pt x="820369" y="1782787"/>
                  </a:lnTo>
                  <a:lnTo>
                    <a:pt x="820369" y="1748421"/>
                  </a:lnTo>
                  <a:lnTo>
                    <a:pt x="820369" y="1492707"/>
                  </a:lnTo>
                  <a:close/>
                </a:path>
                <a:path extrusionOk="0" h="1953259" w="1254760">
                  <a:moveTo>
                    <a:pt x="1115263" y="1662760"/>
                  </a:moveTo>
                  <a:lnTo>
                    <a:pt x="1095400" y="1651317"/>
                  </a:lnTo>
                  <a:lnTo>
                    <a:pt x="1095400" y="1674202"/>
                  </a:lnTo>
                  <a:lnTo>
                    <a:pt x="1095375" y="1918525"/>
                  </a:lnTo>
                  <a:lnTo>
                    <a:pt x="883094" y="1796084"/>
                  </a:lnTo>
                  <a:lnTo>
                    <a:pt x="883094" y="1551749"/>
                  </a:lnTo>
                  <a:lnTo>
                    <a:pt x="1095400" y="1674202"/>
                  </a:lnTo>
                  <a:lnTo>
                    <a:pt x="1095400" y="1651317"/>
                  </a:lnTo>
                  <a:lnTo>
                    <a:pt x="922743" y="1551749"/>
                  </a:lnTo>
                  <a:lnTo>
                    <a:pt x="863219" y="1517408"/>
                  </a:lnTo>
                  <a:lnTo>
                    <a:pt x="863206" y="1807527"/>
                  </a:lnTo>
                  <a:lnTo>
                    <a:pt x="1115263" y="1952866"/>
                  </a:lnTo>
                  <a:lnTo>
                    <a:pt x="1115263" y="1918525"/>
                  </a:lnTo>
                  <a:lnTo>
                    <a:pt x="1115263" y="1662760"/>
                  </a:lnTo>
                  <a:close/>
                </a:path>
                <a:path extrusionOk="0" h="1953259" w="1254760">
                  <a:moveTo>
                    <a:pt x="1254379" y="723430"/>
                  </a:moveTo>
                  <a:lnTo>
                    <a:pt x="25" y="0"/>
                  </a:lnTo>
                  <a:lnTo>
                    <a:pt x="0" y="26822"/>
                  </a:lnTo>
                  <a:lnTo>
                    <a:pt x="1254353" y="750252"/>
                  </a:lnTo>
                  <a:lnTo>
                    <a:pt x="1254379" y="723430"/>
                  </a:lnTo>
                  <a:close/>
                </a:path>
              </a:pathLst>
            </a:custGeom>
            <a:solidFill>
              <a:srgbClr val="66321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26" name="Google Shape;1126;p13"/>
            <p:cNvSpPr/>
            <p:nvPr/>
          </p:nvSpPr>
          <p:spPr>
            <a:xfrm>
              <a:off x="1371571" y="5866962"/>
              <a:ext cx="2508885" cy="2894330"/>
            </a:xfrm>
            <a:custGeom>
              <a:rect b="b" l="l" r="r" t="t"/>
              <a:pathLst>
                <a:path extrusionOk="0" h="2894329" w="2508885">
                  <a:moveTo>
                    <a:pt x="9" y="2893751"/>
                  </a:moveTo>
                  <a:lnTo>
                    <a:pt x="0" y="1446855"/>
                  </a:lnTo>
                  <a:lnTo>
                    <a:pt x="1254298" y="723452"/>
                  </a:lnTo>
                  <a:lnTo>
                    <a:pt x="2508686" y="0"/>
                  </a:lnTo>
                  <a:lnTo>
                    <a:pt x="2508686" y="1446885"/>
                  </a:lnTo>
                  <a:lnTo>
                    <a:pt x="1254378" y="2170288"/>
                  </a:lnTo>
                  <a:lnTo>
                    <a:pt x="9" y="2893751"/>
                  </a:lnTo>
                  <a:close/>
                </a:path>
              </a:pathLst>
            </a:custGeom>
            <a:solidFill>
              <a:srgbClr val="C88F5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27" name="Google Shape;1127;p13"/>
            <p:cNvSpPr/>
            <p:nvPr/>
          </p:nvSpPr>
          <p:spPr>
            <a:xfrm>
              <a:off x="625482" y="6910388"/>
              <a:ext cx="185420" cy="485775"/>
            </a:xfrm>
            <a:custGeom>
              <a:rect b="b" l="l" r="r" t="t"/>
              <a:pathLst>
                <a:path extrusionOk="0" h="485775" w="185420">
                  <a:moveTo>
                    <a:pt x="185366" y="485402"/>
                  </a:moveTo>
                  <a:lnTo>
                    <a:pt x="0" y="378492"/>
                  </a:lnTo>
                  <a:lnTo>
                    <a:pt x="9" y="0"/>
                  </a:lnTo>
                  <a:lnTo>
                    <a:pt x="185366" y="106900"/>
                  </a:lnTo>
                  <a:lnTo>
                    <a:pt x="185366" y="485402"/>
                  </a:lnTo>
                  <a:close/>
                </a:path>
              </a:pathLst>
            </a:custGeom>
            <a:solidFill>
              <a:srgbClr val="C3A2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28" name="Google Shape;1128;p13"/>
            <p:cNvSpPr/>
            <p:nvPr/>
          </p:nvSpPr>
          <p:spPr>
            <a:xfrm>
              <a:off x="625492" y="6884174"/>
              <a:ext cx="185420" cy="133350"/>
            </a:xfrm>
            <a:custGeom>
              <a:rect b="b" l="l" r="r" t="t"/>
              <a:pathLst>
                <a:path extrusionOk="0" h="133350" w="185420">
                  <a:moveTo>
                    <a:pt x="185356" y="133114"/>
                  </a:moveTo>
                  <a:lnTo>
                    <a:pt x="0" y="26214"/>
                  </a:lnTo>
                  <a:lnTo>
                    <a:pt x="0" y="0"/>
                  </a:lnTo>
                  <a:lnTo>
                    <a:pt x="185356" y="106900"/>
                  </a:lnTo>
                  <a:lnTo>
                    <a:pt x="185356" y="133114"/>
                  </a:lnTo>
                  <a:close/>
                </a:path>
              </a:pathLst>
            </a:custGeom>
            <a:solidFill>
              <a:srgbClr val="B08E7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129" name="Google Shape;1129;p13"/>
            <p:cNvPicPr preferRelativeResize="0"/>
            <p:nvPr/>
          </p:nvPicPr>
          <p:blipFill rotWithShape="1">
            <a:blip r:embed="rId54">
              <a:alphaModFix/>
            </a:blip>
            <a:srcRect b="0" l="0" r="0" t="0"/>
            <a:stretch/>
          </p:blipFill>
          <p:spPr>
            <a:xfrm>
              <a:off x="2621148" y="6330818"/>
              <a:ext cx="1113508" cy="154419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30" name="Google Shape;1130;p13"/>
            <p:cNvSpPr/>
            <p:nvPr/>
          </p:nvSpPr>
          <p:spPr>
            <a:xfrm>
              <a:off x="117182" y="5143499"/>
              <a:ext cx="3763645" cy="2170430"/>
            </a:xfrm>
            <a:custGeom>
              <a:rect b="b" l="l" r="r" t="t"/>
              <a:pathLst>
                <a:path extrusionOk="0" h="2170429" w="3763645">
                  <a:moveTo>
                    <a:pt x="1254348" y="2170298"/>
                  </a:moveTo>
                  <a:lnTo>
                    <a:pt x="0" y="1446835"/>
                  </a:lnTo>
                  <a:lnTo>
                    <a:pt x="1254348" y="723383"/>
                  </a:lnTo>
                  <a:lnTo>
                    <a:pt x="2508766" y="0"/>
                  </a:lnTo>
                  <a:lnTo>
                    <a:pt x="3763094" y="723462"/>
                  </a:lnTo>
                  <a:lnTo>
                    <a:pt x="2508766" y="1446915"/>
                  </a:lnTo>
                  <a:lnTo>
                    <a:pt x="1254348" y="2170298"/>
                  </a:lnTo>
                  <a:close/>
                </a:path>
              </a:pathLst>
            </a:custGeom>
            <a:solidFill>
              <a:srgbClr val="E9BD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31" name="Google Shape;1131;p13"/>
            <p:cNvSpPr/>
            <p:nvPr/>
          </p:nvSpPr>
          <p:spPr>
            <a:xfrm>
              <a:off x="625482" y="5437128"/>
              <a:ext cx="2693035" cy="1553210"/>
            </a:xfrm>
            <a:custGeom>
              <a:rect b="b" l="l" r="r" t="t"/>
              <a:pathLst>
                <a:path extrusionOk="0" h="1553209" w="2693035">
                  <a:moveTo>
                    <a:pt x="185366" y="1553127"/>
                  </a:moveTo>
                  <a:lnTo>
                    <a:pt x="0" y="1446227"/>
                  </a:lnTo>
                  <a:lnTo>
                    <a:pt x="2507129" y="0"/>
                  </a:lnTo>
                  <a:lnTo>
                    <a:pt x="2692506" y="106900"/>
                  </a:lnTo>
                  <a:lnTo>
                    <a:pt x="185366" y="1553127"/>
                  </a:lnTo>
                  <a:close/>
                </a:path>
              </a:pathLst>
            </a:custGeom>
            <a:solidFill>
              <a:srgbClr val="F5DEC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132" name="Google Shape;1132;p13"/>
            <p:cNvPicPr preferRelativeResize="0"/>
            <p:nvPr/>
          </p:nvPicPr>
          <p:blipFill rotWithShape="1">
            <a:blip r:embed="rId55">
              <a:alphaModFix/>
            </a:blip>
            <a:srcRect b="0" l="0" r="0" t="0"/>
            <a:stretch/>
          </p:blipFill>
          <p:spPr>
            <a:xfrm>
              <a:off x="2079400" y="5764060"/>
              <a:ext cx="1383579" cy="7979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33" name="Google Shape;1133;p13"/>
            <p:cNvSpPr/>
            <p:nvPr/>
          </p:nvSpPr>
          <p:spPr>
            <a:xfrm>
              <a:off x="4222634" y="6165557"/>
              <a:ext cx="1153160" cy="2597150"/>
            </a:xfrm>
            <a:custGeom>
              <a:rect b="b" l="l" r="r" t="t"/>
              <a:pathLst>
                <a:path extrusionOk="0" h="2597150" w="1153160">
                  <a:moveTo>
                    <a:pt x="49" y="2596532"/>
                  </a:moveTo>
                  <a:lnTo>
                    <a:pt x="0" y="664772"/>
                  </a:lnTo>
                  <a:lnTo>
                    <a:pt x="1152606" y="0"/>
                  </a:lnTo>
                  <a:lnTo>
                    <a:pt x="1152656" y="1931789"/>
                  </a:lnTo>
                  <a:lnTo>
                    <a:pt x="49" y="2596532"/>
                  </a:lnTo>
                  <a:close/>
                </a:path>
              </a:pathLst>
            </a:custGeom>
            <a:solidFill>
              <a:srgbClr val="C88F5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34" name="Google Shape;1134;p13"/>
            <p:cNvSpPr/>
            <p:nvPr/>
          </p:nvSpPr>
          <p:spPr>
            <a:xfrm>
              <a:off x="3070057" y="6165557"/>
              <a:ext cx="1153160" cy="2597150"/>
            </a:xfrm>
            <a:custGeom>
              <a:rect b="b" l="l" r="r" t="t"/>
              <a:pathLst>
                <a:path extrusionOk="0" h="2597150" w="1153160">
                  <a:moveTo>
                    <a:pt x="1152606" y="2596532"/>
                  </a:moveTo>
                  <a:lnTo>
                    <a:pt x="0" y="1931789"/>
                  </a:lnTo>
                  <a:lnTo>
                    <a:pt x="0" y="0"/>
                  </a:lnTo>
                  <a:lnTo>
                    <a:pt x="1152576" y="664772"/>
                  </a:lnTo>
                  <a:lnTo>
                    <a:pt x="1152606" y="2596532"/>
                  </a:lnTo>
                  <a:close/>
                </a:path>
              </a:pathLst>
            </a:custGeom>
            <a:solidFill>
              <a:srgbClr val="A66F4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35" name="Google Shape;1135;p13"/>
            <p:cNvSpPr/>
            <p:nvPr/>
          </p:nvSpPr>
          <p:spPr>
            <a:xfrm>
              <a:off x="3024521" y="5432382"/>
              <a:ext cx="2396490" cy="1382395"/>
            </a:xfrm>
            <a:custGeom>
              <a:rect b="b" l="l" r="r" t="t"/>
              <a:pathLst>
                <a:path extrusionOk="0" h="1382395" w="2396490">
                  <a:moveTo>
                    <a:pt x="1198112" y="1382073"/>
                  </a:moveTo>
                  <a:lnTo>
                    <a:pt x="0" y="691056"/>
                  </a:lnTo>
                  <a:lnTo>
                    <a:pt x="1198112" y="0"/>
                  </a:lnTo>
                  <a:lnTo>
                    <a:pt x="2396254" y="691056"/>
                  </a:lnTo>
                  <a:lnTo>
                    <a:pt x="1198112" y="1382073"/>
                  </a:lnTo>
                  <a:close/>
                </a:path>
              </a:pathLst>
            </a:custGeom>
            <a:solidFill>
              <a:srgbClr val="E9BD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36" name="Google Shape;1136;p13"/>
            <p:cNvSpPr/>
            <p:nvPr/>
          </p:nvSpPr>
          <p:spPr>
            <a:xfrm>
              <a:off x="4344263" y="7733601"/>
              <a:ext cx="909955" cy="840740"/>
            </a:xfrm>
            <a:custGeom>
              <a:rect b="b" l="l" r="r" t="t"/>
              <a:pathLst>
                <a:path extrusionOk="0" h="840740" w="909954">
                  <a:moveTo>
                    <a:pt x="274789" y="366014"/>
                  </a:moveTo>
                  <a:lnTo>
                    <a:pt x="253085" y="378536"/>
                  </a:lnTo>
                  <a:lnTo>
                    <a:pt x="253085" y="403466"/>
                  </a:lnTo>
                  <a:lnTo>
                    <a:pt x="253085" y="669810"/>
                  </a:lnTo>
                  <a:lnTo>
                    <a:pt x="21691" y="803275"/>
                  </a:lnTo>
                  <a:lnTo>
                    <a:pt x="21691" y="536943"/>
                  </a:lnTo>
                  <a:lnTo>
                    <a:pt x="253085" y="403466"/>
                  </a:lnTo>
                  <a:lnTo>
                    <a:pt x="253085" y="378536"/>
                  </a:lnTo>
                  <a:lnTo>
                    <a:pt x="0" y="524484"/>
                  </a:lnTo>
                  <a:lnTo>
                    <a:pt x="0" y="840701"/>
                  </a:lnTo>
                  <a:lnTo>
                    <a:pt x="64897" y="803275"/>
                  </a:lnTo>
                  <a:lnTo>
                    <a:pt x="274789" y="682256"/>
                  </a:lnTo>
                  <a:lnTo>
                    <a:pt x="274789" y="403466"/>
                  </a:lnTo>
                  <a:lnTo>
                    <a:pt x="274789" y="366014"/>
                  </a:lnTo>
                  <a:close/>
                </a:path>
                <a:path extrusionOk="0" h="840740" w="909954">
                  <a:moveTo>
                    <a:pt x="593686" y="182105"/>
                  </a:moveTo>
                  <a:lnTo>
                    <a:pt x="572020" y="194602"/>
                  </a:lnTo>
                  <a:lnTo>
                    <a:pt x="572020" y="219532"/>
                  </a:lnTo>
                  <a:lnTo>
                    <a:pt x="572020" y="485889"/>
                  </a:lnTo>
                  <a:lnTo>
                    <a:pt x="340588" y="619340"/>
                  </a:lnTo>
                  <a:lnTo>
                    <a:pt x="340588" y="353009"/>
                  </a:lnTo>
                  <a:lnTo>
                    <a:pt x="572020" y="219532"/>
                  </a:lnTo>
                  <a:lnTo>
                    <a:pt x="572020" y="194602"/>
                  </a:lnTo>
                  <a:lnTo>
                    <a:pt x="318922" y="340550"/>
                  </a:lnTo>
                  <a:lnTo>
                    <a:pt x="318922" y="656780"/>
                  </a:lnTo>
                  <a:lnTo>
                    <a:pt x="383844" y="619340"/>
                  </a:lnTo>
                  <a:lnTo>
                    <a:pt x="593686" y="498322"/>
                  </a:lnTo>
                  <a:lnTo>
                    <a:pt x="593686" y="219532"/>
                  </a:lnTo>
                  <a:lnTo>
                    <a:pt x="593686" y="182105"/>
                  </a:lnTo>
                  <a:close/>
                </a:path>
                <a:path extrusionOk="0" h="840740" w="909954">
                  <a:moveTo>
                    <a:pt x="909396" y="0"/>
                  </a:moveTo>
                  <a:lnTo>
                    <a:pt x="887730" y="12496"/>
                  </a:lnTo>
                  <a:lnTo>
                    <a:pt x="887730" y="37477"/>
                  </a:lnTo>
                  <a:lnTo>
                    <a:pt x="887730" y="303809"/>
                  </a:lnTo>
                  <a:lnTo>
                    <a:pt x="656297" y="437261"/>
                  </a:lnTo>
                  <a:lnTo>
                    <a:pt x="656297" y="170916"/>
                  </a:lnTo>
                  <a:lnTo>
                    <a:pt x="887730" y="37477"/>
                  </a:lnTo>
                  <a:lnTo>
                    <a:pt x="887730" y="12496"/>
                  </a:lnTo>
                  <a:lnTo>
                    <a:pt x="634619" y="158470"/>
                  </a:lnTo>
                  <a:lnTo>
                    <a:pt x="634619" y="474713"/>
                  </a:lnTo>
                  <a:lnTo>
                    <a:pt x="699566" y="437261"/>
                  </a:lnTo>
                  <a:lnTo>
                    <a:pt x="909396" y="316242"/>
                  </a:lnTo>
                  <a:lnTo>
                    <a:pt x="909396" y="37477"/>
                  </a:lnTo>
                  <a:lnTo>
                    <a:pt x="909396" y="0"/>
                  </a:lnTo>
                  <a:close/>
                </a:path>
              </a:pathLst>
            </a:custGeom>
            <a:solidFill>
              <a:srgbClr val="66321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137" name="Google Shape;1137;p13"/>
            <p:cNvPicPr preferRelativeResize="0"/>
            <p:nvPr/>
          </p:nvPicPr>
          <p:blipFill rotWithShape="1">
            <a:blip r:embed="rId56">
              <a:alphaModFix/>
            </a:blip>
            <a:srcRect b="0" l="0" r="0" t="0"/>
            <a:stretch/>
          </p:blipFill>
          <p:spPr>
            <a:xfrm>
              <a:off x="3024521" y="5860630"/>
              <a:ext cx="2396304" cy="168710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38" name="Google Shape;1138;p13"/>
            <p:cNvSpPr/>
            <p:nvPr/>
          </p:nvSpPr>
          <p:spPr>
            <a:xfrm>
              <a:off x="2793040" y="7326561"/>
              <a:ext cx="1306195" cy="2259965"/>
            </a:xfrm>
            <a:custGeom>
              <a:rect b="b" l="l" r="r" t="t"/>
              <a:pathLst>
                <a:path extrusionOk="0" h="2259965" w="1306195">
                  <a:moveTo>
                    <a:pt x="0" y="2259689"/>
                  </a:moveTo>
                  <a:lnTo>
                    <a:pt x="0" y="753216"/>
                  </a:lnTo>
                  <a:lnTo>
                    <a:pt x="1305992" y="0"/>
                  </a:lnTo>
                  <a:lnTo>
                    <a:pt x="1305992" y="1506462"/>
                  </a:lnTo>
                  <a:lnTo>
                    <a:pt x="0" y="2259689"/>
                  </a:lnTo>
                  <a:close/>
                </a:path>
              </a:pathLst>
            </a:custGeom>
            <a:solidFill>
              <a:srgbClr val="C88F5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39" name="Google Shape;1139;p13"/>
            <p:cNvSpPr/>
            <p:nvPr/>
          </p:nvSpPr>
          <p:spPr>
            <a:xfrm>
              <a:off x="1487017" y="7326561"/>
              <a:ext cx="1306195" cy="2259965"/>
            </a:xfrm>
            <a:custGeom>
              <a:rect b="b" l="l" r="r" t="t"/>
              <a:pathLst>
                <a:path extrusionOk="0" h="2259965" w="1306195">
                  <a:moveTo>
                    <a:pt x="1305992" y="2259689"/>
                  </a:moveTo>
                  <a:lnTo>
                    <a:pt x="0" y="1506462"/>
                  </a:lnTo>
                  <a:lnTo>
                    <a:pt x="9" y="0"/>
                  </a:lnTo>
                  <a:lnTo>
                    <a:pt x="1306022" y="753216"/>
                  </a:lnTo>
                  <a:lnTo>
                    <a:pt x="1305992" y="2259689"/>
                  </a:lnTo>
                  <a:close/>
                </a:path>
              </a:pathLst>
            </a:custGeom>
            <a:solidFill>
              <a:srgbClr val="A66F4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40" name="Google Shape;1140;p13"/>
            <p:cNvSpPr/>
            <p:nvPr/>
          </p:nvSpPr>
          <p:spPr>
            <a:xfrm>
              <a:off x="1487017" y="7326561"/>
              <a:ext cx="1306195" cy="781685"/>
            </a:xfrm>
            <a:custGeom>
              <a:rect b="b" l="l" r="r" t="t"/>
              <a:pathLst>
                <a:path extrusionOk="0" h="781684" w="1306195">
                  <a:moveTo>
                    <a:pt x="1305992" y="781145"/>
                  </a:moveTo>
                  <a:lnTo>
                    <a:pt x="0" y="27948"/>
                  </a:lnTo>
                  <a:lnTo>
                    <a:pt x="9" y="0"/>
                  </a:lnTo>
                  <a:lnTo>
                    <a:pt x="1306022" y="753216"/>
                  </a:lnTo>
                  <a:lnTo>
                    <a:pt x="1305992" y="781145"/>
                  </a:lnTo>
                  <a:close/>
                </a:path>
              </a:pathLst>
            </a:custGeom>
            <a:solidFill>
              <a:srgbClr val="66321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41" name="Google Shape;1141;p13"/>
            <p:cNvSpPr/>
            <p:nvPr/>
          </p:nvSpPr>
          <p:spPr>
            <a:xfrm>
              <a:off x="1487017" y="6573284"/>
              <a:ext cx="2612390" cy="1506855"/>
            </a:xfrm>
            <a:custGeom>
              <a:rect b="b" l="l" r="r" t="t"/>
              <a:pathLst>
                <a:path extrusionOk="0" h="1506854" w="2612390">
                  <a:moveTo>
                    <a:pt x="1305992" y="1506492"/>
                  </a:moveTo>
                  <a:lnTo>
                    <a:pt x="0" y="753246"/>
                  </a:lnTo>
                  <a:lnTo>
                    <a:pt x="1305992" y="0"/>
                  </a:lnTo>
                  <a:lnTo>
                    <a:pt x="2611965" y="753246"/>
                  </a:lnTo>
                  <a:lnTo>
                    <a:pt x="1305992" y="1506492"/>
                  </a:lnTo>
                  <a:close/>
                </a:path>
              </a:pathLst>
            </a:custGeom>
            <a:solidFill>
              <a:srgbClr val="E9BD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142" name="Google Shape;1142;p13"/>
            <p:cNvPicPr preferRelativeResize="0"/>
            <p:nvPr/>
          </p:nvPicPr>
          <p:blipFill rotWithShape="1">
            <a:blip r:embed="rId57">
              <a:alphaModFix/>
            </a:blip>
            <a:srcRect b="0" l="0" r="0" t="0"/>
            <a:stretch/>
          </p:blipFill>
          <p:spPr>
            <a:xfrm>
              <a:off x="2045094" y="6717177"/>
              <a:ext cx="1498835" cy="14633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3" name="Google Shape;1143;p13"/>
            <p:cNvPicPr preferRelativeResize="0"/>
            <p:nvPr/>
          </p:nvPicPr>
          <p:blipFill rotWithShape="1">
            <a:blip r:embed="rId58">
              <a:alphaModFix/>
            </a:blip>
            <a:srcRect b="0" l="0" r="0" t="0"/>
            <a:stretch/>
          </p:blipFill>
          <p:spPr>
            <a:xfrm>
              <a:off x="2992810" y="8225685"/>
              <a:ext cx="891380" cy="11032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44" name="Google Shape;1144;p13"/>
            <p:cNvSpPr/>
            <p:nvPr/>
          </p:nvSpPr>
          <p:spPr>
            <a:xfrm>
              <a:off x="5440305" y="3273229"/>
              <a:ext cx="2742565" cy="1885314"/>
            </a:xfrm>
            <a:custGeom>
              <a:rect b="b" l="l" r="r" t="t"/>
              <a:pathLst>
                <a:path extrusionOk="0" h="1885314" w="2742565">
                  <a:moveTo>
                    <a:pt x="2629491" y="1884926"/>
                  </a:moveTo>
                  <a:lnTo>
                    <a:pt x="112547" y="443873"/>
                  </a:lnTo>
                  <a:lnTo>
                    <a:pt x="0" y="248803"/>
                  </a:lnTo>
                  <a:lnTo>
                    <a:pt x="0" y="64990"/>
                  </a:lnTo>
                  <a:lnTo>
                    <a:pt x="112547" y="0"/>
                  </a:lnTo>
                  <a:lnTo>
                    <a:pt x="2629491" y="1441052"/>
                  </a:lnTo>
                  <a:lnTo>
                    <a:pt x="2742048" y="1636015"/>
                  </a:lnTo>
                  <a:lnTo>
                    <a:pt x="2742048" y="1819926"/>
                  </a:lnTo>
                  <a:lnTo>
                    <a:pt x="2629491" y="1884926"/>
                  </a:lnTo>
                  <a:close/>
                </a:path>
              </a:pathLst>
            </a:custGeom>
            <a:solidFill>
              <a:srgbClr val="948F8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45" name="Google Shape;1145;p13"/>
            <p:cNvSpPr/>
            <p:nvPr/>
          </p:nvSpPr>
          <p:spPr>
            <a:xfrm>
              <a:off x="5552853" y="3253228"/>
              <a:ext cx="2552065" cy="1461135"/>
            </a:xfrm>
            <a:custGeom>
              <a:rect b="b" l="l" r="r" t="t"/>
              <a:pathLst>
                <a:path extrusionOk="0" h="1461135" w="2552065">
                  <a:moveTo>
                    <a:pt x="2516953" y="1461043"/>
                  </a:moveTo>
                  <a:lnTo>
                    <a:pt x="0" y="20000"/>
                  </a:lnTo>
                  <a:lnTo>
                    <a:pt x="34709" y="0"/>
                  </a:lnTo>
                  <a:lnTo>
                    <a:pt x="2551741" y="1441072"/>
                  </a:lnTo>
                  <a:lnTo>
                    <a:pt x="2516953" y="1461043"/>
                  </a:lnTo>
                  <a:close/>
                </a:path>
              </a:pathLst>
            </a:custGeom>
            <a:solidFill>
              <a:srgbClr val="F1E9E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46" name="Google Shape;1146;p13"/>
            <p:cNvSpPr/>
            <p:nvPr/>
          </p:nvSpPr>
          <p:spPr>
            <a:xfrm>
              <a:off x="7777667" y="4912761"/>
              <a:ext cx="431800" cy="409575"/>
            </a:xfrm>
            <a:custGeom>
              <a:rect b="b" l="l" r="r" t="t"/>
              <a:pathLst>
                <a:path extrusionOk="0" h="409575" w="431800">
                  <a:moveTo>
                    <a:pt x="81243" y="409148"/>
                  </a:moveTo>
                  <a:lnTo>
                    <a:pt x="0" y="366751"/>
                  </a:lnTo>
                  <a:lnTo>
                    <a:pt x="0" y="298656"/>
                  </a:lnTo>
                  <a:lnTo>
                    <a:pt x="47760" y="143498"/>
                  </a:lnTo>
                  <a:lnTo>
                    <a:pt x="431712" y="0"/>
                  </a:lnTo>
                  <a:lnTo>
                    <a:pt x="431712" y="206642"/>
                  </a:lnTo>
                  <a:lnTo>
                    <a:pt x="81243" y="409148"/>
                  </a:lnTo>
                  <a:close/>
                </a:path>
              </a:pathLst>
            </a:custGeom>
            <a:solidFill>
              <a:srgbClr val="32292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47" name="Google Shape;1147;p13"/>
            <p:cNvSpPr/>
            <p:nvPr/>
          </p:nvSpPr>
          <p:spPr>
            <a:xfrm>
              <a:off x="7651420" y="4693751"/>
              <a:ext cx="558165" cy="421640"/>
            </a:xfrm>
            <a:custGeom>
              <a:rect b="b" l="l" r="r" t="t"/>
              <a:pathLst>
                <a:path extrusionOk="0" h="421639" w="558165">
                  <a:moveTo>
                    <a:pt x="207490" y="421575"/>
                  </a:moveTo>
                  <a:lnTo>
                    <a:pt x="72215" y="391947"/>
                  </a:lnTo>
                  <a:lnTo>
                    <a:pt x="0" y="298450"/>
                  </a:lnTo>
                  <a:lnTo>
                    <a:pt x="47476" y="143517"/>
                  </a:lnTo>
                  <a:lnTo>
                    <a:pt x="431771" y="0"/>
                  </a:lnTo>
                  <a:lnTo>
                    <a:pt x="557959" y="219009"/>
                  </a:lnTo>
                  <a:lnTo>
                    <a:pt x="207490" y="421575"/>
                  </a:lnTo>
                  <a:close/>
                </a:path>
              </a:pathLst>
            </a:custGeom>
            <a:solidFill>
              <a:srgbClr val="4437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48" name="Google Shape;1148;p13"/>
            <p:cNvSpPr/>
            <p:nvPr/>
          </p:nvSpPr>
          <p:spPr>
            <a:xfrm>
              <a:off x="5190216" y="3238051"/>
              <a:ext cx="2893060" cy="1658620"/>
            </a:xfrm>
            <a:custGeom>
              <a:rect b="b" l="l" r="r" t="t"/>
              <a:pathLst>
                <a:path extrusionOk="0" h="1658620" w="2893059">
                  <a:moveTo>
                    <a:pt x="2542281" y="1658264"/>
                  </a:moveTo>
                  <a:lnTo>
                    <a:pt x="2377595" y="1628795"/>
                  </a:lnTo>
                  <a:lnTo>
                    <a:pt x="330950" y="486546"/>
                  </a:lnTo>
                  <a:lnTo>
                    <a:pt x="0" y="202457"/>
                  </a:lnTo>
                  <a:lnTo>
                    <a:pt x="350744" y="0"/>
                  </a:lnTo>
                  <a:lnTo>
                    <a:pt x="2892966" y="1455709"/>
                  </a:lnTo>
                  <a:lnTo>
                    <a:pt x="2542281" y="1658264"/>
                  </a:lnTo>
                  <a:close/>
                </a:path>
              </a:pathLst>
            </a:custGeom>
            <a:solidFill>
              <a:srgbClr val="735D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49" name="Google Shape;1149;p13"/>
            <p:cNvSpPr/>
            <p:nvPr/>
          </p:nvSpPr>
          <p:spPr>
            <a:xfrm>
              <a:off x="5063988" y="3440489"/>
              <a:ext cx="2795270" cy="1954530"/>
            </a:xfrm>
            <a:custGeom>
              <a:rect b="b" l="l" r="r" t="t"/>
              <a:pathLst>
                <a:path extrusionOk="0" h="1954529" w="2795270">
                  <a:moveTo>
                    <a:pt x="2668528" y="1954426"/>
                  </a:moveTo>
                  <a:lnTo>
                    <a:pt x="126237" y="498785"/>
                  </a:lnTo>
                  <a:lnTo>
                    <a:pt x="0" y="279795"/>
                  </a:lnTo>
                  <a:lnTo>
                    <a:pt x="0" y="73163"/>
                  </a:lnTo>
                  <a:lnTo>
                    <a:pt x="126237" y="0"/>
                  </a:lnTo>
                  <a:lnTo>
                    <a:pt x="2668528" y="1455827"/>
                  </a:lnTo>
                  <a:lnTo>
                    <a:pt x="2794912" y="1674836"/>
                  </a:lnTo>
                  <a:lnTo>
                    <a:pt x="2794912" y="1881419"/>
                  </a:lnTo>
                  <a:lnTo>
                    <a:pt x="2668528" y="1954426"/>
                  </a:lnTo>
                  <a:close/>
                </a:path>
              </a:pathLst>
            </a:custGeom>
            <a:solidFill>
              <a:srgbClr val="57484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50" name="Google Shape;1150;p13"/>
            <p:cNvSpPr/>
            <p:nvPr/>
          </p:nvSpPr>
          <p:spPr>
            <a:xfrm>
              <a:off x="5055902" y="3495303"/>
              <a:ext cx="2741930" cy="1885314"/>
            </a:xfrm>
            <a:custGeom>
              <a:rect b="b" l="l" r="r" t="t"/>
              <a:pathLst>
                <a:path extrusionOk="0" h="1885314" w="2741929">
                  <a:moveTo>
                    <a:pt x="2629412" y="1885074"/>
                  </a:moveTo>
                  <a:lnTo>
                    <a:pt x="112371" y="443923"/>
                  </a:lnTo>
                  <a:lnTo>
                    <a:pt x="0" y="248950"/>
                  </a:lnTo>
                  <a:lnTo>
                    <a:pt x="0" y="65108"/>
                  </a:lnTo>
                  <a:lnTo>
                    <a:pt x="112371" y="0"/>
                  </a:lnTo>
                  <a:lnTo>
                    <a:pt x="2629412" y="1441347"/>
                  </a:lnTo>
                  <a:lnTo>
                    <a:pt x="2741783" y="1636221"/>
                  </a:lnTo>
                  <a:lnTo>
                    <a:pt x="2741783" y="1819946"/>
                  </a:lnTo>
                  <a:lnTo>
                    <a:pt x="2629412" y="1885074"/>
                  </a:lnTo>
                  <a:close/>
                </a:path>
              </a:pathLst>
            </a:custGeom>
            <a:solidFill>
              <a:srgbClr val="CFC7B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51" name="Google Shape;1151;p13"/>
            <p:cNvSpPr/>
            <p:nvPr/>
          </p:nvSpPr>
          <p:spPr>
            <a:xfrm>
              <a:off x="5126190" y="3475341"/>
              <a:ext cx="2593975" cy="1801495"/>
            </a:xfrm>
            <a:custGeom>
              <a:rect b="b" l="l" r="r" t="t"/>
              <a:pathLst>
                <a:path extrusionOk="0" h="1801495" w="2593975">
                  <a:moveTo>
                    <a:pt x="228752" y="339483"/>
                  </a:moveTo>
                  <a:lnTo>
                    <a:pt x="161823" y="223380"/>
                  </a:lnTo>
                  <a:lnTo>
                    <a:pt x="67043" y="168668"/>
                  </a:lnTo>
                  <a:lnTo>
                    <a:pt x="0" y="207238"/>
                  </a:lnTo>
                  <a:lnTo>
                    <a:pt x="0" y="316826"/>
                  </a:lnTo>
                  <a:lnTo>
                    <a:pt x="67043" y="433031"/>
                  </a:lnTo>
                  <a:lnTo>
                    <a:pt x="161823" y="487781"/>
                  </a:lnTo>
                  <a:lnTo>
                    <a:pt x="228752" y="449122"/>
                  </a:lnTo>
                  <a:lnTo>
                    <a:pt x="228752" y="339483"/>
                  </a:lnTo>
                  <a:close/>
                </a:path>
                <a:path extrusionOk="0" h="1801495" w="2593975">
                  <a:moveTo>
                    <a:pt x="2524683" y="1652676"/>
                  </a:moveTo>
                  <a:lnTo>
                    <a:pt x="2457780" y="1536484"/>
                  </a:lnTo>
                  <a:lnTo>
                    <a:pt x="2362987" y="1481861"/>
                  </a:lnTo>
                  <a:lnTo>
                    <a:pt x="2295906" y="1520520"/>
                  </a:lnTo>
                  <a:lnTo>
                    <a:pt x="2295906" y="1630083"/>
                  </a:lnTo>
                  <a:lnTo>
                    <a:pt x="2362987" y="1746262"/>
                  </a:lnTo>
                  <a:lnTo>
                    <a:pt x="2457780" y="1801088"/>
                  </a:lnTo>
                  <a:lnTo>
                    <a:pt x="2524683" y="1762226"/>
                  </a:lnTo>
                  <a:lnTo>
                    <a:pt x="2524683" y="1652676"/>
                  </a:lnTo>
                  <a:close/>
                </a:path>
                <a:path extrusionOk="0" h="1801495" w="2593975">
                  <a:moveTo>
                    <a:pt x="2593771" y="1441170"/>
                  </a:moveTo>
                  <a:lnTo>
                    <a:pt x="76733" y="0"/>
                  </a:lnTo>
                  <a:lnTo>
                    <a:pt x="42075" y="19977"/>
                  </a:lnTo>
                  <a:lnTo>
                    <a:pt x="2559126" y="1461312"/>
                  </a:lnTo>
                  <a:lnTo>
                    <a:pt x="2593771" y="1441170"/>
                  </a:lnTo>
                  <a:close/>
                </a:path>
              </a:pathLst>
            </a:custGeom>
            <a:solidFill>
              <a:srgbClr val="F1E9E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52" name="Google Shape;1152;p13"/>
            <p:cNvSpPr/>
            <p:nvPr/>
          </p:nvSpPr>
          <p:spPr>
            <a:xfrm>
              <a:off x="6911474" y="4801620"/>
              <a:ext cx="847725" cy="489584"/>
            </a:xfrm>
            <a:custGeom>
              <a:rect b="b" l="l" r="r" t="t"/>
              <a:pathLst>
                <a:path extrusionOk="0" h="489585" w="847725">
                  <a:moveTo>
                    <a:pt x="300245" y="489188"/>
                  </a:moveTo>
                  <a:lnTo>
                    <a:pt x="118739" y="394158"/>
                  </a:lnTo>
                  <a:lnTo>
                    <a:pt x="0" y="315749"/>
                  </a:lnTo>
                  <a:lnTo>
                    <a:pt x="547459" y="0"/>
                  </a:lnTo>
                  <a:lnTo>
                    <a:pt x="847675" y="173419"/>
                  </a:lnTo>
                  <a:lnTo>
                    <a:pt x="300245" y="489188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53" name="Google Shape;1153;p13"/>
            <p:cNvSpPr/>
            <p:nvPr/>
          </p:nvSpPr>
          <p:spPr>
            <a:xfrm>
              <a:off x="6911503" y="5117359"/>
              <a:ext cx="337185" cy="376555"/>
            </a:xfrm>
            <a:custGeom>
              <a:rect b="b" l="l" r="r" t="t"/>
              <a:pathLst>
                <a:path extrusionOk="0" h="376554" w="337184">
                  <a:moveTo>
                    <a:pt x="186608" y="376378"/>
                  </a:moveTo>
                  <a:lnTo>
                    <a:pt x="0" y="268754"/>
                  </a:lnTo>
                  <a:lnTo>
                    <a:pt x="0" y="0"/>
                  </a:lnTo>
                  <a:lnTo>
                    <a:pt x="300255" y="173439"/>
                  </a:lnTo>
                  <a:lnTo>
                    <a:pt x="336652" y="277556"/>
                  </a:lnTo>
                  <a:lnTo>
                    <a:pt x="186608" y="376378"/>
                  </a:lnTo>
                  <a:close/>
                </a:path>
              </a:pathLst>
            </a:custGeom>
            <a:solidFill>
              <a:srgbClr val="A24A2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54" name="Google Shape;1154;p13"/>
            <p:cNvSpPr/>
            <p:nvPr/>
          </p:nvSpPr>
          <p:spPr>
            <a:xfrm>
              <a:off x="7098102" y="4975040"/>
              <a:ext cx="661670" cy="518795"/>
            </a:xfrm>
            <a:custGeom>
              <a:rect b="b" l="l" r="r" t="t"/>
              <a:pathLst>
                <a:path extrusionOk="0" h="518795" w="661670">
                  <a:moveTo>
                    <a:pt x="0" y="518707"/>
                  </a:moveTo>
                  <a:lnTo>
                    <a:pt x="113617" y="315768"/>
                  </a:lnTo>
                  <a:lnTo>
                    <a:pt x="661047" y="0"/>
                  </a:lnTo>
                  <a:lnTo>
                    <a:pt x="547430" y="203105"/>
                  </a:lnTo>
                  <a:lnTo>
                    <a:pt x="0" y="518707"/>
                  </a:lnTo>
                  <a:close/>
                </a:path>
              </a:pathLst>
            </a:custGeom>
            <a:solidFill>
              <a:srgbClr val="A7753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55" name="Google Shape;1155;p13"/>
            <p:cNvSpPr/>
            <p:nvPr/>
          </p:nvSpPr>
          <p:spPr>
            <a:xfrm>
              <a:off x="4458081" y="3840817"/>
              <a:ext cx="2741930" cy="1885314"/>
            </a:xfrm>
            <a:custGeom>
              <a:rect b="b" l="l" r="r" t="t"/>
              <a:pathLst>
                <a:path extrusionOk="0" h="1885314" w="2741929">
                  <a:moveTo>
                    <a:pt x="2629589" y="1885015"/>
                  </a:moveTo>
                  <a:lnTo>
                    <a:pt x="112537" y="443785"/>
                  </a:lnTo>
                  <a:lnTo>
                    <a:pt x="0" y="248862"/>
                  </a:lnTo>
                  <a:lnTo>
                    <a:pt x="0" y="64961"/>
                  </a:lnTo>
                  <a:lnTo>
                    <a:pt x="112537" y="0"/>
                  </a:lnTo>
                  <a:lnTo>
                    <a:pt x="2629589" y="1441111"/>
                  </a:lnTo>
                  <a:lnTo>
                    <a:pt x="2741872" y="1636034"/>
                  </a:lnTo>
                  <a:lnTo>
                    <a:pt x="2741872" y="1819985"/>
                  </a:lnTo>
                  <a:lnTo>
                    <a:pt x="2629589" y="1885015"/>
                  </a:lnTo>
                  <a:close/>
                </a:path>
              </a:pathLst>
            </a:custGeom>
            <a:solidFill>
              <a:srgbClr val="948F8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56" name="Google Shape;1156;p13"/>
            <p:cNvSpPr/>
            <p:nvPr/>
          </p:nvSpPr>
          <p:spPr>
            <a:xfrm>
              <a:off x="4570609" y="3820728"/>
              <a:ext cx="2552065" cy="1461770"/>
            </a:xfrm>
            <a:custGeom>
              <a:rect b="b" l="l" r="r" t="t"/>
              <a:pathLst>
                <a:path extrusionOk="0" h="1461770" w="2552065">
                  <a:moveTo>
                    <a:pt x="2517051" y="1461200"/>
                  </a:moveTo>
                  <a:lnTo>
                    <a:pt x="0" y="20098"/>
                  </a:lnTo>
                  <a:lnTo>
                    <a:pt x="34650" y="0"/>
                  </a:lnTo>
                  <a:lnTo>
                    <a:pt x="2551692" y="1441111"/>
                  </a:lnTo>
                  <a:lnTo>
                    <a:pt x="2517051" y="1461200"/>
                  </a:lnTo>
                  <a:close/>
                </a:path>
              </a:pathLst>
            </a:custGeom>
            <a:solidFill>
              <a:srgbClr val="F1E9E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57" name="Google Shape;1157;p13"/>
            <p:cNvSpPr/>
            <p:nvPr/>
          </p:nvSpPr>
          <p:spPr>
            <a:xfrm>
              <a:off x="6795374" y="5480417"/>
              <a:ext cx="431800" cy="409575"/>
            </a:xfrm>
            <a:custGeom>
              <a:rect b="b" l="l" r="r" t="t"/>
              <a:pathLst>
                <a:path extrusionOk="0" h="409575" w="431800">
                  <a:moveTo>
                    <a:pt x="81341" y="409148"/>
                  </a:moveTo>
                  <a:lnTo>
                    <a:pt x="0" y="366702"/>
                  </a:lnTo>
                  <a:lnTo>
                    <a:pt x="0" y="298528"/>
                  </a:lnTo>
                  <a:lnTo>
                    <a:pt x="47780" y="143488"/>
                  </a:lnTo>
                  <a:lnTo>
                    <a:pt x="431771" y="0"/>
                  </a:lnTo>
                  <a:lnTo>
                    <a:pt x="431771" y="206632"/>
                  </a:lnTo>
                  <a:lnTo>
                    <a:pt x="81341" y="409148"/>
                  </a:lnTo>
                  <a:close/>
                </a:path>
              </a:pathLst>
            </a:custGeom>
            <a:solidFill>
              <a:srgbClr val="32292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58" name="Google Shape;1158;p13"/>
            <p:cNvSpPr/>
            <p:nvPr/>
          </p:nvSpPr>
          <p:spPr>
            <a:xfrm>
              <a:off x="6669225" y="5261231"/>
              <a:ext cx="558165" cy="422275"/>
            </a:xfrm>
            <a:custGeom>
              <a:rect b="b" l="l" r="r" t="t"/>
              <a:pathLst>
                <a:path extrusionOk="0" h="422275" w="558165">
                  <a:moveTo>
                    <a:pt x="207490" y="421702"/>
                  </a:moveTo>
                  <a:lnTo>
                    <a:pt x="72146" y="392075"/>
                  </a:lnTo>
                  <a:lnTo>
                    <a:pt x="0" y="298528"/>
                  </a:lnTo>
                  <a:lnTo>
                    <a:pt x="47505" y="143645"/>
                  </a:lnTo>
                  <a:lnTo>
                    <a:pt x="431742" y="0"/>
                  </a:lnTo>
                  <a:lnTo>
                    <a:pt x="557920" y="219186"/>
                  </a:lnTo>
                  <a:lnTo>
                    <a:pt x="207490" y="421702"/>
                  </a:lnTo>
                  <a:close/>
                </a:path>
              </a:pathLst>
            </a:custGeom>
            <a:solidFill>
              <a:srgbClr val="4437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59" name="Google Shape;1159;p13"/>
            <p:cNvSpPr/>
            <p:nvPr/>
          </p:nvSpPr>
          <p:spPr>
            <a:xfrm>
              <a:off x="4207922" y="3805639"/>
              <a:ext cx="2893060" cy="1658620"/>
            </a:xfrm>
            <a:custGeom>
              <a:rect b="b" l="l" r="r" t="t"/>
              <a:pathLst>
                <a:path extrusionOk="0" h="1658620" w="2893059">
                  <a:moveTo>
                    <a:pt x="2542271" y="1658255"/>
                  </a:moveTo>
                  <a:lnTo>
                    <a:pt x="2377654" y="1628814"/>
                  </a:lnTo>
                  <a:lnTo>
                    <a:pt x="331068" y="486556"/>
                  </a:lnTo>
                  <a:lnTo>
                    <a:pt x="0" y="202467"/>
                  </a:lnTo>
                  <a:lnTo>
                    <a:pt x="350753" y="0"/>
                  </a:lnTo>
                  <a:lnTo>
                    <a:pt x="2893025" y="1455591"/>
                  </a:lnTo>
                  <a:lnTo>
                    <a:pt x="2542271" y="1658255"/>
                  </a:lnTo>
                  <a:close/>
                </a:path>
              </a:pathLst>
            </a:custGeom>
            <a:solidFill>
              <a:srgbClr val="735D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60" name="Google Shape;1160;p13"/>
            <p:cNvSpPr/>
            <p:nvPr/>
          </p:nvSpPr>
          <p:spPr>
            <a:xfrm>
              <a:off x="4081803" y="4008107"/>
              <a:ext cx="2795270" cy="1954530"/>
            </a:xfrm>
            <a:custGeom>
              <a:rect b="b" l="l" r="r" t="t"/>
              <a:pathLst>
                <a:path extrusionOk="0" h="1954529" w="2795270">
                  <a:moveTo>
                    <a:pt x="2668390" y="1954416"/>
                  </a:moveTo>
                  <a:lnTo>
                    <a:pt x="126119" y="498825"/>
                  </a:lnTo>
                  <a:lnTo>
                    <a:pt x="0" y="279786"/>
                  </a:lnTo>
                  <a:lnTo>
                    <a:pt x="0" y="73055"/>
                  </a:lnTo>
                  <a:lnTo>
                    <a:pt x="126119" y="0"/>
                  </a:lnTo>
                  <a:lnTo>
                    <a:pt x="2668390" y="1455787"/>
                  </a:lnTo>
                  <a:lnTo>
                    <a:pt x="2794902" y="1674826"/>
                  </a:lnTo>
                  <a:lnTo>
                    <a:pt x="2794902" y="1881459"/>
                  </a:lnTo>
                  <a:lnTo>
                    <a:pt x="2668390" y="1954416"/>
                  </a:lnTo>
                  <a:close/>
                </a:path>
              </a:pathLst>
            </a:custGeom>
            <a:solidFill>
              <a:srgbClr val="57484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61" name="Google Shape;1161;p13"/>
            <p:cNvSpPr/>
            <p:nvPr/>
          </p:nvSpPr>
          <p:spPr>
            <a:xfrm>
              <a:off x="4073667" y="4062980"/>
              <a:ext cx="2741930" cy="1885314"/>
            </a:xfrm>
            <a:custGeom>
              <a:rect b="b" l="l" r="r" t="t"/>
              <a:pathLst>
                <a:path extrusionOk="0" h="1885314" w="2741929">
                  <a:moveTo>
                    <a:pt x="2629402" y="1885054"/>
                  </a:moveTo>
                  <a:lnTo>
                    <a:pt x="112371" y="443903"/>
                  </a:lnTo>
                  <a:lnTo>
                    <a:pt x="0" y="248803"/>
                  </a:lnTo>
                  <a:lnTo>
                    <a:pt x="0" y="65029"/>
                  </a:lnTo>
                  <a:lnTo>
                    <a:pt x="112371" y="0"/>
                  </a:lnTo>
                  <a:lnTo>
                    <a:pt x="2629402" y="1441180"/>
                  </a:lnTo>
                  <a:lnTo>
                    <a:pt x="2741715" y="1636152"/>
                  </a:lnTo>
                  <a:lnTo>
                    <a:pt x="2741715" y="1819926"/>
                  </a:lnTo>
                  <a:lnTo>
                    <a:pt x="2629402" y="1885054"/>
                  </a:lnTo>
                  <a:close/>
                </a:path>
              </a:pathLst>
            </a:custGeom>
            <a:solidFill>
              <a:srgbClr val="CFC7B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62" name="Google Shape;1162;p13"/>
            <p:cNvSpPr/>
            <p:nvPr/>
          </p:nvSpPr>
          <p:spPr>
            <a:xfrm>
              <a:off x="4143781" y="4042892"/>
              <a:ext cx="2593975" cy="1801495"/>
            </a:xfrm>
            <a:custGeom>
              <a:rect b="b" l="l" r="r" t="t"/>
              <a:pathLst>
                <a:path extrusionOk="0" h="1801495" w="2593975">
                  <a:moveTo>
                    <a:pt x="228917" y="339432"/>
                  </a:moveTo>
                  <a:lnTo>
                    <a:pt x="162039" y="223342"/>
                  </a:lnTo>
                  <a:lnTo>
                    <a:pt x="67221" y="168656"/>
                  </a:lnTo>
                  <a:lnTo>
                    <a:pt x="0" y="207289"/>
                  </a:lnTo>
                  <a:lnTo>
                    <a:pt x="0" y="316750"/>
                  </a:lnTo>
                  <a:lnTo>
                    <a:pt x="67221" y="433044"/>
                  </a:lnTo>
                  <a:lnTo>
                    <a:pt x="162039" y="487883"/>
                  </a:lnTo>
                  <a:lnTo>
                    <a:pt x="228917" y="449237"/>
                  </a:lnTo>
                  <a:lnTo>
                    <a:pt x="228917" y="339432"/>
                  </a:lnTo>
                  <a:close/>
                </a:path>
                <a:path extrusionOk="0" h="1801495" w="2593975">
                  <a:moveTo>
                    <a:pt x="994295" y="777214"/>
                  </a:moveTo>
                  <a:lnTo>
                    <a:pt x="927404" y="661035"/>
                  </a:lnTo>
                  <a:lnTo>
                    <a:pt x="832573" y="606437"/>
                  </a:lnTo>
                  <a:lnTo>
                    <a:pt x="765314" y="645033"/>
                  </a:lnTo>
                  <a:lnTo>
                    <a:pt x="765314" y="754532"/>
                  </a:lnTo>
                  <a:lnTo>
                    <a:pt x="832573" y="870851"/>
                  </a:lnTo>
                  <a:lnTo>
                    <a:pt x="927404" y="925652"/>
                  </a:lnTo>
                  <a:lnTo>
                    <a:pt x="994295" y="886904"/>
                  </a:lnTo>
                  <a:lnTo>
                    <a:pt x="994295" y="777214"/>
                  </a:lnTo>
                  <a:close/>
                </a:path>
                <a:path extrusionOk="0" h="1801495" w="2593975">
                  <a:moveTo>
                    <a:pt x="1759648" y="1214932"/>
                  </a:moveTo>
                  <a:lnTo>
                    <a:pt x="1692770" y="1098829"/>
                  </a:lnTo>
                  <a:lnTo>
                    <a:pt x="1597939" y="1044194"/>
                  </a:lnTo>
                  <a:lnTo>
                    <a:pt x="1530667" y="1082802"/>
                  </a:lnTo>
                  <a:lnTo>
                    <a:pt x="1530667" y="1192415"/>
                  </a:lnTo>
                  <a:lnTo>
                    <a:pt x="1597939" y="1308595"/>
                  </a:lnTo>
                  <a:lnTo>
                    <a:pt x="1692770" y="1363421"/>
                  </a:lnTo>
                  <a:lnTo>
                    <a:pt x="1759648" y="1324571"/>
                  </a:lnTo>
                  <a:lnTo>
                    <a:pt x="1759648" y="1214932"/>
                  </a:lnTo>
                  <a:close/>
                </a:path>
                <a:path extrusionOk="0" h="1801495" w="2593975">
                  <a:moveTo>
                    <a:pt x="2524836" y="1652714"/>
                  </a:moveTo>
                  <a:lnTo>
                    <a:pt x="2457907" y="1536534"/>
                  </a:lnTo>
                  <a:lnTo>
                    <a:pt x="2363127" y="1481924"/>
                  </a:lnTo>
                  <a:lnTo>
                    <a:pt x="2296020" y="1520571"/>
                  </a:lnTo>
                  <a:lnTo>
                    <a:pt x="2296020" y="1630184"/>
                  </a:lnTo>
                  <a:lnTo>
                    <a:pt x="2363127" y="1746313"/>
                  </a:lnTo>
                  <a:lnTo>
                    <a:pt x="2457907" y="1801215"/>
                  </a:lnTo>
                  <a:lnTo>
                    <a:pt x="2524836" y="1762290"/>
                  </a:lnTo>
                  <a:lnTo>
                    <a:pt x="2524836" y="1652714"/>
                  </a:lnTo>
                  <a:close/>
                </a:path>
                <a:path extrusionOk="0" h="1801495" w="2593975">
                  <a:moveTo>
                    <a:pt x="2593975" y="1441234"/>
                  </a:moveTo>
                  <a:lnTo>
                    <a:pt x="76949" y="0"/>
                  </a:lnTo>
                  <a:lnTo>
                    <a:pt x="42252" y="20091"/>
                  </a:lnTo>
                  <a:lnTo>
                    <a:pt x="2559278" y="1461274"/>
                  </a:lnTo>
                  <a:lnTo>
                    <a:pt x="2593975" y="1441234"/>
                  </a:lnTo>
                  <a:close/>
                </a:path>
              </a:pathLst>
            </a:custGeom>
            <a:solidFill>
              <a:srgbClr val="F1E9E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63" name="Google Shape;1163;p13"/>
            <p:cNvSpPr/>
            <p:nvPr/>
          </p:nvSpPr>
          <p:spPr>
            <a:xfrm>
              <a:off x="4081803" y="2990810"/>
              <a:ext cx="2365375" cy="1367155"/>
            </a:xfrm>
            <a:custGeom>
              <a:rect b="b" l="l" r="r" t="t"/>
              <a:pathLst>
                <a:path extrusionOk="0" h="1367154" w="2365375">
                  <a:moveTo>
                    <a:pt x="1032625" y="1367073"/>
                  </a:moveTo>
                  <a:lnTo>
                    <a:pt x="773448" y="1275285"/>
                  </a:lnTo>
                  <a:lnTo>
                    <a:pt x="0" y="770222"/>
                  </a:lnTo>
                  <a:lnTo>
                    <a:pt x="1332556" y="0"/>
                  </a:lnTo>
                  <a:lnTo>
                    <a:pt x="2365348" y="596851"/>
                  </a:lnTo>
                  <a:lnTo>
                    <a:pt x="1032625" y="1367073"/>
                  </a:lnTo>
                  <a:close/>
                </a:path>
              </a:pathLst>
            </a:custGeom>
            <a:solidFill>
              <a:srgbClr val="F9ED6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64" name="Google Shape;1164;p13"/>
            <p:cNvSpPr/>
            <p:nvPr/>
          </p:nvSpPr>
          <p:spPr>
            <a:xfrm>
              <a:off x="4081793" y="3731170"/>
              <a:ext cx="1142365" cy="768985"/>
            </a:xfrm>
            <a:custGeom>
              <a:rect b="b" l="l" r="r" t="t"/>
              <a:pathLst>
                <a:path extrusionOk="0" h="768985" w="1142364">
                  <a:moveTo>
                    <a:pt x="1081519" y="147713"/>
                  </a:moveTo>
                  <a:lnTo>
                    <a:pt x="535673" y="0"/>
                  </a:lnTo>
                  <a:lnTo>
                    <a:pt x="535571" y="116827"/>
                  </a:lnTo>
                  <a:lnTo>
                    <a:pt x="939177" y="349999"/>
                  </a:lnTo>
                  <a:lnTo>
                    <a:pt x="1081519" y="147713"/>
                  </a:lnTo>
                  <a:close/>
                </a:path>
                <a:path extrusionOk="0" h="768985" w="1142364">
                  <a:moveTo>
                    <a:pt x="1142072" y="768375"/>
                  </a:moveTo>
                  <a:lnTo>
                    <a:pt x="1032624" y="626719"/>
                  </a:lnTo>
                  <a:lnTo>
                    <a:pt x="0" y="29870"/>
                  </a:lnTo>
                  <a:lnTo>
                    <a:pt x="0" y="138607"/>
                  </a:lnTo>
                  <a:lnTo>
                    <a:pt x="1032624" y="735507"/>
                  </a:lnTo>
                  <a:lnTo>
                    <a:pt x="1142072" y="768375"/>
                  </a:lnTo>
                  <a:close/>
                </a:path>
              </a:pathLst>
            </a:custGeom>
            <a:solidFill>
              <a:srgbClr val="D9B4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65" name="Google Shape;1165;p13"/>
            <p:cNvSpPr/>
            <p:nvPr/>
          </p:nvSpPr>
          <p:spPr>
            <a:xfrm>
              <a:off x="5020977" y="3731484"/>
              <a:ext cx="974725" cy="351155"/>
            </a:xfrm>
            <a:custGeom>
              <a:rect b="b" l="l" r="r" t="t"/>
              <a:pathLst>
                <a:path extrusionOk="0" h="351154" w="974725">
                  <a:moveTo>
                    <a:pt x="570599" y="350602"/>
                  </a:moveTo>
                  <a:lnTo>
                    <a:pt x="0" y="349678"/>
                  </a:lnTo>
                  <a:lnTo>
                    <a:pt x="107" y="232889"/>
                  </a:lnTo>
                  <a:lnTo>
                    <a:pt x="974207" y="0"/>
                  </a:lnTo>
                  <a:lnTo>
                    <a:pt x="570599" y="350602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66" name="Google Shape;1166;p13"/>
            <p:cNvSpPr/>
            <p:nvPr/>
          </p:nvSpPr>
          <p:spPr>
            <a:xfrm>
              <a:off x="5591174" y="3731484"/>
              <a:ext cx="404495" cy="351155"/>
            </a:xfrm>
            <a:custGeom>
              <a:rect b="b" l="l" r="r" t="t"/>
              <a:pathLst>
                <a:path extrusionOk="0" h="351154" w="404495">
                  <a:moveTo>
                    <a:pt x="402" y="350602"/>
                  </a:moveTo>
                  <a:lnTo>
                    <a:pt x="0" y="233548"/>
                  </a:lnTo>
                  <a:lnTo>
                    <a:pt x="404010" y="0"/>
                  </a:lnTo>
                  <a:lnTo>
                    <a:pt x="404285" y="117387"/>
                  </a:lnTo>
                  <a:lnTo>
                    <a:pt x="402" y="350602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67" name="Google Shape;1167;p13"/>
            <p:cNvSpPr/>
            <p:nvPr/>
          </p:nvSpPr>
          <p:spPr>
            <a:xfrm>
              <a:off x="4617477" y="3168503"/>
              <a:ext cx="1377950" cy="796925"/>
            </a:xfrm>
            <a:custGeom>
              <a:rect b="b" l="l" r="r" t="t"/>
              <a:pathLst>
                <a:path extrusionOk="0" h="796925" w="1377950">
                  <a:moveTo>
                    <a:pt x="973697" y="796529"/>
                  </a:moveTo>
                  <a:lnTo>
                    <a:pt x="403607" y="795870"/>
                  </a:lnTo>
                  <a:lnTo>
                    <a:pt x="0" y="562656"/>
                  </a:lnTo>
                  <a:lnTo>
                    <a:pt x="431" y="234098"/>
                  </a:lnTo>
                  <a:lnTo>
                    <a:pt x="403715" y="0"/>
                  </a:lnTo>
                  <a:lnTo>
                    <a:pt x="973697" y="275"/>
                  </a:lnTo>
                  <a:lnTo>
                    <a:pt x="1377275" y="233498"/>
                  </a:lnTo>
                  <a:lnTo>
                    <a:pt x="1377707" y="562980"/>
                  </a:lnTo>
                  <a:lnTo>
                    <a:pt x="973697" y="796529"/>
                  </a:lnTo>
                  <a:close/>
                </a:path>
              </a:pathLst>
            </a:custGeom>
            <a:solidFill>
              <a:srgbClr val="F4EB5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68" name="Google Shape;1168;p13"/>
            <p:cNvSpPr/>
            <p:nvPr/>
          </p:nvSpPr>
          <p:spPr>
            <a:xfrm>
              <a:off x="4709652" y="3620579"/>
              <a:ext cx="473075" cy="270510"/>
            </a:xfrm>
            <a:custGeom>
              <a:rect b="b" l="l" r="r" t="t"/>
              <a:pathLst>
                <a:path extrusionOk="0" h="270510" w="473075">
                  <a:moveTo>
                    <a:pt x="349438" y="270012"/>
                  </a:moveTo>
                  <a:lnTo>
                    <a:pt x="0" y="68006"/>
                  </a:lnTo>
                  <a:lnTo>
                    <a:pt x="176" y="0"/>
                  </a:lnTo>
                  <a:lnTo>
                    <a:pt x="472869" y="127898"/>
                  </a:lnTo>
                  <a:lnTo>
                    <a:pt x="349438" y="270012"/>
                  </a:lnTo>
                  <a:close/>
                </a:path>
              </a:pathLst>
            </a:custGeom>
            <a:solidFill>
              <a:srgbClr val="CFC7B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69" name="Google Shape;1169;p13"/>
            <p:cNvSpPr/>
            <p:nvPr/>
          </p:nvSpPr>
          <p:spPr>
            <a:xfrm>
              <a:off x="5059091" y="3620913"/>
              <a:ext cx="843915" cy="270510"/>
            </a:xfrm>
            <a:custGeom>
              <a:rect b="b" l="l" r="r" t="t"/>
              <a:pathLst>
                <a:path extrusionOk="0" h="270510" w="843914">
                  <a:moveTo>
                    <a:pt x="494360" y="270513"/>
                  </a:moveTo>
                  <a:lnTo>
                    <a:pt x="0" y="269678"/>
                  </a:lnTo>
                  <a:lnTo>
                    <a:pt x="274" y="201681"/>
                  </a:lnTo>
                  <a:lnTo>
                    <a:pt x="843740" y="0"/>
                  </a:lnTo>
                  <a:lnTo>
                    <a:pt x="494360" y="270513"/>
                  </a:lnTo>
                  <a:close/>
                </a:path>
              </a:pathLst>
            </a:custGeom>
            <a:solidFill>
              <a:srgbClr val="A6A3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70" name="Google Shape;1170;p13"/>
            <p:cNvSpPr/>
            <p:nvPr/>
          </p:nvSpPr>
          <p:spPr>
            <a:xfrm>
              <a:off x="5552961" y="3620913"/>
              <a:ext cx="350520" cy="270510"/>
            </a:xfrm>
            <a:custGeom>
              <a:rect b="b" l="l" r="r" t="t"/>
              <a:pathLst>
                <a:path extrusionOk="0" h="270510" w="350520">
                  <a:moveTo>
                    <a:pt x="490" y="270513"/>
                  </a:moveTo>
                  <a:lnTo>
                    <a:pt x="0" y="202231"/>
                  </a:lnTo>
                  <a:lnTo>
                    <a:pt x="349870" y="0"/>
                  </a:lnTo>
                  <a:lnTo>
                    <a:pt x="350155" y="68448"/>
                  </a:lnTo>
                  <a:lnTo>
                    <a:pt x="490" y="270513"/>
                  </a:lnTo>
                  <a:close/>
                </a:path>
              </a:pathLst>
            </a:custGeom>
            <a:solidFill>
              <a:srgbClr val="948F8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71" name="Google Shape;1171;p13"/>
            <p:cNvSpPr/>
            <p:nvPr/>
          </p:nvSpPr>
          <p:spPr>
            <a:xfrm>
              <a:off x="4709829" y="3133375"/>
              <a:ext cx="1193165" cy="690245"/>
            </a:xfrm>
            <a:custGeom>
              <a:rect b="b" l="l" r="r" t="t"/>
              <a:pathLst>
                <a:path extrusionOk="0" h="690245" w="1193164">
                  <a:moveTo>
                    <a:pt x="843132" y="689769"/>
                  </a:moveTo>
                  <a:lnTo>
                    <a:pt x="349537" y="689219"/>
                  </a:lnTo>
                  <a:lnTo>
                    <a:pt x="0" y="487204"/>
                  </a:lnTo>
                  <a:lnTo>
                    <a:pt x="382" y="202663"/>
                  </a:lnTo>
                  <a:lnTo>
                    <a:pt x="349537" y="0"/>
                  </a:lnTo>
                  <a:lnTo>
                    <a:pt x="843132" y="225"/>
                  </a:lnTo>
                  <a:lnTo>
                    <a:pt x="1192728" y="202290"/>
                  </a:lnTo>
                  <a:lnTo>
                    <a:pt x="1193002" y="487538"/>
                  </a:lnTo>
                  <a:lnTo>
                    <a:pt x="843132" y="689769"/>
                  </a:lnTo>
                  <a:close/>
                </a:path>
              </a:pathLst>
            </a:custGeom>
            <a:solidFill>
              <a:srgbClr val="DED9D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72" name="Google Shape;1172;p13"/>
            <p:cNvSpPr/>
            <p:nvPr/>
          </p:nvSpPr>
          <p:spPr>
            <a:xfrm>
              <a:off x="5481128" y="3396815"/>
              <a:ext cx="209550" cy="156210"/>
            </a:xfrm>
            <a:custGeom>
              <a:rect b="b" l="l" r="r" t="t"/>
              <a:pathLst>
                <a:path extrusionOk="0" h="156210" w="209550">
                  <a:moveTo>
                    <a:pt x="148052" y="155895"/>
                  </a:moveTo>
                  <a:lnTo>
                    <a:pt x="0" y="0"/>
                  </a:lnTo>
                  <a:lnTo>
                    <a:pt x="209325" y="27544"/>
                  </a:lnTo>
                  <a:lnTo>
                    <a:pt x="209325" y="120541"/>
                  </a:lnTo>
                  <a:lnTo>
                    <a:pt x="148052" y="155895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73" name="Google Shape;1173;p13"/>
            <p:cNvSpPr/>
            <p:nvPr/>
          </p:nvSpPr>
          <p:spPr>
            <a:xfrm>
              <a:off x="5232187" y="2806987"/>
              <a:ext cx="458470" cy="652780"/>
            </a:xfrm>
            <a:custGeom>
              <a:rect b="b" l="l" r="r" t="t"/>
              <a:pathLst>
                <a:path extrusionOk="0" h="652779" w="458470">
                  <a:moveTo>
                    <a:pt x="396993" y="652775"/>
                  </a:moveTo>
                  <a:lnTo>
                    <a:pt x="0" y="26522"/>
                  </a:lnTo>
                  <a:lnTo>
                    <a:pt x="134696" y="0"/>
                  </a:lnTo>
                  <a:lnTo>
                    <a:pt x="458267" y="617372"/>
                  </a:lnTo>
                  <a:lnTo>
                    <a:pt x="396993" y="652775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74" name="Google Shape;1174;p13"/>
            <p:cNvSpPr/>
            <p:nvPr/>
          </p:nvSpPr>
          <p:spPr>
            <a:xfrm>
              <a:off x="5258142" y="2655444"/>
              <a:ext cx="109220" cy="187960"/>
            </a:xfrm>
            <a:custGeom>
              <a:rect b="b" l="l" r="r" t="t"/>
              <a:pathLst>
                <a:path extrusionOk="0" h="187960" w="109220">
                  <a:moveTo>
                    <a:pt x="47309" y="187427"/>
                  </a:moveTo>
                  <a:lnTo>
                    <a:pt x="0" y="9106"/>
                  </a:lnTo>
                  <a:lnTo>
                    <a:pt x="108632" y="0"/>
                  </a:lnTo>
                  <a:lnTo>
                    <a:pt x="108632" y="152142"/>
                  </a:lnTo>
                  <a:lnTo>
                    <a:pt x="47309" y="187427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75" name="Google Shape;1175;p13"/>
            <p:cNvSpPr/>
            <p:nvPr/>
          </p:nvSpPr>
          <p:spPr>
            <a:xfrm>
              <a:off x="5081044" y="2453487"/>
              <a:ext cx="285750" cy="237490"/>
            </a:xfrm>
            <a:custGeom>
              <a:rect b="b" l="l" r="r" t="t"/>
              <a:pathLst>
                <a:path extrusionOk="0" h="237489" w="285750">
                  <a:moveTo>
                    <a:pt x="224408" y="237300"/>
                  </a:moveTo>
                  <a:lnTo>
                    <a:pt x="0" y="0"/>
                  </a:lnTo>
                  <a:lnTo>
                    <a:pt x="192888" y="40629"/>
                  </a:lnTo>
                  <a:lnTo>
                    <a:pt x="285731" y="201966"/>
                  </a:lnTo>
                  <a:lnTo>
                    <a:pt x="224408" y="237300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76" name="Google Shape;1176;p13"/>
            <p:cNvSpPr/>
            <p:nvPr/>
          </p:nvSpPr>
          <p:spPr>
            <a:xfrm>
              <a:off x="5081033" y="2417996"/>
              <a:ext cx="193040" cy="111760"/>
            </a:xfrm>
            <a:custGeom>
              <a:rect b="b" l="l" r="r" t="t"/>
              <a:pathLst>
                <a:path extrusionOk="0" h="111760" w="193039">
                  <a:moveTo>
                    <a:pt x="131673" y="111661"/>
                  </a:moveTo>
                  <a:lnTo>
                    <a:pt x="0" y="35511"/>
                  </a:lnTo>
                  <a:lnTo>
                    <a:pt x="61430" y="0"/>
                  </a:lnTo>
                  <a:lnTo>
                    <a:pt x="192888" y="76149"/>
                  </a:lnTo>
                  <a:lnTo>
                    <a:pt x="131673" y="111661"/>
                  </a:lnTo>
                  <a:close/>
                </a:path>
              </a:pathLst>
            </a:custGeom>
            <a:solidFill>
              <a:srgbClr val="F4EB5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77" name="Google Shape;1177;p13"/>
            <p:cNvSpPr/>
            <p:nvPr/>
          </p:nvSpPr>
          <p:spPr>
            <a:xfrm>
              <a:off x="4988250" y="2453487"/>
              <a:ext cx="641350" cy="1099820"/>
            </a:xfrm>
            <a:custGeom>
              <a:rect b="b" l="l" r="r" t="t"/>
              <a:pathLst>
                <a:path extrusionOk="0" h="1099820" w="641350">
                  <a:moveTo>
                    <a:pt x="640842" y="1099763"/>
                  </a:moveTo>
                  <a:lnTo>
                    <a:pt x="184262" y="835920"/>
                  </a:lnTo>
                  <a:lnTo>
                    <a:pt x="181181" y="741096"/>
                  </a:lnTo>
                  <a:lnTo>
                    <a:pt x="0" y="205934"/>
                  </a:lnTo>
                  <a:lnTo>
                    <a:pt x="0" y="53841"/>
                  </a:lnTo>
                  <a:lnTo>
                    <a:pt x="92793" y="0"/>
                  </a:lnTo>
                  <a:lnTo>
                    <a:pt x="224467" y="76140"/>
                  </a:lnTo>
                  <a:lnTo>
                    <a:pt x="317202" y="237300"/>
                  </a:lnTo>
                  <a:lnTo>
                    <a:pt x="317202" y="389394"/>
                  </a:lnTo>
                  <a:lnTo>
                    <a:pt x="640842" y="1006766"/>
                  </a:lnTo>
                  <a:lnTo>
                    <a:pt x="640842" y="1099763"/>
                  </a:lnTo>
                  <a:close/>
                </a:path>
              </a:pathLst>
            </a:custGeom>
            <a:solidFill>
              <a:srgbClr val="D9B4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78" name="Google Shape;1178;p13"/>
            <p:cNvSpPr/>
            <p:nvPr/>
          </p:nvSpPr>
          <p:spPr>
            <a:xfrm>
              <a:off x="4645631" y="1586869"/>
              <a:ext cx="108585" cy="187960"/>
            </a:xfrm>
            <a:custGeom>
              <a:rect b="b" l="l" r="r" t="t"/>
              <a:pathLst>
                <a:path extrusionOk="0" h="187960" w="108585">
                  <a:moveTo>
                    <a:pt x="47358" y="187378"/>
                  </a:moveTo>
                  <a:lnTo>
                    <a:pt x="0" y="9037"/>
                  </a:lnTo>
                  <a:lnTo>
                    <a:pt x="108583" y="0"/>
                  </a:lnTo>
                  <a:lnTo>
                    <a:pt x="108583" y="152005"/>
                  </a:lnTo>
                  <a:lnTo>
                    <a:pt x="47358" y="187378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79" name="Google Shape;1179;p13"/>
            <p:cNvSpPr/>
            <p:nvPr/>
          </p:nvSpPr>
          <p:spPr>
            <a:xfrm>
              <a:off x="4468581" y="1384913"/>
              <a:ext cx="285750" cy="237490"/>
            </a:xfrm>
            <a:custGeom>
              <a:rect b="b" l="l" r="r" t="t"/>
              <a:pathLst>
                <a:path extrusionOk="0" h="237490" w="285750">
                  <a:moveTo>
                    <a:pt x="224408" y="237251"/>
                  </a:moveTo>
                  <a:lnTo>
                    <a:pt x="0" y="0"/>
                  </a:lnTo>
                  <a:lnTo>
                    <a:pt x="192898" y="40530"/>
                  </a:lnTo>
                  <a:lnTo>
                    <a:pt x="285633" y="201936"/>
                  </a:lnTo>
                  <a:lnTo>
                    <a:pt x="224408" y="237251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80" name="Google Shape;1180;p13"/>
            <p:cNvSpPr/>
            <p:nvPr/>
          </p:nvSpPr>
          <p:spPr>
            <a:xfrm>
              <a:off x="4468581" y="1349244"/>
              <a:ext cx="193040" cy="111760"/>
            </a:xfrm>
            <a:custGeom>
              <a:rect b="b" l="l" r="r" t="t"/>
              <a:pathLst>
                <a:path extrusionOk="0" h="111759" w="193039">
                  <a:moveTo>
                    <a:pt x="131624" y="111759"/>
                  </a:moveTo>
                  <a:lnTo>
                    <a:pt x="0" y="35678"/>
                  </a:lnTo>
                  <a:lnTo>
                    <a:pt x="61214" y="0"/>
                  </a:lnTo>
                  <a:lnTo>
                    <a:pt x="192888" y="76208"/>
                  </a:lnTo>
                  <a:lnTo>
                    <a:pt x="131624" y="111759"/>
                  </a:lnTo>
                  <a:close/>
                </a:path>
              </a:pathLst>
            </a:custGeom>
            <a:solidFill>
              <a:srgbClr val="F4EB5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81" name="Google Shape;1181;p13"/>
            <p:cNvSpPr/>
            <p:nvPr/>
          </p:nvSpPr>
          <p:spPr>
            <a:xfrm>
              <a:off x="4375630" y="1384913"/>
              <a:ext cx="317500" cy="443230"/>
            </a:xfrm>
            <a:custGeom>
              <a:rect b="b" l="l" r="r" t="t"/>
              <a:pathLst>
                <a:path extrusionOk="0" h="443230" w="317500">
                  <a:moveTo>
                    <a:pt x="224575" y="442724"/>
                  </a:moveTo>
                  <a:lnTo>
                    <a:pt x="92950" y="366849"/>
                  </a:lnTo>
                  <a:lnTo>
                    <a:pt x="0" y="205797"/>
                  </a:lnTo>
                  <a:lnTo>
                    <a:pt x="0" y="53792"/>
                  </a:lnTo>
                  <a:lnTo>
                    <a:pt x="92950" y="0"/>
                  </a:lnTo>
                  <a:lnTo>
                    <a:pt x="224575" y="76090"/>
                  </a:lnTo>
                  <a:lnTo>
                    <a:pt x="317359" y="237251"/>
                  </a:lnTo>
                  <a:lnTo>
                    <a:pt x="317359" y="389315"/>
                  </a:lnTo>
                  <a:lnTo>
                    <a:pt x="224575" y="442724"/>
                  </a:lnTo>
                  <a:close/>
                </a:path>
              </a:pathLst>
            </a:custGeom>
            <a:solidFill>
              <a:srgbClr val="D9B4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82" name="Google Shape;1182;p13"/>
            <p:cNvSpPr/>
            <p:nvPr/>
          </p:nvSpPr>
          <p:spPr>
            <a:xfrm>
              <a:off x="4333217" y="1834985"/>
              <a:ext cx="196215" cy="26034"/>
            </a:xfrm>
            <a:custGeom>
              <a:rect b="b" l="l" r="r" t="t"/>
              <a:pathLst>
                <a:path extrusionOk="0" h="26035" w="196214">
                  <a:moveTo>
                    <a:pt x="98014" y="25442"/>
                  </a:moveTo>
                  <a:lnTo>
                    <a:pt x="43119" y="12220"/>
                  </a:lnTo>
                  <a:lnTo>
                    <a:pt x="0" y="0"/>
                  </a:lnTo>
                  <a:lnTo>
                    <a:pt x="40371" y="2357"/>
                  </a:lnTo>
                  <a:lnTo>
                    <a:pt x="98014" y="10854"/>
                  </a:lnTo>
                  <a:lnTo>
                    <a:pt x="155323" y="2357"/>
                  </a:lnTo>
                  <a:lnTo>
                    <a:pt x="195803" y="0"/>
                  </a:lnTo>
                  <a:lnTo>
                    <a:pt x="155048" y="12220"/>
                  </a:lnTo>
                  <a:lnTo>
                    <a:pt x="98014" y="25442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83" name="Google Shape;1183;p13"/>
            <p:cNvSpPr/>
            <p:nvPr/>
          </p:nvSpPr>
          <p:spPr>
            <a:xfrm>
              <a:off x="4298243" y="1802195"/>
              <a:ext cx="266700" cy="56515"/>
            </a:xfrm>
            <a:custGeom>
              <a:rect b="b" l="l" r="r" t="t"/>
              <a:pathLst>
                <a:path extrusionOk="0" h="56514" w="266700">
                  <a:moveTo>
                    <a:pt x="132998" y="56090"/>
                  </a:moveTo>
                  <a:lnTo>
                    <a:pt x="34984" y="32760"/>
                  </a:lnTo>
                  <a:lnTo>
                    <a:pt x="0" y="3369"/>
                  </a:lnTo>
                  <a:lnTo>
                    <a:pt x="52971" y="0"/>
                  </a:lnTo>
                  <a:lnTo>
                    <a:pt x="212966" y="0"/>
                  </a:lnTo>
                  <a:lnTo>
                    <a:pt x="266428" y="3310"/>
                  </a:lnTo>
                  <a:lnTo>
                    <a:pt x="230787" y="32760"/>
                  </a:lnTo>
                  <a:lnTo>
                    <a:pt x="132998" y="56090"/>
                  </a:lnTo>
                  <a:close/>
                </a:path>
              </a:pathLst>
            </a:custGeom>
            <a:solidFill>
              <a:srgbClr val="1C171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84" name="Google Shape;1184;p13"/>
            <p:cNvSpPr/>
            <p:nvPr/>
          </p:nvSpPr>
          <p:spPr>
            <a:xfrm>
              <a:off x="4230208" y="1659709"/>
              <a:ext cx="402590" cy="177800"/>
            </a:xfrm>
            <a:custGeom>
              <a:rect b="b" l="l" r="r" t="t"/>
              <a:pathLst>
                <a:path extrusionOk="0" h="177800" w="402589">
                  <a:moveTo>
                    <a:pt x="201023" y="177614"/>
                  </a:moveTo>
                  <a:lnTo>
                    <a:pt x="68035" y="145836"/>
                  </a:lnTo>
                  <a:lnTo>
                    <a:pt x="12423" y="68753"/>
                  </a:lnTo>
                  <a:lnTo>
                    <a:pt x="0" y="0"/>
                  </a:lnTo>
                  <a:lnTo>
                    <a:pt x="50214" y="13556"/>
                  </a:lnTo>
                  <a:lnTo>
                    <a:pt x="119014" y="87102"/>
                  </a:lnTo>
                  <a:lnTo>
                    <a:pt x="282875" y="87102"/>
                  </a:lnTo>
                  <a:lnTo>
                    <a:pt x="351902" y="13556"/>
                  </a:lnTo>
                  <a:lnTo>
                    <a:pt x="402116" y="0"/>
                  </a:lnTo>
                  <a:lnTo>
                    <a:pt x="389408" y="68753"/>
                  </a:lnTo>
                  <a:lnTo>
                    <a:pt x="334463" y="145806"/>
                  </a:lnTo>
                  <a:lnTo>
                    <a:pt x="201023" y="177614"/>
                  </a:lnTo>
                  <a:close/>
                </a:path>
              </a:pathLst>
            </a:custGeom>
            <a:solidFill>
              <a:srgbClr val="2921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85" name="Google Shape;1185;p13"/>
            <p:cNvSpPr/>
            <p:nvPr/>
          </p:nvSpPr>
          <p:spPr>
            <a:xfrm>
              <a:off x="4230208" y="1590759"/>
              <a:ext cx="402590" cy="185420"/>
            </a:xfrm>
            <a:custGeom>
              <a:rect b="b" l="l" r="r" t="t"/>
              <a:pathLst>
                <a:path extrusionOk="0" h="185419" w="402589">
                  <a:moveTo>
                    <a:pt x="201033" y="184942"/>
                  </a:moveTo>
                  <a:lnTo>
                    <a:pt x="59340" y="151032"/>
                  </a:lnTo>
                  <a:lnTo>
                    <a:pt x="0" y="68929"/>
                  </a:lnTo>
                  <a:lnTo>
                    <a:pt x="12423" y="0"/>
                  </a:lnTo>
                  <a:lnTo>
                    <a:pt x="53236" y="12554"/>
                  </a:lnTo>
                  <a:lnTo>
                    <a:pt x="138709" y="72073"/>
                  </a:lnTo>
                  <a:lnTo>
                    <a:pt x="263298" y="72073"/>
                  </a:lnTo>
                  <a:lnTo>
                    <a:pt x="348663" y="12554"/>
                  </a:lnTo>
                  <a:lnTo>
                    <a:pt x="389417" y="0"/>
                  </a:lnTo>
                  <a:lnTo>
                    <a:pt x="402116" y="68929"/>
                  </a:lnTo>
                  <a:lnTo>
                    <a:pt x="343158" y="150973"/>
                  </a:lnTo>
                  <a:lnTo>
                    <a:pt x="201033" y="184942"/>
                  </a:lnTo>
                  <a:close/>
                </a:path>
              </a:pathLst>
            </a:custGeom>
            <a:solidFill>
              <a:srgbClr val="32292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86" name="Google Shape;1186;p13"/>
            <p:cNvSpPr/>
            <p:nvPr/>
          </p:nvSpPr>
          <p:spPr>
            <a:xfrm>
              <a:off x="4242632" y="1484717"/>
              <a:ext cx="377190" cy="215265"/>
            </a:xfrm>
            <a:custGeom>
              <a:rect b="b" l="l" r="r" t="t"/>
              <a:pathLst>
                <a:path extrusionOk="0" h="215264" w="377189">
                  <a:moveTo>
                    <a:pt x="188610" y="214913"/>
                  </a:moveTo>
                  <a:lnTo>
                    <a:pt x="55611" y="182968"/>
                  </a:lnTo>
                  <a:lnTo>
                    <a:pt x="0" y="106051"/>
                  </a:lnTo>
                  <a:lnTo>
                    <a:pt x="55503" y="29008"/>
                  </a:lnTo>
                  <a:lnTo>
                    <a:pt x="90595" y="0"/>
                  </a:lnTo>
                  <a:lnTo>
                    <a:pt x="86405" y="21689"/>
                  </a:lnTo>
                  <a:lnTo>
                    <a:pt x="88613" y="66228"/>
                  </a:lnTo>
                  <a:lnTo>
                    <a:pt x="139818" y="116454"/>
                  </a:lnTo>
                  <a:lnTo>
                    <a:pt x="237509" y="116454"/>
                  </a:lnTo>
                  <a:lnTo>
                    <a:pt x="288655" y="66228"/>
                  </a:lnTo>
                  <a:lnTo>
                    <a:pt x="290530" y="21689"/>
                  </a:lnTo>
                  <a:lnTo>
                    <a:pt x="286624" y="0"/>
                  </a:lnTo>
                  <a:lnTo>
                    <a:pt x="321873" y="29008"/>
                  </a:lnTo>
                  <a:lnTo>
                    <a:pt x="376994" y="106051"/>
                  </a:lnTo>
                  <a:lnTo>
                    <a:pt x="322040" y="182968"/>
                  </a:lnTo>
                  <a:lnTo>
                    <a:pt x="188610" y="214913"/>
                  </a:lnTo>
                  <a:close/>
                </a:path>
              </a:pathLst>
            </a:custGeom>
            <a:solidFill>
              <a:srgbClr val="57484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87" name="Google Shape;1187;p13"/>
            <p:cNvSpPr/>
            <p:nvPr/>
          </p:nvSpPr>
          <p:spPr>
            <a:xfrm>
              <a:off x="4292630" y="1472222"/>
              <a:ext cx="277495" cy="149225"/>
            </a:xfrm>
            <a:custGeom>
              <a:rect b="b" l="l" r="r" t="t"/>
              <a:pathLst>
                <a:path extrusionOk="0" h="149225" w="277495">
                  <a:moveTo>
                    <a:pt x="138611" y="149195"/>
                  </a:moveTo>
                  <a:lnTo>
                    <a:pt x="40597" y="125855"/>
                  </a:lnTo>
                  <a:lnTo>
                    <a:pt x="0" y="69047"/>
                  </a:lnTo>
                  <a:lnTo>
                    <a:pt x="40597" y="12495"/>
                  </a:lnTo>
                  <a:lnTo>
                    <a:pt x="83441" y="0"/>
                  </a:lnTo>
                  <a:lnTo>
                    <a:pt x="78495" y="15353"/>
                  </a:lnTo>
                  <a:lnTo>
                    <a:pt x="81734" y="38222"/>
                  </a:lnTo>
                  <a:lnTo>
                    <a:pt x="119574" y="56925"/>
                  </a:lnTo>
                  <a:lnTo>
                    <a:pt x="157639" y="56925"/>
                  </a:lnTo>
                  <a:lnTo>
                    <a:pt x="195371" y="38222"/>
                  </a:lnTo>
                  <a:lnTo>
                    <a:pt x="198727" y="15353"/>
                  </a:lnTo>
                  <a:lnTo>
                    <a:pt x="193771" y="0"/>
                  </a:lnTo>
                  <a:lnTo>
                    <a:pt x="236626" y="12495"/>
                  </a:lnTo>
                  <a:lnTo>
                    <a:pt x="277105" y="69047"/>
                  </a:lnTo>
                  <a:lnTo>
                    <a:pt x="236734" y="125757"/>
                  </a:lnTo>
                  <a:lnTo>
                    <a:pt x="138611" y="149195"/>
                  </a:lnTo>
                  <a:close/>
                </a:path>
              </a:pathLst>
            </a:custGeom>
            <a:solidFill>
              <a:srgbClr val="735D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88" name="Google Shape;1188;p13"/>
            <p:cNvSpPr/>
            <p:nvPr/>
          </p:nvSpPr>
          <p:spPr>
            <a:xfrm>
              <a:off x="4958329" y="2889139"/>
              <a:ext cx="196215" cy="25400"/>
            </a:xfrm>
            <a:custGeom>
              <a:rect b="b" l="l" r="r" t="t"/>
              <a:pathLst>
                <a:path extrusionOk="0" h="25400" w="196214">
                  <a:moveTo>
                    <a:pt x="98181" y="25373"/>
                  </a:moveTo>
                  <a:lnTo>
                    <a:pt x="43119" y="12269"/>
                  </a:lnTo>
                  <a:lnTo>
                    <a:pt x="0" y="0"/>
                  </a:lnTo>
                  <a:lnTo>
                    <a:pt x="40371" y="2416"/>
                  </a:lnTo>
                  <a:lnTo>
                    <a:pt x="98181" y="10893"/>
                  </a:lnTo>
                  <a:lnTo>
                    <a:pt x="155382" y="2416"/>
                  </a:lnTo>
                  <a:lnTo>
                    <a:pt x="195862" y="0"/>
                  </a:lnTo>
                  <a:lnTo>
                    <a:pt x="155107" y="12269"/>
                  </a:lnTo>
                  <a:lnTo>
                    <a:pt x="98181" y="25373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89" name="Google Shape;1189;p13"/>
            <p:cNvSpPr/>
            <p:nvPr/>
          </p:nvSpPr>
          <p:spPr>
            <a:xfrm>
              <a:off x="4923502" y="2856477"/>
              <a:ext cx="266700" cy="56515"/>
            </a:xfrm>
            <a:custGeom>
              <a:rect b="b" l="l" r="r" t="t"/>
              <a:pathLst>
                <a:path extrusionOk="0" h="56514" w="266700">
                  <a:moveTo>
                    <a:pt x="133008" y="56002"/>
                  </a:moveTo>
                  <a:lnTo>
                    <a:pt x="34827" y="32662"/>
                  </a:lnTo>
                  <a:lnTo>
                    <a:pt x="0" y="3241"/>
                  </a:lnTo>
                  <a:lnTo>
                    <a:pt x="52863" y="0"/>
                  </a:lnTo>
                  <a:lnTo>
                    <a:pt x="212868" y="0"/>
                  </a:lnTo>
                  <a:lnTo>
                    <a:pt x="266222" y="3192"/>
                  </a:lnTo>
                  <a:lnTo>
                    <a:pt x="230689" y="32662"/>
                  </a:lnTo>
                  <a:lnTo>
                    <a:pt x="133008" y="56002"/>
                  </a:lnTo>
                  <a:close/>
                </a:path>
              </a:pathLst>
            </a:custGeom>
            <a:solidFill>
              <a:srgbClr val="1C171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90" name="Google Shape;1190;p13"/>
            <p:cNvSpPr/>
            <p:nvPr/>
          </p:nvSpPr>
          <p:spPr>
            <a:xfrm>
              <a:off x="4855251" y="2713863"/>
              <a:ext cx="402590" cy="177800"/>
            </a:xfrm>
            <a:custGeom>
              <a:rect b="b" l="l" r="r" t="t"/>
              <a:pathLst>
                <a:path extrusionOk="0" h="177800" w="402589">
                  <a:moveTo>
                    <a:pt x="201259" y="177692"/>
                  </a:moveTo>
                  <a:lnTo>
                    <a:pt x="68250" y="145855"/>
                  </a:lnTo>
                  <a:lnTo>
                    <a:pt x="12482" y="68900"/>
                  </a:lnTo>
                  <a:lnTo>
                    <a:pt x="0" y="0"/>
                  </a:lnTo>
                  <a:lnTo>
                    <a:pt x="50214" y="13605"/>
                  </a:lnTo>
                  <a:lnTo>
                    <a:pt x="119083" y="87210"/>
                  </a:lnTo>
                  <a:lnTo>
                    <a:pt x="282983" y="87210"/>
                  </a:lnTo>
                  <a:lnTo>
                    <a:pt x="351911" y="13605"/>
                  </a:lnTo>
                  <a:lnTo>
                    <a:pt x="402126" y="0"/>
                  </a:lnTo>
                  <a:lnTo>
                    <a:pt x="389525" y="68900"/>
                  </a:lnTo>
                  <a:lnTo>
                    <a:pt x="334473" y="145806"/>
                  </a:lnTo>
                  <a:lnTo>
                    <a:pt x="201259" y="177692"/>
                  </a:lnTo>
                  <a:close/>
                </a:path>
              </a:pathLst>
            </a:custGeom>
            <a:solidFill>
              <a:srgbClr val="2921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91" name="Google Shape;1191;p13"/>
            <p:cNvSpPr/>
            <p:nvPr/>
          </p:nvSpPr>
          <p:spPr>
            <a:xfrm>
              <a:off x="4855251" y="2644933"/>
              <a:ext cx="402590" cy="185420"/>
            </a:xfrm>
            <a:custGeom>
              <a:rect b="b" l="l" r="r" t="t"/>
              <a:pathLst>
                <a:path extrusionOk="0" h="185419" w="402589">
                  <a:moveTo>
                    <a:pt x="201259" y="184962"/>
                  </a:moveTo>
                  <a:lnTo>
                    <a:pt x="59399" y="151081"/>
                  </a:lnTo>
                  <a:lnTo>
                    <a:pt x="0" y="68929"/>
                  </a:lnTo>
                  <a:lnTo>
                    <a:pt x="12482" y="0"/>
                  </a:lnTo>
                  <a:lnTo>
                    <a:pt x="53295" y="12622"/>
                  </a:lnTo>
                  <a:lnTo>
                    <a:pt x="138827" y="72200"/>
                  </a:lnTo>
                  <a:lnTo>
                    <a:pt x="263514" y="72200"/>
                  </a:lnTo>
                  <a:lnTo>
                    <a:pt x="348771" y="12622"/>
                  </a:lnTo>
                  <a:lnTo>
                    <a:pt x="389525" y="0"/>
                  </a:lnTo>
                  <a:lnTo>
                    <a:pt x="402126" y="68929"/>
                  </a:lnTo>
                  <a:lnTo>
                    <a:pt x="343325" y="151032"/>
                  </a:lnTo>
                  <a:lnTo>
                    <a:pt x="201259" y="184962"/>
                  </a:lnTo>
                  <a:close/>
                </a:path>
              </a:pathLst>
            </a:custGeom>
            <a:solidFill>
              <a:srgbClr val="32292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92" name="Google Shape;1192;p13"/>
            <p:cNvSpPr/>
            <p:nvPr/>
          </p:nvSpPr>
          <p:spPr>
            <a:xfrm>
              <a:off x="4867733" y="2538959"/>
              <a:ext cx="377190" cy="215265"/>
            </a:xfrm>
            <a:custGeom>
              <a:rect b="b" l="l" r="r" t="t"/>
              <a:pathLst>
                <a:path extrusionOk="0" h="215264" w="377189">
                  <a:moveTo>
                    <a:pt x="188776" y="214834"/>
                  </a:moveTo>
                  <a:lnTo>
                    <a:pt x="55768" y="182948"/>
                  </a:lnTo>
                  <a:lnTo>
                    <a:pt x="0" y="105973"/>
                  </a:lnTo>
                  <a:lnTo>
                    <a:pt x="55444" y="28998"/>
                  </a:lnTo>
                  <a:lnTo>
                    <a:pt x="90595" y="0"/>
                  </a:lnTo>
                  <a:lnTo>
                    <a:pt x="86415" y="21758"/>
                  </a:lnTo>
                  <a:lnTo>
                    <a:pt x="88564" y="66169"/>
                  </a:lnTo>
                  <a:lnTo>
                    <a:pt x="139926" y="116435"/>
                  </a:lnTo>
                  <a:lnTo>
                    <a:pt x="237509" y="116435"/>
                  </a:lnTo>
                  <a:lnTo>
                    <a:pt x="288606" y="66169"/>
                  </a:lnTo>
                  <a:lnTo>
                    <a:pt x="290687" y="21758"/>
                  </a:lnTo>
                  <a:lnTo>
                    <a:pt x="286624" y="0"/>
                  </a:lnTo>
                  <a:lnTo>
                    <a:pt x="321991" y="28998"/>
                  </a:lnTo>
                  <a:lnTo>
                    <a:pt x="377043" y="105973"/>
                  </a:lnTo>
                  <a:lnTo>
                    <a:pt x="321991" y="182948"/>
                  </a:lnTo>
                  <a:lnTo>
                    <a:pt x="188776" y="214834"/>
                  </a:lnTo>
                  <a:close/>
                </a:path>
              </a:pathLst>
            </a:custGeom>
            <a:solidFill>
              <a:srgbClr val="57484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93" name="Google Shape;1193;p13"/>
            <p:cNvSpPr/>
            <p:nvPr/>
          </p:nvSpPr>
          <p:spPr>
            <a:xfrm>
              <a:off x="4917683" y="2526386"/>
              <a:ext cx="277495" cy="149860"/>
            </a:xfrm>
            <a:custGeom>
              <a:rect b="b" l="l" r="r" t="t"/>
              <a:pathLst>
                <a:path extrusionOk="0" h="149860" w="277495">
                  <a:moveTo>
                    <a:pt x="138827" y="149274"/>
                  </a:moveTo>
                  <a:lnTo>
                    <a:pt x="40646" y="125944"/>
                  </a:lnTo>
                  <a:lnTo>
                    <a:pt x="0" y="69155"/>
                  </a:lnTo>
                  <a:lnTo>
                    <a:pt x="40646" y="12573"/>
                  </a:lnTo>
                  <a:lnTo>
                    <a:pt x="83490" y="0"/>
                  </a:lnTo>
                  <a:lnTo>
                    <a:pt x="78535" y="15363"/>
                  </a:lnTo>
                  <a:lnTo>
                    <a:pt x="81891" y="38271"/>
                  </a:lnTo>
                  <a:lnTo>
                    <a:pt x="119623" y="56935"/>
                  </a:lnTo>
                  <a:lnTo>
                    <a:pt x="157629" y="56935"/>
                  </a:lnTo>
                  <a:lnTo>
                    <a:pt x="195528" y="38271"/>
                  </a:lnTo>
                  <a:lnTo>
                    <a:pt x="198776" y="15363"/>
                  </a:lnTo>
                  <a:lnTo>
                    <a:pt x="193820" y="0"/>
                  </a:lnTo>
                  <a:lnTo>
                    <a:pt x="236675" y="12573"/>
                  </a:lnTo>
                  <a:lnTo>
                    <a:pt x="277154" y="69155"/>
                  </a:lnTo>
                  <a:lnTo>
                    <a:pt x="236783" y="125894"/>
                  </a:lnTo>
                  <a:lnTo>
                    <a:pt x="138827" y="149274"/>
                  </a:lnTo>
                  <a:close/>
                </a:path>
              </a:pathLst>
            </a:custGeom>
            <a:solidFill>
              <a:srgbClr val="735D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94" name="Google Shape;1194;p13"/>
            <p:cNvSpPr/>
            <p:nvPr/>
          </p:nvSpPr>
          <p:spPr>
            <a:xfrm>
              <a:off x="4450377" y="1769110"/>
              <a:ext cx="561340" cy="848360"/>
            </a:xfrm>
            <a:custGeom>
              <a:rect b="b" l="l" r="r" t="t"/>
              <a:pathLst>
                <a:path extrusionOk="0" h="848360" w="561339">
                  <a:moveTo>
                    <a:pt x="463841" y="847796"/>
                  </a:moveTo>
                  <a:lnTo>
                    <a:pt x="0" y="138075"/>
                  </a:lnTo>
                  <a:lnTo>
                    <a:pt x="3513" y="56159"/>
                  </a:lnTo>
                  <a:lnTo>
                    <a:pt x="100605" y="0"/>
                  </a:lnTo>
                  <a:lnTo>
                    <a:pt x="157521" y="50491"/>
                  </a:lnTo>
                  <a:lnTo>
                    <a:pt x="560972" y="791578"/>
                  </a:lnTo>
                  <a:lnTo>
                    <a:pt x="463841" y="847796"/>
                  </a:lnTo>
                  <a:close/>
                </a:path>
              </a:pathLst>
            </a:custGeom>
            <a:solidFill>
              <a:srgbClr val="DED9D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95" name="Google Shape;1195;p13"/>
            <p:cNvSpPr/>
            <p:nvPr/>
          </p:nvSpPr>
          <p:spPr>
            <a:xfrm>
              <a:off x="4550865" y="1729306"/>
              <a:ext cx="529590" cy="831850"/>
            </a:xfrm>
            <a:custGeom>
              <a:rect b="b" l="l" r="r" t="t"/>
              <a:pathLst>
                <a:path extrusionOk="0" h="831850" w="529589">
                  <a:moveTo>
                    <a:pt x="460485" y="831401"/>
                  </a:moveTo>
                  <a:lnTo>
                    <a:pt x="0" y="39813"/>
                  </a:lnTo>
                  <a:lnTo>
                    <a:pt x="68751" y="0"/>
                  </a:lnTo>
                  <a:lnTo>
                    <a:pt x="529295" y="791705"/>
                  </a:lnTo>
                  <a:lnTo>
                    <a:pt x="460485" y="831401"/>
                  </a:lnTo>
                  <a:close/>
                </a:path>
              </a:pathLst>
            </a:custGeom>
            <a:solidFill>
              <a:srgbClr val="CFC7B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96" name="Google Shape;1196;p13"/>
            <p:cNvSpPr/>
            <p:nvPr/>
          </p:nvSpPr>
          <p:spPr>
            <a:xfrm>
              <a:off x="4384916" y="1498332"/>
              <a:ext cx="529590" cy="1158875"/>
            </a:xfrm>
            <a:custGeom>
              <a:rect b="b" l="l" r="r" t="t"/>
              <a:pathLst>
                <a:path extrusionOk="0" h="1158875" w="529589">
                  <a:moveTo>
                    <a:pt x="475437" y="83299"/>
                  </a:moveTo>
                  <a:lnTo>
                    <a:pt x="391947" y="0"/>
                  </a:lnTo>
                  <a:lnTo>
                    <a:pt x="113703" y="195199"/>
                  </a:lnTo>
                  <a:lnTo>
                    <a:pt x="197675" y="243763"/>
                  </a:lnTo>
                  <a:lnTo>
                    <a:pt x="475437" y="83299"/>
                  </a:lnTo>
                  <a:close/>
                </a:path>
                <a:path extrusionOk="0" h="1158875" w="529589">
                  <a:moveTo>
                    <a:pt x="529297" y="1118590"/>
                  </a:moveTo>
                  <a:lnTo>
                    <a:pt x="68973" y="326948"/>
                  </a:lnTo>
                  <a:lnTo>
                    <a:pt x="0" y="366763"/>
                  </a:lnTo>
                  <a:lnTo>
                    <a:pt x="460489" y="1158341"/>
                  </a:lnTo>
                  <a:lnTo>
                    <a:pt x="529297" y="1118590"/>
                  </a:lnTo>
                  <a:close/>
                </a:path>
              </a:pathLst>
            </a:custGeom>
            <a:solidFill>
              <a:srgbClr val="948F8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97" name="Google Shape;1197;p13"/>
            <p:cNvSpPr/>
            <p:nvPr/>
          </p:nvSpPr>
          <p:spPr>
            <a:xfrm>
              <a:off x="4438935" y="1332771"/>
              <a:ext cx="337820" cy="361315"/>
            </a:xfrm>
            <a:custGeom>
              <a:rect b="b" l="l" r="r" t="t"/>
              <a:pathLst>
                <a:path extrusionOk="0" h="361314" w="337820">
                  <a:moveTo>
                    <a:pt x="59683" y="360749"/>
                  </a:moveTo>
                  <a:lnTo>
                    <a:pt x="0" y="257683"/>
                  </a:lnTo>
                  <a:lnTo>
                    <a:pt x="277714" y="0"/>
                  </a:lnTo>
                  <a:lnTo>
                    <a:pt x="337221" y="200237"/>
                  </a:lnTo>
                  <a:lnTo>
                    <a:pt x="59683" y="360749"/>
                  </a:lnTo>
                  <a:close/>
                </a:path>
              </a:pathLst>
            </a:custGeom>
            <a:solidFill>
              <a:srgbClr val="CFC7B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98" name="Google Shape;1198;p13"/>
            <p:cNvSpPr/>
            <p:nvPr/>
          </p:nvSpPr>
          <p:spPr>
            <a:xfrm>
              <a:off x="4438935" y="1332771"/>
              <a:ext cx="278130" cy="257810"/>
            </a:xfrm>
            <a:custGeom>
              <a:rect b="b" l="l" r="r" t="t"/>
              <a:pathLst>
                <a:path extrusionOk="0" h="257809" w="278129">
                  <a:moveTo>
                    <a:pt x="0" y="257683"/>
                  </a:moveTo>
                  <a:lnTo>
                    <a:pt x="0" y="160551"/>
                  </a:lnTo>
                  <a:lnTo>
                    <a:pt x="277714" y="0"/>
                  </a:lnTo>
                  <a:lnTo>
                    <a:pt x="277871" y="97230"/>
                  </a:lnTo>
                  <a:lnTo>
                    <a:pt x="0" y="257683"/>
                  </a:lnTo>
                  <a:close/>
                </a:path>
              </a:pathLst>
            </a:custGeom>
            <a:solidFill>
              <a:srgbClr val="DED9D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199" name="Google Shape;1199;p13"/>
            <p:cNvSpPr/>
            <p:nvPr/>
          </p:nvSpPr>
          <p:spPr>
            <a:xfrm>
              <a:off x="4716649" y="1282230"/>
              <a:ext cx="231140" cy="299720"/>
            </a:xfrm>
            <a:custGeom>
              <a:rect b="b" l="l" r="r" t="t"/>
              <a:pathLst>
                <a:path extrusionOk="0" h="299719" w="231139">
                  <a:moveTo>
                    <a:pt x="143714" y="299393"/>
                  </a:moveTo>
                  <a:lnTo>
                    <a:pt x="59615" y="250905"/>
                  </a:lnTo>
                  <a:lnTo>
                    <a:pt x="157" y="147761"/>
                  </a:lnTo>
                  <a:lnTo>
                    <a:pt x="0" y="50530"/>
                  </a:lnTo>
                  <a:lnTo>
                    <a:pt x="87396" y="0"/>
                  </a:lnTo>
                  <a:lnTo>
                    <a:pt x="171603" y="48546"/>
                  </a:lnTo>
                  <a:lnTo>
                    <a:pt x="231062" y="151690"/>
                  </a:lnTo>
                  <a:lnTo>
                    <a:pt x="231062" y="248921"/>
                  </a:lnTo>
                  <a:lnTo>
                    <a:pt x="143714" y="299393"/>
                  </a:lnTo>
                  <a:close/>
                </a:path>
              </a:pathLst>
            </a:custGeom>
            <a:solidFill>
              <a:srgbClr val="A6A3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00" name="Google Shape;1200;p13"/>
            <p:cNvSpPr/>
            <p:nvPr/>
          </p:nvSpPr>
          <p:spPr>
            <a:xfrm>
              <a:off x="4392352" y="1733285"/>
              <a:ext cx="108585" cy="187325"/>
            </a:xfrm>
            <a:custGeom>
              <a:rect b="b" l="l" r="r" t="t"/>
              <a:pathLst>
                <a:path extrusionOk="0" h="187325" w="108585">
                  <a:moveTo>
                    <a:pt x="47181" y="187300"/>
                  </a:moveTo>
                  <a:lnTo>
                    <a:pt x="0" y="8978"/>
                  </a:lnTo>
                  <a:lnTo>
                    <a:pt x="108406" y="0"/>
                  </a:lnTo>
                  <a:lnTo>
                    <a:pt x="108406" y="152014"/>
                  </a:lnTo>
                  <a:lnTo>
                    <a:pt x="47181" y="187300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01" name="Google Shape;1201;p13"/>
            <p:cNvSpPr/>
            <p:nvPr/>
          </p:nvSpPr>
          <p:spPr>
            <a:xfrm>
              <a:off x="4215233" y="1531328"/>
              <a:ext cx="285750" cy="237490"/>
            </a:xfrm>
            <a:custGeom>
              <a:rect b="b" l="l" r="r" t="t"/>
              <a:pathLst>
                <a:path extrusionOk="0" h="237489" w="285750">
                  <a:moveTo>
                    <a:pt x="224300" y="237251"/>
                  </a:moveTo>
                  <a:lnTo>
                    <a:pt x="0" y="0"/>
                  </a:lnTo>
                  <a:lnTo>
                    <a:pt x="192898" y="40501"/>
                  </a:lnTo>
                  <a:lnTo>
                    <a:pt x="285525" y="201946"/>
                  </a:lnTo>
                  <a:lnTo>
                    <a:pt x="224300" y="237251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02" name="Google Shape;1202;p13"/>
            <p:cNvSpPr/>
            <p:nvPr/>
          </p:nvSpPr>
          <p:spPr>
            <a:xfrm>
              <a:off x="4215243" y="1495788"/>
              <a:ext cx="193040" cy="111760"/>
            </a:xfrm>
            <a:custGeom>
              <a:rect b="b" l="l" r="r" t="t"/>
              <a:pathLst>
                <a:path extrusionOk="0" h="111759" w="193039">
                  <a:moveTo>
                    <a:pt x="131614" y="111621"/>
                  </a:moveTo>
                  <a:lnTo>
                    <a:pt x="0" y="35520"/>
                  </a:lnTo>
                  <a:lnTo>
                    <a:pt x="61214" y="0"/>
                  </a:lnTo>
                  <a:lnTo>
                    <a:pt x="192888" y="76032"/>
                  </a:lnTo>
                  <a:lnTo>
                    <a:pt x="131614" y="111621"/>
                  </a:lnTo>
                  <a:close/>
                </a:path>
              </a:pathLst>
            </a:custGeom>
            <a:solidFill>
              <a:srgbClr val="F4EB5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03" name="Google Shape;1203;p13"/>
            <p:cNvSpPr/>
            <p:nvPr/>
          </p:nvSpPr>
          <p:spPr>
            <a:xfrm>
              <a:off x="4122282" y="1531328"/>
              <a:ext cx="317500" cy="443230"/>
            </a:xfrm>
            <a:custGeom>
              <a:rect b="b" l="l" r="r" t="t"/>
              <a:pathLst>
                <a:path extrusionOk="0" h="443230" w="317500">
                  <a:moveTo>
                    <a:pt x="224575" y="442793"/>
                  </a:moveTo>
                  <a:lnTo>
                    <a:pt x="92950" y="367006"/>
                  </a:lnTo>
                  <a:lnTo>
                    <a:pt x="0" y="205915"/>
                  </a:lnTo>
                  <a:lnTo>
                    <a:pt x="0" y="53792"/>
                  </a:lnTo>
                  <a:lnTo>
                    <a:pt x="92950" y="0"/>
                  </a:lnTo>
                  <a:lnTo>
                    <a:pt x="224575" y="76090"/>
                  </a:lnTo>
                  <a:lnTo>
                    <a:pt x="317251" y="237251"/>
                  </a:lnTo>
                  <a:lnTo>
                    <a:pt x="317251" y="389276"/>
                  </a:lnTo>
                  <a:lnTo>
                    <a:pt x="224575" y="442793"/>
                  </a:lnTo>
                  <a:close/>
                </a:path>
              </a:pathLst>
            </a:custGeom>
            <a:solidFill>
              <a:srgbClr val="D9B4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04" name="Google Shape;1204;p13"/>
            <p:cNvSpPr/>
            <p:nvPr/>
          </p:nvSpPr>
          <p:spPr>
            <a:xfrm>
              <a:off x="5201216" y="1266159"/>
              <a:ext cx="108585" cy="187325"/>
            </a:xfrm>
            <a:custGeom>
              <a:rect b="b" l="l" r="r" t="t"/>
              <a:pathLst>
                <a:path extrusionOk="0" h="187325" w="108585">
                  <a:moveTo>
                    <a:pt x="47191" y="187300"/>
                  </a:moveTo>
                  <a:lnTo>
                    <a:pt x="0" y="9027"/>
                  </a:lnTo>
                  <a:lnTo>
                    <a:pt x="108465" y="0"/>
                  </a:lnTo>
                  <a:lnTo>
                    <a:pt x="108465" y="151965"/>
                  </a:lnTo>
                  <a:lnTo>
                    <a:pt x="47191" y="187300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05" name="Google Shape;1205;p13"/>
            <p:cNvSpPr/>
            <p:nvPr/>
          </p:nvSpPr>
          <p:spPr>
            <a:xfrm>
              <a:off x="5024009" y="1064114"/>
              <a:ext cx="285750" cy="237490"/>
            </a:xfrm>
            <a:custGeom>
              <a:rect b="b" l="l" r="r" t="t"/>
              <a:pathLst>
                <a:path extrusionOk="0" h="237490" w="285750">
                  <a:moveTo>
                    <a:pt x="224408" y="237320"/>
                  </a:moveTo>
                  <a:lnTo>
                    <a:pt x="0" y="0"/>
                  </a:lnTo>
                  <a:lnTo>
                    <a:pt x="192888" y="40540"/>
                  </a:lnTo>
                  <a:lnTo>
                    <a:pt x="285682" y="202035"/>
                  </a:lnTo>
                  <a:lnTo>
                    <a:pt x="224408" y="237320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06" name="Google Shape;1206;p13"/>
            <p:cNvSpPr/>
            <p:nvPr/>
          </p:nvSpPr>
          <p:spPr>
            <a:xfrm>
              <a:off x="5023999" y="1028574"/>
              <a:ext cx="193040" cy="111760"/>
            </a:xfrm>
            <a:custGeom>
              <a:rect b="b" l="l" r="r" t="t"/>
              <a:pathLst>
                <a:path extrusionOk="0" h="111759" w="193039">
                  <a:moveTo>
                    <a:pt x="131781" y="111729"/>
                  </a:moveTo>
                  <a:lnTo>
                    <a:pt x="0" y="35560"/>
                  </a:lnTo>
                  <a:lnTo>
                    <a:pt x="61381" y="0"/>
                  </a:lnTo>
                  <a:lnTo>
                    <a:pt x="192888" y="76081"/>
                  </a:lnTo>
                  <a:lnTo>
                    <a:pt x="131781" y="111729"/>
                  </a:lnTo>
                  <a:close/>
                </a:path>
              </a:pathLst>
            </a:custGeom>
            <a:solidFill>
              <a:srgbClr val="F4EB5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07" name="Google Shape;1207;p13"/>
            <p:cNvSpPr/>
            <p:nvPr/>
          </p:nvSpPr>
          <p:spPr>
            <a:xfrm>
              <a:off x="4931215" y="1064114"/>
              <a:ext cx="317500" cy="443230"/>
            </a:xfrm>
            <a:custGeom>
              <a:rect b="b" l="l" r="r" t="t"/>
              <a:pathLst>
                <a:path extrusionOk="0" h="443230" w="317500">
                  <a:moveTo>
                    <a:pt x="224575" y="442803"/>
                  </a:moveTo>
                  <a:lnTo>
                    <a:pt x="92793" y="366977"/>
                  </a:lnTo>
                  <a:lnTo>
                    <a:pt x="0" y="205856"/>
                  </a:lnTo>
                  <a:lnTo>
                    <a:pt x="0" y="53870"/>
                  </a:lnTo>
                  <a:lnTo>
                    <a:pt x="92793" y="0"/>
                  </a:lnTo>
                  <a:lnTo>
                    <a:pt x="224575" y="76169"/>
                  </a:lnTo>
                  <a:lnTo>
                    <a:pt x="317202" y="237320"/>
                  </a:lnTo>
                  <a:lnTo>
                    <a:pt x="317202" y="389345"/>
                  </a:lnTo>
                  <a:lnTo>
                    <a:pt x="224575" y="442803"/>
                  </a:lnTo>
                  <a:close/>
                </a:path>
              </a:pathLst>
            </a:custGeom>
            <a:solidFill>
              <a:srgbClr val="D9B4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08" name="Google Shape;1208;p13"/>
            <p:cNvSpPr/>
            <p:nvPr/>
          </p:nvSpPr>
          <p:spPr>
            <a:xfrm>
              <a:off x="4904092" y="1508126"/>
              <a:ext cx="196215" cy="25400"/>
            </a:xfrm>
            <a:custGeom>
              <a:rect b="b" l="l" r="r" t="t"/>
              <a:pathLst>
                <a:path extrusionOk="0" h="25400" w="196214">
                  <a:moveTo>
                    <a:pt x="98073" y="25324"/>
                  </a:moveTo>
                  <a:lnTo>
                    <a:pt x="43129" y="12161"/>
                  </a:lnTo>
                  <a:lnTo>
                    <a:pt x="0" y="0"/>
                  </a:lnTo>
                  <a:lnTo>
                    <a:pt x="40479" y="2367"/>
                  </a:lnTo>
                  <a:lnTo>
                    <a:pt x="98073" y="10795"/>
                  </a:lnTo>
                  <a:lnTo>
                    <a:pt x="155441" y="2367"/>
                  </a:lnTo>
                  <a:lnTo>
                    <a:pt x="195812" y="0"/>
                  </a:lnTo>
                  <a:lnTo>
                    <a:pt x="154999" y="12161"/>
                  </a:lnTo>
                  <a:lnTo>
                    <a:pt x="98073" y="25324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09" name="Google Shape;1209;p13"/>
            <p:cNvSpPr/>
            <p:nvPr/>
          </p:nvSpPr>
          <p:spPr>
            <a:xfrm>
              <a:off x="4869225" y="1475375"/>
              <a:ext cx="266700" cy="56515"/>
            </a:xfrm>
            <a:custGeom>
              <a:rect b="b" l="l" r="r" t="t"/>
              <a:pathLst>
                <a:path extrusionOk="0" h="56515" w="266700">
                  <a:moveTo>
                    <a:pt x="132939" y="56110"/>
                  </a:moveTo>
                  <a:lnTo>
                    <a:pt x="34866" y="32750"/>
                  </a:lnTo>
                  <a:lnTo>
                    <a:pt x="0" y="3349"/>
                  </a:lnTo>
                  <a:lnTo>
                    <a:pt x="52804" y="0"/>
                  </a:lnTo>
                  <a:lnTo>
                    <a:pt x="212799" y="0"/>
                  </a:lnTo>
                  <a:lnTo>
                    <a:pt x="266262" y="3251"/>
                  </a:lnTo>
                  <a:lnTo>
                    <a:pt x="230679" y="32750"/>
                  </a:lnTo>
                  <a:lnTo>
                    <a:pt x="132939" y="56110"/>
                  </a:lnTo>
                  <a:close/>
                </a:path>
              </a:pathLst>
            </a:custGeom>
            <a:solidFill>
              <a:srgbClr val="1C171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10" name="Google Shape;1210;p13"/>
            <p:cNvSpPr/>
            <p:nvPr/>
          </p:nvSpPr>
          <p:spPr>
            <a:xfrm>
              <a:off x="4801131" y="1332771"/>
              <a:ext cx="402590" cy="177800"/>
            </a:xfrm>
            <a:custGeom>
              <a:rect b="b" l="l" r="r" t="t"/>
              <a:pathLst>
                <a:path extrusionOk="0" h="177800" w="402589">
                  <a:moveTo>
                    <a:pt x="201033" y="177732"/>
                  </a:moveTo>
                  <a:lnTo>
                    <a:pt x="68093" y="145963"/>
                  </a:lnTo>
                  <a:lnTo>
                    <a:pt x="12374" y="68880"/>
                  </a:lnTo>
                  <a:lnTo>
                    <a:pt x="0" y="0"/>
                  </a:lnTo>
                  <a:lnTo>
                    <a:pt x="50106" y="13644"/>
                  </a:lnTo>
                  <a:lnTo>
                    <a:pt x="119024" y="87161"/>
                  </a:lnTo>
                  <a:lnTo>
                    <a:pt x="282767" y="87161"/>
                  </a:lnTo>
                  <a:lnTo>
                    <a:pt x="351803" y="13644"/>
                  </a:lnTo>
                  <a:lnTo>
                    <a:pt x="402018" y="0"/>
                  </a:lnTo>
                  <a:lnTo>
                    <a:pt x="389368" y="68880"/>
                  </a:lnTo>
                  <a:lnTo>
                    <a:pt x="334365" y="145836"/>
                  </a:lnTo>
                  <a:lnTo>
                    <a:pt x="201033" y="177732"/>
                  </a:lnTo>
                  <a:close/>
                </a:path>
              </a:pathLst>
            </a:custGeom>
            <a:solidFill>
              <a:srgbClr val="2921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11" name="Google Shape;1211;p13"/>
            <p:cNvSpPr/>
            <p:nvPr/>
          </p:nvSpPr>
          <p:spPr>
            <a:xfrm>
              <a:off x="4801131" y="1263949"/>
              <a:ext cx="402590" cy="185420"/>
            </a:xfrm>
            <a:custGeom>
              <a:rect b="b" l="l" r="r" t="t"/>
              <a:pathLst>
                <a:path extrusionOk="0" h="185419" w="402589">
                  <a:moveTo>
                    <a:pt x="201033" y="184824"/>
                  </a:moveTo>
                  <a:lnTo>
                    <a:pt x="59232" y="151013"/>
                  </a:lnTo>
                  <a:lnTo>
                    <a:pt x="0" y="68831"/>
                  </a:lnTo>
                  <a:lnTo>
                    <a:pt x="12374" y="0"/>
                  </a:lnTo>
                  <a:lnTo>
                    <a:pt x="53236" y="12485"/>
                  </a:lnTo>
                  <a:lnTo>
                    <a:pt x="138601" y="72063"/>
                  </a:lnTo>
                  <a:lnTo>
                    <a:pt x="263347" y="72063"/>
                  </a:lnTo>
                  <a:lnTo>
                    <a:pt x="348712" y="12485"/>
                  </a:lnTo>
                  <a:lnTo>
                    <a:pt x="389368" y="0"/>
                  </a:lnTo>
                  <a:lnTo>
                    <a:pt x="402018" y="68831"/>
                  </a:lnTo>
                  <a:lnTo>
                    <a:pt x="343207" y="150973"/>
                  </a:lnTo>
                  <a:lnTo>
                    <a:pt x="201033" y="184824"/>
                  </a:lnTo>
                  <a:close/>
                </a:path>
              </a:pathLst>
            </a:custGeom>
            <a:solidFill>
              <a:srgbClr val="32292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12" name="Google Shape;1212;p13"/>
            <p:cNvSpPr/>
            <p:nvPr/>
          </p:nvSpPr>
          <p:spPr>
            <a:xfrm>
              <a:off x="4813506" y="1157907"/>
              <a:ext cx="377190" cy="215265"/>
            </a:xfrm>
            <a:custGeom>
              <a:rect b="b" l="l" r="r" t="t"/>
              <a:pathLst>
                <a:path extrusionOk="0" h="215265" w="377189">
                  <a:moveTo>
                    <a:pt x="188649" y="214883"/>
                  </a:moveTo>
                  <a:lnTo>
                    <a:pt x="55719" y="182958"/>
                  </a:lnTo>
                  <a:lnTo>
                    <a:pt x="0" y="106032"/>
                  </a:lnTo>
                  <a:lnTo>
                    <a:pt x="55444" y="28968"/>
                  </a:lnTo>
                  <a:lnTo>
                    <a:pt x="90585" y="0"/>
                  </a:lnTo>
                  <a:lnTo>
                    <a:pt x="86356" y="21748"/>
                  </a:lnTo>
                  <a:lnTo>
                    <a:pt x="88721" y="66218"/>
                  </a:lnTo>
                  <a:lnTo>
                    <a:pt x="139926" y="116435"/>
                  </a:lnTo>
                  <a:lnTo>
                    <a:pt x="237499" y="116435"/>
                  </a:lnTo>
                  <a:lnTo>
                    <a:pt x="288596" y="66218"/>
                  </a:lnTo>
                  <a:lnTo>
                    <a:pt x="290579" y="21748"/>
                  </a:lnTo>
                  <a:lnTo>
                    <a:pt x="286506" y="0"/>
                  </a:lnTo>
                  <a:lnTo>
                    <a:pt x="321981" y="28968"/>
                  </a:lnTo>
                  <a:lnTo>
                    <a:pt x="376984" y="106032"/>
                  </a:lnTo>
                  <a:lnTo>
                    <a:pt x="321981" y="182958"/>
                  </a:lnTo>
                  <a:lnTo>
                    <a:pt x="188649" y="214883"/>
                  </a:lnTo>
                  <a:close/>
                </a:path>
              </a:pathLst>
            </a:custGeom>
            <a:solidFill>
              <a:srgbClr val="57484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13" name="Google Shape;1213;p13"/>
            <p:cNvSpPr/>
            <p:nvPr/>
          </p:nvSpPr>
          <p:spPr>
            <a:xfrm>
              <a:off x="4863445" y="1145402"/>
              <a:ext cx="277495" cy="149225"/>
            </a:xfrm>
            <a:custGeom>
              <a:rect b="b" l="l" r="r" t="t"/>
              <a:pathLst>
                <a:path extrusionOk="0" h="149225" w="277495">
                  <a:moveTo>
                    <a:pt x="138719" y="149215"/>
                  </a:moveTo>
                  <a:lnTo>
                    <a:pt x="40646" y="125875"/>
                  </a:lnTo>
                  <a:lnTo>
                    <a:pt x="0" y="69037"/>
                  </a:lnTo>
                  <a:lnTo>
                    <a:pt x="40646" y="12505"/>
                  </a:lnTo>
                  <a:lnTo>
                    <a:pt x="83608" y="0"/>
                  </a:lnTo>
                  <a:lnTo>
                    <a:pt x="78545" y="15363"/>
                  </a:lnTo>
                  <a:lnTo>
                    <a:pt x="81842" y="38202"/>
                  </a:lnTo>
                  <a:lnTo>
                    <a:pt x="119740" y="56866"/>
                  </a:lnTo>
                  <a:lnTo>
                    <a:pt x="157639" y="56866"/>
                  </a:lnTo>
                  <a:lnTo>
                    <a:pt x="195538" y="38202"/>
                  </a:lnTo>
                  <a:lnTo>
                    <a:pt x="198894" y="15363"/>
                  </a:lnTo>
                  <a:lnTo>
                    <a:pt x="193771" y="0"/>
                  </a:lnTo>
                  <a:lnTo>
                    <a:pt x="236567" y="12505"/>
                  </a:lnTo>
                  <a:lnTo>
                    <a:pt x="277056" y="69037"/>
                  </a:lnTo>
                  <a:lnTo>
                    <a:pt x="236783" y="125708"/>
                  </a:lnTo>
                  <a:lnTo>
                    <a:pt x="138719" y="149215"/>
                  </a:lnTo>
                  <a:close/>
                </a:path>
              </a:pathLst>
            </a:custGeom>
            <a:solidFill>
              <a:srgbClr val="735D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14" name="Google Shape;1214;p13"/>
            <p:cNvSpPr/>
            <p:nvPr/>
          </p:nvSpPr>
          <p:spPr>
            <a:xfrm>
              <a:off x="5031820" y="1425041"/>
              <a:ext cx="580390" cy="419100"/>
            </a:xfrm>
            <a:custGeom>
              <a:rect b="b" l="l" r="r" t="t"/>
              <a:pathLst>
                <a:path extrusionOk="0" h="419100" w="580389">
                  <a:moveTo>
                    <a:pt x="548303" y="418726"/>
                  </a:moveTo>
                  <a:lnTo>
                    <a:pt x="0" y="102643"/>
                  </a:lnTo>
                  <a:lnTo>
                    <a:pt x="0" y="0"/>
                  </a:lnTo>
                  <a:lnTo>
                    <a:pt x="580206" y="298371"/>
                  </a:lnTo>
                  <a:lnTo>
                    <a:pt x="548303" y="418726"/>
                  </a:lnTo>
                  <a:close/>
                </a:path>
              </a:pathLst>
            </a:custGeom>
            <a:solidFill>
              <a:srgbClr val="A6A3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15" name="Google Shape;1215;p13"/>
            <p:cNvSpPr/>
            <p:nvPr/>
          </p:nvSpPr>
          <p:spPr>
            <a:xfrm>
              <a:off x="5031811" y="1316081"/>
              <a:ext cx="699770" cy="425450"/>
            </a:xfrm>
            <a:custGeom>
              <a:rect b="b" l="l" r="r" t="t"/>
              <a:pathLst>
                <a:path extrusionOk="0" h="425450" w="699770">
                  <a:moveTo>
                    <a:pt x="548313" y="425062"/>
                  </a:moveTo>
                  <a:lnTo>
                    <a:pt x="0" y="108949"/>
                  </a:lnTo>
                  <a:lnTo>
                    <a:pt x="62598" y="0"/>
                  </a:lnTo>
                  <a:lnTo>
                    <a:pt x="699751" y="264943"/>
                  </a:lnTo>
                  <a:lnTo>
                    <a:pt x="548313" y="425062"/>
                  </a:lnTo>
                  <a:close/>
                </a:path>
              </a:pathLst>
            </a:custGeom>
            <a:solidFill>
              <a:srgbClr val="CFC7B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16" name="Google Shape;1216;p13"/>
            <p:cNvSpPr/>
            <p:nvPr/>
          </p:nvSpPr>
          <p:spPr>
            <a:xfrm>
              <a:off x="5094399" y="1264843"/>
              <a:ext cx="637540" cy="367665"/>
            </a:xfrm>
            <a:custGeom>
              <a:rect b="b" l="l" r="r" t="t"/>
              <a:pathLst>
                <a:path extrusionOk="0" h="367664" w="637539">
                  <a:moveTo>
                    <a:pt x="548264" y="367645"/>
                  </a:moveTo>
                  <a:lnTo>
                    <a:pt x="0" y="51257"/>
                  </a:lnTo>
                  <a:lnTo>
                    <a:pt x="88662" y="0"/>
                  </a:lnTo>
                  <a:lnTo>
                    <a:pt x="637142" y="316200"/>
                  </a:lnTo>
                  <a:lnTo>
                    <a:pt x="548264" y="367645"/>
                  </a:lnTo>
                  <a:close/>
                </a:path>
              </a:pathLst>
            </a:custGeom>
            <a:solidFill>
              <a:srgbClr val="DED9D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17" name="Google Shape;1217;p13"/>
            <p:cNvSpPr/>
            <p:nvPr/>
          </p:nvSpPr>
          <p:spPr>
            <a:xfrm>
              <a:off x="5580114" y="1581044"/>
              <a:ext cx="213995" cy="299085"/>
            </a:xfrm>
            <a:custGeom>
              <a:rect b="b" l="l" r="r" t="t"/>
              <a:pathLst>
                <a:path extrusionOk="0" h="299085" w="213995">
                  <a:moveTo>
                    <a:pt x="62549" y="298764"/>
                  </a:moveTo>
                  <a:lnTo>
                    <a:pt x="0" y="262732"/>
                  </a:lnTo>
                  <a:lnTo>
                    <a:pt x="0" y="160099"/>
                  </a:lnTo>
                  <a:lnTo>
                    <a:pt x="62549" y="51424"/>
                  </a:lnTo>
                  <a:lnTo>
                    <a:pt x="151437" y="0"/>
                  </a:lnTo>
                  <a:lnTo>
                    <a:pt x="213967" y="36405"/>
                  </a:lnTo>
                  <a:lnTo>
                    <a:pt x="213967" y="138969"/>
                  </a:lnTo>
                  <a:lnTo>
                    <a:pt x="151437" y="247644"/>
                  </a:lnTo>
                  <a:lnTo>
                    <a:pt x="62549" y="298764"/>
                  </a:lnTo>
                  <a:close/>
                </a:path>
              </a:pathLst>
            </a:custGeom>
            <a:solidFill>
              <a:srgbClr val="948F8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18" name="Google Shape;1218;p13"/>
            <p:cNvSpPr/>
            <p:nvPr/>
          </p:nvSpPr>
          <p:spPr>
            <a:xfrm>
              <a:off x="5542117" y="1749807"/>
              <a:ext cx="98425" cy="175895"/>
            </a:xfrm>
            <a:custGeom>
              <a:rect b="b" l="l" r="r" t="t"/>
              <a:pathLst>
                <a:path extrusionOk="0" h="175894" w="98425">
                  <a:moveTo>
                    <a:pt x="52795" y="175522"/>
                  </a:moveTo>
                  <a:lnTo>
                    <a:pt x="0" y="145236"/>
                  </a:lnTo>
                  <a:lnTo>
                    <a:pt x="0" y="0"/>
                  </a:lnTo>
                  <a:lnTo>
                    <a:pt x="97965" y="5216"/>
                  </a:lnTo>
                  <a:lnTo>
                    <a:pt x="52795" y="175522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19" name="Google Shape;1219;p13"/>
            <p:cNvSpPr/>
            <p:nvPr/>
          </p:nvSpPr>
          <p:spPr>
            <a:xfrm>
              <a:off x="5542117" y="1553460"/>
              <a:ext cx="267335" cy="226695"/>
            </a:xfrm>
            <a:custGeom>
              <a:rect b="b" l="l" r="r" t="t"/>
              <a:pathLst>
                <a:path extrusionOk="0" h="226694" w="267335">
                  <a:moveTo>
                    <a:pt x="52795" y="226622"/>
                  </a:moveTo>
                  <a:lnTo>
                    <a:pt x="0" y="196347"/>
                  </a:lnTo>
                  <a:lnTo>
                    <a:pt x="88662" y="42240"/>
                  </a:lnTo>
                  <a:lnTo>
                    <a:pt x="267037" y="0"/>
                  </a:lnTo>
                  <a:lnTo>
                    <a:pt x="52795" y="226622"/>
                  </a:lnTo>
                  <a:close/>
                </a:path>
              </a:pathLst>
            </a:custGeom>
            <a:solidFill>
              <a:srgbClr val="D9B4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20" name="Google Shape;1220;p13"/>
            <p:cNvSpPr/>
            <p:nvPr/>
          </p:nvSpPr>
          <p:spPr>
            <a:xfrm>
              <a:off x="5630800" y="1522880"/>
              <a:ext cx="178435" cy="103505"/>
            </a:xfrm>
            <a:custGeom>
              <a:rect b="b" l="l" r="r" t="t"/>
              <a:pathLst>
                <a:path extrusionOk="0" h="103505" w="178435">
                  <a:moveTo>
                    <a:pt x="52755" y="103301"/>
                  </a:moveTo>
                  <a:lnTo>
                    <a:pt x="0" y="72780"/>
                  </a:lnTo>
                  <a:lnTo>
                    <a:pt x="125560" y="0"/>
                  </a:lnTo>
                  <a:lnTo>
                    <a:pt x="178365" y="30560"/>
                  </a:lnTo>
                  <a:lnTo>
                    <a:pt x="52755" y="103301"/>
                  </a:lnTo>
                  <a:close/>
                </a:path>
              </a:pathLst>
            </a:custGeom>
            <a:solidFill>
              <a:srgbClr val="F4EB5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21" name="Google Shape;1221;p13"/>
            <p:cNvSpPr/>
            <p:nvPr/>
          </p:nvSpPr>
          <p:spPr>
            <a:xfrm>
              <a:off x="5594913" y="1553460"/>
              <a:ext cx="303530" cy="422909"/>
            </a:xfrm>
            <a:custGeom>
              <a:rect b="b" l="l" r="r" t="t"/>
              <a:pathLst>
                <a:path extrusionOk="0" h="422910" w="303529">
                  <a:moveTo>
                    <a:pt x="88632" y="422852"/>
                  </a:moveTo>
                  <a:lnTo>
                    <a:pt x="0" y="371879"/>
                  </a:lnTo>
                  <a:lnTo>
                    <a:pt x="0" y="226622"/>
                  </a:lnTo>
                  <a:lnTo>
                    <a:pt x="88632" y="72741"/>
                  </a:lnTo>
                  <a:lnTo>
                    <a:pt x="214242" y="0"/>
                  </a:lnTo>
                  <a:lnTo>
                    <a:pt x="302963" y="51434"/>
                  </a:lnTo>
                  <a:lnTo>
                    <a:pt x="302963" y="196622"/>
                  </a:lnTo>
                  <a:lnTo>
                    <a:pt x="214242" y="350513"/>
                  </a:lnTo>
                  <a:lnTo>
                    <a:pt x="88632" y="422852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22" name="Google Shape;1222;p13"/>
            <p:cNvSpPr/>
            <p:nvPr/>
          </p:nvSpPr>
          <p:spPr>
            <a:xfrm>
              <a:off x="5676382" y="1638638"/>
              <a:ext cx="208915" cy="291465"/>
            </a:xfrm>
            <a:custGeom>
              <a:rect b="b" l="l" r="r" t="t"/>
              <a:pathLst>
                <a:path extrusionOk="0" h="291464" w="208914">
                  <a:moveTo>
                    <a:pt x="60998" y="291436"/>
                  </a:moveTo>
                  <a:lnTo>
                    <a:pt x="0" y="256249"/>
                  </a:lnTo>
                  <a:lnTo>
                    <a:pt x="0" y="156189"/>
                  </a:lnTo>
                  <a:lnTo>
                    <a:pt x="60998" y="50167"/>
                  </a:lnTo>
                  <a:lnTo>
                    <a:pt x="147620" y="0"/>
                  </a:lnTo>
                  <a:lnTo>
                    <a:pt x="208786" y="35461"/>
                  </a:lnTo>
                  <a:lnTo>
                    <a:pt x="208786" y="135610"/>
                  </a:lnTo>
                  <a:lnTo>
                    <a:pt x="147620" y="241612"/>
                  </a:lnTo>
                  <a:lnTo>
                    <a:pt x="60998" y="291436"/>
                  </a:lnTo>
                  <a:close/>
                </a:path>
              </a:pathLst>
            </a:custGeom>
            <a:solidFill>
              <a:srgbClr val="32292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23" name="Google Shape;1223;p13"/>
            <p:cNvSpPr/>
            <p:nvPr/>
          </p:nvSpPr>
          <p:spPr>
            <a:xfrm>
              <a:off x="5449010" y="1563794"/>
              <a:ext cx="707390" cy="489584"/>
            </a:xfrm>
            <a:custGeom>
              <a:rect b="b" l="l" r="r" t="t"/>
              <a:pathLst>
                <a:path extrusionOk="0" h="489585" w="707389">
                  <a:moveTo>
                    <a:pt x="46750" y="489080"/>
                  </a:moveTo>
                  <a:lnTo>
                    <a:pt x="0" y="462037"/>
                  </a:lnTo>
                  <a:lnTo>
                    <a:pt x="0" y="354462"/>
                  </a:lnTo>
                  <a:lnTo>
                    <a:pt x="707062" y="0"/>
                  </a:lnTo>
                  <a:lnTo>
                    <a:pt x="46750" y="489080"/>
                  </a:lnTo>
                  <a:close/>
                </a:path>
              </a:pathLst>
            </a:custGeom>
            <a:solidFill>
              <a:srgbClr val="2921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24" name="Google Shape;1224;p13"/>
            <p:cNvSpPr/>
            <p:nvPr/>
          </p:nvSpPr>
          <p:spPr>
            <a:xfrm>
              <a:off x="5449010" y="1536692"/>
              <a:ext cx="707390" cy="408940"/>
            </a:xfrm>
            <a:custGeom>
              <a:rect b="b" l="l" r="r" t="t"/>
              <a:pathLst>
                <a:path extrusionOk="0" h="408939" w="707389">
                  <a:moveTo>
                    <a:pt x="46760" y="408637"/>
                  </a:moveTo>
                  <a:lnTo>
                    <a:pt x="0" y="381564"/>
                  </a:lnTo>
                  <a:lnTo>
                    <a:pt x="660311" y="0"/>
                  </a:lnTo>
                  <a:lnTo>
                    <a:pt x="707081" y="27102"/>
                  </a:lnTo>
                  <a:lnTo>
                    <a:pt x="46760" y="408637"/>
                  </a:lnTo>
                  <a:close/>
                </a:path>
              </a:pathLst>
            </a:custGeom>
            <a:solidFill>
              <a:srgbClr val="463B3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25" name="Google Shape;1225;p13"/>
            <p:cNvSpPr/>
            <p:nvPr/>
          </p:nvSpPr>
          <p:spPr>
            <a:xfrm>
              <a:off x="5495760" y="1563794"/>
              <a:ext cx="660400" cy="489584"/>
            </a:xfrm>
            <a:custGeom>
              <a:rect b="b" l="l" r="r" t="t"/>
              <a:pathLst>
                <a:path extrusionOk="0" h="489585" w="660400">
                  <a:moveTo>
                    <a:pt x="0" y="489080"/>
                  </a:moveTo>
                  <a:lnTo>
                    <a:pt x="0" y="381574"/>
                  </a:lnTo>
                  <a:lnTo>
                    <a:pt x="660311" y="0"/>
                  </a:lnTo>
                  <a:lnTo>
                    <a:pt x="660311" y="107564"/>
                  </a:lnTo>
                  <a:lnTo>
                    <a:pt x="0" y="489080"/>
                  </a:lnTo>
                  <a:close/>
                </a:path>
              </a:pathLst>
            </a:custGeom>
            <a:solidFill>
              <a:srgbClr val="090A0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26" name="Google Shape;1226;p13"/>
            <p:cNvSpPr/>
            <p:nvPr/>
          </p:nvSpPr>
          <p:spPr>
            <a:xfrm>
              <a:off x="6034671" y="1654225"/>
              <a:ext cx="441959" cy="374015"/>
            </a:xfrm>
            <a:custGeom>
              <a:rect b="b" l="l" r="r" t="t"/>
              <a:pathLst>
                <a:path extrusionOk="0" h="374014" w="441960">
                  <a:moveTo>
                    <a:pt x="441883" y="298132"/>
                  </a:moveTo>
                  <a:lnTo>
                    <a:pt x="414324" y="252107"/>
                  </a:lnTo>
                  <a:lnTo>
                    <a:pt x="309549" y="207378"/>
                  </a:lnTo>
                  <a:lnTo>
                    <a:pt x="309549" y="178930"/>
                  </a:lnTo>
                  <a:lnTo>
                    <a:pt x="0" y="0"/>
                  </a:lnTo>
                  <a:lnTo>
                    <a:pt x="0" y="75742"/>
                  </a:lnTo>
                  <a:lnTo>
                    <a:pt x="281139" y="238252"/>
                  </a:lnTo>
                  <a:lnTo>
                    <a:pt x="281139" y="270941"/>
                  </a:lnTo>
                  <a:lnTo>
                    <a:pt x="441883" y="373837"/>
                  </a:lnTo>
                  <a:lnTo>
                    <a:pt x="441883" y="298132"/>
                  </a:lnTo>
                  <a:close/>
                </a:path>
              </a:pathLst>
            </a:custGeom>
            <a:solidFill>
              <a:srgbClr val="CFC7B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27" name="Google Shape;1227;p13"/>
            <p:cNvSpPr/>
            <p:nvPr/>
          </p:nvSpPr>
          <p:spPr>
            <a:xfrm>
              <a:off x="6034682" y="1591054"/>
              <a:ext cx="516890" cy="361315"/>
            </a:xfrm>
            <a:custGeom>
              <a:rect b="b" l="l" r="r" t="t"/>
              <a:pathLst>
                <a:path extrusionOk="0" h="361314" w="516890">
                  <a:moveTo>
                    <a:pt x="441889" y="361289"/>
                  </a:moveTo>
                  <a:lnTo>
                    <a:pt x="281168" y="258371"/>
                  </a:lnTo>
                  <a:lnTo>
                    <a:pt x="309538" y="242094"/>
                  </a:lnTo>
                  <a:lnTo>
                    <a:pt x="0" y="63163"/>
                  </a:lnTo>
                  <a:lnTo>
                    <a:pt x="109270" y="0"/>
                  </a:lnTo>
                  <a:lnTo>
                    <a:pt x="343747" y="135443"/>
                  </a:lnTo>
                  <a:lnTo>
                    <a:pt x="516263" y="318352"/>
                  </a:lnTo>
                  <a:lnTo>
                    <a:pt x="441889" y="361289"/>
                  </a:lnTo>
                  <a:close/>
                </a:path>
              </a:pathLst>
            </a:custGeom>
            <a:solidFill>
              <a:srgbClr val="DED9D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28" name="Google Shape;1228;p13"/>
            <p:cNvSpPr/>
            <p:nvPr/>
          </p:nvSpPr>
          <p:spPr>
            <a:xfrm>
              <a:off x="6476542" y="1909426"/>
              <a:ext cx="74930" cy="118745"/>
            </a:xfrm>
            <a:custGeom>
              <a:rect b="b" l="l" r="r" t="t"/>
              <a:pathLst>
                <a:path extrusionOk="0" h="118744" w="74929">
                  <a:moveTo>
                    <a:pt x="0" y="118635"/>
                  </a:moveTo>
                  <a:lnTo>
                    <a:pt x="0" y="42947"/>
                  </a:lnTo>
                  <a:lnTo>
                    <a:pt x="74384" y="0"/>
                  </a:lnTo>
                  <a:lnTo>
                    <a:pt x="74384" y="75747"/>
                  </a:lnTo>
                  <a:lnTo>
                    <a:pt x="0" y="118635"/>
                  </a:lnTo>
                  <a:close/>
                </a:path>
              </a:pathLst>
            </a:custGeom>
            <a:solidFill>
              <a:srgbClr val="948F8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29" name="Google Shape;1229;p13"/>
            <p:cNvSpPr/>
            <p:nvPr/>
          </p:nvSpPr>
          <p:spPr>
            <a:xfrm>
              <a:off x="5506976" y="1895978"/>
              <a:ext cx="625475" cy="298450"/>
            </a:xfrm>
            <a:custGeom>
              <a:rect b="b" l="l" r="r" t="t"/>
              <a:pathLst>
                <a:path extrusionOk="0" h="298450" w="625475">
                  <a:moveTo>
                    <a:pt x="550894" y="298411"/>
                  </a:moveTo>
                  <a:lnTo>
                    <a:pt x="234241" y="198763"/>
                  </a:lnTo>
                  <a:lnTo>
                    <a:pt x="0" y="63212"/>
                  </a:lnTo>
                  <a:lnTo>
                    <a:pt x="109289" y="0"/>
                  </a:lnTo>
                  <a:lnTo>
                    <a:pt x="418788" y="178940"/>
                  </a:lnTo>
                  <a:lnTo>
                    <a:pt x="447109" y="162653"/>
                  </a:lnTo>
                  <a:lnTo>
                    <a:pt x="625033" y="255483"/>
                  </a:lnTo>
                  <a:lnTo>
                    <a:pt x="550894" y="298411"/>
                  </a:lnTo>
                  <a:close/>
                </a:path>
              </a:pathLst>
            </a:custGeom>
            <a:solidFill>
              <a:srgbClr val="DED9D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30" name="Google Shape;1230;p13"/>
            <p:cNvSpPr/>
            <p:nvPr/>
          </p:nvSpPr>
          <p:spPr>
            <a:xfrm>
              <a:off x="5506976" y="1959190"/>
              <a:ext cx="234315" cy="211454"/>
            </a:xfrm>
            <a:custGeom>
              <a:rect b="b" l="l" r="r" t="t"/>
              <a:pathLst>
                <a:path extrusionOk="0" h="211455" w="234314">
                  <a:moveTo>
                    <a:pt x="234251" y="211239"/>
                  </a:moveTo>
                  <a:lnTo>
                    <a:pt x="0" y="75815"/>
                  </a:lnTo>
                  <a:lnTo>
                    <a:pt x="0" y="0"/>
                  </a:lnTo>
                  <a:lnTo>
                    <a:pt x="234251" y="135541"/>
                  </a:lnTo>
                  <a:lnTo>
                    <a:pt x="234251" y="211239"/>
                  </a:lnTo>
                  <a:close/>
                </a:path>
              </a:pathLst>
            </a:custGeom>
            <a:solidFill>
              <a:srgbClr val="CFC7B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31" name="Google Shape;1231;p13"/>
            <p:cNvSpPr/>
            <p:nvPr/>
          </p:nvSpPr>
          <p:spPr>
            <a:xfrm>
              <a:off x="5741218" y="2094742"/>
              <a:ext cx="316865" cy="175895"/>
            </a:xfrm>
            <a:custGeom>
              <a:rect b="b" l="l" r="r" t="t"/>
              <a:pathLst>
                <a:path extrusionOk="0" h="175894" w="316864">
                  <a:moveTo>
                    <a:pt x="316652" y="175364"/>
                  </a:moveTo>
                  <a:lnTo>
                    <a:pt x="0" y="75717"/>
                  </a:lnTo>
                  <a:lnTo>
                    <a:pt x="0" y="0"/>
                  </a:lnTo>
                  <a:lnTo>
                    <a:pt x="316652" y="99647"/>
                  </a:lnTo>
                  <a:lnTo>
                    <a:pt x="316652" y="175364"/>
                  </a:lnTo>
                  <a:close/>
                </a:path>
              </a:pathLst>
            </a:custGeom>
            <a:solidFill>
              <a:srgbClr val="A6A3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32" name="Google Shape;1232;p13"/>
            <p:cNvSpPr/>
            <p:nvPr/>
          </p:nvSpPr>
          <p:spPr>
            <a:xfrm>
              <a:off x="6057891" y="2151432"/>
              <a:ext cx="74295" cy="118745"/>
            </a:xfrm>
            <a:custGeom>
              <a:rect b="b" l="l" r="r" t="t"/>
              <a:pathLst>
                <a:path extrusionOk="0" h="118744" w="74295">
                  <a:moveTo>
                    <a:pt x="0" y="118655"/>
                  </a:moveTo>
                  <a:lnTo>
                    <a:pt x="0" y="42947"/>
                  </a:lnTo>
                  <a:lnTo>
                    <a:pt x="74138" y="0"/>
                  </a:lnTo>
                  <a:lnTo>
                    <a:pt x="74138" y="75707"/>
                  </a:lnTo>
                  <a:lnTo>
                    <a:pt x="0" y="118655"/>
                  </a:lnTo>
                  <a:close/>
                </a:path>
              </a:pathLst>
            </a:custGeom>
            <a:solidFill>
              <a:srgbClr val="948F8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33" name="Google Shape;1233;p13"/>
            <p:cNvSpPr/>
            <p:nvPr/>
          </p:nvSpPr>
          <p:spPr>
            <a:xfrm>
              <a:off x="4947711" y="1412536"/>
              <a:ext cx="109220" cy="187960"/>
            </a:xfrm>
            <a:custGeom>
              <a:rect b="b" l="l" r="r" t="t"/>
              <a:pathLst>
                <a:path extrusionOk="0" h="187959" w="109220">
                  <a:moveTo>
                    <a:pt x="47358" y="187368"/>
                  </a:moveTo>
                  <a:lnTo>
                    <a:pt x="0" y="8968"/>
                  </a:lnTo>
                  <a:lnTo>
                    <a:pt x="108632" y="0"/>
                  </a:lnTo>
                  <a:lnTo>
                    <a:pt x="108632" y="152024"/>
                  </a:lnTo>
                  <a:lnTo>
                    <a:pt x="47358" y="187368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34" name="Google Shape;1234;p13"/>
            <p:cNvSpPr/>
            <p:nvPr/>
          </p:nvSpPr>
          <p:spPr>
            <a:xfrm>
              <a:off x="4770651" y="1210619"/>
              <a:ext cx="285750" cy="237490"/>
            </a:xfrm>
            <a:custGeom>
              <a:rect b="b" l="l" r="r" t="t"/>
              <a:pathLst>
                <a:path extrusionOk="0" h="237490" w="285750">
                  <a:moveTo>
                    <a:pt x="224408" y="237241"/>
                  </a:moveTo>
                  <a:lnTo>
                    <a:pt x="0" y="0"/>
                  </a:lnTo>
                  <a:lnTo>
                    <a:pt x="192898" y="40511"/>
                  </a:lnTo>
                  <a:lnTo>
                    <a:pt x="285682" y="201966"/>
                  </a:lnTo>
                  <a:lnTo>
                    <a:pt x="224408" y="237241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35" name="Google Shape;1235;p13"/>
            <p:cNvSpPr/>
            <p:nvPr/>
          </p:nvSpPr>
          <p:spPr>
            <a:xfrm>
              <a:off x="4770651" y="1175039"/>
              <a:ext cx="193040" cy="111760"/>
            </a:xfrm>
            <a:custGeom>
              <a:rect b="b" l="l" r="r" t="t"/>
              <a:pathLst>
                <a:path extrusionOk="0" h="111759" w="193039">
                  <a:moveTo>
                    <a:pt x="131791" y="111602"/>
                  </a:moveTo>
                  <a:lnTo>
                    <a:pt x="0" y="35570"/>
                  </a:lnTo>
                  <a:lnTo>
                    <a:pt x="61391" y="0"/>
                  </a:lnTo>
                  <a:lnTo>
                    <a:pt x="192898" y="76090"/>
                  </a:lnTo>
                  <a:lnTo>
                    <a:pt x="131791" y="111602"/>
                  </a:lnTo>
                  <a:close/>
                </a:path>
              </a:pathLst>
            </a:custGeom>
            <a:solidFill>
              <a:srgbClr val="F4EB5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36" name="Google Shape;1236;p13"/>
            <p:cNvSpPr/>
            <p:nvPr/>
          </p:nvSpPr>
          <p:spPr>
            <a:xfrm>
              <a:off x="4677916" y="1210619"/>
              <a:ext cx="317500" cy="443230"/>
            </a:xfrm>
            <a:custGeom>
              <a:rect b="b" l="l" r="r" t="t"/>
              <a:pathLst>
                <a:path extrusionOk="0" h="443230" w="317500">
                  <a:moveTo>
                    <a:pt x="224516" y="442734"/>
                  </a:moveTo>
                  <a:lnTo>
                    <a:pt x="92734" y="366977"/>
                  </a:lnTo>
                  <a:lnTo>
                    <a:pt x="0" y="205856"/>
                  </a:lnTo>
                  <a:lnTo>
                    <a:pt x="0" y="53782"/>
                  </a:lnTo>
                  <a:lnTo>
                    <a:pt x="92734" y="0"/>
                  </a:lnTo>
                  <a:lnTo>
                    <a:pt x="224516" y="76051"/>
                  </a:lnTo>
                  <a:lnTo>
                    <a:pt x="317143" y="237241"/>
                  </a:lnTo>
                  <a:lnTo>
                    <a:pt x="317143" y="389305"/>
                  </a:lnTo>
                  <a:lnTo>
                    <a:pt x="224516" y="442734"/>
                  </a:lnTo>
                  <a:close/>
                </a:path>
              </a:pathLst>
            </a:custGeom>
            <a:solidFill>
              <a:srgbClr val="D9B4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37" name="Google Shape;1237;p13"/>
            <p:cNvSpPr/>
            <p:nvPr/>
          </p:nvSpPr>
          <p:spPr>
            <a:xfrm>
              <a:off x="5227839" y="3543231"/>
              <a:ext cx="209550" cy="156210"/>
            </a:xfrm>
            <a:custGeom>
              <a:rect b="b" l="l" r="r" t="t"/>
              <a:pathLst>
                <a:path extrusionOk="0" h="156210" w="209550">
                  <a:moveTo>
                    <a:pt x="147904" y="155865"/>
                  </a:moveTo>
                  <a:lnTo>
                    <a:pt x="0" y="0"/>
                  </a:lnTo>
                  <a:lnTo>
                    <a:pt x="209119" y="27583"/>
                  </a:lnTo>
                  <a:lnTo>
                    <a:pt x="209119" y="120580"/>
                  </a:lnTo>
                  <a:lnTo>
                    <a:pt x="147904" y="155865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38" name="Google Shape;1238;p13"/>
            <p:cNvSpPr/>
            <p:nvPr/>
          </p:nvSpPr>
          <p:spPr>
            <a:xfrm>
              <a:off x="4978839" y="2953442"/>
              <a:ext cx="458470" cy="652780"/>
            </a:xfrm>
            <a:custGeom>
              <a:rect b="b" l="l" r="r" t="t"/>
              <a:pathLst>
                <a:path extrusionOk="0" h="652779" w="458470">
                  <a:moveTo>
                    <a:pt x="396905" y="652706"/>
                  </a:moveTo>
                  <a:lnTo>
                    <a:pt x="0" y="26483"/>
                  </a:lnTo>
                  <a:lnTo>
                    <a:pt x="134706" y="0"/>
                  </a:lnTo>
                  <a:lnTo>
                    <a:pt x="458120" y="617372"/>
                  </a:lnTo>
                  <a:lnTo>
                    <a:pt x="396905" y="652706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39" name="Google Shape;1239;p13"/>
            <p:cNvSpPr/>
            <p:nvPr/>
          </p:nvSpPr>
          <p:spPr>
            <a:xfrm>
              <a:off x="5004804" y="2801908"/>
              <a:ext cx="109220" cy="187960"/>
            </a:xfrm>
            <a:custGeom>
              <a:rect b="b" l="l" r="r" t="t"/>
              <a:pathLst>
                <a:path extrusionOk="0" h="187960" w="109220">
                  <a:moveTo>
                    <a:pt x="47358" y="187368"/>
                  </a:moveTo>
                  <a:lnTo>
                    <a:pt x="0" y="9096"/>
                  </a:lnTo>
                  <a:lnTo>
                    <a:pt x="108632" y="0"/>
                  </a:lnTo>
                  <a:lnTo>
                    <a:pt x="108632" y="152083"/>
                  </a:lnTo>
                  <a:lnTo>
                    <a:pt x="47358" y="187368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40" name="Google Shape;1240;p13"/>
            <p:cNvSpPr/>
            <p:nvPr/>
          </p:nvSpPr>
          <p:spPr>
            <a:xfrm>
              <a:off x="4827695" y="2599893"/>
              <a:ext cx="285750" cy="237490"/>
            </a:xfrm>
            <a:custGeom>
              <a:rect b="b" l="l" r="r" t="t"/>
              <a:pathLst>
                <a:path extrusionOk="0" h="237489" w="285750">
                  <a:moveTo>
                    <a:pt x="224467" y="237369"/>
                  </a:moveTo>
                  <a:lnTo>
                    <a:pt x="0" y="0"/>
                  </a:lnTo>
                  <a:lnTo>
                    <a:pt x="192947" y="40638"/>
                  </a:lnTo>
                  <a:lnTo>
                    <a:pt x="285741" y="202015"/>
                  </a:lnTo>
                  <a:lnTo>
                    <a:pt x="224467" y="237369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41" name="Google Shape;1241;p13"/>
            <p:cNvSpPr/>
            <p:nvPr/>
          </p:nvSpPr>
          <p:spPr>
            <a:xfrm>
              <a:off x="4827695" y="2564382"/>
              <a:ext cx="193040" cy="111760"/>
            </a:xfrm>
            <a:custGeom>
              <a:rect b="b" l="l" r="r" t="t"/>
              <a:pathLst>
                <a:path extrusionOk="0" h="111760" w="193039">
                  <a:moveTo>
                    <a:pt x="131673" y="111729"/>
                  </a:moveTo>
                  <a:lnTo>
                    <a:pt x="0" y="35511"/>
                  </a:lnTo>
                  <a:lnTo>
                    <a:pt x="61440" y="0"/>
                  </a:lnTo>
                  <a:lnTo>
                    <a:pt x="192947" y="76149"/>
                  </a:lnTo>
                  <a:lnTo>
                    <a:pt x="131673" y="111729"/>
                  </a:lnTo>
                  <a:close/>
                </a:path>
              </a:pathLst>
            </a:custGeom>
            <a:solidFill>
              <a:srgbClr val="F4EB5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42" name="Google Shape;1242;p13"/>
            <p:cNvSpPr/>
            <p:nvPr/>
          </p:nvSpPr>
          <p:spPr>
            <a:xfrm>
              <a:off x="4734902" y="2599893"/>
              <a:ext cx="640715" cy="1099820"/>
            </a:xfrm>
            <a:custGeom>
              <a:rect b="b" l="l" r="r" t="t"/>
              <a:pathLst>
                <a:path extrusionOk="0" h="1099820" w="640714">
                  <a:moveTo>
                    <a:pt x="640675" y="1099753"/>
                  </a:moveTo>
                  <a:lnTo>
                    <a:pt x="184262" y="835930"/>
                  </a:lnTo>
                  <a:lnTo>
                    <a:pt x="181073" y="741145"/>
                  </a:lnTo>
                  <a:lnTo>
                    <a:pt x="0" y="205934"/>
                  </a:lnTo>
                  <a:lnTo>
                    <a:pt x="0" y="53870"/>
                  </a:lnTo>
                  <a:lnTo>
                    <a:pt x="92793" y="0"/>
                  </a:lnTo>
                  <a:lnTo>
                    <a:pt x="224467" y="76218"/>
                  </a:lnTo>
                  <a:lnTo>
                    <a:pt x="317261" y="237369"/>
                  </a:lnTo>
                  <a:lnTo>
                    <a:pt x="317261" y="389384"/>
                  </a:lnTo>
                  <a:lnTo>
                    <a:pt x="640675" y="1006756"/>
                  </a:lnTo>
                  <a:lnTo>
                    <a:pt x="640675" y="1099753"/>
                  </a:lnTo>
                  <a:close/>
                </a:path>
              </a:pathLst>
            </a:custGeom>
            <a:solidFill>
              <a:srgbClr val="D9B4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43" name="Google Shape;1243;p13"/>
            <p:cNvSpPr/>
            <p:nvPr/>
          </p:nvSpPr>
          <p:spPr>
            <a:xfrm>
              <a:off x="5198469" y="4213835"/>
              <a:ext cx="3011170" cy="1271270"/>
            </a:xfrm>
            <a:custGeom>
              <a:rect b="b" l="l" r="r" t="t"/>
              <a:pathLst>
                <a:path extrusionOk="0" h="1271270" w="3011170">
                  <a:moveTo>
                    <a:pt x="1678256" y="1271257"/>
                  </a:moveTo>
                  <a:lnTo>
                    <a:pt x="0" y="0"/>
                  </a:lnTo>
                  <a:lnTo>
                    <a:pt x="2926890" y="151258"/>
                  </a:lnTo>
                  <a:lnTo>
                    <a:pt x="3010911" y="306751"/>
                  </a:lnTo>
                  <a:lnTo>
                    <a:pt x="1678256" y="1271257"/>
                  </a:lnTo>
                  <a:close/>
                </a:path>
              </a:pathLst>
            </a:custGeom>
            <a:solidFill>
              <a:srgbClr val="CC9E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44" name="Google Shape;1244;p13"/>
            <p:cNvSpPr/>
            <p:nvPr/>
          </p:nvSpPr>
          <p:spPr>
            <a:xfrm>
              <a:off x="5114428" y="4213835"/>
              <a:ext cx="1762760" cy="1271270"/>
            </a:xfrm>
            <a:custGeom>
              <a:rect b="b" l="l" r="r" t="t"/>
              <a:pathLst>
                <a:path extrusionOk="0" h="1271270" w="1762759">
                  <a:moveTo>
                    <a:pt x="1762277" y="1271257"/>
                  </a:moveTo>
                  <a:lnTo>
                    <a:pt x="0" y="252840"/>
                  </a:lnTo>
                  <a:lnTo>
                    <a:pt x="0" y="58418"/>
                  </a:lnTo>
                  <a:lnTo>
                    <a:pt x="84040" y="0"/>
                  </a:lnTo>
                  <a:lnTo>
                    <a:pt x="1678295" y="921431"/>
                  </a:lnTo>
                  <a:lnTo>
                    <a:pt x="1762277" y="1076973"/>
                  </a:lnTo>
                  <a:lnTo>
                    <a:pt x="1762277" y="1271257"/>
                  </a:lnTo>
                  <a:close/>
                </a:path>
              </a:pathLst>
            </a:custGeom>
            <a:solidFill>
              <a:srgbClr val="D9B4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45" name="Google Shape;1245;p13"/>
            <p:cNvSpPr/>
            <p:nvPr/>
          </p:nvSpPr>
          <p:spPr>
            <a:xfrm>
              <a:off x="5198478" y="3443623"/>
              <a:ext cx="2927350" cy="1691639"/>
            </a:xfrm>
            <a:custGeom>
              <a:rect b="b" l="l" r="r" t="t"/>
              <a:pathLst>
                <a:path extrusionOk="0" h="1691639" w="2927350">
                  <a:moveTo>
                    <a:pt x="1594255" y="1691644"/>
                  </a:moveTo>
                  <a:lnTo>
                    <a:pt x="0" y="770212"/>
                  </a:lnTo>
                  <a:lnTo>
                    <a:pt x="1332527" y="0"/>
                  </a:lnTo>
                  <a:lnTo>
                    <a:pt x="2926871" y="921471"/>
                  </a:lnTo>
                  <a:lnTo>
                    <a:pt x="1594255" y="1691644"/>
                  </a:lnTo>
                  <a:close/>
                </a:path>
              </a:pathLst>
            </a:custGeom>
            <a:solidFill>
              <a:srgbClr val="F9ED6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46" name="Google Shape;1246;p13"/>
            <p:cNvSpPr/>
            <p:nvPr/>
          </p:nvSpPr>
          <p:spPr>
            <a:xfrm>
              <a:off x="6876725" y="4520587"/>
              <a:ext cx="1332865" cy="964565"/>
            </a:xfrm>
            <a:custGeom>
              <a:rect b="b" l="l" r="r" t="t"/>
              <a:pathLst>
                <a:path extrusionOk="0" h="964564" w="1332865">
                  <a:moveTo>
                    <a:pt x="0" y="964506"/>
                  </a:moveTo>
                  <a:lnTo>
                    <a:pt x="0" y="770212"/>
                  </a:lnTo>
                  <a:lnTo>
                    <a:pt x="1332654" y="0"/>
                  </a:lnTo>
                  <a:lnTo>
                    <a:pt x="1332654" y="194362"/>
                  </a:lnTo>
                  <a:lnTo>
                    <a:pt x="0" y="964506"/>
                  </a:lnTo>
                  <a:close/>
                </a:path>
              </a:pathLst>
            </a:custGeom>
            <a:solidFill>
              <a:srgbClr val="C286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47" name="Google Shape;1247;p13"/>
            <p:cNvSpPr/>
            <p:nvPr/>
          </p:nvSpPr>
          <p:spPr>
            <a:xfrm>
              <a:off x="5279319" y="3390558"/>
              <a:ext cx="2776855" cy="1604645"/>
            </a:xfrm>
            <a:custGeom>
              <a:rect b="b" l="l" r="r" t="t"/>
              <a:pathLst>
                <a:path extrusionOk="0" h="1604645" w="2776854">
                  <a:moveTo>
                    <a:pt x="1515504" y="1604413"/>
                  </a:moveTo>
                  <a:lnTo>
                    <a:pt x="599577" y="1124626"/>
                  </a:lnTo>
                  <a:lnTo>
                    <a:pt x="0" y="728876"/>
                  </a:lnTo>
                  <a:lnTo>
                    <a:pt x="1261253" y="0"/>
                  </a:lnTo>
                  <a:lnTo>
                    <a:pt x="2776581" y="875537"/>
                  </a:lnTo>
                  <a:lnTo>
                    <a:pt x="1515504" y="1604413"/>
                  </a:lnTo>
                  <a:close/>
                </a:path>
              </a:pathLst>
            </a:custGeom>
            <a:solidFill>
              <a:srgbClr val="DED9D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48" name="Google Shape;1248;p13"/>
            <p:cNvSpPr/>
            <p:nvPr/>
          </p:nvSpPr>
          <p:spPr>
            <a:xfrm>
              <a:off x="5279319" y="4119434"/>
              <a:ext cx="1602105" cy="970915"/>
            </a:xfrm>
            <a:custGeom>
              <a:rect b="b" l="l" r="r" t="t"/>
              <a:pathLst>
                <a:path extrusionOk="0" h="970914" w="1602104">
                  <a:moveTo>
                    <a:pt x="1515494" y="970793"/>
                  </a:moveTo>
                  <a:lnTo>
                    <a:pt x="0" y="95236"/>
                  </a:lnTo>
                  <a:lnTo>
                    <a:pt x="0" y="0"/>
                  </a:lnTo>
                  <a:lnTo>
                    <a:pt x="1515494" y="875537"/>
                  </a:lnTo>
                  <a:lnTo>
                    <a:pt x="1601733" y="893916"/>
                  </a:lnTo>
                  <a:lnTo>
                    <a:pt x="1515494" y="970793"/>
                  </a:lnTo>
                  <a:close/>
                </a:path>
              </a:pathLst>
            </a:custGeom>
            <a:solidFill>
              <a:srgbClr val="CFC7B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49" name="Google Shape;1249;p13"/>
            <p:cNvSpPr/>
            <p:nvPr/>
          </p:nvSpPr>
          <p:spPr>
            <a:xfrm>
              <a:off x="6794824" y="4266095"/>
              <a:ext cx="1261110" cy="824230"/>
            </a:xfrm>
            <a:custGeom>
              <a:rect b="b" l="l" r="r" t="t"/>
              <a:pathLst>
                <a:path extrusionOk="0" h="824229" w="1261109">
                  <a:moveTo>
                    <a:pt x="0" y="824132"/>
                  </a:moveTo>
                  <a:lnTo>
                    <a:pt x="0" y="728876"/>
                  </a:lnTo>
                  <a:lnTo>
                    <a:pt x="1261077" y="0"/>
                  </a:lnTo>
                  <a:lnTo>
                    <a:pt x="1261077" y="95256"/>
                  </a:lnTo>
                  <a:lnTo>
                    <a:pt x="0" y="824132"/>
                  </a:lnTo>
                  <a:close/>
                </a:path>
              </a:pathLst>
            </a:custGeom>
            <a:solidFill>
              <a:srgbClr val="948F8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50" name="Google Shape;1250;p13"/>
            <p:cNvSpPr/>
            <p:nvPr/>
          </p:nvSpPr>
          <p:spPr>
            <a:xfrm>
              <a:off x="6607804" y="3247492"/>
              <a:ext cx="377190" cy="651510"/>
            </a:xfrm>
            <a:custGeom>
              <a:rect b="b" l="l" r="r" t="t"/>
              <a:pathLst>
                <a:path extrusionOk="0" h="651510" w="377190">
                  <a:moveTo>
                    <a:pt x="0" y="651243"/>
                  </a:moveTo>
                  <a:lnTo>
                    <a:pt x="0" y="217879"/>
                  </a:lnTo>
                  <a:lnTo>
                    <a:pt x="377053" y="0"/>
                  </a:lnTo>
                  <a:lnTo>
                    <a:pt x="377053" y="433343"/>
                  </a:lnTo>
                  <a:lnTo>
                    <a:pt x="0" y="651243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51" name="Google Shape;1251;p13"/>
            <p:cNvSpPr/>
            <p:nvPr/>
          </p:nvSpPr>
          <p:spPr>
            <a:xfrm>
              <a:off x="6244440" y="3255114"/>
              <a:ext cx="363855" cy="643890"/>
            </a:xfrm>
            <a:custGeom>
              <a:rect b="b" l="l" r="r" t="t"/>
              <a:pathLst>
                <a:path extrusionOk="0" h="643889" w="363854">
                  <a:moveTo>
                    <a:pt x="363363" y="643620"/>
                  </a:moveTo>
                  <a:lnTo>
                    <a:pt x="0" y="433313"/>
                  </a:lnTo>
                  <a:lnTo>
                    <a:pt x="0" y="0"/>
                  </a:lnTo>
                  <a:lnTo>
                    <a:pt x="363363" y="210257"/>
                  </a:lnTo>
                  <a:lnTo>
                    <a:pt x="363363" y="643620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52" name="Google Shape;1252;p13"/>
            <p:cNvSpPr/>
            <p:nvPr/>
          </p:nvSpPr>
          <p:spPr>
            <a:xfrm>
              <a:off x="6244440" y="3037136"/>
              <a:ext cx="741045" cy="428625"/>
            </a:xfrm>
            <a:custGeom>
              <a:rect b="b" l="l" r="r" t="t"/>
              <a:pathLst>
                <a:path extrusionOk="0" h="428625" w="741045">
                  <a:moveTo>
                    <a:pt x="363363" y="428235"/>
                  </a:moveTo>
                  <a:lnTo>
                    <a:pt x="0" y="218027"/>
                  </a:lnTo>
                  <a:lnTo>
                    <a:pt x="376906" y="0"/>
                  </a:lnTo>
                  <a:lnTo>
                    <a:pt x="740417" y="210355"/>
                  </a:lnTo>
                  <a:lnTo>
                    <a:pt x="363363" y="428235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53" name="Google Shape;1253;p13"/>
            <p:cNvSpPr/>
            <p:nvPr/>
          </p:nvSpPr>
          <p:spPr>
            <a:xfrm>
              <a:off x="6408635" y="3131489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30" y="242143"/>
                  </a:moveTo>
                  <a:lnTo>
                    <a:pt x="363619" y="238017"/>
                  </a:lnTo>
                  <a:lnTo>
                    <a:pt x="0" y="27858"/>
                  </a:lnTo>
                  <a:lnTo>
                    <a:pt x="48339" y="0"/>
                  </a:lnTo>
                  <a:lnTo>
                    <a:pt x="411850" y="210227"/>
                  </a:lnTo>
                  <a:lnTo>
                    <a:pt x="381930" y="242143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54" name="Google Shape;1254;p13"/>
            <p:cNvSpPr/>
            <p:nvPr/>
          </p:nvSpPr>
          <p:spPr>
            <a:xfrm>
              <a:off x="6772254" y="3341716"/>
              <a:ext cx="48260" cy="99060"/>
            </a:xfrm>
            <a:custGeom>
              <a:rect b="b" l="l" r="r" t="t"/>
              <a:pathLst>
                <a:path extrusionOk="0" h="99060" w="48259">
                  <a:moveTo>
                    <a:pt x="0" y="98939"/>
                  </a:moveTo>
                  <a:lnTo>
                    <a:pt x="0" y="27790"/>
                  </a:lnTo>
                  <a:lnTo>
                    <a:pt x="48231" y="0"/>
                  </a:lnTo>
                  <a:lnTo>
                    <a:pt x="48231" y="71120"/>
                  </a:lnTo>
                  <a:lnTo>
                    <a:pt x="0" y="98939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55" name="Google Shape;1255;p13"/>
            <p:cNvSpPr/>
            <p:nvPr/>
          </p:nvSpPr>
          <p:spPr>
            <a:xfrm>
              <a:off x="6198298" y="3484104"/>
              <a:ext cx="377190" cy="651510"/>
            </a:xfrm>
            <a:custGeom>
              <a:rect b="b" l="l" r="r" t="t"/>
              <a:pathLst>
                <a:path extrusionOk="0" h="651510" w="377190">
                  <a:moveTo>
                    <a:pt x="0" y="651301"/>
                  </a:moveTo>
                  <a:lnTo>
                    <a:pt x="0" y="217978"/>
                  </a:lnTo>
                  <a:lnTo>
                    <a:pt x="376827" y="0"/>
                  </a:lnTo>
                  <a:lnTo>
                    <a:pt x="376827" y="433323"/>
                  </a:lnTo>
                  <a:lnTo>
                    <a:pt x="0" y="651301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56" name="Google Shape;1256;p13"/>
            <p:cNvSpPr/>
            <p:nvPr/>
          </p:nvSpPr>
          <p:spPr>
            <a:xfrm>
              <a:off x="5834905" y="3491747"/>
              <a:ext cx="363855" cy="643890"/>
            </a:xfrm>
            <a:custGeom>
              <a:rect b="b" l="l" r="r" t="t"/>
              <a:pathLst>
                <a:path extrusionOk="0" h="643889" w="363854">
                  <a:moveTo>
                    <a:pt x="363393" y="643659"/>
                  </a:moveTo>
                  <a:lnTo>
                    <a:pt x="0" y="433372"/>
                  </a:lnTo>
                  <a:lnTo>
                    <a:pt x="0" y="0"/>
                  </a:lnTo>
                  <a:lnTo>
                    <a:pt x="363393" y="210335"/>
                  </a:lnTo>
                  <a:lnTo>
                    <a:pt x="363393" y="643659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57" name="Google Shape;1257;p13"/>
            <p:cNvSpPr/>
            <p:nvPr/>
          </p:nvSpPr>
          <p:spPr>
            <a:xfrm>
              <a:off x="5834905" y="3273769"/>
              <a:ext cx="740410" cy="428625"/>
            </a:xfrm>
            <a:custGeom>
              <a:rect b="b" l="l" r="r" t="t"/>
              <a:pathLst>
                <a:path extrusionOk="0" h="428625" w="740409">
                  <a:moveTo>
                    <a:pt x="363393" y="428313"/>
                  </a:moveTo>
                  <a:lnTo>
                    <a:pt x="0" y="218037"/>
                  </a:lnTo>
                  <a:lnTo>
                    <a:pt x="376876" y="0"/>
                  </a:lnTo>
                  <a:lnTo>
                    <a:pt x="740220" y="210335"/>
                  </a:lnTo>
                  <a:lnTo>
                    <a:pt x="363393" y="428313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58" name="Google Shape;1258;p13"/>
            <p:cNvSpPr/>
            <p:nvPr/>
          </p:nvSpPr>
          <p:spPr>
            <a:xfrm>
              <a:off x="5999080" y="3368200"/>
              <a:ext cx="412115" cy="242570"/>
            </a:xfrm>
            <a:custGeom>
              <a:rect b="b" l="l" r="r" t="t"/>
              <a:pathLst>
                <a:path extrusionOk="0" h="242570" w="412114">
                  <a:moveTo>
                    <a:pt x="381999" y="242045"/>
                  </a:moveTo>
                  <a:lnTo>
                    <a:pt x="363687" y="238027"/>
                  </a:lnTo>
                  <a:lnTo>
                    <a:pt x="0" y="27868"/>
                  </a:lnTo>
                  <a:lnTo>
                    <a:pt x="48182" y="0"/>
                  </a:lnTo>
                  <a:lnTo>
                    <a:pt x="411919" y="210158"/>
                  </a:lnTo>
                  <a:lnTo>
                    <a:pt x="381999" y="242045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59" name="Google Shape;1259;p13"/>
            <p:cNvSpPr/>
            <p:nvPr/>
          </p:nvSpPr>
          <p:spPr>
            <a:xfrm>
              <a:off x="6362768" y="3578359"/>
              <a:ext cx="48260" cy="99060"/>
            </a:xfrm>
            <a:custGeom>
              <a:rect b="b" l="l" r="r" t="t"/>
              <a:pathLst>
                <a:path extrusionOk="0" h="99060" w="48260">
                  <a:moveTo>
                    <a:pt x="0" y="98979"/>
                  </a:moveTo>
                  <a:lnTo>
                    <a:pt x="0" y="27868"/>
                  </a:lnTo>
                  <a:lnTo>
                    <a:pt x="48231" y="0"/>
                  </a:lnTo>
                  <a:lnTo>
                    <a:pt x="48231" y="71140"/>
                  </a:lnTo>
                  <a:lnTo>
                    <a:pt x="0" y="98979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60" name="Google Shape;1260;p13"/>
            <p:cNvSpPr/>
            <p:nvPr/>
          </p:nvSpPr>
          <p:spPr>
            <a:xfrm>
              <a:off x="5786722" y="3721955"/>
              <a:ext cx="377190" cy="651510"/>
            </a:xfrm>
            <a:custGeom>
              <a:rect b="b" l="l" r="r" t="t"/>
              <a:pathLst>
                <a:path extrusionOk="0" h="651510" w="377189">
                  <a:moveTo>
                    <a:pt x="0" y="651292"/>
                  </a:moveTo>
                  <a:lnTo>
                    <a:pt x="0" y="217929"/>
                  </a:lnTo>
                  <a:lnTo>
                    <a:pt x="376827" y="0"/>
                  </a:lnTo>
                  <a:lnTo>
                    <a:pt x="376827" y="433313"/>
                  </a:lnTo>
                  <a:lnTo>
                    <a:pt x="0" y="651292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61" name="Google Shape;1261;p13"/>
            <p:cNvSpPr/>
            <p:nvPr/>
          </p:nvSpPr>
          <p:spPr>
            <a:xfrm>
              <a:off x="5423378" y="3729676"/>
              <a:ext cx="363855" cy="643890"/>
            </a:xfrm>
            <a:custGeom>
              <a:rect b="b" l="l" r="r" t="t"/>
              <a:pathLst>
                <a:path extrusionOk="0" h="643889" w="363854">
                  <a:moveTo>
                    <a:pt x="363344" y="643571"/>
                  </a:moveTo>
                  <a:lnTo>
                    <a:pt x="0" y="433235"/>
                  </a:lnTo>
                  <a:lnTo>
                    <a:pt x="0" y="0"/>
                  </a:lnTo>
                  <a:lnTo>
                    <a:pt x="363344" y="210208"/>
                  </a:lnTo>
                  <a:lnTo>
                    <a:pt x="363344" y="643571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62" name="Google Shape;1262;p13"/>
            <p:cNvSpPr/>
            <p:nvPr/>
          </p:nvSpPr>
          <p:spPr>
            <a:xfrm>
              <a:off x="5423378" y="3511619"/>
              <a:ext cx="740410" cy="428625"/>
            </a:xfrm>
            <a:custGeom>
              <a:rect b="b" l="l" r="r" t="t"/>
              <a:pathLst>
                <a:path extrusionOk="0" h="428625" w="740410">
                  <a:moveTo>
                    <a:pt x="363344" y="428264"/>
                  </a:moveTo>
                  <a:lnTo>
                    <a:pt x="0" y="218056"/>
                  </a:lnTo>
                  <a:lnTo>
                    <a:pt x="376807" y="0"/>
                  </a:lnTo>
                  <a:lnTo>
                    <a:pt x="740171" y="210335"/>
                  </a:lnTo>
                  <a:lnTo>
                    <a:pt x="363344" y="428264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63" name="Google Shape;1263;p13"/>
            <p:cNvSpPr/>
            <p:nvPr/>
          </p:nvSpPr>
          <p:spPr>
            <a:xfrm>
              <a:off x="5587553" y="3606050"/>
              <a:ext cx="412115" cy="242570"/>
            </a:xfrm>
            <a:custGeom>
              <a:rect b="b" l="l" r="r" t="t"/>
              <a:pathLst>
                <a:path extrusionOk="0" h="242570" w="412114">
                  <a:moveTo>
                    <a:pt x="381930" y="242143"/>
                  </a:moveTo>
                  <a:lnTo>
                    <a:pt x="363619" y="237968"/>
                  </a:lnTo>
                  <a:lnTo>
                    <a:pt x="0" y="27809"/>
                  </a:lnTo>
                  <a:lnTo>
                    <a:pt x="48192" y="0"/>
                  </a:lnTo>
                  <a:lnTo>
                    <a:pt x="411880" y="210207"/>
                  </a:lnTo>
                  <a:lnTo>
                    <a:pt x="381930" y="242143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64" name="Google Shape;1264;p13"/>
            <p:cNvSpPr/>
            <p:nvPr/>
          </p:nvSpPr>
          <p:spPr>
            <a:xfrm>
              <a:off x="5951172" y="3816259"/>
              <a:ext cx="48260" cy="99060"/>
            </a:xfrm>
            <a:custGeom>
              <a:rect b="b" l="l" r="r" t="t"/>
              <a:pathLst>
                <a:path extrusionOk="0" h="99060" w="48260">
                  <a:moveTo>
                    <a:pt x="0" y="98998"/>
                  </a:moveTo>
                  <a:lnTo>
                    <a:pt x="0" y="27760"/>
                  </a:lnTo>
                  <a:lnTo>
                    <a:pt x="48261" y="0"/>
                  </a:lnTo>
                  <a:lnTo>
                    <a:pt x="48261" y="71041"/>
                  </a:lnTo>
                  <a:lnTo>
                    <a:pt x="0" y="98998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65" name="Google Shape;1265;p13"/>
            <p:cNvSpPr/>
            <p:nvPr/>
          </p:nvSpPr>
          <p:spPr>
            <a:xfrm>
              <a:off x="7007525" y="3478466"/>
              <a:ext cx="377190" cy="651510"/>
            </a:xfrm>
            <a:custGeom>
              <a:rect b="b" l="l" r="r" t="t"/>
              <a:pathLst>
                <a:path extrusionOk="0" h="651510" w="377190">
                  <a:moveTo>
                    <a:pt x="0" y="651243"/>
                  </a:moveTo>
                  <a:lnTo>
                    <a:pt x="0" y="217879"/>
                  </a:lnTo>
                  <a:lnTo>
                    <a:pt x="376984" y="0"/>
                  </a:lnTo>
                  <a:lnTo>
                    <a:pt x="376984" y="433264"/>
                  </a:lnTo>
                  <a:lnTo>
                    <a:pt x="0" y="651243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66" name="Google Shape;1266;p13"/>
            <p:cNvSpPr/>
            <p:nvPr/>
          </p:nvSpPr>
          <p:spPr>
            <a:xfrm>
              <a:off x="6644152" y="3486069"/>
              <a:ext cx="363855" cy="643890"/>
            </a:xfrm>
            <a:custGeom>
              <a:rect b="b" l="l" r="r" t="t"/>
              <a:pathLst>
                <a:path extrusionOk="0" h="643889" w="363854">
                  <a:moveTo>
                    <a:pt x="363363" y="643649"/>
                  </a:moveTo>
                  <a:lnTo>
                    <a:pt x="0" y="433313"/>
                  </a:lnTo>
                  <a:lnTo>
                    <a:pt x="0" y="0"/>
                  </a:lnTo>
                  <a:lnTo>
                    <a:pt x="363363" y="210286"/>
                  </a:lnTo>
                  <a:lnTo>
                    <a:pt x="363363" y="643649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67" name="Google Shape;1267;p13"/>
            <p:cNvSpPr/>
            <p:nvPr/>
          </p:nvSpPr>
          <p:spPr>
            <a:xfrm>
              <a:off x="6644161" y="3268111"/>
              <a:ext cx="740410" cy="428625"/>
            </a:xfrm>
            <a:custGeom>
              <a:rect b="b" l="l" r="r" t="t"/>
              <a:pathLst>
                <a:path extrusionOk="0" h="428625" w="740409">
                  <a:moveTo>
                    <a:pt x="363363" y="428235"/>
                  </a:moveTo>
                  <a:lnTo>
                    <a:pt x="0" y="218076"/>
                  </a:lnTo>
                  <a:lnTo>
                    <a:pt x="376827" y="0"/>
                  </a:lnTo>
                  <a:lnTo>
                    <a:pt x="740348" y="210355"/>
                  </a:lnTo>
                  <a:lnTo>
                    <a:pt x="363363" y="428235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68" name="Google Shape;1268;p13"/>
            <p:cNvSpPr/>
            <p:nvPr/>
          </p:nvSpPr>
          <p:spPr>
            <a:xfrm>
              <a:off x="6808278" y="3362483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40" y="242133"/>
                  </a:moveTo>
                  <a:lnTo>
                    <a:pt x="363628" y="238027"/>
                  </a:lnTo>
                  <a:lnTo>
                    <a:pt x="0" y="27898"/>
                  </a:lnTo>
                  <a:lnTo>
                    <a:pt x="48359" y="0"/>
                  </a:lnTo>
                  <a:lnTo>
                    <a:pt x="411870" y="210207"/>
                  </a:lnTo>
                  <a:lnTo>
                    <a:pt x="381940" y="242133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69" name="Google Shape;1269;p13"/>
            <p:cNvSpPr/>
            <p:nvPr/>
          </p:nvSpPr>
          <p:spPr>
            <a:xfrm>
              <a:off x="7171907" y="3572691"/>
              <a:ext cx="48260" cy="99060"/>
            </a:xfrm>
            <a:custGeom>
              <a:rect b="b" l="l" r="r" t="t"/>
              <a:pathLst>
                <a:path extrusionOk="0" h="99060" w="48259">
                  <a:moveTo>
                    <a:pt x="0" y="98989"/>
                  </a:moveTo>
                  <a:lnTo>
                    <a:pt x="0" y="27819"/>
                  </a:lnTo>
                  <a:lnTo>
                    <a:pt x="48241" y="0"/>
                  </a:lnTo>
                  <a:lnTo>
                    <a:pt x="48241" y="71169"/>
                  </a:lnTo>
                  <a:lnTo>
                    <a:pt x="0" y="98989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70" name="Google Shape;1270;p13"/>
            <p:cNvSpPr/>
            <p:nvPr/>
          </p:nvSpPr>
          <p:spPr>
            <a:xfrm>
              <a:off x="6597961" y="3715108"/>
              <a:ext cx="377190" cy="651510"/>
            </a:xfrm>
            <a:custGeom>
              <a:rect b="b" l="l" r="r" t="t"/>
              <a:pathLst>
                <a:path extrusionOk="0" h="651510" w="377190">
                  <a:moveTo>
                    <a:pt x="0" y="651252"/>
                  </a:moveTo>
                  <a:lnTo>
                    <a:pt x="0" y="217929"/>
                  </a:lnTo>
                  <a:lnTo>
                    <a:pt x="377053" y="0"/>
                  </a:lnTo>
                  <a:lnTo>
                    <a:pt x="377053" y="433323"/>
                  </a:lnTo>
                  <a:lnTo>
                    <a:pt x="0" y="651252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71" name="Google Shape;1271;p13"/>
            <p:cNvSpPr/>
            <p:nvPr/>
          </p:nvSpPr>
          <p:spPr>
            <a:xfrm>
              <a:off x="6234548" y="3722731"/>
              <a:ext cx="363855" cy="643890"/>
            </a:xfrm>
            <a:custGeom>
              <a:rect b="b" l="l" r="r" t="t"/>
              <a:pathLst>
                <a:path extrusionOk="0" h="643889" w="363854">
                  <a:moveTo>
                    <a:pt x="363412" y="643629"/>
                  </a:moveTo>
                  <a:lnTo>
                    <a:pt x="0" y="433372"/>
                  </a:lnTo>
                  <a:lnTo>
                    <a:pt x="0" y="0"/>
                  </a:lnTo>
                  <a:lnTo>
                    <a:pt x="363412" y="210306"/>
                  </a:lnTo>
                  <a:lnTo>
                    <a:pt x="363412" y="643629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72" name="Google Shape;1272;p13"/>
            <p:cNvSpPr/>
            <p:nvPr/>
          </p:nvSpPr>
          <p:spPr>
            <a:xfrm>
              <a:off x="6234548" y="3504802"/>
              <a:ext cx="741045" cy="428625"/>
            </a:xfrm>
            <a:custGeom>
              <a:rect b="b" l="l" r="r" t="t"/>
              <a:pathLst>
                <a:path extrusionOk="0" h="428625" w="741045">
                  <a:moveTo>
                    <a:pt x="363412" y="428235"/>
                  </a:moveTo>
                  <a:lnTo>
                    <a:pt x="0" y="217978"/>
                  </a:lnTo>
                  <a:lnTo>
                    <a:pt x="376876" y="0"/>
                  </a:lnTo>
                  <a:lnTo>
                    <a:pt x="740466" y="210306"/>
                  </a:lnTo>
                  <a:lnTo>
                    <a:pt x="363412" y="428235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73" name="Google Shape;1273;p13"/>
            <p:cNvSpPr/>
            <p:nvPr/>
          </p:nvSpPr>
          <p:spPr>
            <a:xfrm>
              <a:off x="6398792" y="3599155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30" y="242123"/>
                  </a:moveTo>
                  <a:lnTo>
                    <a:pt x="363609" y="238027"/>
                  </a:lnTo>
                  <a:lnTo>
                    <a:pt x="0" y="27917"/>
                  </a:lnTo>
                  <a:lnTo>
                    <a:pt x="48359" y="0"/>
                  </a:lnTo>
                  <a:lnTo>
                    <a:pt x="411870" y="210237"/>
                  </a:lnTo>
                  <a:lnTo>
                    <a:pt x="381930" y="242123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74" name="Google Shape;1274;p13"/>
            <p:cNvSpPr/>
            <p:nvPr/>
          </p:nvSpPr>
          <p:spPr>
            <a:xfrm>
              <a:off x="6762401" y="3809392"/>
              <a:ext cx="48260" cy="99060"/>
            </a:xfrm>
            <a:custGeom>
              <a:rect b="b" l="l" r="r" t="t"/>
              <a:pathLst>
                <a:path extrusionOk="0" h="99060" w="48259">
                  <a:moveTo>
                    <a:pt x="0" y="98930"/>
                  </a:moveTo>
                  <a:lnTo>
                    <a:pt x="0" y="27790"/>
                  </a:lnTo>
                  <a:lnTo>
                    <a:pt x="48261" y="0"/>
                  </a:lnTo>
                  <a:lnTo>
                    <a:pt x="48261" y="71061"/>
                  </a:lnTo>
                  <a:lnTo>
                    <a:pt x="0" y="98930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75" name="Google Shape;1275;p13"/>
            <p:cNvSpPr/>
            <p:nvPr/>
          </p:nvSpPr>
          <p:spPr>
            <a:xfrm>
              <a:off x="6186365" y="3952979"/>
              <a:ext cx="377190" cy="651510"/>
            </a:xfrm>
            <a:custGeom>
              <a:rect b="b" l="l" r="r" t="t"/>
              <a:pathLst>
                <a:path extrusionOk="0" h="651510" w="377190">
                  <a:moveTo>
                    <a:pt x="0" y="651252"/>
                  </a:moveTo>
                  <a:lnTo>
                    <a:pt x="0" y="217879"/>
                  </a:lnTo>
                  <a:lnTo>
                    <a:pt x="377053" y="0"/>
                  </a:lnTo>
                  <a:lnTo>
                    <a:pt x="377053" y="433323"/>
                  </a:lnTo>
                  <a:lnTo>
                    <a:pt x="0" y="651252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76" name="Google Shape;1276;p13"/>
            <p:cNvSpPr/>
            <p:nvPr/>
          </p:nvSpPr>
          <p:spPr>
            <a:xfrm>
              <a:off x="5822972" y="3960631"/>
              <a:ext cx="363855" cy="643890"/>
            </a:xfrm>
            <a:custGeom>
              <a:rect b="b" l="l" r="r" t="t"/>
              <a:pathLst>
                <a:path extrusionOk="0" h="643889" w="363854">
                  <a:moveTo>
                    <a:pt x="363393" y="643600"/>
                  </a:moveTo>
                  <a:lnTo>
                    <a:pt x="0" y="433264"/>
                  </a:lnTo>
                  <a:lnTo>
                    <a:pt x="0" y="0"/>
                  </a:lnTo>
                  <a:lnTo>
                    <a:pt x="363393" y="210227"/>
                  </a:lnTo>
                  <a:lnTo>
                    <a:pt x="363393" y="643600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77" name="Google Shape;1277;p13"/>
            <p:cNvSpPr/>
            <p:nvPr/>
          </p:nvSpPr>
          <p:spPr>
            <a:xfrm>
              <a:off x="5822972" y="3742653"/>
              <a:ext cx="741045" cy="428625"/>
            </a:xfrm>
            <a:custGeom>
              <a:rect b="b" l="l" r="r" t="t"/>
              <a:pathLst>
                <a:path extrusionOk="0" h="428625" w="741045">
                  <a:moveTo>
                    <a:pt x="363393" y="428205"/>
                  </a:moveTo>
                  <a:lnTo>
                    <a:pt x="0" y="218027"/>
                  </a:lnTo>
                  <a:lnTo>
                    <a:pt x="376925" y="0"/>
                  </a:lnTo>
                  <a:lnTo>
                    <a:pt x="740446" y="210325"/>
                  </a:lnTo>
                  <a:lnTo>
                    <a:pt x="363393" y="428205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78" name="Google Shape;1278;p13"/>
            <p:cNvSpPr/>
            <p:nvPr/>
          </p:nvSpPr>
          <p:spPr>
            <a:xfrm>
              <a:off x="5987216" y="3837025"/>
              <a:ext cx="412115" cy="242570"/>
            </a:xfrm>
            <a:custGeom>
              <a:rect b="b" l="l" r="r" t="t"/>
              <a:pathLst>
                <a:path extrusionOk="0" h="242570" w="412114">
                  <a:moveTo>
                    <a:pt x="381930" y="242143"/>
                  </a:moveTo>
                  <a:lnTo>
                    <a:pt x="363619" y="237978"/>
                  </a:lnTo>
                  <a:lnTo>
                    <a:pt x="0" y="27868"/>
                  </a:lnTo>
                  <a:lnTo>
                    <a:pt x="48339" y="0"/>
                  </a:lnTo>
                  <a:lnTo>
                    <a:pt x="411850" y="210158"/>
                  </a:lnTo>
                  <a:lnTo>
                    <a:pt x="381930" y="242143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79" name="Google Shape;1279;p13"/>
            <p:cNvSpPr/>
            <p:nvPr/>
          </p:nvSpPr>
          <p:spPr>
            <a:xfrm>
              <a:off x="6350835" y="4047184"/>
              <a:ext cx="48260" cy="99060"/>
            </a:xfrm>
            <a:custGeom>
              <a:rect b="b" l="l" r="r" t="t"/>
              <a:pathLst>
                <a:path extrusionOk="0" h="99060" w="48260">
                  <a:moveTo>
                    <a:pt x="0" y="99057"/>
                  </a:moveTo>
                  <a:lnTo>
                    <a:pt x="0" y="27819"/>
                  </a:lnTo>
                  <a:lnTo>
                    <a:pt x="48231" y="0"/>
                  </a:lnTo>
                  <a:lnTo>
                    <a:pt x="48231" y="71090"/>
                  </a:lnTo>
                  <a:lnTo>
                    <a:pt x="0" y="99057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80" name="Google Shape;1280;p13"/>
            <p:cNvSpPr/>
            <p:nvPr/>
          </p:nvSpPr>
          <p:spPr>
            <a:xfrm>
              <a:off x="7407169" y="3709450"/>
              <a:ext cx="377190" cy="651510"/>
            </a:xfrm>
            <a:custGeom>
              <a:rect b="b" l="l" r="r" t="t"/>
              <a:pathLst>
                <a:path extrusionOk="0" h="651510" w="377190">
                  <a:moveTo>
                    <a:pt x="0" y="651292"/>
                  </a:moveTo>
                  <a:lnTo>
                    <a:pt x="0" y="217850"/>
                  </a:lnTo>
                  <a:lnTo>
                    <a:pt x="377004" y="0"/>
                  </a:lnTo>
                  <a:lnTo>
                    <a:pt x="377004" y="433313"/>
                  </a:lnTo>
                  <a:lnTo>
                    <a:pt x="0" y="651292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81" name="Google Shape;1281;p13"/>
            <p:cNvSpPr/>
            <p:nvPr/>
          </p:nvSpPr>
          <p:spPr>
            <a:xfrm>
              <a:off x="7043835" y="3717103"/>
              <a:ext cx="363855" cy="643890"/>
            </a:xfrm>
            <a:custGeom>
              <a:rect b="b" l="l" r="r" t="t"/>
              <a:pathLst>
                <a:path extrusionOk="0" h="643889" w="363854">
                  <a:moveTo>
                    <a:pt x="363324" y="643649"/>
                  </a:moveTo>
                  <a:lnTo>
                    <a:pt x="0" y="433313"/>
                  </a:lnTo>
                  <a:lnTo>
                    <a:pt x="0" y="0"/>
                  </a:lnTo>
                  <a:lnTo>
                    <a:pt x="363324" y="210208"/>
                  </a:lnTo>
                  <a:lnTo>
                    <a:pt x="363324" y="643649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82" name="Google Shape;1282;p13"/>
            <p:cNvSpPr/>
            <p:nvPr/>
          </p:nvSpPr>
          <p:spPr>
            <a:xfrm>
              <a:off x="7043825" y="3499065"/>
              <a:ext cx="740410" cy="428625"/>
            </a:xfrm>
            <a:custGeom>
              <a:rect b="b" l="l" r="r" t="t"/>
              <a:pathLst>
                <a:path extrusionOk="0" h="428625" w="740409">
                  <a:moveTo>
                    <a:pt x="363344" y="428235"/>
                  </a:moveTo>
                  <a:lnTo>
                    <a:pt x="0" y="218105"/>
                  </a:lnTo>
                  <a:lnTo>
                    <a:pt x="376827" y="0"/>
                  </a:lnTo>
                  <a:lnTo>
                    <a:pt x="740348" y="210384"/>
                  </a:lnTo>
                  <a:lnTo>
                    <a:pt x="363344" y="428235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83" name="Google Shape;1283;p13"/>
            <p:cNvSpPr/>
            <p:nvPr/>
          </p:nvSpPr>
          <p:spPr>
            <a:xfrm>
              <a:off x="7208147" y="3593447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734" y="242163"/>
                  </a:moveTo>
                  <a:lnTo>
                    <a:pt x="363432" y="238086"/>
                  </a:lnTo>
                  <a:lnTo>
                    <a:pt x="0" y="27917"/>
                  </a:lnTo>
                  <a:lnTo>
                    <a:pt x="48094" y="0"/>
                  </a:lnTo>
                  <a:lnTo>
                    <a:pt x="411693" y="210217"/>
                  </a:lnTo>
                  <a:lnTo>
                    <a:pt x="381734" y="242163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84" name="Google Shape;1284;p13"/>
            <p:cNvSpPr/>
            <p:nvPr/>
          </p:nvSpPr>
          <p:spPr>
            <a:xfrm>
              <a:off x="7571580" y="3803665"/>
              <a:ext cx="48260" cy="99060"/>
            </a:xfrm>
            <a:custGeom>
              <a:rect b="b" l="l" r="r" t="t"/>
              <a:pathLst>
                <a:path extrusionOk="0" h="99060" w="48259">
                  <a:moveTo>
                    <a:pt x="0" y="98959"/>
                  </a:moveTo>
                  <a:lnTo>
                    <a:pt x="0" y="27868"/>
                  </a:lnTo>
                  <a:lnTo>
                    <a:pt x="48261" y="0"/>
                  </a:lnTo>
                  <a:lnTo>
                    <a:pt x="48261" y="71199"/>
                  </a:lnTo>
                  <a:lnTo>
                    <a:pt x="0" y="98959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85" name="Google Shape;1285;p13"/>
            <p:cNvSpPr/>
            <p:nvPr/>
          </p:nvSpPr>
          <p:spPr>
            <a:xfrm>
              <a:off x="6997595" y="3946093"/>
              <a:ext cx="377190" cy="651510"/>
            </a:xfrm>
            <a:custGeom>
              <a:rect b="b" l="l" r="r" t="t"/>
              <a:pathLst>
                <a:path extrusionOk="0" h="651510" w="377190">
                  <a:moveTo>
                    <a:pt x="0" y="651252"/>
                  </a:moveTo>
                  <a:lnTo>
                    <a:pt x="0" y="217929"/>
                  </a:lnTo>
                  <a:lnTo>
                    <a:pt x="377053" y="0"/>
                  </a:lnTo>
                  <a:lnTo>
                    <a:pt x="377053" y="433323"/>
                  </a:lnTo>
                  <a:lnTo>
                    <a:pt x="0" y="651252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86" name="Google Shape;1286;p13"/>
            <p:cNvSpPr/>
            <p:nvPr/>
          </p:nvSpPr>
          <p:spPr>
            <a:xfrm>
              <a:off x="6634211" y="3953686"/>
              <a:ext cx="363855" cy="643890"/>
            </a:xfrm>
            <a:custGeom>
              <a:rect b="b" l="l" r="r" t="t"/>
              <a:pathLst>
                <a:path extrusionOk="0" h="643889" w="363854">
                  <a:moveTo>
                    <a:pt x="363383" y="643649"/>
                  </a:moveTo>
                  <a:lnTo>
                    <a:pt x="0" y="433441"/>
                  </a:lnTo>
                  <a:lnTo>
                    <a:pt x="0" y="0"/>
                  </a:lnTo>
                  <a:lnTo>
                    <a:pt x="363383" y="210335"/>
                  </a:lnTo>
                  <a:lnTo>
                    <a:pt x="363383" y="643649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87" name="Google Shape;1287;p13"/>
            <p:cNvSpPr/>
            <p:nvPr/>
          </p:nvSpPr>
          <p:spPr>
            <a:xfrm>
              <a:off x="6634211" y="3735776"/>
              <a:ext cx="741045" cy="428625"/>
            </a:xfrm>
            <a:custGeom>
              <a:rect b="b" l="l" r="r" t="t"/>
              <a:pathLst>
                <a:path extrusionOk="0" h="428625" w="741045">
                  <a:moveTo>
                    <a:pt x="363383" y="428245"/>
                  </a:moveTo>
                  <a:lnTo>
                    <a:pt x="0" y="218086"/>
                  </a:lnTo>
                  <a:lnTo>
                    <a:pt x="376915" y="0"/>
                  </a:lnTo>
                  <a:lnTo>
                    <a:pt x="740436" y="210316"/>
                  </a:lnTo>
                  <a:lnTo>
                    <a:pt x="363383" y="428245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88" name="Google Shape;1288;p13"/>
            <p:cNvSpPr/>
            <p:nvPr/>
          </p:nvSpPr>
          <p:spPr>
            <a:xfrm>
              <a:off x="6798474" y="3830139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30" y="242084"/>
                  </a:moveTo>
                  <a:lnTo>
                    <a:pt x="363619" y="238007"/>
                  </a:lnTo>
                  <a:lnTo>
                    <a:pt x="0" y="27907"/>
                  </a:lnTo>
                  <a:lnTo>
                    <a:pt x="48330" y="0"/>
                  </a:lnTo>
                  <a:lnTo>
                    <a:pt x="411841" y="210198"/>
                  </a:lnTo>
                  <a:lnTo>
                    <a:pt x="381930" y="242084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89" name="Google Shape;1289;p13"/>
            <p:cNvSpPr/>
            <p:nvPr/>
          </p:nvSpPr>
          <p:spPr>
            <a:xfrm>
              <a:off x="7162093" y="4040337"/>
              <a:ext cx="48260" cy="99060"/>
            </a:xfrm>
            <a:custGeom>
              <a:rect b="b" l="l" r="r" t="t"/>
              <a:pathLst>
                <a:path extrusionOk="0" h="99060" w="48259">
                  <a:moveTo>
                    <a:pt x="0" y="98959"/>
                  </a:moveTo>
                  <a:lnTo>
                    <a:pt x="0" y="27809"/>
                  </a:lnTo>
                  <a:lnTo>
                    <a:pt x="48222" y="0"/>
                  </a:lnTo>
                  <a:lnTo>
                    <a:pt x="48222" y="71140"/>
                  </a:lnTo>
                  <a:lnTo>
                    <a:pt x="0" y="98959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90" name="Google Shape;1290;p13"/>
            <p:cNvSpPr/>
            <p:nvPr/>
          </p:nvSpPr>
          <p:spPr>
            <a:xfrm>
              <a:off x="6586028" y="4183963"/>
              <a:ext cx="377190" cy="651510"/>
            </a:xfrm>
            <a:custGeom>
              <a:rect b="b" l="l" r="r" t="t"/>
              <a:pathLst>
                <a:path extrusionOk="0" h="651510" w="377190">
                  <a:moveTo>
                    <a:pt x="0" y="651223"/>
                  </a:moveTo>
                  <a:lnTo>
                    <a:pt x="0" y="217850"/>
                  </a:lnTo>
                  <a:lnTo>
                    <a:pt x="377023" y="0"/>
                  </a:lnTo>
                  <a:lnTo>
                    <a:pt x="377023" y="433294"/>
                  </a:lnTo>
                  <a:lnTo>
                    <a:pt x="0" y="651223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91" name="Google Shape;1291;p13"/>
            <p:cNvSpPr/>
            <p:nvPr/>
          </p:nvSpPr>
          <p:spPr>
            <a:xfrm>
              <a:off x="6222615" y="4191654"/>
              <a:ext cx="363855" cy="643890"/>
            </a:xfrm>
            <a:custGeom>
              <a:rect b="b" l="l" r="r" t="t"/>
              <a:pathLst>
                <a:path extrusionOk="0" h="643889" w="363854">
                  <a:moveTo>
                    <a:pt x="363412" y="643531"/>
                  </a:moveTo>
                  <a:lnTo>
                    <a:pt x="0" y="433274"/>
                  </a:lnTo>
                  <a:lnTo>
                    <a:pt x="0" y="0"/>
                  </a:lnTo>
                  <a:lnTo>
                    <a:pt x="363412" y="210158"/>
                  </a:lnTo>
                  <a:lnTo>
                    <a:pt x="363412" y="643531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92" name="Google Shape;1292;p13"/>
            <p:cNvSpPr/>
            <p:nvPr/>
          </p:nvSpPr>
          <p:spPr>
            <a:xfrm>
              <a:off x="6222615" y="3973627"/>
              <a:ext cx="741045" cy="428625"/>
            </a:xfrm>
            <a:custGeom>
              <a:rect b="b" l="l" r="r" t="t"/>
              <a:pathLst>
                <a:path extrusionOk="0" h="428625" w="741045">
                  <a:moveTo>
                    <a:pt x="363412" y="428186"/>
                  </a:moveTo>
                  <a:lnTo>
                    <a:pt x="0" y="218027"/>
                  </a:lnTo>
                  <a:lnTo>
                    <a:pt x="376925" y="0"/>
                  </a:lnTo>
                  <a:lnTo>
                    <a:pt x="740436" y="210335"/>
                  </a:lnTo>
                  <a:lnTo>
                    <a:pt x="363412" y="428186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93" name="Google Shape;1293;p13"/>
            <p:cNvSpPr/>
            <p:nvPr/>
          </p:nvSpPr>
          <p:spPr>
            <a:xfrm>
              <a:off x="6386859" y="4068009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30" y="242143"/>
                  </a:moveTo>
                  <a:lnTo>
                    <a:pt x="363609" y="237948"/>
                  </a:lnTo>
                  <a:lnTo>
                    <a:pt x="0" y="27839"/>
                  </a:lnTo>
                  <a:lnTo>
                    <a:pt x="48330" y="0"/>
                  </a:lnTo>
                  <a:lnTo>
                    <a:pt x="411850" y="210257"/>
                  </a:lnTo>
                  <a:lnTo>
                    <a:pt x="381930" y="242143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94" name="Google Shape;1294;p13"/>
            <p:cNvSpPr/>
            <p:nvPr/>
          </p:nvSpPr>
          <p:spPr>
            <a:xfrm>
              <a:off x="6750468" y="4278266"/>
              <a:ext cx="48260" cy="99060"/>
            </a:xfrm>
            <a:custGeom>
              <a:rect b="b" l="l" r="r" t="t"/>
              <a:pathLst>
                <a:path extrusionOk="0" h="99060" w="48259">
                  <a:moveTo>
                    <a:pt x="0" y="98930"/>
                  </a:moveTo>
                  <a:lnTo>
                    <a:pt x="0" y="27691"/>
                  </a:lnTo>
                  <a:lnTo>
                    <a:pt x="48241" y="0"/>
                  </a:lnTo>
                  <a:lnTo>
                    <a:pt x="48241" y="71090"/>
                  </a:lnTo>
                  <a:lnTo>
                    <a:pt x="0" y="98930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95" name="Google Shape;1295;p13"/>
            <p:cNvSpPr/>
            <p:nvPr/>
          </p:nvSpPr>
          <p:spPr>
            <a:xfrm>
              <a:off x="6607804" y="2803058"/>
              <a:ext cx="377190" cy="651510"/>
            </a:xfrm>
            <a:custGeom>
              <a:rect b="b" l="l" r="r" t="t"/>
              <a:pathLst>
                <a:path extrusionOk="0" h="651510" w="377190">
                  <a:moveTo>
                    <a:pt x="0" y="651252"/>
                  </a:moveTo>
                  <a:lnTo>
                    <a:pt x="0" y="217879"/>
                  </a:lnTo>
                  <a:lnTo>
                    <a:pt x="377053" y="0"/>
                  </a:lnTo>
                  <a:lnTo>
                    <a:pt x="377053" y="433323"/>
                  </a:lnTo>
                  <a:lnTo>
                    <a:pt x="0" y="651252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96" name="Google Shape;1296;p13"/>
            <p:cNvSpPr/>
            <p:nvPr/>
          </p:nvSpPr>
          <p:spPr>
            <a:xfrm>
              <a:off x="6244440" y="2810730"/>
              <a:ext cx="363855" cy="643890"/>
            </a:xfrm>
            <a:custGeom>
              <a:rect b="b" l="l" r="r" t="t"/>
              <a:pathLst>
                <a:path extrusionOk="0" h="643889" w="363854">
                  <a:moveTo>
                    <a:pt x="363363" y="643580"/>
                  </a:moveTo>
                  <a:lnTo>
                    <a:pt x="0" y="433372"/>
                  </a:lnTo>
                  <a:lnTo>
                    <a:pt x="0" y="0"/>
                  </a:lnTo>
                  <a:lnTo>
                    <a:pt x="363363" y="210207"/>
                  </a:lnTo>
                  <a:lnTo>
                    <a:pt x="363363" y="643580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97" name="Google Shape;1297;p13"/>
            <p:cNvSpPr/>
            <p:nvPr/>
          </p:nvSpPr>
          <p:spPr>
            <a:xfrm>
              <a:off x="6244440" y="2592702"/>
              <a:ext cx="741045" cy="428625"/>
            </a:xfrm>
            <a:custGeom>
              <a:rect b="b" l="l" r="r" t="t"/>
              <a:pathLst>
                <a:path extrusionOk="0" h="428625" w="741045">
                  <a:moveTo>
                    <a:pt x="363363" y="428235"/>
                  </a:moveTo>
                  <a:lnTo>
                    <a:pt x="0" y="218076"/>
                  </a:lnTo>
                  <a:lnTo>
                    <a:pt x="376906" y="0"/>
                  </a:lnTo>
                  <a:lnTo>
                    <a:pt x="740417" y="210355"/>
                  </a:lnTo>
                  <a:lnTo>
                    <a:pt x="363363" y="428235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98" name="Google Shape;1298;p13"/>
            <p:cNvSpPr/>
            <p:nvPr/>
          </p:nvSpPr>
          <p:spPr>
            <a:xfrm>
              <a:off x="6408635" y="2687104"/>
              <a:ext cx="412115" cy="242570"/>
            </a:xfrm>
            <a:custGeom>
              <a:rect b="b" l="l" r="r" t="t"/>
              <a:pathLst>
                <a:path extrusionOk="0" h="242569" w="412115">
                  <a:moveTo>
                    <a:pt x="381930" y="242094"/>
                  </a:moveTo>
                  <a:lnTo>
                    <a:pt x="363619" y="238076"/>
                  </a:lnTo>
                  <a:lnTo>
                    <a:pt x="0" y="27917"/>
                  </a:lnTo>
                  <a:lnTo>
                    <a:pt x="48339" y="0"/>
                  </a:lnTo>
                  <a:lnTo>
                    <a:pt x="411850" y="210237"/>
                  </a:lnTo>
                  <a:lnTo>
                    <a:pt x="381930" y="242094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299" name="Google Shape;1299;p13"/>
            <p:cNvSpPr/>
            <p:nvPr/>
          </p:nvSpPr>
          <p:spPr>
            <a:xfrm>
              <a:off x="6772254" y="2897341"/>
              <a:ext cx="48260" cy="99060"/>
            </a:xfrm>
            <a:custGeom>
              <a:rect b="b" l="l" r="r" t="t"/>
              <a:pathLst>
                <a:path extrusionOk="0" h="99060" w="48259">
                  <a:moveTo>
                    <a:pt x="0" y="98930"/>
                  </a:moveTo>
                  <a:lnTo>
                    <a:pt x="0" y="27839"/>
                  </a:lnTo>
                  <a:lnTo>
                    <a:pt x="48231" y="0"/>
                  </a:lnTo>
                  <a:lnTo>
                    <a:pt x="48231" y="71110"/>
                  </a:lnTo>
                  <a:lnTo>
                    <a:pt x="0" y="98930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00" name="Google Shape;1300;p13"/>
            <p:cNvSpPr/>
            <p:nvPr/>
          </p:nvSpPr>
          <p:spPr>
            <a:xfrm>
              <a:off x="6198298" y="3039779"/>
              <a:ext cx="377190" cy="651510"/>
            </a:xfrm>
            <a:custGeom>
              <a:rect b="b" l="l" r="r" t="t"/>
              <a:pathLst>
                <a:path extrusionOk="0" h="651510" w="377190">
                  <a:moveTo>
                    <a:pt x="0" y="651213"/>
                  </a:moveTo>
                  <a:lnTo>
                    <a:pt x="0" y="217850"/>
                  </a:lnTo>
                  <a:lnTo>
                    <a:pt x="376827" y="0"/>
                  </a:lnTo>
                  <a:lnTo>
                    <a:pt x="376827" y="433235"/>
                  </a:lnTo>
                  <a:lnTo>
                    <a:pt x="0" y="651213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01" name="Google Shape;1301;p13"/>
            <p:cNvSpPr/>
            <p:nvPr/>
          </p:nvSpPr>
          <p:spPr>
            <a:xfrm>
              <a:off x="5834905" y="3047372"/>
              <a:ext cx="363855" cy="643890"/>
            </a:xfrm>
            <a:custGeom>
              <a:rect b="b" l="l" r="r" t="t"/>
              <a:pathLst>
                <a:path extrusionOk="0" h="643889" w="363854">
                  <a:moveTo>
                    <a:pt x="363393" y="643620"/>
                  </a:moveTo>
                  <a:lnTo>
                    <a:pt x="0" y="433313"/>
                  </a:lnTo>
                  <a:lnTo>
                    <a:pt x="0" y="0"/>
                  </a:lnTo>
                  <a:lnTo>
                    <a:pt x="363393" y="210257"/>
                  </a:lnTo>
                  <a:lnTo>
                    <a:pt x="363393" y="643620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02" name="Google Shape;1302;p13"/>
            <p:cNvSpPr/>
            <p:nvPr/>
          </p:nvSpPr>
          <p:spPr>
            <a:xfrm>
              <a:off x="5834905" y="2829394"/>
              <a:ext cx="740410" cy="428625"/>
            </a:xfrm>
            <a:custGeom>
              <a:rect b="b" l="l" r="r" t="t"/>
              <a:pathLst>
                <a:path extrusionOk="0" h="428625" w="740409">
                  <a:moveTo>
                    <a:pt x="363393" y="428235"/>
                  </a:moveTo>
                  <a:lnTo>
                    <a:pt x="0" y="218027"/>
                  </a:lnTo>
                  <a:lnTo>
                    <a:pt x="376876" y="0"/>
                  </a:lnTo>
                  <a:lnTo>
                    <a:pt x="740220" y="210384"/>
                  </a:lnTo>
                  <a:lnTo>
                    <a:pt x="363393" y="428235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03" name="Google Shape;1303;p13"/>
            <p:cNvSpPr/>
            <p:nvPr/>
          </p:nvSpPr>
          <p:spPr>
            <a:xfrm>
              <a:off x="5999080" y="2923746"/>
              <a:ext cx="412115" cy="242570"/>
            </a:xfrm>
            <a:custGeom>
              <a:rect b="b" l="l" r="r" t="t"/>
              <a:pathLst>
                <a:path extrusionOk="0" h="242569" w="412114">
                  <a:moveTo>
                    <a:pt x="381999" y="242113"/>
                  </a:moveTo>
                  <a:lnTo>
                    <a:pt x="363687" y="238047"/>
                  </a:lnTo>
                  <a:lnTo>
                    <a:pt x="0" y="27937"/>
                  </a:lnTo>
                  <a:lnTo>
                    <a:pt x="48182" y="0"/>
                  </a:lnTo>
                  <a:lnTo>
                    <a:pt x="411919" y="210227"/>
                  </a:lnTo>
                  <a:lnTo>
                    <a:pt x="381999" y="242113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04" name="Google Shape;1304;p13"/>
            <p:cNvSpPr/>
            <p:nvPr/>
          </p:nvSpPr>
          <p:spPr>
            <a:xfrm>
              <a:off x="6362768" y="3133974"/>
              <a:ext cx="48260" cy="99060"/>
            </a:xfrm>
            <a:custGeom>
              <a:rect b="b" l="l" r="r" t="t"/>
              <a:pathLst>
                <a:path extrusionOk="0" h="99060" w="48260">
                  <a:moveTo>
                    <a:pt x="0" y="98930"/>
                  </a:moveTo>
                  <a:lnTo>
                    <a:pt x="0" y="27819"/>
                  </a:lnTo>
                  <a:lnTo>
                    <a:pt x="48231" y="0"/>
                  </a:lnTo>
                  <a:lnTo>
                    <a:pt x="48231" y="71149"/>
                  </a:lnTo>
                  <a:lnTo>
                    <a:pt x="0" y="98930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05" name="Google Shape;1305;p13"/>
            <p:cNvSpPr/>
            <p:nvPr/>
          </p:nvSpPr>
          <p:spPr>
            <a:xfrm>
              <a:off x="5786722" y="3277570"/>
              <a:ext cx="377190" cy="651510"/>
            </a:xfrm>
            <a:custGeom>
              <a:rect b="b" l="l" r="r" t="t"/>
              <a:pathLst>
                <a:path extrusionOk="0" h="651510" w="377189">
                  <a:moveTo>
                    <a:pt x="0" y="651243"/>
                  </a:moveTo>
                  <a:lnTo>
                    <a:pt x="0" y="217879"/>
                  </a:lnTo>
                  <a:lnTo>
                    <a:pt x="376827" y="0"/>
                  </a:lnTo>
                  <a:lnTo>
                    <a:pt x="376827" y="433363"/>
                  </a:lnTo>
                  <a:lnTo>
                    <a:pt x="0" y="651243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06" name="Google Shape;1306;p13"/>
            <p:cNvSpPr/>
            <p:nvPr/>
          </p:nvSpPr>
          <p:spPr>
            <a:xfrm>
              <a:off x="5423378" y="3285213"/>
              <a:ext cx="363855" cy="643890"/>
            </a:xfrm>
            <a:custGeom>
              <a:rect b="b" l="l" r="r" t="t"/>
              <a:pathLst>
                <a:path extrusionOk="0" h="643889" w="363854">
                  <a:moveTo>
                    <a:pt x="363344" y="643600"/>
                  </a:moveTo>
                  <a:lnTo>
                    <a:pt x="0" y="433264"/>
                  </a:lnTo>
                  <a:lnTo>
                    <a:pt x="0" y="0"/>
                  </a:lnTo>
                  <a:lnTo>
                    <a:pt x="363344" y="210237"/>
                  </a:lnTo>
                  <a:lnTo>
                    <a:pt x="363344" y="643600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07" name="Google Shape;1307;p13"/>
            <p:cNvSpPr/>
            <p:nvPr/>
          </p:nvSpPr>
          <p:spPr>
            <a:xfrm>
              <a:off x="5423378" y="3067284"/>
              <a:ext cx="740410" cy="428625"/>
            </a:xfrm>
            <a:custGeom>
              <a:rect b="b" l="l" r="r" t="t"/>
              <a:pathLst>
                <a:path extrusionOk="0" h="428625" w="740410">
                  <a:moveTo>
                    <a:pt x="363344" y="428166"/>
                  </a:moveTo>
                  <a:lnTo>
                    <a:pt x="0" y="217929"/>
                  </a:lnTo>
                  <a:lnTo>
                    <a:pt x="376807" y="0"/>
                  </a:lnTo>
                  <a:lnTo>
                    <a:pt x="740171" y="210286"/>
                  </a:lnTo>
                  <a:lnTo>
                    <a:pt x="363344" y="428166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08" name="Google Shape;1308;p13"/>
            <p:cNvSpPr/>
            <p:nvPr/>
          </p:nvSpPr>
          <p:spPr>
            <a:xfrm>
              <a:off x="5587553" y="3161666"/>
              <a:ext cx="412115" cy="242570"/>
            </a:xfrm>
            <a:custGeom>
              <a:rect b="b" l="l" r="r" t="t"/>
              <a:pathLst>
                <a:path extrusionOk="0" h="242570" w="412114">
                  <a:moveTo>
                    <a:pt x="381930" y="242094"/>
                  </a:moveTo>
                  <a:lnTo>
                    <a:pt x="363619" y="237919"/>
                  </a:lnTo>
                  <a:lnTo>
                    <a:pt x="0" y="27858"/>
                  </a:lnTo>
                  <a:lnTo>
                    <a:pt x="48192" y="0"/>
                  </a:lnTo>
                  <a:lnTo>
                    <a:pt x="411880" y="210227"/>
                  </a:lnTo>
                  <a:lnTo>
                    <a:pt x="381930" y="242094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09" name="Google Shape;1309;p13"/>
            <p:cNvSpPr/>
            <p:nvPr/>
          </p:nvSpPr>
          <p:spPr>
            <a:xfrm>
              <a:off x="5951172" y="3371893"/>
              <a:ext cx="48260" cy="99060"/>
            </a:xfrm>
            <a:custGeom>
              <a:rect b="b" l="l" r="r" t="t"/>
              <a:pathLst>
                <a:path extrusionOk="0" h="99060" w="48260">
                  <a:moveTo>
                    <a:pt x="0" y="98939"/>
                  </a:moveTo>
                  <a:lnTo>
                    <a:pt x="0" y="27691"/>
                  </a:lnTo>
                  <a:lnTo>
                    <a:pt x="48261" y="0"/>
                  </a:lnTo>
                  <a:lnTo>
                    <a:pt x="48261" y="71022"/>
                  </a:lnTo>
                  <a:lnTo>
                    <a:pt x="0" y="98939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10" name="Google Shape;1310;p13"/>
            <p:cNvSpPr/>
            <p:nvPr/>
          </p:nvSpPr>
          <p:spPr>
            <a:xfrm>
              <a:off x="7007525" y="3034022"/>
              <a:ext cx="377190" cy="651510"/>
            </a:xfrm>
            <a:custGeom>
              <a:rect b="b" l="l" r="r" t="t"/>
              <a:pathLst>
                <a:path extrusionOk="0" h="651510" w="377190">
                  <a:moveTo>
                    <a:pt x="0" y="651311"/>
                  </a:moveTo>
                  <a:lnTo>
                    <a:pt x="0" y="217938"/>
                  </a:lnTo>
                  <a:lnTo>
                    <a:pt x="376984" y="0"/>
                  </a:lnTo>
                  <a:lnTo>
                    <a:pt x="376984" y="433274"/>
                  </a:lnTo>
                  <a:lnTo>
                    <a:pt x="0" y="651311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11" name="Google Shape;1311;p13"/>
            <p:cNvSpPr/>
            <p:nvPr/>
          </p:nvSpPr>
          <p:spPr>
            <a:xfrm>
              <a:off x="6644152" y="3041684"/>
              <a:ext cx="363855" cy="643890"/>
            </a:xfrm>
            <a:custGeom>
              <a:rect b="b" l="l" r="r" t="t"/>
              <a:pathLst>
                <a:path extrusionOk="0" h="643889" w="363854">
                  <a:moveTo>
                    <a:pt x="363363" y="643649"/>
                  </a:moveTo>
                  <a:lnTo>
                    <a:pt x="0" y="433392"/>
                  </a:lnTo>
                  <a:lnTo>
                    <a:pt x="0" y="0"/>
                  </a:lnTo>
                  <a:lnTo>
                    <a:pt x="363363" y="210286"/>
                  </a:lnTo>
                  <a:lnTo>
                    <a:pt x="363363" y="643649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12" name="Google Shape;1312;p13"/>
            <p:cNvSpPr/>
            <p:nvPr/>
          </p:nvSpPr>
          <p:spPr>
            <a:xfrm>
              <a:off x="6644161" y="2823706"/>
              <a:ext cx="740410" cy="428625"/>
            </a:xfrm>
            <a:custGeom>
              <a:rect b="b" l="l" r="r" t="t"/>
              <a:pathLst>
                <a:path extrusionOk="0" h="428625" w="740409">
                  <a:moveTo>
                    <a:pt x="363363" y="428254"/>
                  </a:moveTo>
                  <a:lnTo>
                    <a:pt x="0" y="218037"/>
                  </a:lnTo>
                  <a:lnTo>
                    <a:pt x="376827" y="0"/>
                  </a:lnTo>
                  <a:lnTo>
                    <a:pt x="740348" y="210316"/>
                  </a:lnTo>
                  <a:lnTo>
                    <a:pt x="363363" y="428254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13" name="Google Shape;1313;p13"/>
            <p:cNvSpPr/>
            <p:nvPr/>
          </p:nvSpPr>
          <p:spPr>
            <a:xfrm>
              <a:off x="6808278" y="2918137"/>
              <a:ext cx="412115" cy="242570"/>
            </a:xfrm>
            <a:custGeom>
              <a:rect b="b" l="l" r="r" t="t"/>
              <a:pathLst>
                <a:path extrusionOk="0" h="242569" w="412115">
                  <a:moveTo>
                    <a:pt x="381940" y="242054"/>
                  </a:moveTo>
                  <a:lnTo>
                    <a:pt x="363628" y="237919"/>
                  </a:lnTo>
                  <a:lnTo>
                    <a:pt x="0" y="27868"/>
                  </a:lnTo>
                  <a:lnTo>
                    <a:pt x="48359" y="0"/>
                  </a:lnTo>
                  <a:lnTo>
                    <a:pt x="411870" y="210158"/>
                  </a:lnTo>
                  <a:lnTo>
                    <a:pt x="381940" y="242054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14" name="Google Shape;1314;p13"/>
            <p:cNvSpPr/>
            <p:nvPr/>
          </p:nvSpPr>
          <p:spPr>
            <a:xfrm>
              <a:off x="7171907" y="3128296"/>
              <a:ext cx="48260" cy="99060"/>
            </a:xfrm>
            <a:custGeom>
              <a:rect b="b" l="l" r="r" t="t"/>
              <a:pathLst>
                <a:path extrusionOk="0" h="99060" w="48259">
                  <a:moveTo>
                    <a:pt x="0" y="99008"/>
                  </a:moveTo>
                  <a:lnTo>
                    <a:pt x="0" y="27760"/>
                  </a:lnTo>
                  <a:lnTo>
                    <a:pt x="48241" y="0"/>
                  </a:lnTo>
                  <a:lnTo>
                    <a:pt x="48241" y="71149"/>
                  </a:lnTo>
                  <a:lnTo>
                    <a:pt x="0" y="99008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15" name="Google Shape;1315;p13"/>
            <p:cNvSpPr/>
            <p:nvPr/>
          </p:nvSpPr>
          <p:spPr>
            <a:xfrm>
              <a:off x="6597961" y="3270733"/>
              <a:ext cx="377190" cy="651510"/>
            </a:xfrm>
            <a:custGeom>
              <a:rect b="b" l="l" r="r" t="t"/>
              <a:pathLst>
                <a:path extrusionOk="0" h="651510" w="377190">
                  <a:moveTo>
                    <a:pt x="0" y="651243"/>
                  </a:moveTo>
                  <a:lnTo>
                    <a:pt x="0" y="217870"/>
                  </a:lnTo>
                  <a:lnTo>
                    <a:pt x="377053" y="0"/>
                  </a:lnTo>
                  <a:lnTo>
                    <a:pt x="377053" y="433264"/>
                  </a:lnTo>
                  <a:lnTo>
                    <a:pt x="0" y="651243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16" name="Google Shape;1316;p13"/>
            <p:cNvSpPr/>
            <p:nvPr/>
          </p:nvSpPr>
          <p:spPr>
            <a:xfrm>
              <a:off x="6234548" y="3278395"/>
              <a:ext cx="363855" cy="643890"/>
            </a:xfrm>
            <a:custGeom>
              <a:rect b="b" l="l" r="r" t="t"/>
              <a:pathLst>
                <a:path extrusionOk="0" h="643889" w="363854">
                  <a:moveTo>
                    <a:pt x="363412" y="643580"/>
                  </a:moveTo>
                  <a:lnTo>
                    <a:pt x="0" y="433323"/>
                  </a:lnTo>
                  <a:lnTo>
                    <a:pt x="0" y="0"/>
                  </a:lnTo>
                  <a:lnTo>
                    <a:pt x="363412" y="210207"/>
                  </a:lnTo>
                  <a:lnTo>
                    <a:pt x="363412" y="643580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17" name="Google Shape;1317;p13"/>
            <p:cNvSpPr/>
            <p:nvPr/>
          </p:nvSpPr>
          <p:spPr>
            <a:xfrm>
              <a:off x="6234548" y="3060368"/>
              <a:ext cx="741045" cy="428625"/>
            </a:xfrm>
            <a:custGeom>
              <a:rect b="b" l="l" r="r" t="t"/>
              <a:pathLst>
                <a:path extrusionOk="0" h="428625" w="741045">
                  <a:moveTo>
                    <a:pt x="363412" y="428235"/>
                  </a:moveTo>
                  <a:lnTo>
                    <a:pt x="0" y="218086"/>
                  </a:lnTo>
                  <a:lnTo>
                    <a:pt x="376876" y="0"/>
                  </a:lnTo>
                  <a:lnTo>
                    <a:pt x="740466" y="210365"/>
                  </a:lnTo>
                  <a:lnTo>
                    <a:pt x="363412" y="428235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18" name="Google Shape;1318;p13"/>
            <p:cNvSpPr/>
            <p:nvPr/>
          </p:nvSpPr>
          <p:spPr>
            <a:xfrm>
              <a:off x="6398792" y="3154721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30" y="242094"/>
                  </a:moveTo>
                  <a:lnTo>
                    <a:pt x="363609" y="238096"/>
                  </a:lnTo>
                  <a:lnTo>
                    <a:pt x="0" y="27917"/>
                  </a:lnTo>
                  <a:lnTo>
                    <a:pt x="48359" y="0"/>
                  </a:lnTo>
                  <a:lnTo>
                    <a:pt x="411870" y="210237"/>
                  </a:lnTo>
                  <a:lnTo>
                    <a:pt x="381930" y="242094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19" name="Google Shape;1319;p13"/>
            <p:cNvSpPr/>
            <p:nvPr/>
          </p:nvSpPr>
          <p:spPr>
            <a:xfrm>
              <a:off x="6762401" y="3364958"/>
              <a:ext cx="48260" cy="99060"/>
            </a:xfrm>
            <a:custGeom>
              <a:rect b="b" l="l" r="r" t="t"/>
              <a:pathLst>
                <a:path extrusionOk="0" h="99060" w="48259">
                  <a:moveTo>
                    <a:pt x="0" y="98930"/>
                  </a:moveTo>
                  <a:lnTo>
                    <a:pt x="0" y="27858"/>
                  </a:lnTo>
                  <a:lnTo>
                    <a:pt x="48261" y="0"/>
                  </a:lnTo>
                  <a:lnTo>
                    <a:pt x="48261" y="71189"/>
                  </a:lnTo>
                  <a:lnTo>
                    <a:pt x="0" y="98930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20" name="Google Shape;1320;p13"/>
            <p:cNvSpPr/>
            <p:nvPr/>
          </p:nvSpPr>
          <p:spPr>
            <a:xfrm>
              <a:off x="6186365" y="3508555"/>
              <a:ext cx="377190" cy="651510"/>
            </a:xfrm>
            <a:custGeom>
              <a:rect b="b" l="l" r="r" t="t"/>
              <a:pathLst>
                <a:path extrusionOk="0" h="651510" w="377190">
                  <a:moveTo>
                    <a:pt x="0" y="651213"/>
                  </a:moveTo>
                  <a:lnTo>
                    <a:pt x="0" y="217850"/>
                  </a:lnTo>
                  <a:lnTo>
                    <a:pt x="377053" y="0"/>
                  </a:lnTo>
                  <a:lnTo>
                    <a:pt x="377053" y="433363"/>
                  </a:lnTo>
                  <a:lnTo>
                    <a:pt x="0" y="651213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21" name="Google Shape;1321;p13"/>
            <p:cNvSpPr/>
            <p:nvPr/>
          </p:nvSpPr>
          <p:spPr>
            <a:xfrm>
              <a:off x="5822972" y="3516246"/>
              <a:ext cx="363855" cy="643890"/>
            </a:xfrm>
            <a:custGeom>
              <a:rect b="b" l="l" r="r" t="t"/>
              <a:pathLst>
                <a:path extrusionOk="0" h="643889" w="363854">
                  <a:moveTo>
                    <a:pt x="363393" y="643521"/>
                  </a:moveTo>
                  <a:lnTo>
                    <a:pt x="0" y="433264"/>
                  </a:lnTo>
                  <a:lnTo>
                    <a:pt x="0" y="0"/>
                  </a:lnTo>
                  <a:lnTo>
                    <a:pt x="363393" y="210158"/>
                  </a:lnTo>
                  <a:lnTo>
                    <a:pt x="363393" y="643521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22" name="Google Shape;1322;p13"/>
            <p:cNvSpPr/>
            <p:nvPr/>
          </p:nvSpPr>
          <p:spPr>
            <a:xfrm>
              <a:off x="5822972" y="3298268"/>
              <a:ext cx="741045" cy="428625"/>
            </a:xfrm>
            <a:custGeom>
              <a:rect b="b" l="l" r="r" t="t"/>
              <a:pathLst>
                <a:path extrusionOk="0" h="428625" w="741045">
                  <a:moveTo>
                    <a:pt x="363393" y="428137"/>
                  </a:moveTo>
                  <a:lnTo>
                    <a:pt x="0" y="218027"/>
                  </a:lnTo>
                  <a:lnTo>
                    <a:pt x="376925" y="0"/>
                  </a:lnTo>
                  <a:lnTo>
                    <a:pt x="740446" y="210286"/>
                  </a:lnTo>
                  <a:lnTo>
                    <a:pt x="363393" y="428137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23" name="Google Shape;1323;p13"/>
            <p:cNvSpPr/>
            <p:nvPr/>
          </p:nvSpPr>
          <p:spPr>
            <a:xfrm>
              <a:off x="5987216" y="3392640"/>
              <a:ext cx="412115" cy="242570"/>
            </a:xfrm>
            <a:custGeom>
              <a:rect b="b" l="l" r="r" t="t"/>
              <a:pathLst>
                <a:path extrusionOk="0" h="242570" w="412114">
                  <a:moveTo>
                    <a:pt x="381930" y="242104"/>
                  </a:moveTo>
                  <a:lnTo>
                    <a:pt x="363619" y="237978"/>
                  </a:lnTo>
                  <a:lnTo>
                    <a:pt x="0" y="27868"/>
                  </a:lnTo>
                  <a:lnTo>
                    <a:pt x="48339" y="0"/>
                  </a:lnTo>
                  <a:lnTo>
                    <a:pt x="411850" y="210158"/>
                  </a:lnTo>
                  <a:lnTo>
                    <a:pt x="381930" y="242104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24" name="Google Shape;1324;p13"/>
            <p:cNvSpPr/>
            <p:nvPr/>
          </p:nvSpPr>
          <p:spPr>
            <a:xfrm>
              <a:off x="6350835" y="3602799"/>
              <a:ext cx="48260" cy="99060"/>
            </a:xfrm>
            <a:custGeom>
              <a:rect b="b" l="l" r="r" t="t"/>
              <a:pathLst>
                <a:path extrusionOk="0" h="99060" w="48260">
                  <a:moveTo>
                    <a:pt x="0" y="99008"/>
                  </a:moveTo>
                  <a:lnTo>
                    <a:pt x="0" y="27819"/>
                  </a:lnTo>
                  <a:lnTo>
                    <a:pt x="48231" y="0"/>
                  </a:lnTo>
                  <a:lnTo>
                    <a:pt x="48231" y="71149"/>
                  </a:lnTo>
                  <a:lnTo>
                    <a:pt x="0" y="99008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25" name="Google Shape;1325;p13"/>
            <p:cNvSpPr/>
            <p:nvPr/>
          </p:nvSpPr>
          <p:spPr>
            <a:xfrm>
              <a:off x="7407169" y="3265026"/>
              <a:ext cx="377190" cy="651510"/>
            </a:xfrm>
            <a:custGeom>
              <a:rect b="b" l="l" r="r" t="t"/>
              <a:pathLst>
                <a:path extrusionOk="0" h="651510" w="377190">
                  <a:moveTo>
                    <a:pt x="0" y="651282"/>
                  </a:moveTo>
                  <a:lnTo>
                    <a:pt x="0" y="217929"/>
                  </a:lnTo>
                  <a:lnTo>
                    <a:pt x="377004" y="0"/>
                  </a:lnTo>
                  <a:lnTo>
                    <a:pt x="377004" y="433363"/>
                  </a:lnTo>
                  <a:lnTo>
                    <a:pt x="0" y="651282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26" name="Google Shape;1326;p13"/>
            <p:cNvSpPr/>
            <p:nvPr/>
          </p:nvSpPr>
          <p:spPr>
            <a:xfrm>
              <a:off x="7043835" y="3272678"/>
              <a:ext cx="363855" cy="643890"/>
            </a:xfrm>
            <a:custGeom>
              <a:rect b="b" l="l" r="r" t="t"/>
              <a:pathLst>
                <a:path extrusionOk="0" h="643889" w="363854">
                  <a:moveTo>
                    <a:pt x="363324" y="643639"/>
                  </a:moveTo>
                  <a:lnTo>
                    <a:pt x="0" y="433353"/>
                  </a:lnTo>
                  <a:lnTo>
                    <a:pt x="0" y="0"/>
                  </a:lnTo>
                  <a:lnTo>
                    <a:pt x="363324" y="210276"/>
                  </a:lnTo>
                  <a:lnTo>
                    <a:pt x="363324" y="643639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27" name="Google Shape;1327;p13"/>
            <p:cNvSpPr/>
            <p:nvPr/>
          </p:nvSpPr>
          <p:spPr>
            <a:xfrm>
              <a:off x="7043825" y="3054720"/>
              <a:ext cx="740410" cy="428625"/>
            </a:xfrm>
            <a:custGeom>
              <a:rect b="b" l="l" r="r" t="t"/>
              <a:pathLst>
                <a:path extrusionOk="0" h="428625" w="740409">
                  <a:moveTo>
                    <a:pt x="363344" y="428235"/>
                  </a:moveTo>
                  <a:lnTo>
                    <a:pt x="0" y="217988"/>
                  </a:lnTo>
                  <a:lnTo>
                    <a:pt x="376827" y="0"/>
                  </a:lnTo>
                  <a:lnTo>
                    <a:pt x="740348" y="210306"/>
                  </a:lnTo>
                  <a:lnTo>
                    <a:pt x="363344" y="428235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28" name="Google Shape;1328;p13"/>
            <p:cNvSpPr/>
            <p:nvPr/>
          </p:nvSpPr>
          <p:spPr>
            <a:xfrm>
              <a:off x="7208147" y="3149131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734" y="242094"/>
                  </a:moveTo>
                  <a:lnTo>
                    <a:pt x="363432" y="238007"/>
                  </a:lnTo>
                  <a:lnTo>
                    <a:pt x="0" y="27868"/>
                  </a:lnTo>
                  <a:lnTo>
                    <a:pt x="48094" y="0"/>
                  </a:lnTo>
                  <a:lnTo>
                    <a:pt x="411693" y="210198"/>
                  </a:lnTo>
                  <a:lnTo>
                    <a:pt x="381734" y="242094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29" name="Google Shape;1329;p13"/>
            <p:cNvSpPr/>
            <p:nvPr/>
          </p:nvSpPr>
          <p:spPr>
            <a:xfrm>
              <a:off x="7571580" y="3359329"/>
              <a:ext cx="48260" cy="99060"/>
            </a:xfrm>
            <a:custGeom>
              <a:rect b="b" l="l" r="r" t="t"/>
              <a:pathLst>
                <a:path extrusionOk="0" h="99060" w="48259">
                  <a:moveTo>
                    <a:pt x="0" y="98979"/>
                  </a:moveTo>
                  <a:lnTo>
                    <a:pt x="0" y="27809"/>
                  </a:lnTo>
                  <a:lnTo>
                    <a:pt x="48261" y="0"/>
                  </a:lnTo>
                  <a:lnTo>
                    <a:pt x="48261" y="71110"/>
                  </a:lnTo>
                  <a:lnTo>
                    <a:pt x="0" y="98979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30" name="Google Shape;1330;p13"/>
            <p:cNvSpPr/>
            <p:nvPr/>
          </p:nvSpPr>
          <p:spPr>
            <a:xfrm>
              <a:off x="6997595" y="3501718"/>
              <a:ext cx="377190" cy="651510"/>
            </a:xfrm>
            <a:custGeom>
              <a:rect b="b" l="l" r="r" t="t"/>
              <a:pathLst>
                <a:path extrusionOk="0" h="651510" w="377190">
                  <a:moveTo>
                    <a:pt x="0" y="651292"/>
                  </a:moveTo>
                  <a:lnTo>
                    <a:pt x="0" y="217909"/>
                  </a:lnTo>
                  <a:lnTo>
                    <a:pt x="377053" y="0"/>
                  </a:lnTo>
                  <a:lnTo>
                    <a:pt x="377053" y="433264"/>
                  </a:lnTo>
                  <a:lnTo>
                    <a:pt x="0" y="651292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31" name="Google Shape;1331;p13"/>
            <p:cNvSpPr/>
            <p:nvPr/>
          </p:nvSpPr>
          <p:spPr>
            <a:xfrm>
              <a:off x="6634211" y="3509350"/>
              <a:ext cx="363855" cy="643890"/>
            </a:xfrm>
            <a:custGeom>
              <a:rect b="b" l="l" r="r" t="t"/>
              <a:pathLst>
                <a:path extrusionOk="0" h="643889" w="363854">
                  <a:moveTo>
                    <a:pt x="363383" y="643659"/>
                  </a:moveTo>
                  <a:lnTo>
                    <a:pt x="0" y="433323"/>
                  </a:lnTo>
                  <a:lnTo>
                    <a:pt x="0" y="0"/>
                  </a:lnTo>
                  <a:lnTo>
                    <a:pt x="363383" y="210286"/>
                  </a:lnTo>
                  <a:lnTo>
                    <a:pt x="363383" y="643659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32" name="Google Shape;1332;p13"/>
            <p:cNvSpPr/>
            <p:nvPr/>
          </p:nvSpPr>
          <p:spPr>
            <a:xfrm>
              <a:off x="6634211" y="3291323"/>
              <a:ext cx="741045" cy="428625"/>
            </a:xfrm>
            <a:custGeom>
              <a:rect b="b" l="l" r="r" t="t"/>
              <a:pathLst>
                <a:path extrusionOk="0" h="428625" w="741045">
                  <a:moveTo>
                    <a:pt x="363383" y="428304"/>
                  </a:moveTo>
                  <a:lnTo>
                    <a:pt x="0" y="218125"/>
                  </a:lnTo>
                  <a:lnTo>
                    <a:pt x="376915" y="0"/>
                  </a:lnTo>
                  <a:lnTo>
                    <a:pt x="740436" y="210394"/>
                  </a:lnTo>
                  <a:lnTo>
                    <a:pt x="363383" y="428304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33" name="Google Shape;1333;p13"/>
            <p:cNvSpPr/>
            <p:nvPr/>
          </p:nvSpPr>
          <p:spPr>
            <a:xfrm>
              <a:off x="6798474" y="3385754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30" y="242035"/>
                  </a:moveTo>
                  <a:lnTo>
                    <a:pt x="363619" y="238017"/>
                  </a:lnTo>
                  <a:lnTo>
                    <a:pt x="0" y="27848"/>
                  </a:lnTo>
                  <a:lnTo>
                    <a:pt x="48330" y="0"/>
                  </a:lnTo>
                  <a:lnTo>
                    <a:pt x="411841" y="210139"/>
                  </a:lnTo>
                  <a:lnTo>
                    <a:pt x="381930" y="242035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34" name="Google Shape;1334;p13"/>
            <p:cNvSpPr/>
            <p:nvPr/>
          </p:nvSpPr>
          <p:spPr>
            <a:xfrm>
              <a:off x="7162093" y="3595893"/>
              <a:ext cx="48260" cy="99060"/>
            </a:xfrm>
            <a:custGeom>
              <a:rect b="b" l="l" r="r" t="t"/>
              <a:pathLst>
                <a:path extrusionOk="0" h="99060" w="48259">
                  <a:moveTo>
                    <a:pt x="0" y="99008"/>
                  </a:moveTo>
                  <a:lnTo>
                    <a:pt x="0" y="27878"/>
                  </a:lnTo>
                  <a:lnTo>
                    <a:pt x="48222" y="0"/>
                  </a:lnTo>
                  <a:lnTo>
                    <a:pt x="48222" y="71208"/>
                  </a:lnTo>
                  <a:lnTo>
                    <a:pt x="0" y="99008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35" name="Google Shape;1335;p13"/>
            <p:cNvSpPr/>
            <p:nvPr/>
          </p:nvSpPr>
          <p:spPr>
            <a:xfrm>
              <a:off x="6586028" y="3739509"/>
              <a:ext cx="377190" cy="651510"/>
            </a:xfrm>
            <a:custGeom>
              <a:rect b="b" l="l" r="r" t="t"/>
              <a:pathLst>
                <a:path extrusionOk="0" h="651510" w="377190">
                  <a:moveTo>
                    <a:pt x="0" y="651292"/>
                  </a:moveTo>
                  <a:lnTo>
                    <a:pt x="0" y="217929"/>
                  </a:lnTo>
                  <a:lnTo>
                    <a:pt x="377023" y="0"/>
                  </a:lnTo>
                  <a:lnTo>
                    <a:pt x="377023" y="433363"/>
                  </a:lnTo>
                  <a:lnTo>
                    <a:pt x="0" y="651292"/>
                  </a:lnTo>
                  <a:close/>
                </a:path>
              </a:pathLst>
            </a:custGeom>
            <a:solidFill>
              <a:srgbClr val="BA8F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36" name="Google Shape;1336;p13"/>
            <p:cNvSpPr/>
            <p:nvPr/>
          </p:nvSpPr>
          <p:spPr>
            <a:xfrm>
              <a:off x="6222615" y="3747221"/>
              <a:ext cx="363855" cy="643890"/>
            </a:xfrm>
            <a:custGeom>
              <a:rect b="b" l="l" r="r" t="t"/>
              <a:pathLst>
                <a:path extrusionOk="0" h="643889" w="363854">
                  <a:moveTo>
                    <a:pt x="363412" y="643580"/>
                  </a:moveTo>
                  <a:lnTo>
                    <a:pt x="0" y="433323"/>
                  </a:lnTo>
                  <a:lnTo>
                    <a:pt x="0" y="0"/>
                  </a:lnTo>
                  <a:lnTo>
                    <a:pt x="363412" y="210217"/>
                  </a:lnTo>
                  <a:lnTo>
                    <a:pt x="363412" y="643580"/>
                  </a:lnTo>
                  <a:close/>
                </a:path>
              </a:pathLst>
            </a:custGeom>
            <a:solidFill>
              <a:srgbClr val="E9B97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37" name="Google Shape;1337;p13"/>
            <p:cNvSpPr/>
            <p:nvPr/>
          </p:nvSpPr>
          <p:spPr>
            <a:xfrm>
              <a:off x="6222615" y="3529242"/>
              <a:ext cx="741045" cy="428625"/>
            </a:xfrm>
            <a:custGeom>
              <a:rect b="b" l="l" r="r" t="t"/>
              <a:pathLst>
                <a:path extrusionOk="0" h="428625" w="741045">
                  <a:moveTo>
                    <a:pt x="363412" y="428196"/>
                  </a:moveTo>
                  <a:lnTo>
                    <a:pt x="0" y="217978"/>
                  </a:lnTo>
                  <a:lnTo>
                    <a:pt x="376925" y="0"/>
                  </a:lnTo>
                  <a:lnTo>
                    <a:pt x="740436" y="210266"/>
                  </a:lnTo>
                  <a:lnTo>
                    <a:pt x="363412" y="428196"/>
                  </a:lnTo>
                  <a:close/>
                </a:path>
              </a:pathLst>
            </a:custGeom>
            <a:solidFill>
              <a:srgbClr val="F2E2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38" name="Google Shape;1338;p13"/>
            <p:cNvSpPr/>
            <p:nvPr/>
          </p:nvSpPr>
          <p:spPr>
            <a:xfrm>
              <a:off x="6386859" y="3623673"/>
              <a:ext cx="412115" cy="242570"/>
            </a:xfrm>
            <a:custGeom>
              <a:rect b="b" l="l" r="r" t="t"/>
              <a:pathLst>
                <a:path extrusionOk="0" h="242570" w="412115">
                  <a:moveTo>
                    <a:pt x="381930" y="242094"/>
                  </a:moveTo>
                  <a:lnTo>
                    <a:pt x="363609" y="237968"/>
                  </a:lnTo>
                  <a:lnTo>
                    <a:pt x="0" y="27819"/>
                  </a:lnTo>
                  <a:lnTo>
                    <a:pt x="48330" y="0"/>
                  </a:lnTo>
                  <a:lnTo>
                    <a:pt x="411850" y="210158"/>
                  </a:lnTo>
                  <a:lnTo>
                    <a:pt x="381930" y="242094"/>
                  </a:lnTo>
                  <a:close/>
                </a:path>
              </a:pathLst>
            </a:custGeom>
            <a:solidFill>
              <a:srgbClr val="CC6E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339" name="Google Shape;1339;p13"/>
            <p:cNvSpPr/>
            <p:nvPr/>
          </p:nvSpPr>
          <p:spPr>
            <a:xfrm>
              <a:off x="6750468" y="3833832"/>
              <a:ext cx="48260" cy="99060"/>
            </a:xfrm>
            <a:custGeom>
              <a:rect b="b" l="l" r="r" t="t"/>
              <a:pathLst>
                <a:path extrusionOk="0" h="99060" w="48259">
                  <a:moveTo>
                    <a:pt x="0" y="98979"/>
                  </a:moveTo>
                  <a:lnTo>
                    <a:pt x="0" y="27809"/>
                  </a:lnTo>
                  <a:lnTo>
                    <a:pt x="48241" y="0"/>
                  </a:lnTo>
                  <a:lnTo>
                    <a:pt x="48241" y="71090"/>
                  </a:lnTo>
                  <a:lnTo>
                    <a:pt x="0" y="98979"/>
                  </a:lnTo>
                  <a:close/>
                </a:path>
              </a:pathLst>
            </a:custGeom>
            <a:solidFill>
              <a:srgbClr val="89403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3" name="Shape 1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4" name="Google Shape;1344;p14"/>
          <p:cNvSpPr txBox="1"/>
          <p:nvPr>
            <p:ph type="title"/>
          </p:nvPr>
        </p:nvSpPr>
        <p:spPr>
          <a:xfrm>
            <a:off x="1975073" y="3574548"/>
            <a:ext cx="13772515" cy="2204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00"/>
              <a:t>Any Question ?</a:t>
            </a:r>
            <a:endParaRPr sz="143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139;p2"/>
          <p:cNvGrpSpPr/>
          <p:nvPr/>
        </p:nvGrpSpPr>
        <p:grpSpPr>
          <a:xfrm>
            <a:off x="3135515" y="0"/>
            <a:ext cx="15153603" cy="10287011"/>
            <a:chOff x="3135515" y="0"/>
            <a:chExt cx="15153603" cy="10287011"/>
          </a:xfrm>
        </p:grpSpPr>
        <p:sp>
          <p:nvSpPr>
            <p:cNvPr id="140" name="Google Shape;140;p2"/>
            <p:cNvSpPr/>
            <p:nvPr/>
          </p:nvSpPr>
          <p:spPr>
            <a:xfrm>
              <a:off x="3135515" y="11"/>
              <a:ext cx="15153005" cy="10287000"/>
            </a:xfrm>
            <a:custGeom>
              <a:rect b="b" l="l" r="r" t="t"/>
              <a:pathLst>
                <a:path extrusionOk="0" h="10287000" w="15153005">
                  <a:moveTo>
                    <a:pt x="15152485" y="5892457"/>
                  </a:moveTo>
                  <a:lnTo>
                    <a:pt x="15152472" y="0"/>
                  </a:lnTo>
                  <a:lnTo>
                    <a:pt x="0" y="0"/>
                  </a:lnTo>
                  <a:lnTo>
                    <a:pt x="12649568" y="7332358"/>
                  </a:lnTo>
                  <a:lnTo>
                    <a:pt x="7513663" y="10286987"/>
                  </a:lnTo>
                  <a:lnTo>
                    <a:pt x="15152485" y="10286987"/>
                  </a:lnTo>
                  <a:lnTo>
                    <a:pt x="15152485" y="5892457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13796099" y="884351"/>
              <a:ext cx="4491990" cy="2754630"/>
            </a:xfrm>
            <a:custGeom>
              <a:rect b="b" l="l" r="r" t="t"/>
              <a:pathLst>
                <a:path extrusionOk="0" h="2754629" w="4491990">
                  <a:moveTo>
                    <a:pt x="436613" y="930998"/>
                  </a:moveTo>
                  <a:lnTo>
                    <a:pt x="436168" y="929728"/>
                  </a:lnTo>
                  <a:lnTo>
                    <a:pt x="435368" y="928458"/>
                  </a:lnTo>
                  <a:lnTo>
                    <a:pt x="428536" y="928458"/>
                  </a:lnTo>
                  <a:lnTo>
                    <a:pt x="422224" y="930998"/>
                  </a:lnTo>
                  <a:lnTo>
                    <a:pt x="408889" y="933538"/>
                  </a:lnTo>
                  <a:lnTo>
                    <a:pt x="402513" y="936078"/>
                  </a:lnTo>
                  <a:lnTo>
                    <a:pt x="396722" y="937348"/>
                  </a:lnTo>
                  <a:lnTo>
                    <a:pt x="390448" y="939888"/>
                  </a:lnTo>
                  <a:lnTo>
                    <a:pt x="384263" y="943698"/>
                  </a:lnTo>
                  <a:lnTo>
                    <a:pt x="382282" y="943698"/>
                  </a:lnTo>
                  <a:lnTo>
                    <a:pt x="378625" y="944968"/>
                  </a:lnTo>
                  <a:lnTo>
                    <a:pt x="374954" y="944968"/>
                  </a:lnTo>
                  <a:lnTo>
                    <a:pt x="370827" y="941158"/>
                  </a:lnTo>
                  <a:lnTo>
                    <a:pt x="350824" y="941158"/>
                  </a:lnTo>
                  <a:lnTo>
                    <a:pt x="343014" y="946238"/>
                  </a:lnTo>
                  <a:lnTo>
                    <a:pt x="338709" y="947508"/>
                  </a:lnTo>
                  <a:lnTo>
                    <a:pt x="331190" y="952588"/>
                  </a:lnTo>
                  <a:lnTo>
                    <a:pt x="326301" y="955128"/>
                  </a:lnTo>
                  <a:lnTo>
                    <a:pt x="312178" y="956398"/>
                  </a:lnTo>
                  <a:lnTo>
                    <a:pt x="305993" y="958938"/>
                  </a:lnTo>
                  <a:lnTo>
                    <a:pt x="297510" y="965288"/>
                  </a:lnTo>
                  <a:lnTo>
                    <a:pt x="292379" y="966558"/>
                  </a:lnTo>
                  <a:lnTo>
                    <a:pt x="285546" y="969098"/>
                  </a:lnTo>
                  <a:lnTo>
                    <a:pt x="279933" y="969098"/>
                  </a:lnTo>
                  <a:lnTo>
                    <a:pt x="262712" y="966558"/>
                  </a:lnTo>
                  <a:lnTo>
                    <a:pt x="253949" y="966558"/>
                  </a:lnTo>
                  <a:lnTo>
                    <a:pt x="245300" y="965288"/>
                  </a:lnTo>
                  <a:lnTo>
                    <a:pt x="240703" y="965288"/>
                  </a:lnTo>
                  <a:lnTo>
                    <a:pt x="235216" y="967828"/>
                  </a:lnTo>
                  <a:lnTo>
                    <a:pt x="230251" y="969098"/>
                  </a:lnTo>
                  <a:lnTo>
                    <a:pt x="218668" y="971638"/>
                  </a:lnTo>
                  <a:lnTo>
                    <a:pt x="213626" y="972908"/>
                  </a:lnTo>
                  <a:lnTo>
                    <a:pt x="209003" y="975448"/>
                  </a:lnTo>
                  <a:lnTo>
                    <a:pt x="208254" y="976718"/>
                  </a:lnTo>
                  <a:lnTo>
                    <a:pt x="206184" y="976718"/>
                  </a:lnTo>
                  <a:lnTo>
                    <a:pt x="201688" y="975448"/>
                  </a:lnTo>
                  <a:lnTo>
                    <a:pt x="197751" y="974178"/>
                  </a:lnTo>
                  <a:lnTo>
                    <a:pt x="189306" y="972908"/>
                  </a:lnTo>
                  <a:lnTo>
                    <a:pt x="185331" y="972908"/>
                  </a:lnTo>
                  <a:lnTo>
                    <a:pt x="177457" y="980528"/>
                  </a:lnTo>
                  <a:lnTo>
                    <a:pt x="167106" y="979258"/>
                  </a:lnTo>
                  <a:lnTo>
                    <a:pt x="159524" y="981798"/>
                  </a:lnTo>
                  <a:lnTo>
                    <a:pt x="154063" y="980528"/>
                  </a:lnTo>
                  <a:lnTo>
                    <a:pt x="149263" y="981798"/>
                  </a:lnTo>
                  <a:lnTo>
                    <a:pt x="144437" y="981798"/>
                  </a:lnTo>
                  <a:lnTo>
                    <a:pt x="133985" y="986878"/>
                  </a:lnTo>
                  <a:lnTo>
                    <a:pt x="102019" y="998308"/>
                  </a:lnTo>
                  <a:lnTo>
                    <a:pt x="100901" y="999578"/>
                  </a:lnTo>
                  <a:lnTo>
                    <a:pt x="376834" y="999578"/>
                  </a:lnTo>
                  <a:lnTo>
                    <a:pt x="373773" y="997038"/>
                  </a:lnTo>
                  <a:lnTo>
                    <a:pt x="372833" y="994498"/>
                  </a:lnTo>
                  <a:lnTo>
                    <a:pt x="376428" y="989418"/>
                  </a:lnTo>
                  <a:lnTo>
                    <a:pt x="381482" y="983068"/>
                  </a:lnTo>
                  <a:lnTo>
                    <a:pt x="384035" y="980528"/>
                  </a:lnTo>
                  <a:lnTo>
                    <a:pt x="385305" y="979258"/>
                  </a:lnTo>
                  <a:lnTo>
                    <a:pt x="387248" y="976718"/>
                  </a:lnTo>
                  <a:lnTo>
                    <a:pt x="389178" y="974178"/>
                  </a:lnTo>
                  <a:lnTo>
                    <a:pt x="395008" y="969098"/>
                  </a:lnTo>
                  <a:lnTo>
                    <a:pt x="397090" y="966558"/>
                  </a:lnTo>
                  <a:lnTo>
                    <a:pt x="407809" y="961478"/>
                  </a:lnTo>
                  <a:lnTo>
                    <a:pt x="413359" y="956398"/>
                  </a:lnTo>
                  <a:lnTo>
                    <a:pt x="421322" y="948778"/>
                  </a:lnTo>
                  <a:lnTo>
                    <a:pt x="425665" y="946238"/>
                  </a:lnTo>
                  <a:lnTo>
                    <a:pt x="426377" y="944968"/>
                  </a:lnTo>
                  <a:lnTo>
                    <a:pt x="429920" y="938618"/>
                  </a:lnTo>
                  <a:lnTo>
                    <a:pt x="433539" y="936078"/>
                  </a:lnTo>
                  <a:lnTo>
                    <a:pt x="435825" y="932268"/>
                  </a:lnTo>
                  <a:lnTo>
                    <a:pt x="436321" y="932268"/>
                  </a:lnTo>
                  <a:lnTo>
                    <a:pt x="436613" y="930998"/>
                  </a:lnTo>
                  <a:close/>
                </a:path>
                <a:path extrusionOk="0" h="2754629" w="4491990">
                  <a:moveTo>
                    <a:pt x="475513" y="999578"/>
                  </a:moveTo>
                  <a:lnTo>
                    <a:pt x="376834" y="999578"/>
                  </a:lnTo>
                  <a:lnTo>
                    <a:pt x="378358" y="1000848"/>
                  </a:lnTo>
                  <a:lnTo>
                    <a:pt x="475145" y="1000848"/>
                  </a:lnTo>
                  <a:lnTo>
                    <a:pt x="475513" y="999578"/>
                  </a:lnTo>
                  <a:close/>
                </a:path>
                <a:path extrusionOk="0" h="2754629" w="4491990">
                  <a:moveTo>
                    <a:pt x="546582" y="999578"/>
                  </a:moveTo>
                  <a:lnTo>
                    <a:pt x="532091" y="997038"/>
                  </a:lnTo>
                  <a:lnTo>
                    <a:pt x="524611" y="994498"/>
                  </a:lnTo>
                  <a:lnTo>
                    <a:pt x="516699" y="991958"/>
                  </a:lnTo>
                  <a:lnTo>
                    <a:pt x="507961" y="991958"/>
                  </a:lnTo>
                  <a:lnTo>
                    <a:pt x="499300" y="993228"/>
                  </a:lnTo>
                  <a:lnTo>
                    <a:pt x="490689" y="993228"/>
                  </a:lnTo>
                  <a:lnTo>
                    <a:pt x="482104" y="994498"/>
                  </a:lnTo>
                  <a:lnTo>
                    <a:pt x="482003" y="995768"/>
                  </a:lnTo>
                  <a:lnTo>
                    <a:pt x="481799" y="995768"/>
                  </a:lnTo>
                  <a:lnTo>
                    <a:pt x="475881" y="998308"/>
                  </a:lnTo>
                  <a:lnTo>
                    <a:pt x="475513" y="999578"/>
                  </a:lnTo>
                  <a:lnTo>
                    <a:pt x="546582" y="999578"/>
                  </a:lnTo>
                  <a:close/>
                </a:path>
                <a:path extrusionOk="0" h="2754629" w="4491990">
                  <a:moveTo>
                    <a:pt x="652462" y="1221828"/>
                  </a:moveTo>
                  <a:lnTo>
                    <a:pt x="651306" y="1220558"/>
                  </a:lnTo>
                  <a:lnTo>
                    <a:pt x="649211" y="1219288"/>
                  </a:lnTo>
                  <a:lnTo>
                    <a:pt x="645731" y="1220558"/>
                  </a:lnTo>
                  <a:lnTo>
                    <a:pt x="647217" y="1216748"/>
                  </a:lnTo>
                  <a:lnTo>
                    <a:pt x="648017" y="1214208"/>
                  </a:lnTo>
                  <a:lnTo>
                    <a:pt x="642188" y="1206588"/>
                  </a:lnTo>
                  <a:lnTo>
                    <a:pt x="640753" y="1201508"/>
                  </a:lnTo>
                  <a:lnTo>
                    <a:pt x="636041" y="1192568"/>
                  </a:lnTo>
                  <a:lnTo>
                    <a:pt x="633996" y="1188808"/>
                  </a:lnTo>
                  <a:lnTo>
                    <a:pt x="625729" y="1186268"/>
                  </a:lnTo>
                  <a:lnTo>
                    <a:pt x="624255" y="1184998"/>
                  </a:lnTo>
                  <a:lnTo>
                    <a:pt x="624103" y="1183728"/>
                  </a:lnTo>
                  <a:lnTo>
                    <a:pt x="623125" y="1177378"/>
                  </a:lnTo>
                  <a:lnTo>
                    <a:pt x="613498" y="1173568"/>
                  </a:lnTo>
                  <a:lnTo>
                    <a:pt x="613181" y="1172298"/>
                  </a:lnTo>
                  <a:lnTo>
                    <a:pt x="611898" y="1167218"/>
                  </a:lnTo>
                  <a:lnTo>
                    <a:pt x="608190" y="1164678"/>
                  </a:lnTo>
                  <a:lnTo>
                    <a:pt x="604647" y="1162138"/>
                  </a:lnTo>
                  <a:lnTo>
                    <a:pt x="594474" y="1154518"/>
                  </a:lnTo>
                  <a:lnTo>
                    <a:pt x="592531" y="1149438"/>
                  </a:lnTo>
                  <a:lnTo>
                    <a:pt x="595109" y="1143088"/>
                  </a:lnTo>
                  <a:lnTo>
                    <a:pt x="596531" y="1140548"/>
                  </a:lnTo>
                  <a:lnTo>
                    <a:pt x="596417" y="1139278"/>
                  </a:lnTo>
                  <a:lnTo>
                    <a:pt x="595922" y="1134198"/>
                  </a:lnTo>
                  <a:lnTo>
                    <a:pt x="598779" y="1129118"/>
                  </a:lnTo>
                  <a:lnTo>
                    <a:pt x="608444" y="1125308"/>
                  </a:lnTo>
                  <a:lnTo>
                    <a:pt x="609092" y="1122768"/>
                  </a:lnTo>
                  <a:lnTo>
                    <a:pt x="608774" y="1118958"/>
                  </a:lnTo>
                  <a:lnTo>
                    <a:pt x="608279" y="1116418"/>
                  </a:lnTo>
                  <a:lnTo>
                    <a:pt x="607949" y="1113878"/>
                  </a:lnTo>
                  <a:lnTo>
                    <a:pt x="607822" y="1113878"/>
                  </a:lnTo>
                  <a:lnTo>
                    <a:pt x="605777" y="1112608"/>
                  </a:lnTo>
                  <a:lnTo>
                    <a:pt x="599897" y="1112608"/>
                  </a:lnTo>
                  <a:lnTo>
                    <a:pt x="596531" y="1113878"/>
                  </a:lnTo>
                  <a:lnTo>
                    <a:pt x="591477" y="1113878"/>
                  </a:lnTo>
                  <a:lnTo>
                    <a:pt x="590473" y="1112608"/>
                  </a:lnTo>
                  <a:lnTo>
                    <a:pt x="590816" y="1111338"/>
                  </a:lnTo>
                  <a:lnTo>
                    <a:pt x="593458" y="1110068"/>
                  </a:lnTo>
                  <a:lnTo>
                    <a:pt x="595845" y="1110068"/>
                  </a:lnTo>
                  <a:lnTo>
                    <a:pt x="600354" y="1107528"/>
                  </a:lnTo>
                  <a:lnTo>
                    <a:pt x="600786" y="1104988"/>
                  </a:lnTo>
                  <a:lnTo>
                    <a:pt x="597471" y="1103718"/>
                  </a:lnTo>
                  <a:lnTo>
                    <a:pt x="595731" y="1102448"/>
                  </a:lnTo>
                  <a:lnTo>
                    <a:pt x="592632" y="1101178"/>
                  </a:lnTo>
                  <a:lnTo>
                    <a:pt x="592505" y="1099908"/>
                  </a:lnTo>
                  <a:lnTo>
                    <a:pt x="594626" y="1098638"/>
                  </a:lnTo>
                  <a:lnTo>
                    <a:pt x="595363" y="1097368"/>
                  </a:lnTo>
                  <a:lnTo>
                    <a:pt x="601383" y="1094828"/>
                  </a:lnTo>
                  <a:lnTo>
                    <a:pt x="603529" y="1092288"/>
                  </a:lnTo>
                  <a:lnTo>
                    <a:pt x="599376" y="1087208"/>
                  </a:lnTo>
                  <a:lnTo>
                    <a:pt x="599668" y="1085938"/>
                  </a:lnTo>
                  <a:lnTo>
                    <a:pt x="599541" y="1084668"/>
                  </a:lnTo>
                  <a:lnTo>
                    <a:pt x="599173" y="1082128"/>
                  </a:lnTo>
                  <a:lnTo>
                    <a:pt x="604672" y="1079588"/>
                  </a:lnTo>
                  <a:lnTo>
                    <a:pt x="598678" y="1075778"/>
                  </a:lnTo>
                  <a:lnTo>
                    <a:pt x="597687" y="1073238"/>
                  </a:lnTo>
                  <a:lnTo>
                    <a:pt x="596976" y="1070698"/>
                  </a:lnTo>
                  <a:lnTo>
                    <a:pt x="596214" y="1068158"/>
                  </a:lnTo>
                  <a:lnTo>
                    <a:pt x="593344" y="1065618"/>
                  </a:lnTo>
                  <a:lnTo>
                    <a:pt x="590423" y="1061808"/>
                  </a:lnTo>
                  <a:lnTo>
                    <a:pt x="589457" y="1060538"/>
                  </a:lnTo>
                  <a:lnTo>
                    <a:pt x="585470" y="1059268"/>
                  </a:lnTo>
                  <a:lnTo>
                    <a:pt x="576364" y="1060538"/>
                  </a:lnTo>
                  <a:lnTo>
                    <a:pt x="571563" y="1060538"/>
                  </a:lnTo>
                  <a:lnTo>
                    <a:pt x="563740" y="1061808"/>
                  </a:lnTo>
                  <a:lnTo>
                    <a:pt x="561276" y="1060538"/>
                  </a:lnTo>
                  <a:lnTo>
                    <a:pt x="558012" y="1056728"/>
                  </a:lnTo>
                  <a:lnTo>
                    <a:pt x="553288" y="1056728"/>
                  </a:lnTo>
                  <a:lnTo>
                    <a:pt x="548030" y="1054188"/>
                  </a:lnTo>
                  <a:lnTo>
                    <a:pt x="547560" y="1051648"/>
                  </a:lnTo>
                  <a:lnTo>
                    <a:pt x="554316" y="1049108"/>
                  </a:lnTo>
                  <a:lnTo>
                    <a:pt x="556717" y="1047838"/>
                  </a:lnTo>
                  <a:lnTo>
                    <a:pt x="557428" y="1045298"/>
                  </a:lnTo>
                  <a:lnTo>
                    <a:pt x="558761" y="1040218"/>
                  </a:lnTo>
                  <a:lnTo>
                    <a:pt x="560311" y="1035138"/>
                  </a:lnTo>
                  <a:lnTo>
                    <a:pt x="562305" y="1026248"/>
                  </a:lnTo>
                  <a:lnTo>
                    <a:pt x="560946" y="1022438"/>
                  </a:lnTo>
                  <a:lnTo>
                    <a:pt x="557961" y="1018628"/>
                  </a:lnTo>
                  <a:lnTo>
                    <a:pt x="555777" y="1017358"/>
                  </a:lnTo>
                  <a:lnTo>
                    <a:pt x="550418" y="1013548"/>
                  </a:lnTo>
                  <a:lnTo>
                    <a:pt x="547179" y="1012278"/>
                  </a:lnTo>
                  <a:lnTo>
                    <a:pt x="545960" y="1009738"/>
                  </a:lnTo>
                  <a:lnTo>
                    <a:pt x="544741" y="1007198"/>
                  </a:lnTo>
                  <a:lnTo>
                    <a:pt x="546557" y="1005928"/>
                  </a:lnTo>
                  <a:lnTo>
                    <a:pt x="558292" y="1005928"/>
                  </a:lnTo>
                  <a:lnTo>
                    <a:pt x="559015" y="1004658"/>
                  </a:lnTo>
                  <a:lnTo>
                    <a:pt x="559193" y="1004658"/>
                  </a:lnTo>
                  <a:lnTo>
                    <a:pt x="558863" y="1003388"/>
                  </a:lnTo>
                  <a:lnTo>
                    <a:pt x="558101" y="1003388"/>
                  </a:lnTo>
                  <a:lnTo>
                    <a:pt x="557326" y="1002118"/>
                  </a:lnTo>
                  <a:lnTo>
                    <a:pt x="556221" y="1002118"/>
                  </a:lnTo>
                  <a:lnTo>
                    <a:pt x="551408" y="1000848"/>
                  </a:lnTo>
                  <a:lnTo>
                    <a:pt x="475145" y="1000848"/>
                  </a:lnTo>
                  <a:lnTo>
                    <a:pt x="474776" y="1002118"/>
                  </a:lnTo>
                  <a:lnTo>
                    <a:pt x="472122" y="1005928"/>
                  </a:lnTo>
                  <a:lnTo>
                    <a:pt x="470573" y="1008468"/>
                  </a:lnTo>
                  <a:lnTo>
                    <a:pt x="467779" y="1009738"/>
                  </a:lnTo>
                  <a:lnTo>
                    <a:pt x="463943" y="1009738"/>
                  </a:lnTo>
                  <a:lnTo>
                    <a:pt x="456958" y="1008468"/>
                  </a:lnTo>
                  <a:lnTo>
                    <a:pt x="449300" y="1009738"/>
                  </a:lnTo>
                  <a:lnTo>
                    <a:pt x="445465" y="1009738"/>
                  </a:lnTo>
                  <a:lnTo>
                    <a:pt x="434860" y="1007198"/>
                  </a:lnTo>
                  <a:lnTo>
                    <a:pt x="428256" y="1005928"/>
                  </a:lnTo>
                  <a:lnTo>
                    <a:pt x="415036" y="1005928"/>
                  </a:lnTo>
                  <a:lnTo>
                    <a:pt x="410425" y="1004658"/>
                  </a:lnTo>
                  <a:lnTo>
                    <a:pt x="408089" y="1003388"/>
                  </a:lnTo>
                  <a:lnTo>
                    <a:pt x="405739" y="1002118"/>
                  </a:lnTo>
                  <a:lnTo>
                    <a:pt x="401574" y="1002118"/>
                  </a:lnTo>
                  <a:lnTo>
                    <a:pt x="398576" y="1003388"/>
                  </a:lnTo>
                  <a:lnTo>
                    <a:pt x="385178" y="1003388"/>
                  </a:lnTo>
                  <a:lnTo>
                    <a:pt x="379895" y="1002118"/>
                  </a:lnTo>
                  <a:lnTo>
                    <a:pt x="378358" y="1000848"/>
                  </a:lnTo>
                  <a:lnTo>
                    <a:pt x="100431" y="1000848"/>
                  </a:lnTo>
                  <a:lnTo>
                    <a:pt x="97993" y="1003388"/>
                  </a:lnTo>
                  <a:lnTo>
                    <a:pt x="94716" y="1004658"/>
                  </a:lnTo>
                  <a:lnTo>
                    <a:pt x="83870" y="1008468"/>
                  </a:lnTo>
                  <a:lnTo>
                    <a:pt x="78562" y="1011008"/>
                  </a:lnTo>
                  <a:lnTo>
                    <a:pt x="72415" y="1014818"/>
                  </a:lnTo>
                  <a:lnTo>
                    <a:pt x="70243" y="1017358"/>
                  </a:lnTo>
                  <a:lnTo>
                    <a:pt x="67398" y="1024978"/>
                  </a:lnTo>
                  <a:lnTo>
                    <a:pt x="60807" y="1030058"/>
                  </a:lnTo>
                  <a:lnTo>
                    <a:pt x="54444" y="1041488"/>
                  </a:lnTo>
                  <a:lnTo>
                    <a:pt x="47752" y="1045298"/>
                  </a:lnTo>
                  <a:lnTo>
                    <a:pt x="39471" y="1054188"/>
                  </a:lnTo>
                  <a:lnTo>
                    <a:pt x="42443" y="1060538"/>
                  </a:lnTo>
                  <a:lnTo>
                    <a:pt x="37477" y="1065618"/>
                  </a:lnTo>
                  <a:lnTo>
                    <a:pt x="36195" y="1066888"/>
                  </a:lnTo>
                  <a:lnTo>
                    <a:pt x="36156" y="1068158"/>
                  </a:lnTo>
                  <a:lnTo>
                    <a:pt x="36830" y="1069428"/>
                  </a:lnTo>
                  <a:lnTo>
                    <a:pt x="40119" y="1077048"/>
                  </a:lnTo>
                  <a:lnTo>
                    <a:pt x="37719" y="1083398"/>
                  </a:lnTo>
                  <a:lnTo>
                    <a:pt x="31851" y="1094828"/>
                  </a:lnTo>
                  <a:lnTo>
                    <a:pt x="29591" y="1099908"/>
                  </a:lnTo>
                  <a:lnTo>
                    <a:pt x="25577" y="1107528"/>
                  </a:lnTo>
                  <a:lnTo>
                    <a:pt x="23749" y="1110068"/>
                  </a:lnTo>
                  <a:lnTo>
                    <a:pt x="23698" y="1120228"/>
                  </a:lnTo>
                  <a:lnTo>
                    <a:pt x="20916" y="1125308"/>
                  </a:lnTo>
                  <a:lnTo>
                    <a:pt x="10782" y="1134198"/>
                  </a:lnTo>
                  <a:lnTo>
                    <a:pt x="8585" y="1139278"/>
                  </a:lnTo>
                  <a:lnTo>
                    <a:pt x="1028" y="1144358"/>
                  </a:lnTo>
                  <a:lnTo>
                    <a:pt x="342" y="1145628"/>
                  </a:lnTo>
                  <a:lnTo>
                    <a:pt x="0" y="1146898"/>
                  </a:lnTo>
                  <a:lnTo>
                    <a:pt x="7378" y="1154518"/>
                  </a:lnTo>
                  <a:lnTo>
                    <a:pt x="14439" y="1162138"/>
                  </a:lnTo>
                  <a:lnTo>
                    <a:pt x="21729" y="1168488"/>
                  </a:lnTo>
                  <a:lnTo>
                    <a:pt x="29895" y="1176108"/>
                  </a:lnTo>
                  <a:lnTo>
                    <a:pt x="30073" y="1176108"/>
                  </a:lnTo>
                  <a:lnTo>
                    <a:pt x="35801" y="1178648"/>
                  </a:lnTo>
                  <a:lnTo>
                    <a:pt x="46405" y="1178648"/>
                  </a:lnTo>
                  <a:lnTo>
                    <a:pt x="61252" y="1184998"/>
                  </a:lnTo>
                  <a:lnTo>
                    <a:pt x="64757" y="1190078"/>
                  </a:lnTo>
                  <a:lnTo>
                    <a:pt x="70764" y="1195158"/>
                  </a:lnTo>
                  <a:lnTo>
                    <a:pt x="79857" y="1200238"/>
                  </a:lnTo>
                  <a:lnTo>
                    <a:pt x="90855" y="1204048"/>
                  </a:lnTo>
                  <a:lnTo>
                    <a:pt x="102946" y="1209128"/>
                  </a:lnTo>
                  <a:lnTo>
                    <a:pt x="115316" y="1211668"/>
                  </a:lnTo>
                  <a:lnTo>
                    <a:pt x="120967" y="1211668"/>
                  </a:lnTo>
                  <a:lnTo>
                    <a:pt x="123837" y="1210398"/>
                  </a:lnTo>
                  <a:lnTo>
                    <a:pt x="130517" y="1210398"/>
                  </a:lnTo>
                  <a:lnTo>
                    <a:pt x="136017" y="1207858"/>
                  </a:lnTo>
                  <a:lnTo>
                    <a:pt x="139039" y="1207858"/>
                  </a:lnTo>
                  <a:lnTo>
                    <a:pt x="139979" y="1206588"/>
                  </a:lnTo>
                  <a:lnTo>
                    <a:pt x="144500" y="1201508"/>
                  </a:lnTo>
                  <a:lnTo>
                    <a:pt x="150431" y="1197698"/>
                  </a:lnTo>
                  <a:lnTo>
                    <a:pt x="157505" y="1195158"/>
                  </a:lnTo>
                  <a:lnTo>
                    <a:pt x="166090" y="1192568"/>
                  </a:lnTo>
                  <a:lnTo>
                    <a:pt x="166611" y="1192568"/>
                  </a:lnTo>
                  <a:lnTo>
                    <a:pt x="166370" y="1191348"/>
                  </a:lnTo>
                  <a:lnTo>
                    <a:pt x="167093" y="1191348"/>
                  </a:lnTo>
                  <a:lnTo>
                    <a:pt x="166928" y="1192568"/>
                  </a:lnTo>
                  <a:lnTo>
                    <a:pt x="166611" y="1192568"/>
                  </a:lnTo>
                  <a:lnTo>
                    <a:pt x="171475" y="1195158"/>
                  </a:lnTo>
                  <a:lnTo>
                    <a:pt x="174002" y="1196428"/>
                  </a:lnTo>
                  <a:lnTo>
                    <a:pt x="178295" y="1196428"/>
                  </a:lnTo>
                  <a:lnTo>
                    <a:pt x="179070" y="1191348"/>
                  </a:lnTo>
                  <a:lnTo>
                    <a:pt x="183426" y="1188808"/>
                  </a:lnTo>
                  <a:lnTo>
                    <a:pt x="189141" y="1186268"/>
                  </a:lnTo>
                  <a:lnTo>
                    <a:pt x="192062" y="1186268"/>
                  </a:lnTo>
                  <a:lnTo>
                    <a:pt x="191109" y="1188808"/>
                  </a:lnTo>
                  <a:lnTo>
                    <a:pt x="188087" y="1192568"/>
                  </a:lnTo>
                  <a:lnTo>
                    <a:pt x="188760" y="1193888"/>
                  </a:lnTo>
                  <a:lnTo>
                    <a:pt x="189471" y="1195158"/>
                  </a:lnTo>
                  <a:lnTo>
                    <a:pt x="195110" y="1198968"/>
                  </a:lnTo>
                  <a:lnTo>
                    <a:pt x="196253" y="1200238"/>
                  </a:lnTo>
                  <a:lnTo>
                    <a:pt x="198501" y="1201508"/>
                  </a:lnTo>
                  <a:lnTo>
                    <a:pt x="200533" y="1200238"/>
                  </a:lnTo>
                  <a:lnTo>
                    <a:pt x="202082" y="1198968"/>
                  </a:lnTo>
                  <a:lnTo>
                    <a:pt x="202780" y="1197698"/>
                  </a:lnTo>
                  <a:lnTo>
                    <a:pt x="200279" y="1193888"/>
                  </a:lnTo>
                  <a:lnTo>
                    <a:pt x="201104" y="1191348"/>
                  </a:lnTo>
                  <a:lnTo>
                    <a:pt x="205587" y="1186268"/>
                  </a:lnTo>
                  <a:lnTo>
                    <a:pt x="207822" y="1183728"/>
                  </a:lnTo>
                  <a:lnTo>
                    <a:pt x="210070" y="1179918"/>
                  </a:lnTo>
                  <a:lnTo>
                    <a:pt x="210070" y="1174838"/>
                  </a:lnTo>
                  <a:lnTo>
                    <a:pt x="212115" y="1173568"/>
                  </a:lnTo>
                  <a:lnTo>
                    <a:pt x="214998" y="1172298"/>
                  </a:lnTo>
                  <a:lnTo>
                    <a:pt x="217576" y="1172298"/>
                  </a:lnTo>
                  <a:lnTo>
                    <a:pt x="217512" y="1173568"/>
                  </a:lnTo>
                  <a:lnTo>
                    <a:pt x="217436" y="1174838"/>
                  </a:lnTo>
                  <a:lnTo>
                    <a:pt x="217360" y="1176108"/>
                  </a:lnTo>
                  <a:lnTo>
                    <a:pt x="216611" y="1178648"/>
                  </a:lnTo>
                  <a:lnTo>
                    <a:pt x="216700" y="1179918"/>
                  </a:lnTo>
                  <a:lnTo>
                    <a:pt x="216979" y="1183728"/>
                  </a:lnTo>
                  <a:lnTo>
                    <a:pt x="218681" y="1186268"/>
                  </a:lnTo>
                  <a:lnTo>
                    <a:pt x="218719" y="1192568"/>
                  </a:lnTo>
                  <a:lnTo>
                    <a:pt x="217982" y="1197698"/>
                  </a:lnTo>
                  <a:lnTo>
                    <a:pt x="217893" y="1200238"/>
                  </a:lnTo>
                  <a:lnTo>
                    <a:pt x="217805" y="1202778"/>
                  </a:lnTo>
                  <a:lnTo>
                    <a:pt x="218795" y="1204048"/>
                  </a:lnTo>
                  <a:lnTo>
                    <a:pt x="221615" y="1205318"/>
                  </a:lnTo>
                  <a:lnTo>
                    <a:pt x="226402" y="1205318"/>
                  </a:lnTo>
                  <a:lnTo>
                    <a:pt x="227076" y="1204048"/>
                  </a:lnTo>
                  <a:lnTo>
                    <a:pt x="229082" y="1202778"/>
                  </a:lnTo>
                  <a:lnTo>
                    <a:pt x="230416" y="1202778"/>
                  </a:lnTo>
                  <a:lnTo>
                    <a:pt x="235712" y="1200238"/>
                  </a:lnTo>
                  <a:lnTo>
                    <a:pt x="239496" y="1197698"/>
                  </a:lnTo>
                  <a:lnTo>
                    <a:pt x="247154" y="1195158"/>
                  </a:lnTo>
                  <a:lnTo>
                    <a:pt x="251548" y="1193888"/>
                  </a:lnTo>
                  <a:lnTo>
                    <a:pt x="261137" y="1193888"/>
                  </a:lnTo>
                  <a:lnTo>
                    <a:pt x="264337" y="1192568"/>
                  </a:lnTo>
                  <a:lnTo>
                    <a:pt x="269532" y="1188808"/>
                  </a:lnTo>
                  <a:lnTo>
                    <a:pt x="273697" y="1188808"/>
                  </a:lnTo>
                  <a:lnTo>
                    <a:pt x="288848" y="1191348"/>
                  </a:lnTo>
                  <a:lnTo>
                    <a:pt x="298691" y="1195158"/>
                  </a:lnTo>
                  <a:lnTo>
                    <a:pt x="303199" y="1196428"/>
                  </a:lnTo>
                  <a:lnTo>
                    <a:pt x="315963" y="1196428"/>
                  </a:lnTo>
                  <a:lnTo>
                    <a:pt x="323621" y="1201508"/>
                  </a:lnTo>
                  <a:lnTo>
                    <a:pt x="340779" y="1210398"/>
                  </a:lnTo>
                  <a:lnTo>
                    <a:pt x="346316" y="1215478"/>
                  </a:lnTo>
                  <a:lnTo>
                    <a:pt x="349415" y="1220558"/>
                  </a:lnTo>
                  <a:lnTo>
                    <a:pt x="352983" y="1225638"/>
                  </a:lnTo>
                  <a:lnTo>
                    <a:pt x="357759" y="1230718"/>
                  </a:lnTo>
                  <a:lnTo>
                    <a:pt x="363702" y="1234528"/>
                  </a:lnTo>
                  <a:lnTo>
                    <a:pt x="370751" y="1238338"/>
                  </a:lnTo>
                  <a:lnTo>
                    <a:pt x="374751" y="1239608"/>
                  </a:lnTo>
                  <a:lnTo>
                    <a:pt x="376986" y="1242148"/>
                  </a:lnTo>
                  <a:lnTo>
                    <a:pt x="378231" y="1247228"/>
                  </a:lnTo>
                  <a:lnTo>
                    <a:pt x="379082" y="1248498"/>
                  </a:lnTo>
                  <a:lnTo>
                    <a:pt x="380174" y="1251038"/>
                  </a:lnTo>
                  <a:lnTo>
                    <a:pt x="384441" y="1258658"/>
                  </a:lnTo>
                  <a:lnTo>
                    <a:pt x="385991" y="1263738"/>
                  </a:lnTo>
                  <a:lnTo>
                    <a:pt x="385927" y="1272628"/>
                  </a:lnTo>
                  <a:lnTo>
                    <a:pt x="387400" y="1275168"/>
                  </a:lnTo>
                  <a:lnTo>
                    <a:pt x="390309" y="1276438"/>
                  </a:lnTo>
                  <a:lnTo>
                    <a:pt x="401815" y="1284058"/>
                  </a:lnTo>
                  <a:lnTo>
                    <a:pt x="417588" y="1289138"/>
                  </a:lnTo>
                  <a:lnTo>
                    <a:pt x="422122" y="1294218"/>
                  </a:lnTo>
                  <a:lnTo>
                    <a:pt x="428866" y="1299298"/>
                  </a:lnTo>
                  <a:lnTo>
                    <a:pt x="429666" y="1300568"/>
                  </a:lnTo>
                  <a:lnTo>
                    <a:pt x="428371" y="1308188"/>
                  </a:lnTo>
                  <a:lnTo>
                    <a:pt x="437743" y="1313268"/>
                  </a:lnTo>
                  <a:lnTo>
                    <a:pt x="439254" y="1320888"/>
                  </a:lnTo>
                  <a:lnTo>
                    <a:pt x="439597" y="1322158"/>
                  </a:lnTo>
                  <a:lnTo>
                    <a:pt x="441540" y="1323428"/>
                  </a:lnTo>
                  <a:lnTo>
                    <a:pt x="443407" y="1324698"/>
                  </a:lnTo>
                  <a:lnTo>
                    <a:pt x="446722" y="1327238"/>
                  </a:lnTo>
                  <a:lnTo>
                    <a:pt x="450303" y="1328508"/>
                  </a:lnTo>
                  <a:lnTo>
                    <a:pt x="459244" y="1332318"/>
                  </a:lnTo>
                  <a:lnTo>
                    <a:pt x="464896" y="1333588"/>
                  </a:lnTo>
                  <a:lnTo>
                    <a:pt x="479907" y="1333588"/>
                  </a:lnTo>
                  <a:lnTo>
                    <a:pt x="487972" y="1328508"/>
                  </a:lnTo>
                  <a:lnTo>
                    <a:pt x="489661" y="1327238"/>
                  </a:lnTo>
                  <a:lnTo>
                    <a:pt x="491058" y="1324698"/>
                  </a:lnTo>
                  <a:lnTo>
                    <a:pt x="493534" y="1322158"/>
                  </a:lnTo>
                  <a:lnTo>
                    <a:pt x="494385" y="1320888"/>
                  </a:lnTo>
                  <a:lnTo>
                    <a:pt x="495287" y="1319618"/>
                  </a:lnTo>
                  <a:lnTo>
                    <a:pt x="496087" y="1317078"/>
                  </a:lnTo>
                  <a:lnTo>
                    <a:pt x="497662" y="1315808"/>
                  </a:lnTo>
                  <a:lnTo>
                    <a:pt x="503034" y="1310728"/>
                  </a:lnTo>
                  <a:lnTo>
                    <a:pt x="505853" y="1308188"/>
                  </a:lnTo>
                  <a:lnTo>
                    <a:pt x="510705" y="1304378"/>
                  </a:lnTo>
                  <a:lnTo>
                    <a:pt x="512749" y="1303108"/>
                  </a:lnTo>
                  <a:lnTo>
                    <a:pt x="515112" y="1301838"/>
                  </a:lnTo>
                  <a:lnTo>
                    <a:pt x="521906" y="1299298"/>
                  </a:lnTo>
                  <a:lnTo>
                    <a:pt x="528053" y="1296758"/>
                  </a:lnTo>
                  <a:lnTo>
                    <a:pt x="533742" y="1294218"/>
                  </a:lnTo>
                  <a:lnTo>
                    <a:pt x="539178" y="1290408"/>
                  </a:lnTo>
                  <a:lnTo>
                    <a:pt x="545465" y="1286598"/>
                  </a:lnTo>
                  <a:lnTo>
                    <a:pt x="552246" y="1284058"/>
                  </a:lnTo>
                  <a:lnTo>
                    <a:pt x="567969" y="1278978"/>
                  </a:lnTo>
                  <a:lnTo>
                    <a:pt x="575449" y="1277708"/>
                  </a:lnTo>
                  <a:lnTo>
                    <a:pt x="584073" y="1271358"/>
                  </a:lnTo>
                  <a:lnTo>
                    <a:pt x="588518" y="1270088"/>
                  </a:lnTo>
                  <a:lnTo>
                    <a:pt x="594817" y="1268818"/>
                  </a:lnTo>
                  <a:lnTo>
                    <a:pt x="596176" y="1267548"/>
                  </a:lnTo>
                  <a:lnTo>
                    <a:pt x="597916" y="1266113"/>
                  </a:lnTo>
                  <a:lnTo>
                    <a:pt x="599757" y="1262468"/>
                  </a:lnTo>
                  <a:lnTo>
                    <a:pt x="600722" y="1261198"/>
                  </a:lnTo>
                  <a:lnTo>
                    <a:pt x="600430" y="1259928"/>
                  </a:lnTo>
                  <a:lnTo>
                    <a:pt x="600379" y="1258658"/>
                  </a:lnTo>
                  <a:lnTo>
                    <a:pt x="600227" y="1257388"/>
                  </a:lnTo>
                  <a:lnTo>
                    <a:pt x="600964" y="1257388"/>
                  </a:lnTo>
                  <a:lnTo>
                    <a:pt x="606386" y="1254848"/>
                  </a:lnTo>
                  <a:lnTo>
                    <a:pt x="616089" y="1253578"/>
                  </a:lnTo>
                  <a:lnTo>
                    <a:pt x="621639" y="1249768"/>
                  </a:lnTo>
                  <a:lnTo>
                    <a:pt x="631253" y="1244688"/>
                  </a:lnTo>
                  <a:lnTo>
                    <a:pt x="634403" y="1242148"/>
                  </a:lnTo>
                  <a:lnTo>
                    <a:pt x="635406" y="1239608"/>
                  </a:lnTo>
                  <a:lnTo>
                    <a:pt x="636358" y="1235798"/>
                  </a:lnTo>
                  <a:lnTo>
                    <a:pt x="639597" y="1233258"/>
                  </a:lnTo>
                  <a:lnTo>
                    <a:pt x="645807" y="1229448"/>
                  </a:lnTo>
                  <a:lnTo>
                    <a:pt x="648322" y="1228178"/>
                  </a:lnTo>
                  <a:lnTo>
                    <a:pt x="651446" y="1225638"/>
                  </a:lnTo>
                  <a:lnTo>
                    <a:pt x="651929" y="1223098"/>
                  </a:lnTo>
                  <a:lnTo>
                    <a:pt x="652462" y="1221828"/>
                  </a:lnTo>
                  <a:close/>
                </a:path>
                <a:path extrusionOk="0" h="2754629" w="4491990">
                  <a:moveTo>
                    <a:pt x="1449920" y="482600"/>
                  </a:moveTo>
                  <a:lnTo>
                    <a:pt x="1413306" y="482600"/>
                  </a:lnTo>
                  <a:lnTo>
                    <a:pt x="1406702" y="495300"/>
                  </a:lnTo>
                  <a:lnTo>
                    <a:pt x="1400048" y="495300"/>
                  </a:lnTo>
                  <a:lnTo>
                    <a:pt x="1393266" y="482600"/>
                  </a:lnTo>
                  <a:lnTo>
                    <a:pt x="1388643" y="482600"/>
                  </a:lnTo>
                  <a:lnTo>
                    <a:pt x="1383703" y="495300"/>
                  </a:lnTo>
                  <a:lnTo>
                    <a:pt x="1392516" y="495300"/>
                  </a:lnTo>
                  <a:lnTo>
                    <a:pt x="1390484" y="508000"/>
                  </a:lnTo>
                  <a:lnTo>
                    <a:pt x="1405369" y="508000"/>
                  </a:lnTo>
                  <a:lnTo>
                    <a:pt x="1410119" y="495300"/>
                  </a:lnTo>
                  <a:lnTo>
                    <a:pt x="1445399" y="495300"/>
                  </a:lnTo>
                  <a:lnTo>
                    <a:pt x="1449920" y="482600"/>
                  </a:lnTo>
                  <a:close/>
                </a:path>
                <a:path extrusionOk="0" h="2754629" w="4491990">
                  <a:moveTo>
                    <a:pt x="2383028" y="342900"/>
                  </a:moveTo>
                  <a:lnTo>
                    <a:pt x="2382189" y="330200"/>
                  </a:lnTo>
                  <a:lnTo>
                    <a:pt x="2378913" y="330200"/>
                  </a:lnTo>
                  <a:lnTo>
                    <a:pt x="2383028" y="342900"/>
                  </a:lnTo>
                  <a:close/>
                </a:path>
                <a:path extrusionOk="0" h="2754629" w="4491990">
                  <a:moveTo>
                    <a:pt x="2934106" y="1333500"/>
                  </a:moveTo>
                  <a:lnTo>
                    <a:pt x="2933750" y="1332992"/>
                  </a:lnTo>
                  <a:lnTo>
                    <a:pt x="2933141" y="1333500"/>
                  </a:lnTo>
                  <a:lnTo>
                    <a:pt x="2934106" y="1333500"/>
                  </a:lnTo>
                  <a:close/>
                </a:path>
                <a:path extrusionOk="0" h="2754629" w="4491990">
                  <a:moveTo>
                    <a:pt x="3215563" y="1181100"/>
                  </a:moveTo>
                  <a:lnTo>
                    <a:pt x="3214090" y="1168400"/>
                  </a:lnTo>
                  <a:lnTo>
                    <a:pt x="3201632" y="1168400"/>
                  </a:lnTo>
                  <a:lnTo>
                    <a:pt x="3200184" y="1155700"/>
                  </a:lnTo>
                  <a:lnTo>
                    <a:pt x="3201301" y="1155700"/>
                  </a:lnTo>
                  <a:lnTo>
                    <a:pt x="3202673" y="1143000"/>
                  </a:lnTo>
                  <a:lnTo>
                    <a:pt x="3201822" y="1130300"/>
                  </a:lnTo>
                  <a:lnTo>
                    <a:pt x="3198228" y="1130300"/>
                  </a:lnTo>
                  <a:lnTo>
                    <a:pt x="3192792" y="1117600"/>
                  </a:lnTo>
                  <a:lnTo>
                    <a:pt x="3185896" y="1104900"/>
                  </a:lnTo>
                  <a:lnTo>
                    <a:pt x="3177692" y="1104900"/>
                  </a:lnTo>
                  <a:lnTo>
                    <a:pt x="3168294" y="1092200"/>
                  </a:lnTo>
                  <a:lnTo>
                    <a:pt x="3164802" y="1092200"/>
                  </a:lnTo>
                  <a:lnTo>
                    <a:pt x="3166389" y="1079500"/>
                  </a:lnTo>
                  <a:lnTo>
                    <a:pt x="3146285" y="1079500"/>
                  </a:lnTo>
                  <a:lnTo>
                    <a:pt x="3145967" y="1066800"/>
                  </a:lnTo>
                  <a:lnTo>
                    <a:pt x="3131362" y="1066800"/>
                  </a:lnTo>
                  <a:lnTo>
                    <a:pt x="3130118" y="1079500"/>
                  </a:lnTo>
                  <a:lnTo>
                    <a:pt x="3125546" y="1079500"/>
                  </a:lnTo>
                  <a:lnTo>
                    <a:pt x="3125584" y="1066800"/>
                  </a:lnTo>
                  <a:lnTo>
                    <a:pt x="3103067" y="1066800"/>
                  </a:lnTo>
                  <a:lnTo>
                    <a:pt x="3095637" y="1054100"/>
                  </a:lnTo>
                  <a:lnTo>
                    <a:pt x="3093008" y="1054100"/>
                  </a:lnTo>
                  <a:lnTo>
                    <a:pt x="3092132" y="1066800"/>
                  </a:lnTo>
                  <a:lnTo>
                    <a:pt x="3079686" y="1054100"/>
                  </a:lnTo>
                  <a:lnTo>
                    <a:pt x="3056763" y="1054100"/>
                  </a:lnTo>
                  <a:lnTo>
                    <a:pt x="3056763" y="1168400"/>
                  </a:lnTo>
                  <a:lnTo>
                    <a:pt x="3056051" y="1168400"/>
                  </a:lnTo>
                  <a:lnTo>
                    <a:pt x="3051949" y="1181100"/>
                  </a:lnTo>
                  <a:lnTo>
                    <a:pt x="3034360" y="1181100"/>
                  </a:lnTo>
                  <a:lnTo>
                    <a:pt x="3028594" y="1193800"/>
                  </a:lnTo>
                  <a:lnTo>
                    <a:pt x="3028327" y="1193800"/>
                  </a:lnTo>
                  <a:lnTo>
                    <a:pt x="3028594" y="1206500"/>
                  </a:lnTo>
                  <a:lnTo>
                    <a:pt x="3031858" y="1219200"/>
                  </a:lnTo>
                  <a:lnTo>
                    <a:pt x="3030207" y="1219200"/>
                  </a:lnTo>
                  <a:lnTo>
                    <a:pt x="3027095" y="1231900"/>
                  </a:lnTo>
                  <a:lnTo>
                    <a:pt x="3019412" y="1231900"/>
                  </a:lnTo>
                  <a:lnTo>
                    <a:pt x="3013710" y="1244600"/>
                  </a:lnTo>
                  <a:lnTo>
                    <a:pt x="2993948" y="1244600"/>
                  </a:lnTo>
                  <a:lnTo>
                    <a:pt x="2993948" y="1320800"/>
                  </a:lnTo>
                  <a:lnTo>
                    <a:pt x="2992564" y="1333500"/>
                  </a:lnTo>
                  <a:lnTo>
                    <a:pt x="2974365" y="1333500"/>
                  </a:lnTo>
                  <a:lnTo>
                    <a:pt x="2970504" y="1346200"/>
                  </a:lnTo>
                  <a:lnTo>
                    <a:pt x="2962402" y="1346200"/>
                  </a:lnTo>
                  <a:lnTo>
                    <a:pt x="2961843" y="1358900"/>
                  </a:lnTo>
                  <a:lnTo>
                    <a:pt x="2945180" y="1358900"/>
                  </a:lnTo>
                  <a:lnTo>
                    <a:pt x="2939097" y="1346200"/>
                  </a:lnTo>
                  <a:lnTo>
                    <a:pt x="2949740" y="1346200"/>
                  </a:lnTo>
                  <a:lnTo>
                    <a:pt x="2952585" y="1333500"/>
                  </a:lnTo>
                  <a:lnTo>
                    <a:pt x="2958528" y="1333500"/>
                  </a:lnTo>
                  <a:lnTo>
                    <a:pt x="2953016" y="1320800"/>
                  </a:lnTo>
                  <a:lnTo>
                    <a:pt x="2993948" y="1320800"/>
                  </a:lnTo>
                  <a:lnTo>
                    <a:pt x="2993948" y="1244600"/>
                  </a:lnTo>
                  <a:lnTo>
                    <a:pt x="2971355" y="1244600"/>
                  </a:lnTo>
                  <a:lnTo>
                    <a:pt x="2971355" y="1257300"/>
                  </a:lnTo>
                  <a:lnTo>
                    <a:pt x="2970161" y="1270000"/>
                  </a:lnTo>
                  <a:lnTo>
                    <a:pt x="2968637" y="1257300"/>
                  </a:lnTo>
                  <a:lnTo>
                    <a:pt x="2971355" y="1257300"/>
                  </a:lnTo>
                  <a:lnTo>
                    <a:pt x="2971355" y="1244600"/>
                  </a:lnTo>
                  <a:lnTo>
                    <a:pt x="2959087" y="1244600"/>
                  </a:lnTo>
                  <a:lnTo>
                    <a:pt x="2957855" y="1257300"/>
                  </a:lnTo>
                  <a:lnTo>
                    <a:pt x="2951086" y="1257300"/>
                  </a:lnTo>
                  <a:lnTo>
                    <a:pt x="2952597" y="1270000"/>
                  </a:lnTo>
                  <a:lnTo>
                    <a:pt x="2954096" y="1270000"/>
                  </a:lnTo>
                  <a:lnTo>
                    <a:pt x="2947022" y="1282700"/>
                  </a:lnTo>
                  <a:lnTo>
                    <a:pt x="2934792" y="1282700"/>
                  </a:lnTo>
                  <a:lnTo>
                    <a:pt x="2929559" y="1295400"/>
                  </a:lnTo>
                  <a:lnTo>
                    <a:pt x="2927070" y="1295400"/>
                  </a:lnTo>
                  <a:lnTo>
                    <a:pt x="2925407" y="1282700"/>
                  </a:lnTo>
                  <a:lnTo>
                    <a:pt x="2923692" y="1282700"/>
                  </a:lnTo>
                  <a:lnTo>
                    <a:pt x="2920733" y="1295400"/>
                  </a:lnTo>
                  <a:lnTo>
                    <a:pt x="2918231" y="1295400"/>
                  </a:lnTo>
                  <a:lnTo>
                    <a:pt x="2915831" y="1308100"/>
                  </a:lnTo>
                  <a:lnTo>
                    <a:pt x="2929458" y="1308100"/>
                  </a:lnTo>
                  <a:lnTo>
                    <a:pt x="2930080" y="1320800"/>
                  </a:lnTo>
                  <a:lnTo>
                    <a:pt x="2925089" y="1320800"/>
                  </a:lnTo>
                  <a:lnTo>
                    <a:pt x="2933750" y="1332992"/>
                  </a:lnTo>
                  <a:lnTo>
                    <a:pt x="2948152" y="1320800"/>
                  </a:lnTo>
                  <a:lnTo>
                    <a:pt x="2951797" y="1320800"/>
                  </a:lnTo>
                  <a:lnTo>
                    <a:pt x="2944228" y="1333500"/>
                  </a:lnTo>
                  <a:lnTo>
                    <a:pt x="2939681" y="1333500"/>
                  </a:lnTo>
                  <a:lnTo>
                    <a:pt x="2934512" y="1346200"/>
                  </a:lnTo>
                  <a:lnTo>
                    <a:pt x="2927070" y="1346200"/>
                  </a:lnTo>
                  <a:lnTo>
                    <a:pt x="2919907" y="1333500"/>
                  </a:lnTo>
                  <a:lnTo>
                    <a:pt x="2892412" y="1333500"/>
                  </a:lnTo>
                  <a:lnTo>
                    <a:pt x="2887764" y="1320800"/>
                  </a:lnTo>
                  <a:lnTo>
                    <a:pt x="2885656" y="1320800"/>
                  </a:lnTo>
                  <a:lnTo>
                    <a:pt x="2883370" y="1308100"/>
                  </a:lnTo>
                  <a:lnTo>
                    <a:pt x="2878315" y="1308100"/>
                  </a:lnTo>
                  <a:lnTo>
                    <a:pt x="2871571" y="1295400"/>
                  </a:lnTo>
                  <a:lnTo>
                    <a:pt x="2852902" y="1295400"/>
                  </a:lnTo>
                  <a:lnTo>
                    <a:pt x="2853245" y="1282700"/>
                  </a:lnTo>
                  <a:lnTo>
                    <a:pt x="2847759" y="1282700"/>
                  </a:lnTo>
                  <a:lnTo>
                    <a:pt x="2859646" y="1270000"/>
                  </a:lnTo>
                  <a:lnTo>
                    <a:pt x="2876258" y="1270000"/>
                  </a:lnTo>
                  <a:lnTo>
                    <a:pt x="2878124" y="1257300"/>
                  </a:lnTo>
                  <a:lnTo>
                    <a:pt x="2890240" y="1257300"/>
                  </a:lnTo>
                  <a:lnTo>
                    <a:pt x="2896095" y="1244600"/>
                  </a:lnTo>
                  <a:lnTo>
                    <a:pt x="2897428" y="1244600"/>
                  </a:lnTo>
                  <a:lnTo>
                    <a:pt x="2895739" y="1231900"/>
                  </a:lnTo>
                  <a:lnTo>
                    <a:pt x="2900362" y="1231900"/>
                  </a:lnTo>
                  <a:lnTo>
                    <a:pt x="2900146" y="1219200"/>
                  </a:lnTo>
                  <a:lnTo>
                    <a:pt x="2894419" y="1219200"/>
                  </a:lnTo>
                  <a:lnTo>
                    <a:pt x="2891244" y="1206500"/>
                  </a:lnTo>
                  <a:lnTo>
                    <a:pt x="2875750" y="1206500"/>
                  </a:lnTo>
                  <a:lnTo>
                    <a:pt x="2864383" y="1193800"/>
                  </a:lnTo>
                  <a:lnTo>
                    <a:pt x="2861030" y="1193800"/>
                  </a:lnTo>
                  <a:lnTo>
                    <a:pt x="2858668" y="1181100"/>
                  </a:lnTo>
                  <a:lnTo>
                    <a:pt x="2882684" y="1181100"/>
                  </a:lnTo>
                  <a:lnTo>
                    <a:pt x="2885414" y="1193800"/>
                  </a:lnTo>
                  <a:lnTo>
                    <a:pt x="2901226" y="1193800"/>
                  </a:lnTo>
                  <a:lnTo>
                    <a:pt x="2905874" y="1206500"/>
                  </a:lnTo>
                  <a:lnTo>
                    <a:pt x="2909633" y="1206500"/>
                  </a:lnTo>
                  <a:lnTo>
                    <a:pt x="2910979" y="1219200"/>
                  </a:lnTo>
                  <a:lnTo>
                    <a:pt x="2945815" y="1219200"/>
                  </a:lnTo>
                  <a:lnTo>
                    <a:pt x="2951975" y="1231900"/>
                  </a:lnTo>
                  <a:lnTo>
                    <a:pt x="2955112" y="1219200"/>
                  </a:lnTo>
                  <a:lnTo>
                    <a:pt x="2974733" y="1219200"/>
                  </a:lnTo>
                  <a:lnTo>
                    <a:pt x="2981655" y="1206500"/>
                  </a:lnTo>
                  <a:lnTo>
                    <a:pt x="3005417" y="1206500"/>
                  </a:lnTo>
                  <a:lnTo>
                    <a:pt x="3008312" y="1193800"/>
                  </a:lnTo>
                  <a:lnTo>
                    <a:pt x="3007118" y="1193800"/>
                  </a:lnTo>
                  <a:lnTo>
                    <a:pt x="3007258" y="1181100"/>
                  </a:lnTo>
                  <a:lnTo>
                    <a:pt x="3008147" y="1181100"/>
                  </a:lnTo>
                  <a:lnTo>
                    <a:pt x="3011474" y="1168400"/>
                  </a:lnTo>
                  <a:lnTo>
                    <a:pt x="3014180" y="1168400"/>
                  </a:lnTo>
                  <a:lnTo>
                    <a:pt x="3015208" y="1155700"/>
                  </a:lnTo>
                  <a:lnTo>
                    <a:pt x="3049409" y="1155700"/>
                  </a:lnTo>
                  <a:lnTo>
                    <a:pt x="3056763" y="1168400"/>
                  </a:lnTo>
                  <a:lnTo>
                    <a:pt x="3056763" y="1054100"/>
                  </a:lnTo>
                  <a:lnTo>
                    <a:pt x="3029762" y="1054100"/>
                  </a:lnTo>
                  <a:lnTo>
                    <a:pt x="3022104" y="1041400"/>
                  </a:lnTo>
                  <a:lnTo>
                    <a:pt x="2967202" y="1041400"/>
                  </a:lnTo>
                  <a:lnTo>
                    <a:pt x="2957944" y="1028700"/>
                  </a:lnTo>
                  <a:lnTo>
                    <a:pt x="2902191" y="1028700"/>
                  </a:lnTo>
                  <a:lnTo>
                    <a:pt x="2891269" y="1016000"/>
                  </a:lnTo>
                  <a:lnTo>
                    <a:pt x="2908541" y="1016000"/>
                  </a:lnTo>
                  <a:lnTo>
                    <a:pt x="2915183" y="1003300"/>
                  </a:lnTo>
                  <a:lnTo>
                    <a:pt x="2925076" y="1003300"/>
                  </a:lnTo>
                  <a:lnTo>
                    <a:pt x="2917774" y="990600"/>
                  </a:lnTo>
                  <a:lnTo>
                    <a:pt x="2886278" y="990600"/>
                  </a:lnTo>
                  <a:lnTo>
                    <a:pt x="2887535" y="1003300"/>
                  </a:lnTo>
                  <a:lnTo>
                    <a:pt x="2856827" y="1003300"/>
                  </a:lnTo>
                  <a:lnTo>
                    <a:pt x="2859316" y="990600"/>
                  </a:lnTo>
                  <a:lnTo>
                    <a:pt x="2866059" y="990600"/>
                  </a:lnTo>
                  <a:lnTo>
                    <a:pt x="2862732" y="977900"/>
                  </a:lnTo>
                  <a:lnTo>
                    <a:pt x="2863608" y="977900"/>
                  </a:lnTo>
                  <a:lnTo>
                    <a:pt x="2864955" y="965200"/>
                  </a:lnTo>
                  <a:lnTo>
                    <a:pt x="2864472" y="965200"/>
                  </a:lnTo>
                  <a:lnTo>
                    <a:pt x="2860090" y="952500"/>
                  </a:lnTo>
                  <a:lnTo>
                    <a:pt x="2854248" y="952500"/>
                  </a:lnTo>
                  <a:lnTo>
                    <a:pt x="2857220" y="939800"/>
                  </a:lnTo>
                  <a:lnTo>
                    <a:pt x="2842425" y="939800"/>
                  </a:lnTo>
                  <a:lnTo>
                    <a:pt x="2842425" y="1498600"/>
                  </a:lnTo>
                  <a:lnTo>
                    <a:pt x="2834017" y="1498600"/>
                  </a:lnTo>
                  <a:lnTo>
                    <a:pt x="2831566" y="1511300"/>
                  </a:lnTo>
                  <a:lnTo>
                    <a:pt x="2821698" y="1511300"/>
                  </a:lnTo>
                  <a:lnTo>
                    <a:pt x="2825242" y="1524000"/>
                  </a:lnTo>
                  <a:lnTo>
                    <a:pt x="2831452" y="1524000"/>
                  </a:lnTo>
                  <a:lnTo>
                    <a:pt x="2829877" y="1536700"/>
                  </a:lnTo>
                  <a:lnTo>
                    <a:pt x="2828772" y="1536700"/>
                  </a:lnTo>
                  <a:lnTo>
                    <a:pt x="2828366" y="1549400"/>
                  </a:lnTo>
                  <a:lnTo>
                    <a:pt x="2808643" y="1549400"/>
                  </a:lnTo>
                  <a:lnTo>
                    <a:pt x="2808821" y="1562100"/>
                  </a:lnTo>
                  <a:lnTo>
                    <a:pt x="2807258" y="1562100"/>
                  </a:lnTo>
                  <a:lnTo>
                    <a:pt x="2802217" y="1574800"/>
                  </a:lnTo>
                  <a:lnTo>
                    <a:pt x="2806865" y="1574800"/>
                  </a:lnTo>
                  <a:lnTo>
                    <a:pt x="2805265" y="1587500"/>
                  </a:lnTo>
                  <a:lnTo>
                    <a:pt x="2816707" y="1587500"/>
                  </a:lnTo>
                  <a:lnTo>
                    <a:pt x="2828048" y="1600200"/>
                  </a:lnTo>
                  <a:lnTo>
                    <a:pt x="2832112" y="1600200"/>
                  </a:lnTo>
                  <a:lnTo>
                    <a:pt x="2834119" y="1612900"/>
                  </a:lnTo>
                  <a:lnTo>
                    <a:pt x="2806687" y="1612900"/>
                  </a:lnTo>
                  <a:lnTo>
                    <a:pt x="2799905" y="1600200"/>
                  </a:lnTo>
                  <a:lnTo>
                    <a:pt x="2779166" y="1600200"/>
                  </a:lnTo>
                  <a:lnTo>
                    <a:pt x="2778899" y="1587500"/>
                  </a:lnTo>
                  <a:lnTo>
                    <a:pt x="2776537" y="1587500"/>
                  </a:lnTo>
                  <a:lnTo>
                    <a:pt x="2771178" y="1574800"/>
                  </a:lnTo>
                  <a:lnTo>
                    <a:pt x="2768650" y="1574800"/>
                  </a:lnTo>
                  <a:lnTo>
                    <a:pt x="2764866" y="1562100"/>
                  </a:lnTo>
                  <a:lnTo>
                    <a:pt x="2751251" y="1562100"/>
                  </a:lnTo>
                  <a:lnTo>
                    <a:pt x="2743936" y="1549400"/>
                  </a:lnTo>
                  <a:lnTo>
                    <a:pt x="2736850" y="1549400"/>
                  </a:lnTo>
                  <a:lnTo>
                    <a:pt x="2725178" y="1536700"/>
                  </a:lnTo>
                  <a:lnTo>
                    <a:pt x="2716606" y="1536700"/>
                  </a:lnTo>
                  <a:lnTo>
                    <a:pt x="2716606" y="1524000"/>
                  </a:lnTo>
                  <a:lnTo>
                    <a:pt x="2693352" y="1524000"/>
                  </a:lnTo>
                  <a:lnTo>
                    <a:pt x="2688831" y="1511300"/>
                  </a:lnTo>
                  <a:lnTo>
                    <a:pt x="2684081" y="1511300"/>
                  </a:lnTo>
                  <a:lnTo>
                    <a:pt x="2681224" y="1498600"/>
                  </a:lnTo>
                  <a:lnTo>
                    <a:pt x="2654782" y="1498600"/>
                  </a:lnTo>
                  <a:lnTo>
                    <a:pt x="2652534" y="1511300"/>
                  </a:lnTo>
                  <a:lnTo>
                    <a:pt x="2630640" y="1511300"/>
                  </a:lnTo>
                  <a:lnTo>
                    <a:pt x="2629992" y="1524000"/>
                  </a:lnTo>
                  <a:lnTo>
                    <a:pt x="2587675" y="1524000"/>
                  </a:lnTo>
                  <a:lnTo>
                    <a:pt x="2583091" y="1511300"/>
                  </a:lnTo>
                  <a:lnTo>
                    <a:pt x="2561132" y="1511300"/>
                  </a:lnTo>
                  <a:lnTo>
                    <a:pt x="2552700" y="1498600"/>
                  </a:lnTo>
                  <a:lnTo>
                    <a:pt x="2544673" y="1498600"/>
                  </a:lnTo>
                  <a:lnTo>
                    <a:pt x="2538145" y="1511300"/>
                  </a:lnTo>
                  <a:lnTo>
                    <a:pt x="2521458" y="1511300"/>
                  </a:lnTo>
                  <a:lnTo>
                    <a:pt x="2515870" y="1498600"/>
                  </a:lnTo>
                  <a:lnTo>
                    <a:pt x="2471369" y="1498600"/>
                  </a:lnTo>
                  <a:lnTo>
                    <a:pt x="2467902" y="1485900"/>
                  </a:lnTo>
                  <a:lnTo>
                    <a:pt x="2477008" y="1485900"/>
                  </a:lnTo>
                  <a:lnTo>
                    <a:pt x="2487536" y="1473200"/>
                  </a:lnTo>
                  <a:lnTo>
                    <a:pt x="2490559" y="1473200"/>
                  </a:lnTo>
                  <a:lnTo>
                    <a:pt x="2487879" y="1460500"/>
                  </a:lnTo>
                  <a:lnTo>
                    <a:pt x="2478963" y="1460500"/>
                  </a:lnTo>
                  <a:lnTo>
                    <a:pt x="2472740" y="1447800"/>
                  </a:lnTo>
                  <a:lnTo>
                    <a:pt x="2434132" y="1447800"/>
                  </a:lnTo>
                  <a:lnTo>
                    <a:pt x="2428202" y="1435100"/>
                  </a:lnTo>
                  <a:lnTo>
                    <a:pt x="2396921" y="1435100"/>
                  </a:lnTo>
                  <a:lnTo>
                    <a:pt x="2387384" y="1422400"/>
                  </a:lnTo>
                  <a:lnTo>
                    <a:pt x="2361768" y="1422400"/>
                  </a:lnTo>
                  <a:lnTo>
                    <a:pt x="2358491" y="1409700"/>
                  </a:lnTo>
                  <a:lnTo>
                    <a:pt x="2354313" y="1409700"/>
                  </a:lnTo>
                  <a:lnTo>
                    <a:pt x="2344077" y="1397000"/>
                  </a:lnTo>
                  <a:lnTo>
                    <a:pt x="2324354" y="1397000"/>
                  </a:lnTo>
                  <a:lnTo>
                    <a:pt x="2318982" y="1384300"/>
                  </a:lnTo>
                  <a:lnTo>
                    <a:pt x="2311806" y="1384300"/>
                  </a:lnTo>
                  <a:lnTo>
                    <a:pt x="2312517" y="1371600"/>
                  </a:lnTo>
                  <a:lnTo>
                    <a:pt x="2322639" y="1371600"/>
                  </a:lnTo>
                  <a:lnTo>
                    <a:pt x="2324862" y="1358900"/>
                  </a:lnTo>
                  <a:lnTo>
                    <a:pt x="2331961" y="1358900"/>
                  </a:lnTo>
                  <a:lnTo>
                    <a:pt x="2334056" y="1346200"/>
                  </a:lnTo>
                  <a:lnTo>
                    <a:pt x="2341892" y="1358900"/>
                  </a:lnTo>
                  <a:lnTo>
                    <a:pt x="2365959" y="1358900"/>
                  </a:lnTo>
                  <a:lnTo>
                    <a:pt x="2370112" y="1371600"/>
                  </a:lnTo>
                  <a:lnTo>
                    <a:pt x="2398598" y="1371600"/>
                  </a:lnTo>
                  <a:lnTo>
                    <a:pt x="2404656" y="1384300"/>
                  </a:lnTo>
                  <a:lnTo>
                    <a:pt x="2423845" y="1384300"/>
                  </a:lnTo>
                  <a:lnTo>
                    <a:pt x="2443988" y="1397000"/>
                  </a:lnTo>
                  <a:lnTo>
                    <a:pt x="2464841" y="1397000"/>
                  </a:lnTo>
                  <a:lnTo>
                    <a:pt x="2486164" y="1409700"/>
                  </a:lnTo>
                  <a:lnTo>
                    <a:pt x="2522791" y="1409700"/>
                  </a:lnTo>
                  <a:lnTo>
                    <a:pt x="2521597" y="1422400"/>
                  </a:lnTo>
                  <a:lnTo>
                    <a:pt x="2557742" y="1422400"/>
                  </a:lnTo>
                  <a:lnTo>
                    <a:pt x="2564015" y="1435100"/>
                  </a:lnTo>
                  <a:lnTo>
                    <a:pt x="2620810" y="1435100"/>
                  </a:lnTo>
                  <a:lnTo>
                    <a:pt x="2620137" y="1447800"/>
                  </a:lnTo>
                  <a:lnTo>
                    <a:pt x="2800896" y="1447800"/>
                  </a:lnTo>
                  <a:lnTo>
                    <a:pt x="2800210" y="1460500"/>
                  </a:lnTo>
                  <a:lnTo>
                    <a:pt x="2805303" y="1460500"/>
                  </a:lnTo>
                  <a:lnTo>
                    <a:pt x="2806344" y="1473200"/>
                  </a:lnTo>
                  <a:lnTo>
                    <a:pt x="2804871" y="1473200"/>
                  </a:lnTo>
                  <a:lnTo>
                    <a:pt x="2807614" y="1485900"/>
                  </a:lnTo>
                  <a:lnTo>
                    <a:pt x="2841129" y="1485900"/>
                  </a:lnTo>
                  <a:lnTo>
                    <a:pt x="2842425" y="1498600"/>
                  </a:lnTo>
                  <a:lnTo>
                    <a:pt x="2842425" y="939800"/>
                  </a:lnTo>
                  <a:lnTo>
                    <a:pt x="2836430" y="939800"/>
                  </a:lnTo>
                  <a:lnTo>
                    <a:pt x="2835503" y="952500"/>
                  </a:lnTo>
                  <a:lnTo>
                    <a:pt x="2834157" y="939800"/>
                  </a:lnTo>
                  <a:lnTo>
                    <a:pt x="2827413" y="939800"/>
                  </a:lnTo>
                  <a:lnTo>
                    <a:pt x="2828556" y="927100"/>
                  </a:lnTo>
                  <a:lnTo>
                    <a:pt x="2816098" y="927100"/>
                  </a:lnTo>
                  <a:lnTo>
                    <a:pt x="2818625" y="914400"/>
                  </a:lnTo>
                  <a:lnTo>
                    <a:pt x="2809887" y="914400"/>
                  </a:lnTo>
                  <a:lnTo>
                    <a:pt x="2805430" y="901700"/>
                  </a:lnTo>
                  <a:lnTo>
                    <a:pt x="2799575" y="914400"/>
                  </a:lnTo>
                  <a:lnTo>
                    <a:pt x="2790507" y="914400"/>
                  </a:lnTo>
                  <a:lnTo>
                    <a:pt x="2793860" y="901700"/>
                  </a:lnTo>
                  <a:lnTo>
                    <a:pt x="2805430" y="901700"/>
                  </a:lnTo>
                  <a:lnTo>
                    <a:pt x="2855988" y="901700"/>
                  </a:lnTo>
                  <a:lnTo>
                    <a:pt x="2855722" y="889000"/>
                  </a:lnTo>
                  <a:lnTo>
                    <a:pt x="2816390" y="889000"/>
                  </a:lnTo>
                  <a:lnTo>
                    <a:pt x="2809887" y="876300"/>
                  </a:lnTo>
                  <a:lnTo>
                    <a:pt x="2789605" y="876300"/>
                  </a:lnTo>
                  <a:lnTo>
                    <a:pt x="2782354" y="863600"/>
                  </a:lnTo>
                  <a:lnTo>
                    <a:pt x="2759811" y="863600"/>
                  </a:lnTo>
                  <a:lnTo>
                    <a:pt x="2762618" y="850900"/>
                  </a:lnTo>
                  <a:lnTo>
                    <a:pt x="2787142" y="850900"/>
                  </a:lnTo>
                  <a:lnTo>
                    <a:pt x="2795397" y="838200"/>
                  </a:lnTo>
                  <a:lnTo>
                    <a:pt x="2823299" y="838200"/>
                  </a:lnTo>
                  <a:lnTo>
                    <a:pt x="2824073" y="825500"/>
                  </a:lnTo>
                  <a:lnTo>
                    <a:pt x="2827159" y="825500"/>
                  </a:lnTo>
                  <a:lnTo>
                    <a:pt x="2849880" y="812800"/>
                  </a:lnTo>
                  <a:lnTo>
                    <a:pt x="2861068" y="812800"/>
                  </a:lnTo>
                  <a:lnTo>
                    <a:pt x="2863862" y="800100"/>
                  </a:lnTo>
                  <a:lnTo>
                    <a:pt x="2851137" y="800100"/>
                  </a:lnTo>
                  <a:lnTo>
                    <a:pt x="2844749" y="787400"/>
                  </a:lnTo>
                  <a:lnTo>
                    <a:pt x="2815259" y="787400"/>
                  </a:lnTo>
                  <a:lnTo>
                    <a:pt x="2811970" y="774700"/>
                  </a:lnTo>
                  <a:lnTo>
                    <a:pt x="2799092" y="774700"/>
                  </a:lnTo>
                  <a:lnTo>
                    <a:pt x="2794127" y="762000"/>
                  </a:lnTo>
                  <a:lnTo>
                    <a:pt x="2790444" y="762000"/>
                  </a:lnTo>
                  <a:lnTo>
                    <a:pt x="2789237" y="749300"/>
                  </a:lnTo>
                  <a:lnTo>
                    <a:pt x="2768358" y="749300"/>
                  </a:lnTo>
                  <a:lnTo>
                    <a:pt x="2769070" y="736600"/>
                  </a:lnTo>
                  <a:lnTo>
                    <a:pt x="2806611" y="736600"/>
                  </a:lnTo>
                  <a:lnTo>
                    <a:pt x="2809367" y="723900"/>
                  </a:lnTo>
                  <a:lnTo>
                    <a:pt x="2803601" y="723900"/>
                  </a:lnTo>
                  <a:lnTo>
                    <a:pt x="2798343" y="711200"/>
                  </a:lnTo>
                  <a:lnTo>
                    <a:pt x="2794812" y="711200"/>
                  </a:lnTo>
                  <a:lnTo>
                    <a:pt x="2788907" y="698500"/>
                  </a:lnTo>
                  <a:lnTo>
                    <a:pt x="2783560" y="698500"/>
                  </a:lnTo>
                  <a:lnTo>
                    <a:pt x="2784284" y="685800"/>
                  </a:lnTo>
                  <a:lnTo>
                    <a:pt x="2831388" y="685800"/>
                  </a:lnTo>
                  <a:lnTo>
                    <a:pt x="2829674" y="673100"/>
                  </a:lnTo>
                  <a:lnTo>
                    <a:pt x="2831173" y="673100"/>
                  </a:lnTo>
                  <a:lnTo>
                    <a:pt x="2836011" y="660400"/>
                  </a:lnTo>
                  <a:lnTo>
                    <a:pt x="2834309" y="660400"/>
                  </a:lnTo>
                  <a:lnTo>
                    <a:pt x="2836202" y="647700"/>
                  </a:lnTo>
                  <a:lnTo>
                    <a:pt x="2830322" y="647700"/>
                  </a:lnTo>
                  <a:lnTo>
                    <a:pt x="2829255" y="635000"/>
                  </a:lnTo>
                  <a:lnTo>
                    <a:pt x="2839174" y="635000"/>
                  </a:lnTo>
                  <a:lnTo>
                    <a:pt x="2839275" y="622300"/>
                  </a:lnTo>
                  <a:lnTo>
                    <a:pt x="2829941" y="622300"/>
                  </a:lnTo>
                  <a:lnTo>
                    <a:pt x="2834259" y="609600"/>
                  </a:lnTo>
                  <a:lnTo>
                    <a:pt x="2829699" y="609600"/>
                  </a:lnTo>
                  <a:lnTo>
                    <a:pt x="2831617" y="596900"/>
                  </a:lnTo>
                  <a:lnTo>
                    <a:pt x="2833916" y="584200"/>
                  </a:lnTo>
                  <a:lnTo>
                    <a:pt x="2834157" y="584200"/>
                  </a:lnTo>
                  <a:lnTo>
                    <a:pt x="2833560" y="571500"/>
                  </a:lnTo>
                  <a:lnTo>
                    <a:pt x="2852775" y="571500"/>
                  </a:lnTo>
                  <a:lnTo>
                    <a:pt x="2858478" y="558800"/>
                  </a:lnTo>
                  <a:lnTo>
                    <a:pt x="2867317" y="558800"/>
                  </a:lnTo>
                  <a:lnTo>
                    <a:pt x="2867507" y="546100"/>
                  </a:lnTo>
                  <a:lnTo>
                    <a:pt x="2823375" y="546100"/>
                  </a:lnTo>
                  <a:lnTo>
                    <a:pt x="2816872" y="533400"/>
                  </a:lnTo>
                  <a:lnTo>
                    <a:pt x="2807868" y="533400"/>
                  </a:lnTo>
                  <a:lnTo>
                    <a:pt x="2796311" y="520700"/>
                  </a:lnTo>
                  <a:lnTo>
                    <a:pt x="2778556" y="520700"/>
                  </a:lnTo>
                  <a:lnTo>
                    <a:pt x="2776448" y="508000"/>
                  </a:lnTo>
                  <a:lnTo>
                    <a:pt x="2731782" y="508000"/>
                  </a:lnTo>
                  <a:lnTo>
                    <a:pt x="2730271" y="495300"/>
                  </a:lnTo>
                  <a:lnTo>
                    <a:pt x="2720594" y="495300"/>
                  </a:lnTo>
                  <a:lnTo>
                    <a:pt x="2713050" y="508000"/>
                  </a:lnTo>
                  <a:lnTo>
                    <a:pt x="2704439" y="495300"/>
                  </a:lnTo>
                  <a:lnTo>
                    <a:pt x="2702598" y="495300"/>
                  </a:lnTo>
                  <a:lnTo>
                    <a:pt x="2695727" y="508000"/>
                  </a:lnTo>
                  <a:lnTo>
                    <a:pt x="2667647" y="508000"/>
                  </a:lnTo>
                  <a:lnTo>
                    <a:pt x="2666542" y="520700"/>
                  </a:lnTo>
                  <a:lnTo>
                    <a:pt x="2644267" y="520700"/>
                  </a:lnTo>
                  <a:lnTo>
                    <a:pt x="2641676" y="508000"/>
                  </a:lnTo>
                  <a:lnTo>
                    <a:pt x="2623312" y="508000"/>
                  </a:lnTo>
                  <a:lnTo>
                    <a:pt x="2622321" y="520700"/>
                  </a:lnTo>
                  <a:lnTo>
                    <a:pt x="2618536" y="520700"/>
                  </a:lnTo>
                  <a:lnTo>
                    <a:pt x="2612682" y="508000"/>
                  </a:lnTo>
                  <a:lnTo>
                    <a:pt x="2601049" y="508000"/>
                  </a:lnTo>
                  <a:lnTo>
                    <a:pt x="2589847" y="495300"/>
                  </a:lnTo>
                  <a:lnTo>
                    <a:pt x="2578862" y="495300"/>
                  </a:lnTo>
                  <a:lnTo>
                    <a:pt x="2567863" y="482600"/>
                  </a:lnTo>
                  <a:lnTo>
                    <a:pt x="2548940" y="482600"/>
                  </a:lnTo>
                  <a:lnTo>
                    <a:pt x="2538755" y="469900"/>
                  </a:lnTo>
                  <a:lnTo>
                    <a:pt x="2506484" y="469900"/>
                  </a:lnTo>
                  <a:lnTo>
                    <a:pt x="2506484" y="1371600"/>
                  </a:lnTo>
                  <a:lnTo>
                    <a:pt x="2505837" y="1384300"/>
                  </a:lnTo>
                  <a:lnTo>
                    <a:pt x="2504935" y="1384300"/>
                  </a:lnTo>
                  <a:lnTo>
                    <a:pt x="2505392" y="1371600"/>
                  </a:lnTo>
                  <a:lnTo>
                    <a:pt x="2506484" y="1371600"/>
                  </a:lnTo>
                  <a:lnTo>
                    <a:pt x="2506484" y="469900"/>
                  </a:lnTo>
                  <a:lnTo>
                    <a:pt x="2504414" y="457200"/>
                  </a:lnTo>
                  <a:lnTo>
                    <a:pt x="2525992" y="457200"/>
                  </a:lnTo>
                  <a:lnTo>
                    <a:pt x="2527770" y="444500"/>
                  </a:lnTo>
                  <a:lnTo>
                    <a:pt x="2519819" y="444500"/>
                  </a:lnTo>
                  <a:lnTo>
                    <a:pt x="2512847" y="431800"/>
                  </a:lnTo>
                  <a:lnTo>
                    <a:pt x="2497340" y="431800"/>
                  </a:lnTo>
                  <a:lnTo>
                    <a:pt x="2492273" y="419100"/>
                  </a:lnTo>
                  <a:lnTo>
                    <a:pt x="2430488" y="419100"/>
                  </a:lnTo>
                  <a:lnTo>
                    <a:pt x="2410599" y="406400"/>
                  </a:lnTo>
                  <a:lnTo>
                    <a:pt x="2390914" y="406400"/>
                  </a:lnTo>
                  <a:lnTo>
                    <a:pt x="2372969" y="393700"/>
                  </a:lnTo>
                  <a:lnTo>
                    <a:pt x="2358212" y="381000"/>
                  </a:lnTo>
                  <a:lnTo>
                    <a:pt x="2354669" y="381000"/>
                  </a:lnTo>
                  <a:lnTo>
                    <a:pt x="2354008" y="368300"/>
                  </a:lnTo>
                  <a:lnTo>
                    <a:pt x="2342946" y="368300"/>
                  </a:lnTo>
                  <a:lnTo>
                    <a:pt x="2338451" y="355600"/>
                  </a:lnTo>
                  <a:lnTo>
                    <a:pt x="2343594" y="355600"/>
                  </a:lnTo>
                  <a:lnTo>
                    <a:pt x="2350998" y="342900"/>
                  </a:lnTo>
                  <a:lnTo>
                    <a:pt x="2358860" y="342900"/>
                  </a:lnTo>
                  <a:lnTo>
                    <a:pt x="2363609" y="355600"/>
                  </a:lnTo>
                  <a:lnTo>
                    <a:pt x="2367889" y="355600"/>
                  </a:lnTo>
                  <a:lnTo>
                    <a:pt x="2373630" y="342900"/>
                  </a:lnTo>
                  <a:lnTo>
                    <a:pt x="2370683" y="342900"/>
                  </a:lnTo>
                  <a:lnTo>
                    <a:pt x="2371433" y="330200"/>
                  </a:lnTo>
                  <a:lnTo>
                    <a:pt x="2361857" y="317500"/>
                  </a:lnTo>
                  <a:lnTo>
                    <a:pt x="2356167" y="317500"/>
                  </a:lnTo>
                  <a:lnTo>
                    <a:pt x="2344750" y="304800"/>
                  </a:lnTo>
                  <a:lnTo>
                    <a:pt x="2326386" y="304800"/>
                  </a:lnTo>
                  <a:lnTo>
                    <a:pt x="2323541" y="292100"/>
                  </a:lnTo>
                  <a:lnTo>
                    <a:pt x="2320683" y="292100"/>
                  </a:lnTo>
                  <a:lnTo>
                    <a:pt x="2318296" y="279400"/>
                  </a:lnTo>
                  <a:lnTo>
                    <a:pt x="2255685" y="279400"/>
                  </a:lnTo>
                  <a:lnTo>
                    <a:pt x="2255685" y="1409700"/>
                  </a:lnTo>
                  <a:lnTo>
                    <a:pt x="2241169" y="1409700"/>
                  </a:lnTo>
                  <a:lnTo>
                    <a:pt x="2230424" y="1422400"/>
                  </a:lnTo>
                  <a:lnTo>
                    <a:pt x="2179015" y="1422400"/>
                  </a:lnTo>
                  <a:lnTo>
                    <a:pt x="2177084" y="1435100"/>
                  </a:lnTo>
                  <a:lnTo>
                    <a:pt x="2163407" y="1435100"/>
                  </a:lnTo>
                  <a:lnTo>
                    <a:pt x="2155596" y="1422400"/>
                  </a:lnTo>
                  <a:lnTo>
                    <a:pt x="2148001" y="1422400"/>
                  </a:lnTo>
                  <a:lnTo>
                    <a:pt x="2140648" y="1435100"/>
                  </a:lnTo>
                  <a:lnTo>
                    <a:pt x="2111425" y="1435100"/>
                  </a:lnTo>
                  <a:lnTo>
                    <a:pt x="2104605" y="1447800"/>
                  </a:lnTo>
                  <a:lnTo>
                    <a:pt x="1964728" y="1447800"/>
                  </a:lnTo>
                  <a:lnTo>
                    <a:pt x="1971395" y="1435100"/>
                  </a:lnTo>
                  <a:lnTo>
                    <a:pt x="1989848" y="1435100"/>
                  </a:lnTo>
                  <a:lnTo>
                    <a:pt x="1996186" y="1422400"/>
                  </a:lnTo>
                  <a:lnTo>
                    <a:pt x="2111933" y="1422400"/>
                  </a:lnTo>
                  <a:lnTo>
                    <a:pt x="2118499" y="1409700"/>
                  </a:lnTo>
                  <a:lnTo>
                    <a:pt x="2198586" y="1409700"/>
                  </a:lnTo>
                  <a:lnTo>
                    <a:pt x="2207793" y="1397000"/>
                  </a:lnTo>
                  <a:lnTo>
                    <a:pt x="2255494" y="1397000"/>
                  </a:lnTo>
                  <a:lnTo>
                    <a:pt x="2255685" y="1409700"/>
                  </a:lnTo>
                  <a:lnTo>
                    <a:pt x="2255685" y="279400"/>
                  </a:lnTo>
                  <a:lnTo>
                    <a:pt x="2252980" y="279400"/>
                  </a:lnTo>
                  <a:lnTo>
                    <a:pt x="2252256" y="266700"/>
                  </a:lnTo>
                  <a:lnTo>
                    <a:pt x="2214905" y="266700"/>
                  </a:lnTo>
                  <a:lnTo>
                    <a:pt x="2211082" y="254000"/>
                  </a:lnTo>
                  <a:lnTo>
                    <a:pt x="2208492" y="241300"/>
                  </a:lnTo>
                  <a:lnTo>
                    <a:pt x="2204428" y="241300"/>
                  </a:lnTo>
                  <a:lnTo>
                    <a:pt x="2198611" y="228600"/>
                  </a:lnTo>
                  <a:lnTo>
                    <a:pt x="2196160" y="228600"/>
                  </a:lnTo>
                  <a:lnTo>
                    <a:pt x="2191550" y="215900"/>
                  </a:lnTo>
                  <a:lnTo>
                    <a:pt x="2120341" y="215900"/>
                  </a:lnTo>
                  <a:lnTo>
                    <a:pt x="2120341" y="1295400"/>
                  </a:lnTo>
                  <a:lnTo>
                    <a:pt x="2102802" y="1295400"/>
                  </a:lnTo>
                  <a:lnTo>
                    <a:pt x="2094814" y="1308100"/>
                  </a:lnTo>
                  <a:lnTo>
                    <a:pt x="2032368" y="1308100"/>
                  </a:lnTo>
                  <a:lnTo>
                    <a:pt x="2032901" y="1295400"/>
                  </a:lnTo>
                  <a:lnTo>
                    <a:pt x="2024875" y="1295400"/>
                  </a:lnTo>
                  <a:lnTo>
                    <a:pt x="2018461" y="1308100"/>
                  </a:lnTo>
                  <a:lnTo>
                    <a:pt x="1988400" y="1308100"/>
                  </a:lnTo>
                  <a:lnTo>
                    <a:pt x="1983778" y="1295400"/>
                  </a:lnTo>
                  <a:lnTo>
                    <a:pt x="1969630" y="1295400"/>
                  </a:lnTo>
                  <a:lnTo>
                    <a:pt x="1974189" y="1282700"/>
                  </a:lnTo>
                  <a:lnTo>
                    <a:pt x="1973580" y="1270000"/>
                  </a:lnTo>
                  <a:lnTo>
                    <a:pt x="1974202" y="1270000"/>
                  </a:lnTo>
                  <a:lnTo>
                    <a:pt x="1972894" y="1257300"/>
                  </a:lnTo>
                  <a:lnTo>
                    <a:pt x="1988832" y="1257300"/>
                  </a:lnTo>
                  <a:lnTo>
                    <a:pt x="1990432" y="1270000"/>
                  </a:lnTo>
                  <a:lnTo>
                    <a:pt x="2005888" y="1270000"/>
                  </a:lnTo>
                  <a:lnTo>
                    <a:pt x="2013153" y="1282700"/>
                  </a:lnTo>
                  <a:lnTo>
                    <a:pt x="2117369" y="1282700"/>
                  </a:lnTo>
                  <a:lnTo>
                    <a:pt x="2120341" y="1295400"/>
                  </a:lnTo>
                  <a:lnTo>
                    <a:pt x="2120341" y="215900"/>
                  </a:lnTo>
                  <a:lnTo>
                    <a:pt x="2108784" y="215900"/>
                  </a:lnTo>
                  <a:lnTo>
                    <a:pt x="2103437" y="203200"/>
                  </a:lnTo>
                  <a:lnTo>
                    <a:pt x="2096465" y="203200"/>
                  </a:lnTo>
                  <a:lnTo>
                    <a:pt x="2094268" y="190500"/>
                  </a:lnTo>
                  <a:lnTo>
                    <a:pt x="2091486" y="190500"/>
                  </a:lnTo>
                  <a:lnTo>
                    <a:pt x="2088464" y="177800"/>
                  </a:lnTo>
                  <a:lnTo>
                    <a:pt x="2073783" y="177800"/>
                  </a:lnTo>
                  <a:lnTo>
                    <a:pt x="2069134" y="165100"/>
                  </a:lnTo>
                  <a:lnTo>
                    <a:pt x="2063419" y="165100"/>
                  </a:lnTo>
                  <a:lnTo>
                    <a:pt x="2069693" y="152400"/>
                  </a:lnTo>
                  <a:lnTo>
                    <a:pt x="2079282" y="152400"/>
                  </a:lnTo>
                  <a:lnTo>
                    <a:pt x="2074278" y="139700"/>
                  </a:lnTo>
                  <a:lnTo>
                    <a:pt x="2064042" y="139700"/>
                  </a:lnTo>
                  <a:lnTo>
                    <a:pt x="2070722" y="127000"/>
                  </a:lnTo>
                  <a:lnTo>
                    <a:pt x="2058009" y="127000"/>
                  </a:lnTo>
                  <a:lnTo>
                    <a:pt x="2056257" y="119735"/>
                  </a:lnTo>
                  <a:lnTo>
                    <a:pt x="2056257" y="152400"/>
                  </a:lnTo>
                  <a:lnTo>
                    <a:pt x="2046706" y="152400"/>
                  </a:lnTo>
                  <a:lnTo>
                    <a:pt x="2045335" y="139700"/>
                  </a:lnTo>
                  <a:lnTo>
                    <a:pt x="2055901" y="139700"/>
                  </a:lnTo>
                  <a:lnTo>
                    <a:pt x="2056257" y="152400"/>
                  </a:lnTo>
                  <a:lnTo>
                    <a:pt x="2056257" y="119735"/>
                  </a:lnTo>
                  <a:lnTo>
                    <a:pt x="2054948" y="114300"/>
                  </a:lnTo>
                  <a:lnTo>
                    <a:pt x="2045284" y="114300"/>
                  </a:lnTo>
                  <a:lnTo>
                    <a:pt x="2043544" y="101600"/>
                  </a:lnTo>
                  <a:lnTo>
                    <a:pt x="2037334" y="101600"/>
                  </a:lnTo>
                  <a:lnTo>
                    <a:pt x="2032838" y="88900"/>
                  </a:lnTo>
                  <a:lnTo>
                    <a:pt x="2010816" y="88900"/>
                  </a:lnTo>
                  <a:lnTo>
                    <a:pt x="2001824" y="76200"/>
                  </a:lnTo>
                  <a:lnTo>
                    <a:pt x="1979371" y="76200"/>
                  </a:lnTo>
                  <a:lnTo>
                    <a:pt x="1974888" y="63500"/>
                  </a:lnTo>
                  <a:lnTo>
                    <a:pt x="1950288" y="63500"/>
                  </a:lnTo>
                  <a:lnTo>
                    <a:pt x="1937092" y="50800"/>
                  </a:lnTo>
                  <a:lnTo>
                    <a:pt x="1921421" y="50800"/>
                  </a:lnTo>
                  <a:lnTo>
                    <a:pt x="1917217" y="38100"/>
                  </a:lnTo>
                  <a:lnTo>
                    <a:pt x="1891106" y="38100"/>
                  </a:lnTo>
                  <a:lnTo>
                    <a:pt x="1884235" y="25400"/>
                  </a:lnTo>
                  <a:lnTo>
                    <a:pt x="1868614" y="25400"/>
                  </a:lnTo>
                  <a:lnTo>
                    <a:pt x="1864144" y="12700"/>
                  </a:lnTo>
                  <a:lnTo>
                    <a:pt x="1865071" y="12700"/>
                  </a:lnTo>
                  <a:lnTo>
                    <a:pt x="1862950" y="0"/>
                  </a:lnTo>
                  <a:lnTo>
                    <a:pt x="1860588" y="0"/>
                  </a:lnTo>
                  <a:lnTo>
                    <a:pt x="1860588" y="25400"/>
                  </a:lnTo>
                  <a:lnTo>
                    <a:pt x="1852307" y="38100"/>
                  </a:lnTo>
                  <a:lnTo>
                    <a:pt x="1842820" y="38100"/>
                  </a:lnTo>
                  <a:lnTo>
                    <a:pt x="1842033" y="25400"/>
                  </a:lnTo>
                  <a:lnTo>
                    <a:pt x="1860588" y="25400"/>
                  </a:lnTo>
                  <a:lnTo>
                    <a:pt x="1860588" y="0"/>
                  </a:lnTo>
                  <a:lnTo>
                    <a:pt x="1793354" y="0"/>
                  </a:lnTo>
                  <a:lnTo>
                    <a:pt x="1790979" y="12700"/>
                  </a:lnTo>
                  <a:lnTo>
                    <a:pt x="1764906" y="12700"/>
                  </a:lnTo>
                  <a:lnTo>
                    <a:pt x="1759521" y="25400"/>
                  </a:lnTo>
                  <a:lnTo>
                    <a:pt x="1751888" y="25400"/>
                  </a:lnTo>
                  <a:lnTo>
                    <a:pt x="1741995" y="12700"/>
                  </a:lnTo>
                  <a:lnTo>
                    <a:pt x="1736890" y="25400"/>
                  </a:lnTo>
                  <a:lnTo>
                    <a:pt x="1734159" y="25400"/>
                  </a:lnTo>
                  <a:lnTo>
                    <a:pt x="1738376" y="38100"/>
                  </a:lnTo>
                  <a:lnTo>
                    <a:pt x="1750923" y="38100"/>
                  </a:lnTo>
                  <a:lnTo>
                    <a:pt x="1752003" y="50800"/>
                  </a:lnTo>
                  <a:lnTo>
                    <a:pt x="1782203" y="50800"/>
                  </a:lnTo>
                  <a:lnTo>
                    <a:pt x="1781416" y="63500"/>
                  </a:lnTo>
                  <a:lnTo>
                    <a:pt x="1776361" y="63500"/>
                  </a:lnTo>
                  <a:lnTo>
                    <a:pt x="1794649" y="76200"/>
                  </a:lnTo>
                  <a:lnTo>
                    <a:pt x="1799247" y="63500"/>
                  </a:lnTo>
                  <a:lnTo>
                    <a:pt x="1808632" y="63500"/>
                  </a:lnTo>
                  <a:lnTo>
                    <a:pt x="1806829" y="76200"/>
                  </a:lnTo>
                  <a:lnTo>
                    <a:pt x="1794649" y="76200"/>
                  </a:lnTo>
                  <a:lnTo>
                    <a:pt x="1750009" y="76200"/>
                  </a:lnTo>
                  <a:lnTo>
                    <a:pt x="1744129" y="88900"/>
                  </a:lnTo>
                  <a:lnTo>
                    <a:pt x="1734299" y="88900"/>
                  </a:lnTo>
                  <a:lnTo>
                    <a:pt x="1726857" y="101600"/>
                  </a:lnTo>
                  <a:lnTo>
                    <a:pt x="1622412" y="101600"/>
                  </a:lnTo>
                  <a:lnTo>
                    <a:pt x="1622437" y="114300"/>
                  </a:lnTo>
                  <a:lnTo>
                    <a:pt x="1639874" y="114300"/>
                  </a:lnTo>
                  <a:lnTo>
                    <a:pt x="1641398" y="127000"/>
                  </a:lnTo>
                  <a:lnTo>
                    <a:pt x="1641906" y="127000"/>
                  </a:lnTo>
                  <a:lnTo>
                    <a:pt x="1640408" y="139700"/>
                  </a:lnTo>
                  <a:lnTo>
                    <a:pt x="1634312" y="139700"/>
                  </a:lnTo>
                  <a:lnTo>
                    <a:pt x="1632038" y="152400"/>
                  </a:lnTo>
                  <a:lnTo>
                    <a:pt x="1628444" y="152400"/>
                  </a:lnTo>
                  <a:lnTo>
                    <a:pt x="1623301" y="165100"/>
                  </a:lnTo>
                  <a:lnTo>
                    <a:pt x="1612049" y="165100"/>
                  </a:lnTo>
                  <a:lnTo>
                    <a:pt x="1608010" y="177800"/>
                  </a:lnTo>
                  <a:lnTo>
                    <a:pt x="1599387" y="177800"/>
                  </a:lnTo>
                  <a:lnTo>
                    <a:pt x="1594027" y="190500"/>
                  </a:lnTo>
                  <a:lnTo>
                    <a:pt x="1614970" y="190500"/>
                  </a:lnTo>
                  <a:lnTo>
                    <a:pt x="1621053" y="203200"/>
                  </a:lnTo>
                  <a:lnTo>
                    <a:pt x="1624076" y="203200"/>
                  </a:lnTo>
                  <a:lnTo>
                    <a:pt x="1623161" y="215900"/>
                  </a:lnTo>
                  <a:lnTo>
                    <a:pt x="1613420" y="215900"/>
                  </a:lnTo>
                  <a:lnTo>
                    <a:pt x="1614614" y="228600"/>
                  </a:lnTo>
                  <a:lnTo>
                    <a:pt x="1620672" y="228600"/>
                  </a:lnTo>
                  <a:lnTo>
                    <a:pt x="1623974" y="215900"/>
                  </a:lnTo>
                  <a:lnTo>
                    <a:pt x="1629194" y="215900"/>
                  </a:lnTo>
                  <a:lnTo>
                    <a:pt x="1630908" y="228600"/>
                  </a:lnTo>
                  <a:lnTo>
                    <a:pt x="1629537" y="228600"/>
                  </a:lnTo>
                  <a:lnTo>
                    <a:pt x="1634388" y="241300"/>
                  </a:lnTo>
                  <a:lnTo>
                    <a:pt x="1622132" y="241300"/>
                  </a:lnTo>
                  <a:lnTo>
                    <a:pt x="1613611" y="254000"/>
                  </a:lnTo>
                  <a:lnTo>
                    <a:pt x="1593240" y="254000"/>
                  </a:lnTo>
                  <a:lnTo>
                    <a:pt x="1588122" y="266700"/>
                  </a:lnTo>
                  <a:lnTo>
                    <a:pt x="1563687" y="266700"/>
                  </a:lnTo>
                  <a:lnTo>
                    <a:pt x="1559445" y="254000"/>
                  </a:lnTo>
                  <a:lnTo>
                    <a:pt x="1543964" y="254000"/>
                  </a:lnTo>
                  <a:lnTo>
                    <a:pt x="1542199" y="266700"/>
                  </a:lnTo>
                  <a:lnTo>
                    <a:pt x="1492046" y="266700"/>
                  </a:lnTo>
                  <a:lnTo>
                    <a:pt x="1496085" y="279400"/>
                  </a:lnTo>
                  <a:lnTo>
                    <a:pt x="1486166" y="279400"/>
                  </a:lnTo>
                  <a:lnTo>
                    <a:pt x="1478216" y="292100"/>
                  </a:lnTo>
                  <a:lnTo>
                    <a:pt x="1451406" y="292100"/>
                  </a:lnTo>
                  <a:lnTo>
                    <a:pt x="1454581" y="304800"/>
                  </a:lnTo>
                  <a:lnTo>
                    <a:pt x="1443609" y="304800"/>
                  </a:lnTo>
                  <a:lnTo>
                    <a:pt x="1437271" y="317500"/>
                  </a:lnTo>
                  <a:lnTo>
                    <a:pt x="1419237" y="317500"/>
                  </a:lnTo>
                  <a:lnTo>
                    <a:pt x="1424584" y="330200"/>
                  </a:lnTo>
                  <a:lnTo>
                    <a:pt x="1400924" y="330200"/>
                  </a:lnTo>
                  <a:lnTo>
                    <a:pt x="1394447" y="342900"/>
                  </a:lnTo>
                  <a:lnTo>
                    <a:pt x="1385989" y="342900"/>
                  </a:lnTo>
                  <a:lnTo>
                    <a:pt x="1384592" y="355600"/>
                  </a:lnTo>
                  <a:lnTo>
                    <a:pt x="1445361" y="355600"/>
                  </a:lnTo>
                  <a:lnTo>
                    <a:pt x="1457375" y="342900"/>
                  </a:lnTo>
                  <a:lnTo>
                    <a:pt x="1530908" y="342900"/>
                  </a:lnTo>
                  <a:lnTo>
                    <a:pt x="1549374" y="330200"/>
                  </a:lnTo>
                  <a:lnTo>
                    <a:pt x="1575206" y="330200"/>
                  </a:lnTo>
                  <a:lnTo>
                    <a:pt x="1578457" y="317500"/>
                  </a:lnTo>
                  <a:lnTo>
                    <a:pt x="1588757" y="317500"/>
                  </a:lnTo>
                  <a:lnTo>
                    <a:pt x="1593265" y="304800"/>
                  </a:lnTo>
                  <a:lnTo>
                    <a:pt x="1604911" y="304800"/>
                  </a:lnTo>
                  <a:lnTo>
                    <a:pt x="1606321" y="292100"/>
                  </a:lnTo>
                  <a:lnTo>
                    <a:pt x="1611541" y="292100"/>
                  </a:lnTo>
                  <a:lnTo>
                    <a:pt x="1625777" y="279400"/>
                  </a:lnTo>
                  <a:lnTo>
                    <a:pt x="1632712" y="279400"/>
                  </a:lnTo>
                  <a:lnTo>
                    <a:pt x="1641817" y="266700"/>
                  </a:lnTo>
                  <a:lnTo>
                    <a:pt x="1649145" y="266700"/>
                  </a:lnTo>
                  <a:lnTo>
                    <a:pt x="1657705" y="254000"/>
                  </a:lnTo>
                  <a:lnTo>
                    <a:pt x="1690573" y="254000"/>
                  </a:lnTo>
                  <a:lnTo>
                    <a:pt x="1691627" y="266700"/>
                  </a:lnTo>
                  <a:lnTo>
                    <a:pt x="1718335" y="266700"/>
                  </a:lnTo>
                  <a:lnTo>
                    <a:pt x="1719884" y="254000"/>
                  </a:lnTo>
                  <a:lnTo>
                    <a:pt x="1731086" y="266700"/>
                  </a:lnTo>
                  <a:lnTo>
                    <a:pt x="1739671" y="266700"/>
                  </a:lnTo>
                  <a:lnTo>
                    <a:pt x="1740598" y="279400"/>
                  </a:lnTo>
                  <a:lnTo>
                    <a:pt x="1732508" y="292100"/>
                  </a:lnTo>
                  <a:lnTo>
                    <a:pt x="1725256" y="292100"/>
                  </a:lnTo>
                  <a:lnTo>
                    <a:pt x="1721485" y="304800"/>
                  </a:lnTo>
                  <a:lnTo>
                    <a:pt x="1714322" y="304800"/>
                  </a:lnTo>
                  <a:lnTo>
                    <a:pt x="1708467" y="317500"/>
                  </a:lnTo>
                  <a:lnTo>
                    <a:pt x="1690484" y="317500"/>
                  </a:lnTo>
                  <a:lnTo>
                    <a:pt x="1687233" y="304800"/>
                  </a:lnTo>
                  <a:lnTo>
                    <a:pt x="1678406" y="317500"/>
                  </a:lnTo>
                  <a:lnTo>
                    <a:pt x="1688668" y="317500"/>
                  </a:lnTo>
                  <a:lnTo>
                    <a:pt x="1686140" y="330200"/>
                  </a:lnTo>
                  <a:lnTo>
                    <a:pt x="1690382" y="330200"/>
                  </a:lnTo>
                  <a:lnTo>
                    <a:pt x="1692732" y="342900"/>
                  </a:lnTo>
                  <a:lnTo>
                    <a:pt x="1705508" y="342900"/>
                  </a:lnTo>
                  <a:lnTo>
                    <a:pt x="1706816" y="330200"/>
                  </a:lnTo>
                  <a:lnTo>
                    <a:pt x="1713636" y="330200"/>
                  </a:lnTo>
                  <a:lnTo>
                    <a:pt x="1722805" y="342900"/>
                  </a:lnTo>
                  <a:lnTo>
                    <a:pt x="1740281" y="342900"/>
                  </a:lnTo>
                  <a:lnTo>
                    <a:pt x="1741144" y="355600"/>
                  </a:lnTo>
                  <a:lnTo>
                    <a:pt x="1733448" y="355600"/>
                  </a:lnTo>
                  <a:lnTo>
                    <a:pt x="1739328" y="368300"/>
                  </a:lnTo>
                  <a:lnTo>
                    <a:pt x="1751482" y="368300"/>
                  </a:lnTo>
                  <a:lnTo>
                    <a:pt x="1753489" y="381000"/>
                  </a:lnTo>
                  <a:lnTo>
                    <a:pt x="1759851" y="381000"/>
                  </a:lnTo>
                  <a:lnTo>
                    <a:pt x="1763445" y="393700"/>
                  </a:lnTo>
                  <a:lnTo>
                    <a:pt x="1766316" y="393700"/>
                  </a:lnTo>
                  <a:lnTo>
                    <a:pt x="1768195" y="406400"/>
                  </a:lnTo>
                  <a:lnTo>
                    <a:pt x="1768792" y="419100"/>
                  </a:lnTo>
                  <a:lnTo>
                    <a:pt x="1761883" y="419100"/>
                  </a:lnTo>
                  <a:lnTo>
                    <a:pt x="1759775" y="431800"/>
                  </a:lnTo>
                  <a:lnTo>
                    <a:pt x="1743557" y="431800"/>
                  </a:lnTo>
                  <a:lnTo>
                    <a:pt x="1736648" y="444500"/>
                  </a:lnTo>
                  <a:lnTo>
                    <a:pt x="1732470" y="457200"/>
                  </a:lnTo>
                  <a:lnTo>
                    <a:pt x="1717167" y="457200"/>
                  </a:lnTo>
                  <a:lnTo>
                    <a:pt x="1708975" y="469900"/>
                  </a:lnTo>
                  <a:lnTo>
                    <a:pt x="1642008" y="469900"/>
                  </a:lnTo>
                  <a:lnTo>
                    <a:pt x="1638173" y="457200"/>
                  </a:lnTo>
                  <a:lnTo>
                    <a:pt x="1598015" y="457200"/>
                  </a:lnTo>
                  <a:lnTo>
                    <a:pt x="1601393" y="444500"/>
                  </a:lnTo>
                  <a:lnTo>
                    <a:pt x="1575409" y="444500"/>
                  </a:lnTo>
                  <a:lnTo>
                    <a:pt x="1575409" y="457200"/>
                  </a:lnTo>
                  <a:lnTo>
                    <a:pt x="1569631" y="469900"/>
                  </a:lnTo>
                  <a:lnTo>
                    <a:pt x="1566557" y="469900"/>
                  </a:lnTo>
                  <a:lnTo>
                    <a:pt x="1567408" y="457200"/>
                  </a:lnTo>
                  <a:lnTo>
                    <a:pt x="1575409" y="457200"/>
                  </a:lnTo>
                  <a:lnTo>
                    <a:pt x="1575409" y="444500"/>
                  </a:lnTo>
                  <a:lnTo>
                    <a:pt x="1552270" y="444500"/>
                  </a:lnTo>
                  <a:lnTo>
                    <a:pt x="1546694" y="457200"/>
                  </a:lnTo>
                  <a:lnTo>
                    <a:pt x="1459052" y="457200"/>
                  </a:lnTo>
                  <a:lnTo>
                    <a:pt x="1455750" y="469900"/>
                  </a:lnTo>
                  <a:lnTo>
                    <a:pt x="1454899" y="469900"/>
                  </a:lnTo>
                  <a:lnTo>
                    <a:pt x="1453451" y="482600"/>
                  </a:lnTo>
                  <a:lnTo>
                    <a:pt x="1485633" y="482600"/>
                  </a:lnTo>
                  <a:lnTo>
                    <a:pt x="1493164" y="469900"/>
                  </a:lnTo>
                  <a:lnTo>
                    <a:pt x="1548638" y="469900"/>
                  </a:lnTo>
                  <a:lnTo>
                    <a:pt x="1535811" y="482600"/>
                  </a:lnTo>
                  <a:lnTo>
                    <a:pt x="1505026" y="482600"/>
                  </a:lnTo>
                  <a:lnTo>
                    <a:pt x="1495653" y="495300"/>
                  </a:lnTo>
                  <a:lnTo>
                    <a:pt x="1472501" y="495300"/>
                  </a:lnTo>
                  <a:lnTo>
                    <a:pt x="1465986" y="508000"/>
                  </a:lnTo>
                  <a:lnTo>
                    <a:pt x="1462913" y="508000"/>
                  </a:lnTo>
                  <a:lnTo>
                    <a:pt x="1453261" y="520700"/>
                  </a:lnTo>
                  <a:lnTo>
                    <a:pt x="1442161" y="520700"/>
                  </a:lnTo>
                  <a:lnTo>
                    <a:pt x="1435938" y="533400"/>
                  </a:lnTo>
                  <a:lnTo>
                    <a:pt x="1425854" y="533400"/>
                  </a:lnTo>
                  <a:lnTo>
                    <a:pt x="1423377" y="546100"/>
                  </a:lnTo>
                  <a:lnTo>
                    <a:pt x="1420152" y="546100"/>
                  </a:lnTo>
                  <a:lnTo>
                    <a:pt x="1415199" y="558800"/>
                  </a:lnTo>
                  <a:lnTo>
                    <a:pt x="1407909" y="558800"/>
                  </a:lnTo>
                  <a:lnTo>
                    <a:pt x="1404112" y="571500"/>
                  </a:lnTo>
                  <a:lnTo>
                    <a:pt x="1400594" y="571500"/>
                  </a:lnTo>
                  <a:lnTo>
                    <a:pt x="1398460" y="584200"/>
                  </a:lnTo>
                  <a:lnTo>
                    <a:pt x="1397812" y="584200"/>
                  </a:lnTo>
                  <a:lnTo>
                    <a:pt x="1401292" y="596900"/>
                  </a:lnTo>
                  <a:lnTo>
                    <a:pt x="1419860" y="596900"/>
                  </a:lnTo>
                  <a:lnTo>
                    <a:pt x="1424584" y="609600"/>
                  </a:lnTo>
                  <a:lnTo>
                    <a:pt x="1420304" y="609600"/>
                  </a:lnTo>
                  <a:lnTo>
                    <a:pt x="1420507" y="622300"/>
                  </a:lnTo>
                  <a:lnTo>
                    <a:pt x="1417370" y="622300"/>
                  </a:lnTo>
                  <a:lnTo>
                    <a:pt x="1397584" y="635000"/>
                  </a:lnTo>
                  <a:lnTo>
                    <a:pt x="1393291" y="635000"/>
                  </a:lnTo>
                  <a:lnTo>
                    <a:pt x="1392453" y="647700"/>
                  </a:lnTo>
                  <a:lnTo>
                    <a:pt x="1391716" y="647700"/>
                  </a:lnTo>
                  <a:lnTo>
                    <a:pt x="1392936" y="660400"/>
                  </a:lnTo>
                  <a:lnTo>
                    <a:pt x="1311236" y="660400"/>
                  </a:lnTo>
                  <a:lnTo>
                    <a:pt x="1302372" y="673100"/>
                  </a:lnTo>
                  <a:lnTo>
                    <a:pt x="1279017" y="673100"/>
                  </a:lnTo>
                  <a:lnTo>
                    <a:pt x="1277556" y="685800"/>
                  </a:lnTo>
                  <a:lnTo>
                    <a:pt x="1284160" y="685800"/>
                  </a:lnTo>
                  <a:lnTo>
                    <a:pt x="1289875" y="698500"/>
                  </a:lnTo>
                  <a:lnTo>
                    <a:pt x="1291907" y="698500"/>
                  </a:lnTo>
                  <a:lnTo>
                    <a:pt x="1294574" y="711200"/>
                  </a:lnTo>
                  <a:lnTo>
                    <a:pt x="1295425" y="711200"/>
                  </a:lnTo>
                  <a:lnTo>
                    <a:pt x="1301051" y="698500"/>
                  </a:lnTo>
                  <a:lnTo>
                    <a:pt x="1327061" y="698500"/>
                  </a:lnTo>
                  <a:lnTo>
                    <a:pt x="1333588" y="685800"/>
                  </a:lnTo>
                  <a:lnTo>
                    <a:pt x="1399019" y="685800"/>
                  </a:lnTo>
                  <a:lnTo>
                    <a:pt x="1409674" y="673100"/>
                  </a:lnTo>
                  <a:lnTo>
                    <a:pt x="1419364" y="685800"/>
                  </a:lnTo>
                  <a:lnTo>
                    <a:pt x="1434922" y="685800"/>
                  </a:lnTo>
                  <a:lnTo>
                    <a:pt x="1440027" y="698500"/>
                  </a:lnTo>
                  <a:lnTo>
                    <a:pt x="1436395" y="698500"/>
                  </a:lnTo>
                  <a:lnTo>
                    <a:pt x="1436370" y="711200"/>
                  </a:lnTo>
                  <a:lnTo>
                    <a:pt x="1450327" y="711200"/>
                  </a:lnTo>
                  <a:lnTo>
                    <a:pt x="1452067" y="698500"/>
                  </a:lnTo>
                  <a:lnTo>
                    <a:pt x="1465300" y="698500"/>
                  </a:lnTo>
                  <a:lnTo>
                    <a:pt x="1466989" y="685800"/>
                  </a:lnTo>
                  <a:lnTo>
                    <a:pt x="1481048" y="685800"/>
                  </a:lnTo>
                  <a:lnTo>
                    <a:pt x="1484934" y="698500"/>
                  </a:lnTo>
                  <a:lnTo>
                    <a:pt x="1482826" y="698500"/>
                  </a:lnTo>
                  <a:lnTo>
                    <a:pt x="1481035" y="711200"/>
                  </a:lnTo>
                  <a:lnTo>
                    <a:pt x="1483868" y="711200"/>
                  </a:lnTo>
                  <a:lnTo>
                    <a:pt x="1478864" y="723900"/>
                  </a:lnTo>
                  <a:lnTo>
                    <a:pt x="1473377" y="723900"/>
                  </a:lnTo>
                  <a:lnTo>
                    <a:pt x="1477695" y="736600"/>
                  </a:lnTo>
                  <a:lnTo>
                    <a:pt x="1429283" y="736600"/>
                  </a:lnTo>
                  <a:lnTo>
                    <a:pt x="1430591" y="723900"/>
                  </a:lnTo>
                  <a:lnTo>
                    <a:pt x="1411185" y="723900"/>
                  </a:lnTo>
                  <a:lnTo>
                    <a:pt x="1406677" y="711200"/>
                  </a:lnTo>
                  <a:lnTo>
                    <a:pt x="1387678" y="711200"/>
                  </a:lnTo>
                  <a:lnTo>
                    <a:pt x="1386890" y="723900"/>
                  </a:lnTo>
                  <a:lnTo>
                    <a:pt x="1395539" y="723900"/>
                  </a:lnTo>
                  <a:lnTo>
                    <a:pt x="1398206" y="736600"/>
                  </a:lnTo>
                  <a:lnTo>
                    <a:pt x="1394485" y="736600"/>
                  </a:lnTo>
                  <a:lnTo>
                    <a:pt x="1393621" y="749300"/>
                  </a:lnTo>
                  <a:lnTo>
                    <a:pt x="1336789" y="749300"/>
                  </a:lnTo>
                  <a:lnTo>
                    <a:pt x="1324190" y="762000"/>
                  </a:lnTo>
                  <a:lnTo>
                    <a:pt x="1281074" y="762000"/>
                  </a:lnTo>
                  <a:lnTo>
                    <a:pt x="1281188" y="774700"/>
                  </a:lnTo>
                  <a:lnTo>
                    <a:pt x="1248994" y="774700"/>
                  </a:lnTo>
                  <a:lnTo>
                    <a:pt x="1246898" y="787400"/>
                  </a:lnTo>
                  <a:lnTo>
                    <a:pt x="1237945" y="787400"/>
                  </a:lnTo>
                  <a:lnTo>
                    <a:pt x="1239354" y="800100"/>
                  </a:lnTo>
                  <a:lnTo>
                    <a:pt x="1228318" y="800100"/>
                  </a:lnTo>
                  <a:lnTo>
                    <a:pt x="1231607" y="812800"/>
                  </a:lnTo>
                  <a:lnTo>
                    <a:pt x="1218780" y="812800"/>
                  </a:lnTo>
                  <a:lnTo>
                    <a:pt x="1211122" y="825500"/>
                  </a:lnTo>
                  <a:lnTo>
                    <a:pt x="1210564" y="825500"/>
                  </a:lnTo>
                  <a:lnTo>
                    <a:pt x="1208798" y="838200"/>
                  </a:lnTo>
                  <a:lnTo>
                    <a:pt x="1206334" y="838200"/>
                  </a:lnTo>
                  <a:lnTo>
                    <a:pt x="1208633" y="850900"/>
                  </a:lnTo>
                  <a:lnTo>
                    <a:pt x="1211757" y="850900"/>
                  </a:lnTo>
                  <a:lnTo>
                    <a:pt x="1207782" y="863600"/>
                  </a:lnTo>
                  <a:lnTo>
                    <a:pt x="1214653" y="863600"/>
                  </a:lnTo>
                  <a:lnTo>
                    <a:pt x="1221460" y="876300"/>
                  </a:lnTo>
                  <a:lnTo>
                    <a:pt x="1224407" y="876300"/>
                  </a:lnTo>
                  <a:lnTo>
                    <a:pt x="1227645" y="889000"/>
                  </a:lnTo>
                  <a:lnTo>
                    <a:pt x="1234109" y="889000"/>
                  </a:lnTo>
                  <a:lnTo>
                    <a:pt x="1242885" y="901700"/>
                  </a:lnTo>
                  <a:lnTo>
                    <a:pt x="1244803" y="914400"/>
                  </a:lnTo>
                  <a:lnTo>
                    <a:pt x="1242606" y="914400"/>
                  </a:lnTo>
                  <a:lnTo>
                    <a:pt x="1239964" y="927100"/>
                  </a:lnTo>
                  <a:lnTo>
                    <a:pt x="1284439" y="927100"/>
                  </a:lnTo>
                  <a:lnTo>
                    <a:pt x="1286916" y="939800"/>
                  </a:lnTo>
                  <a:lnTo>
                    <a:pt x="1290104" y="939800"/>
                  </a:lnTo>
                  <a:lnTo>
                    <a:pt x="1289405" y="952500"/>
                  </a:lnTo>
                  <a:lnTo>
                    <a:pt x="1283779" y="952500"/>
                  </a:lnTo>
                  <a:lnTo>
                    <a:pt x="1285392" y="965200"/>
                  </a:lnTo>
                  <a:lnTo>
                    <a:pt x="1171676" y="965200"/>
                  </a:lnTo>
                  <a:lnTo>
                    <a:pt x="1163447" y="977900"/>
                  </a:lnTo>
                  <a:lnTo>
                    <a:pt x="1138885" y="977900"/>
                  </a:lnTo>
                  <a:lnTo>
                    <a:pt x="1133856" y="990600"/>
                  </a:lnTo>
                  <a:lnTo>
                    <a:pt x="1128560" y="990600"/>
                  </a:lnTo>
                  <a:lnTo>
                    <a:pt x="1129461" y="1003300"/>
                  </a:lnTo>
                  <a:lnTo>
                    <a:pt x="1129830" y="1016000"/>
                  </a:lnTo>
                  <a:lnTo>
                    <a:pt x="1137246" y="1016000"/>
                  </a:lnTo>
                  <a:lnTo>
                    <a:pt x="1137170" y="1028700"/>
                  </a:lnTo>
                  <a:lnTo>
                    <a:pt x="1137475" y="1028700"/>
                  </a:lnTo>
                  <a:lnTo>
                    <a:pt x="1137742" y="1041400"/>
                  </a:lnTo>
                  <a:lnTo>
                    <a:pt x="1151991" y="1041400"/>
                  </a:lnTo>
                  <a:lnTo>
                    <a:pt x="1159700" y="1028700"/>
                  </a:lnTo>
                  <a:lnTo>
                    <a:pt x="1170139" y="1028700"/>
                  </a:lnTo>
                  <a:lnTo>
                    <a:pt x="1170546" y="1041400"/>
                  </a:lnTo>
                  <a:lnTo>
                    <a:pt x="1259776" y="1041400"/>
                  </a:lnTo>
                  <a:lnTo>
                    <a:pt x="1252435" y="1054100"/>
                  </a:lnTo>
                  <a:lnTo>
                    <a:pt x="1246073" y="1054100"/>
                  </a:lnTo>
                  <a:lnTo>
                    <a:pt x="1240332" y="1066800"/>
                  </a:lnTo>
                  <a:lnTo>
                    <a:pt x="1230160" y="1066800"/>
                  </a:lnTo>
                  <a:lnTo>
                    <a:pt x="1221917" y="1079500"/>
                  </a:lnTo>
                  <a:lnTo>
                    <a:pt x="1096987" y="1079500"/>
                  </a:lnTo>
                  <a:lnTo>
                    <a:pt x="1088898" y="1092200"/>
                  </a:lnTo>
                  <a:lnTo>
                    <a:pt x="1054684" y="1092200"/>
                  </a:lnTo>
                  <a:lnTo>
                    <a:pt x="1055357" y="1104900"/>
                  </a:lnTo>
                  <a:lnTo>
                    <a:pt x="1151940" y="1104900"/>
                  </a:lnTo>
                  <a:lnTo>
                    <a:pt x="1157973" y="1092200"/>
                  </a:lnTo>
                  <a:lnTo>
                    <a:pt x="1224267" y="1092200"/>
                  </a:lnTo>
                  <a:lnTo>
                    <a:pt x="1231607" y="1079500"/>
                  </a:lnTo>
                  <a:lnTo>
                    <a:pt x="1247025" y="1079500"/>
                  </a:lnTo>
                  <a:lnTo>
                    <a:pt x="1248321" y="1066800"/>
                  </a:lnTo>
                  <a:lnTo>
                    <a:pt x="1260779" y="1066800"/>
                  </a:lnTo>
                  <a:lnTo>
                    <a:pt x="1272806" y="1054100"/>
                  </a:lnTo>
                  <a:lnTo>
                    <a:pt x="1302473" y="1054100"/>
                  </a:lnTo>
                  <a:lnTo>
                    <a:pt x="1318780" y="1041400"/>
                  </a:lnTo>
                  <a:lnTo>
                    <a:pt x="1349629" y="1041400"/>
                  </a:lnTo>
                  <a:lnTo>
                    <a:pt x="1352626" y="1054100"/>
                  </a:lnTo>
                  <a:lnTo>
                    <a:pt x="1354899" y="1054100"/>
                  </a:lnTo>
                  <a:lnTo>
                    <a:pt x="1366977" y="1066800"/>
                  </a:lnTo>
                  <a:lnTo>
                    <a:pt x="1380477" y="1066800"/>
                  </a:lnTo>
                  <a:lnTo>
                    <a:pt x="1386827" y="1054100"/>
                  </a:lnTo>
                  <a:lnTo>
                    <a:pt x="1426578" y="1054100"/>
                  </a:lnTo>
                  <a:lnTo>
                    <a:pt x="1432763" y="1041400"/>
                  </a:lnTo>
                  <a:lnTo>
                    <a:pt x="1444066" y="1041400"/>
                  </a:lnTo>
                  <a:lnTo>
                    <a:pt x="1454505" y="1054100"/>
                  </a:lnTo>
                  <a:lnTo>
                    <a:pt x="1464627" y="1054100"/>
                  </a:lnTo>
                  <a:lnTo>
                    <a:pt x="1474482" y="1041400"/>
                  </a:lnTo>
                  <a:lnTo>
                    <a:pt x="1498663" y="1041400"/>
                  </a:lnTo>
                  <a:lnTo>
                    <a:pt x="1503603" y="1054100"/>
                  </a:lnTo>
                  <a:lnTo>
                    <a:pt x="1506943" y="1054100"/>
                  </a:lnTo>
                  <a:lnTo>
                    <a:pt x="1510855" y="1066800"/>
                  </a:lnTo>
                  <a:lnTo>
                    <a:pt x="1526755" y="1066800"/>
                  </a:lnTo>
                  <a:lnTo>
                    <a:pt x="1530311" y="1079500"/>
                  </a:lnTo>
                  <a:lnTo>
                    <a:pt x="1533055" y="1079500"/>
                  </a:lnTo>
                  <a:lnTo>
                    <a:pt x="1520964" y="1092200"/>
                  </a:lnTo>
                  <a:lnTo>
                    <a:pt x="1525422" y="1104900"/>
                  </a:lnTo>
                  <a:lnTo>
                    <a:pt x="1526501" y="1104900"/>
                  </a:lnTo>
                  <a:lnTo>
                    <a:pt x="1526438" y="1117600"/>
                  </a:lnTo>
                  <a:lnTo>
                    <a:pt x="1524533" y="1117600"/>
                  </a:lnTo>
                  <a:lnTo>
                    <a:pt x="1525955" y="1130300"/>
                  </a:lnTo>
                  <a:lnTo>
                    <a:pt x="1523695" y="1130300"/>
                  </a:lnTo>
                  <a:lnTo>
                    <a:pt x="1527644" y="1143000"/>
                  </a:lnTo>
                  <a:lnTo>
                    <a:pt x="1521752" y="1143000"/>
                  </a:lnTo>
                  <a:lnTo>
                    <a:pt x="1525752" y="1155700"/>
                  </a:lnTo>
                  <a:lnTo>
                    <a:pt x="1526311" y="1155700"/>
                  </a:lnTo>
                  <a:lnTo>
                    <a:pt x="1527949" y="1168400"/>
                  </a:lnTo>
                  <a:lnTo>
                    <a:pt x="1522984" y="1168400"/>
                  </a:lnTo>
                  <a:lnTo>
                    <a:pt x="1517624" y="1181100"/>
                  </a:lnTo>
                  <a:lnTo>
                    <a:pt x="1493316" y="1181100"/>
                  </a:lnTo>
                  <a:lnTo>
                    <a:pt x="1490002" y="1193800"/>
                  </a:lnTo>
                  <a:lnTo>
                    <a:pt x="1483563" y="1193800"/>
                  </a:lnTo>
                  <a:lnTo>
                    <a:pt x="1474317" y="1206500"/>
                  </a:lnTo>
                  <a:lnTo>
                    <a:pt x="1469898" y="1206500"/>
                  </a:lnTo>
                  <a:lnTo>
                    <a:pt x="1469047" y="1219200"/>
                  </a:lnTo>
                  <a:lnTo>
                    <a:pt x="1463344" y="1219200"/>
                  </a:lnTo>
                  <a:lnTo>
                    <a:pt x="1466989" y="1231900"/>
                  </a:lnTo>
                  <a:lnTo>
                    <a:pt x="1462697" y="1231900"/>
                  </a:lnTo>
                  <a:lnTo>
                    <a:pt x="1467472" y="1244600"/>
                  </a:lnTo>
                  <a:lnTo>
                    <a:pt x="1494739" y="1244600"/>
                  </a:lnTo>
                  <a:lnTo>
                    <a:pt x="1499743" y="1231900"/>
                  </a:lnTo>
                  <a:lnTo>
                    <a:pt x="1558467" y="1231900"/>
                  </a:lnTo>
                  <a:lnTo>
                    <a:pt x="1569351" y="1219200"/>
                  </a:lnTo>
                  <a:lnTo>
                    <a:pt x="1624825" y="1219200"/>
                  </a:lnTo>
                  <a:lnTo>
                    <a:pt x="1626196" y="1206500"/>
                  </a:lnTo>
                  <a:lnTo>
                    <a:pt x="1660118" y="1206500"/>
                  </a:lnTo>
                  <a:lnTo>
                    <a:pt x="1666646" y="1193800"/>
                  </a:lnTo>
                  <a:lnTo>
                    <a:pt x="1689735" y="1193800"/>
                  </a:lnTo>
                  <a:lnTo>
                    <a:pt x="1695056" y="1181100"/>
                  </a:lnTo>
                  <a:lnTo>
                    <a:pt x="1710804" y="1181100"/>
                  </a:lnTo>
                  <a:lnTo>
                    <a:pt x="1712099" y="1193800"/>
                  </a:lnTo>
                  <a:lnTo>
                    <a:pt x="1719046" y="1193800"/>
                  </a:lnTo>
                  <a:lnTo>
                    <a:pt x="1725498" y="1206500"/>
                  </a:lnTo>
                  <a:lnTo>
                    <a:pt x="1765033" y="1206500"/>
                  </a:lnTo>
                  <a:lnTo>
                    <a:pt x="1764271" y="1193800"/>
                  </a:lnTo>
                  <a:lnTo>
                    <a:pt x="1794586" y="1193800"/>
                  </a:lnTo>
                  <a:lnTo>
                    <a:pt x="1804568" y="1206500"/>
                  </a:lnTo>
                  <a:lnTo>
                    <a:pt x="1809902" y="1206500"/>
                  </a:lnTo>
                  <a:lnTo>
                    <a:pt x="1818881" y="1193800"/>
                  </a:lnTo>
                  <a:lnTo>
                    <a:pt x="1839823" y="1193800"/>
                  </a:lnTo>
                  <a:lnTo>
                    <a:pt x="1848053" y="1206500"/>
                  </a:lnTo>
                  <a:lnTo>
                    <a:pt x="1859343" y="1206500"/>
                  </a:lnTo>
                  <a:lnTo>
                    <a:pt x="1860702" y="1219200"/>
                  </a:lnTo>
                  <a:lnTo>
                    <a:pt x="1875688" y="1219200"/>
                  </a:lnTo>
                  <a:lnTo>
                    <a:pt x="1886089" y="1231900"/>
                  </a:lnTo>
                  <a:lnTo>
                    <a:pt x="1901190" y="1231900"/>
                  </a:lnTo>
                  <a:lnTo>
                    <a:pt x="1913051" y="1244600"/>
                  </a:lnTo>
                  <a:lnTo>
                    <a:pt x="1924989" y="1244600"/>
                  </a:lnTo>
                  <a:lnTo>
                    <a:pt x="1936737" y="1257300"/>
                  </a:lnTo>
                  <a:lnTo>
                    <a:pt x="1970671" y="1257300"/>
                  </a:lnTo>
                  <a:lnTo>
                    <a:pt x="1965185" y="1270000"/>
                  </a:lnTo>
                  <a:lnTo>
                    <a:pt x="1872640" y="1270000"/>
                  </a:lnTo>
                  <a:lnTo>
                    <a:pt x="1866823" y="1282700"/>
                  </a:lnTo>
                  <a:lnTo>
                    <a:pt x="1863991" y="1282700"/>
                  </a:lnTo>
                  <a:lnTo>
                    <a:pt x="1867458" y="1295400"/>
                  </a:lnTo>
                  <a:lnTo>
                    <a:pt x="1855444" y="1295400"/>
                  </a:lnTo>
                  <a:lnTo>
                    <a:pt x="1854365" y="1308100"/>
                  </a:lnTo>
                  <a:lnTo>
                    <a:pt x="1860550" y="1308100"/>
                  </a:lnTo>
                  <a:lnTo>
                    <a:pt x="1855647" y="1320800"/>
                  </a:lnTo>
                  <a:lnTo>
                    <a:pt x="1856676" y="1320800"/>
                  </a:lnTo>
                  <a:lnTo>
                    <a:pt x="1863521" y="1333500"/>
                  </a:lnTo>
                  <a:lnTo>
                    <a:pt x="1859102" y="1333500"/>
                  </a:lnTo>
                  <a:lnTo>
                    <a:pt x="1867827" y="1346200"/>
                  </a:lnTo>
                  <a:lnTo>
                    <a:pt x="1871992" y="1346200"/>
                  </a:lnTo>
                  <a:lnTo>
                    <a:pt x="1879676" y="1358900"/>
                  </a:lnTo>
                  <a:lnTo>
                    <a:pt x="1876310" y="1358900"/>
                  </a:lnTo>
                  <a:lnTo>
                    <a:pt x="1874596" y="1371600"/>
                  </a:lnTo>
                  <a:lnTo>
                    <a:pt x="1879574" y="1371600"/>
                  </a:lnTo>
                  <a:lnTo>
                    <a:pt x="1885226" y="1384300"/>
                  </a:lnTo>
                  <a:lnTo>
                    <a:pt x="1889036" y="1384300"/>
                  </a:lnTo>
                  <a:lnTo>
                    <a:pt x="1894725" y="1397000"/>
                  </a:lnTo>
                  <a:lnTo>
                    <a:pt x="1897468" y="1397000"/>
                  </a:lnTo>
                  <a:lnTo>
                    <a:pt x="1902726" y="1409700"/>
                  </a:lnTo>
                  <a:lnTo>
                    <a:pt x="1906016" y="1409700"/>
                  </a:lnTo>
                  <a:lnTo>
                    <a:pt x="1907362" y="1422400"/>
                  </a:lnTo>
                  <a:lnTo>
                    <a:pt x="1923046" y="1422400"/>
                  </a:lnTo>
                  <a:lnTo>
                    <a:pt x="1926082" y="1435100"/>
                  </a:lnTo>
                  <a:lnTo>
                    <a:pt x="1930120" y="1435100"/>
                  </a:lnTo>
                  <a:lnTo>
                    <a:pt x="1932330" y="1447800"/>
                  </a:lnTo>
                  <a:lnTo>
                    <a:pt x="1937575" y="1447800"/>
                  </a:lnTo>
                  <a:lnTo>
                    <a:pt x="1933994" y="1460500"/>
                  </a:lnTo>
                  <a:lnTo>
                    <a:pt x="1898573" y="1460500"/>
                  </a:lnTo>
                  <a:lnTo>
                    <a:pt x="1896186" y="1447800"/>
                  </a:lnTo>
                  <a:lnTo>
                    <a:pt x="1889340" y="1447800"/>
                  </a:lnTo>
                  <a:lnTo>
                    <a:pt x="1881479" y="1435100"/>
                  </a:lnTo>
                  <a:lnTo>
                    <a:pt x="1874342" y="1435100"/>
                  </a:lnTo>
                  <a:lnTo>
                    <a:pt x="1868563" y="1422400"/>
                  </a:lnTo>
                  <a:lnTo>
                    <a:pt x="1856117" y="1422400"/>
                  </a:lnTo>
                  <a:lnTo>
                    <a:pt x="1850593" y="1409700"/>
                  </a:lnTo>
                  <a:lnTo>
                    <a:pt x="1844776" y="1409700"/>
                  </a:lnTo>
                  <a:lnTo>
                    <a:pt x="1843773" y="1397000"/>
                  </a:lnTo>
                  <a:lnTo>
                    <a:pt x="1833803" y="1397000"/>
                  </a:lnTo>
                  <a:lnTo>
                    <a:pt x="1828228" y="1409700"/>
                  </a:lnTo>
                  <a:lnTo>
                    <a:pt x="1812696" y="1409700"/>
                  </a:lnTo>
                  <a:lnTo>
                    <a:pt x="1808695" y="1422400"/>
                  </a:lnTo>
                  <a:lnTo>
                    <a:pt x="1803958" y="1422400"/>
                  </a:lnTo>
                  <a:lnTo>
                    <a:pt x="1802612" y="1435100"/>
                  </a:lnTo>
                  <a:lnTo>
                    <a:pt x="1797646" y="1447800"/>
                  </a:lnTo>
                  <a:lnTo>
                    <a:pt x="1793049" y="1447800"/>
                  </a:lnTo>
                  <a:lnTo>
                    <a:pt x="1785467" y="1460500"/>
                  </a:lnTo>
                  <a:lnTo>
                    <a:pt x="1781225" y="1473200"/>
                  </a:lnTo>
                  <a:lnTo>
                    <a:pt x="1780070" y="1485900"/>
                  </a:lnTo>
                  <a:lnTo>
                    <a:pt x="1781759" y="1498600"/>
                  </a:lnTo>
                  <a:lnTo>
                    <a:pt x="1782000" y="1511300"/>
                  </a:lnTo>
                  <a:lnTo>
                    <a:pt x="1787525" y="1511300"/>
                  </a:lnTo>
                  <a:lnTo>
                    <a:pt x="1786902" y="1524000"/>
                  </a:lnTo>
                  <a:lnTo>
                    <a:pt x="1787385" y="1524000"/>
                  </a:lnTo>
                  <a:lnTo>
                    <a:pt x="1787855" y="1536700"/>
                  </a:lnTo>
                  <a:lnTo>
                    <a:pt x="1787918" y="1549400"/>
                  </a:lnTo>
                  <a:lnTo>
                    <a:pt x="1787207" y="1549400"/>
                  </a:lnTo>
                  <a:lnTo>
                    <a:pt x="1785416" y="1562100"/>
                  </a:lnTo>
                  <a:lnTo>
                    <a:pt x="1784146" y="1562100"/>
                  </a:lnTo>
                  <a:lnTo>
                    <a:pt x="1784451" y="1574800"/>
                  </a:lnTo>
                  <a:lnTo>
                    <a:pt x="1787118" y="1574800"/>
                  </a:lnTo>
                  <a:lnTo>
                    <a:pt x="1785975" y="1587500"/>
                  </a:lnTo>
                  <a:lnTo>
                    <a:pt x="1778508" y="1587500"/>
                  </a:lnTo>
                  <a:lnTo>
                    <a:pt x="1778698" y="1600200"/>
                  </a:lnTo>
                  <a:lnTo>
                    <a:pt x="1775269" y="1600200"/>
                  </a:lnTo>
                  <a:lnTo>
                    <a:pt x="1769808" y="1612900"/>
                  </a:lnTo>
                  <a:lnTo>
                    <a:pt x="1745640" y="1612900"/>
                  </a:lnTo>
                  <a:lnTo>
                    <a:pt x="1744611" y="1625600"/>
                  </a:lnTo>
                  <a:lnTo>
                    <a:pt x="1729181" y="1625600"/>
                  </a:lnTo>
                  <a:lnTo>
                    <a:pt x="1713496" y="1638236"/>
                  </a:lnTo>
                  <a:lnTo>
                    <a:pt x="1678444" y="1638236"/>
                  </a:lnTo>
                  <a:lnTo>
                    <a:pt x="1667256" y="1651000"/>
                  </a:lnTo>
                  <a:lnTo>
                    <a:pt x="1656689" y="1651000"/>
                  </a:lnTo>
                  <a:lnTo>
                    <a:pt x="1652803" y="1663700"/>
                  </a:lnTo>
                  <a:lnTo>
                    <a:pt x="1636966" y="1663700"/>
                  </a:lnTo>
                  <a:lnTo>
                    <a:pt x="1631708" y="1676400"/>
                  </a:lnTo>
                  <a:lnTo>
                    <a:pt x="1630032" y="1676400"/>
                  </a:lnTo>
                  <a:lnTo>
                    <a:pt x="1635594" y="1689100"/>
                  </a:lnTo>
                  <a:lnTo>
                    <a:pt x="1636839" y="1701800"/>
                  </a:lnTo>
                  <a:lnTo>
                    <a:pt x="1643583" y="1701800"/>
                  </a:lnTo>
                  <a:lnTo>
                    <a:pt x="1644103" y="1714500"/>
                  </a:lnTo>
                  <a:lnTo>
                    <a:pt x="1645361" y="1714500"/>
                  </a:lnTo>
                  <a:lnTo>
                    <a:pt x="1646580" y="1727200"/>
                  </a:lnTo>
                  <a:lnTo>
                    <a:pt x="1647875" y="1739900"/>
                  </a:lnTo>
                  <a:lnTo>
                    <a:pt x="1649768" y="1739900"/>
                  </a:lnTo>
                  <a:lnTo>
                    <a:pt x="1647520" y="1752600"/>
                  </a:lnTo>
                  <a:lnTo>
                    <a:pt x="1612049" y="1752600"/>
                  </a:lnTo>
                  <a:lnTo>
                    <a:pt x="1609496" y="1765300"/>
                  </a:lnTo>
                  <a:lnTo>
                    <a:pt x="1600022" y="1765300"/>
                  </a:lnTo>
                  <a:lnTo>
                    <a:pt x="1590751" y="1778000"/>
                  </a:lnTo>
                  <a:lnTo>
                    <a:pt x="1593138" y="1778000"/>
                  </a:lnTo>
                  <a:lnTo>
                    <a:pt x="1596555" y="1790700"/>
                  </a:lnTo>
                  <a:lnTo>
                    <a:pt x="1603654" y="1790700"/>
                  </a:lnTo>
                  <a:lnTo>
                    <a:pt x="1604797" y="1803400"/>
                  </a:lnTo>
                  <a:lnTo>
                    <a:pt x="1593545" y="1803400"/>
                  </a:lnTo>
                  <a:lnTo>
                    <a:pt x="1584553" y="1816100"/>
                  </a:lnTo>
                  <a:lnTo>
                    <a:pt x="1576768" y="1828800"/>
                  </a:lnTo>
                  <a:lnTo>
                    <a:pt x="1573872" y="1828800"/>
                  </a:lnTo>
                  <a:lnTo>
                    <a:pt x="1577581" y="1841500"/>
                  </a:lnTo>
                  <a:lnTo>
                    <a:pt x="1576832" y="1841500"/>
                  </a:lnTo>
                  <a:lnTo>
                    <a:pt x="1573860" y="1854200"/>
                  </a:lnTo>
                  <a:lnTo>
                    <a:pt x="1573377" y="1854200"/>
                  </a:lnTo>
                  <a:lnTo>
                    <a:pt x="1571332" y="1866900"/>
                  </a:lnTo>
                  <a:lnTo>
                    <a:pt x="1569021" y="1866900"/>
                  </a:lnTo>
                  <a:lnTo>
                    <a:pt x="1570164" y="1879600"/>
                  </a:lnTo>
                  <a:lnTo>
                    <a:pt x="1569618" y="1892300"/>
                  </a:lnTo>
                  <a:lnTo>
                    <a:pt x="1574533" y="1905000"/>
                  </a:lnTo>
                  <a:lnTo>
                    <a:pt x="1577124" y="1905000"/>
                  </a:lnTo>
                  <a:lnTo>
                    <a:pt x="1581073" y="1910930"/>
                  </a:lnTo>
                  <a:lnTo>
                    <a:pt x="1594358" y="1930400"/>
                  </a:lnTo>
                  <a:lnTo>
                    <a:pt x="1610868" y="1930400"/>
                  </a:lnTo>
                  <a:lnTo>
                    <a:pt x="1615681" y="1943100"/>
                  </a:lnTo>
                  <a:lnTo>
                    <a:pt x="1623783" y="1943100"/>
                  </a:lnTo>
                  <a:lnTo>
                    <a:pt x="1627466" y="1955800"/>
                  </a:lnTo>
                  <a:lnTo>
                    <a:pt x="1640713" y="1955800"/>
                  </a:lnTo>
                  <a:lnTo>
                    <a:pt x="1642884" y="1968500"/>
                  </a:lnTo>
                  <a:lnTo>
                    <a:pt x="1695767" y="1968500"/>
                  </a:lnTo>
                  <a:lnTo>
                    <a:pt x="1696275" y="1955800"/>
                  </a:lnTo>
                  <a:lnTo>
                    <a:pt x="1722589" y="1955800"/>
                  </a:lnTo>
                  <a:lnTo>
                    <a:pt x="1730184" y="1943100"/>
                  </a:lnTo>
                  <a:lnTo>
                    <a:pt x="1791690" y="1943100"/>
                  </a:lnTo>
                  <a:lnTo>
                    <a:pt x="1798866" y="1930400"/>
                  </a:lnTo>
                  <a:lnTo>
                    <a:pt x="1823859" y="1930400"/>
                  </a:lnTo>
                  <a:lnTo>
                    <a:pt x="1829346" y="1917649"/>
                  </a:lnTo>
                  <a:lnTo>
                    <a:pt x="1853806" y="1917649"/>
                  </a:lnTo>
                  <a:lnTo>
                    <a:pt x="1866188" y="1905000"/>
                  </a:lnTo>
                  <a:lnTo>
                    <a:pt x="1906346" y="1905000"/>
                  </a:lnTo>
                  <a:lnTo>
                    <a:pt x="1914436" y="1892300"/>
                  </a:lnTo>
                  <a:lnTo>
                    <a:pt x="1963521" y="1892300"/>
                  </a:lnTo>
                  <a:lnTo>
                    <a:pt x="1969401" y="1879600"/>
                  </a:lnTo>
                  <a:lnTo>
                    <a:pt x="1981327" y="1879600"/>
                  </a:lnTo>
                  <a:lnTo>
                    <a:pt x="1985670" y="1866900"/>
                  </a:lnTo>
                  <a:lnTo>
                    <a:pt x="1989963" y="1866900"/>
                  </a:lnTo>
                  <a:lnTo>
                    <a:pt x="1999145" y="1854200"/>
                  </a:lnTo>
                  <a:lnTo>
                    <a:pt x="2000935" y="1854200"/>
                  </a:lnTo>
                  <a:lnTo>
                    <a:pt x="2001151" y="1841500"/>
                  </a:lnTo>
                  <a:lnTo>
                    <a:pt x="2002510" y="1841500"/>
                  </a:lnTo>
                  <a:lnTo>
                    <a:pt x="2000796" y="1828800"/>
                  </a:lnTo>
                  <a:lnTo>
                    <a:pt x="2020849" y="1828800"/>
                  </a:lnTo>
                  <a:lnTo>
                    <a:pt x="2032457" y="1816100"/>
                  </a:lnTo>
                  <a:lnTo>
                    <a:pt x="2051697" y="1816100"/>
                  </a:lnTo>
                  <a:lnTo>
                    <a:pt x="2057742" y="1803400"/>
                  </a:lnTo>
                  <a:lnTo>
                    <a:pt x="2102726" y="1803400"/>
                  </a:lnTo>
                  <a:lnTo>
                    <a:pt x="2105723" y="1790700"/>
                  </a:lnTo>
                  <a:lnTo>
                    <a:pt x="2198179" y="1790700"/>
                  </a:lnTo>
                  <a:lnTo>
                    <a:pt x="2198243" y="1778000"/>
                  </a:lnTo>
                  <a:lnTo>
                    <a:pt x="2209393" y="1778000"/>
                  </a:lnTo>
                  <a:lnTo>
                    <a:pt x="2214245" y="1765300"/>
                  </a:lnTo>
                  <a:lnTo>
                    <a:pt x="2223312" y="1765300"/>
                  </a:lnTo>
                  <a:lnTo>
                    <a:pt x="2225751" y="1752600"/>
                  </a:lnTo>
                  <a:lnTo>
                    <a:pt x="2273782" y="1752600"/>
                  </a:lnTo>
                  <a:lnTo>
                    <a:pt x="2279180" y="1765300"/>
                  </a:lnTo>
                  <a:lnTo>
                    <a:pt x="2286990" y="1765300"/>
                  </a:lnTo>
                  <a:lnTo>
                    <a:pt x="2293950" y="1778000"/>
                  </a:lnTo>
                  <a:lnTo>
                    <a:pt x="2307640" y="1778000"/>
                  </a:lnTo>
                  <a:lnTo>
                    <a:pt x="2311565" y="1765300"/>
                  </a:lnTo>
                  <a:lnTo>
                    <a:pt x="2346769" y="1765300"/>
                  </a:lnTo>
                  <a:lnTo>
                    <a:pt x="2356104" y="1778000"/>
                  </a:lnTo>
                  <a:lnTo>
                    <a:pt x="2359088" y="1778000"/>
                  </a:lnTo>
                  <a:lnTo>
                    <a:pt x="2368613" y="1790700"/>
                  </a:lnTo>
                  <a:lnTo>
                    <a:pt x="2376411" y="1790700"/>
                  </a:lnTo>
                  <a:lnTo>
                    <a:pt x="2378951" y="1803400"/>
                  </a:lnTo>
                  <a:lnTo>
                    <a:pt x="2382609" y="1803400"/>
                  </a:lnTo>
                  <a:lnTo>
                    <a:pt x="2384310" y="1816100"/>
                  </a:lnTo>
                  <a:lnTo>
                    <a:pt x="2395461" y="1816100"/>
                  </a:lnTo>
                  <a:lnTo>
                    <a:pt x="2399195" y="1828800"/>
                  </a:lnTo>
                  <a:lnTo>
                    <a:pt x="2418981" y="1828800"/>
                  </a:lnTo>
                  <a:lnTo>
                    <a:pt x="2427186" y="1841500"/>
                  </a:lnTo>
                  <a:lnTo>
                    <a:pt x="2440965" y="1841500"/>
                  </a:lnTo>
                  <a:lnTo>
                    <a:pt x="2445093" y="1854200"/>
                  </a:lnTo>
                  <a:lnTo>
                    <a:pt x="2451112" y="1854200"/>
                  </a:lnTo>
                  <a:lnTo>
                    <a:pt x="2453843" y="1866900"/>
                  </a:lnTo>
                  <a:lnTo>
                    <a:pt x="2531897" y="1866900"/>
                  </a:lnTo>
                  <a:lnTo>
                    <a:pt x="2545638" y="1879600"/>
                  </a:lnTo>
                  <a:lnTo>
                    <a:pt x="2553906" y="1879600"/>
                  </a:lnTo>
                  <a:lnTo>
                    <a:pt x="2570035" y="1866900"/>
                  </a:lnTo>
                  <a:lnTo>
                    <a:pt x="2678988" y="1866900"/>
                  </a:lnTo>
                  <a:lnTo>
                    <a:pt x="2683129" y="1854200"/>
                  </a:lnTo>
                  <a:lnTo>
                    <a:pt x="2705849" y="1854200"/>
                  </a:lnTo>
                  <a:lnTo>
                    <a:pt x="2705849" y="1841500"/>
                  </a:lnTo>
                  <a:lnTo>
                    <a:pt x="2712059" y="1841500"/>
                  </a:lnTo>
                  <a:lnTo>
                    <a:pt x="2719324" y="1828800"/>
                  </a:lnTo>
                  <a:lnTo>
                    <a:pt x="2731122" y="1828800"/>
                  </a:lnTo>
                  <a:lnTo>
                    <a:pt x="2738132" y="1816100"/>
                  </a:lnTo>
                  <a:lnTo>
                    <a:pt x="2753550" y="1816100"/>
                  </a:lnTo>
                  <a:lnTo>
                    <a:pt x="2758363" y="1803400"/>
                  </a:lnTo>
                  <a:lnTo>
                    <a:pt x="2789351" y="1803400"/>
                  </a:lnTo>
                  <a:lnTo>
                    <a:pt x="2791231" y="1790700"/>
                  </a:lnTo>
                  <a:lnTo>
                    <a:pt x="2795105" y="1790700"/>
                  </a:lnTo>
                  <a:lnTo>
                    <a:pt x="2800197" y="1778000"/>
                  </a:lnTo>
                  <a:lnTo>
                    <a:pt x="2800896" y="1778000"/>
                  </a:lnTo>
                  <a:lnTo>
                    <a:pt x="2800477" y="1765300"/>
                  </a:lnTo>
                  <a:lnTo>
                    <a:pt x="2804490" y="1765300"/>
                  </a:lnTo>
                  <a:lnTo>
                    <a:pt x="2807652" y="1752600"/>
                  </a:lnTo>
                  <a:lnTo>
                    <a:pt x="2811107" y="1752600"/>
                  </a:lnTo>
                  <a:lnTo>
                    <a:pt x="2807817" y="1739900"/>
                  </a:lnTo>
                  <a:lnTo>
                    <a:pt x="2810967" y="1727200"/>
                  </a:lnTo>
                  <a:lnTo>
                    <a:pt x="2812237" y="1727200"/>
                  </a:lnTo>
                  <a:lnTo>
                    <a:pt x="2805480" y="1714500"/>
                  </a:lnTo>
                  <a:lnTo>
                    <a:pt x="2801162" y="1714500"/>
                  </a:lnTo>
                  <a:lnTo>
                    <a:pt x="2800070" y="1701800"/>
                  </a:lnTo>
                  <a:lnTo>
                    <a:pt x="2801975" y="1701800"/>
                  </a:lnTo>
                  <a:lnTo>
                    <a:pt x="2803461" y="1689100"/>
                  </a:lnTo>
                  <a:lnTo>
                    <a:pt x="2813685" y="1689100"/>
                  </a:lnTo>
                  <a:lnTo>
                    <a:pt x="2821457" y="1676400"/>
                  </a:lnTo>
                  <a:lnTo>
                    <a:pt x="2825458" y="1676400"/>
                  </a:lnTo>
                  <a:lnTo>
                    <a:pt x="2834398" y="1663700"/>
                  </a:lnTo>
                  <a:lnTo>
                    <a:pt x="2833205" y="1663700"/>
                  </a:lnTo>
                  <a:lnTo>
                    <a:pt x="2829966" y="1651000"/>
                  </a:lnTo>
                  <a:lnTo>
                    <a:pt x="2828061" y="1651000"/>
                  </a:lnTo>
                  <a:lnTo>
                    <a:pt x="2822892" y="1638236"/>
                  </a:lnTo>
                  <a:lnTo>
                    <a:pt x="2830639" y="1625600"/>
                  </a:lnTo>
                  <a:lnTo>
                    <a:pt x="2832163" y="1625600"/>
                  </a:lnTo>
                  <a:lnTo>
                    <a:pt x="2837472" y="1612900"/>
                  </a:lnTo>
                  <a:lnTo>
                    <a:pt x="2874708" y="1612900"/>
                  </a:lnTo>
                  <a:lnTo>
                    <a:pt x="2879052" y="1625600"/>
                  </a:lnTo>
                  <a:lnTo>
                    <a:pt x="2902534" y="1625600"/>
                  </a:lnTo>
                  <a:lnTo>
                    <a:pt x="2910205" y="1612900"/>
                  </a:lnTo>
                  <a:lnTo>
                    <a:pt x="2930817" y="1612900"/>
                  </a:lnTo>
                  <a:lnTo>
                    <a:pt x="2935389" y="1600200"/>
                  </a:lnTo>
                  <a:lnTo>
                    <a:pt x="2941294" y="1600200"/>
                  </a:lnTo>
                  <a:lnTo>
                    <a:pt x="2948686" y="1587500"/>
                  </a:lnTo>
                  <a:lnTo>
                    <a:pt x="2963837" y="1587500"/>
                  </a:lnTo>
                  <a:lnTo>
                    <a:pt x="2970403" y="1574800"/>
                  </a:lnTo>
                  <a:lnTo>
                    <a:pt x="2976384" y="1574800"/>
                  </a:lnTo>
                  <a:lnTo>
                    <a:pt x="2977731" y="1562100"/>
                  </a:lnTo>
                  <a:lnTo>
                    <a:pt x="2960586" y="1562100"/>
                  </a:lnTo>
                  <a:lnTo>
                    <a:pt x="2955417" y="1549400"/>
                  </a:lnTo>
                  <a:lnTo>
                    <a:pt x="2930791" y="1549400"/>
                  </a:lnTo>
                  <a:lnTo>
                    <a:pt x="2926854" y="1536700"/>
                  </a:lnTo>
                  <a:lnTo>
                    <a:pt x="2912745" y="1536700"/>
                  </a:lnTo>
                  <a:lnTo>
                    <a:pt x="2901912" y="1524000"/>
                  </a:lnTo>
                  <a:lnTo>
                    <a:pt x="2906179" y="1524000"/>
                  </a:lnTo>
                  <a:lnTo>
                    <a:pt x="2908820" y="1511300"/>
                  </a:lnTo>
                  <a:lnTo>
                    <a:pt x="2925191" y="1511300"/>
                  </a:lnTo>
                  <a:lnTo>
                    <a:pt x="2933700" y="1498600"/>
                  </a:lnTo>
                  <a:lnTo>
                    <a:pt x="2986227" y="1498600"/>
                  </a:lnTo>
                  <a:lnTo>
                    <a:pt x="2996400" y="1511300"/>
                  </a:lnTo>
                  <a:lnTo>
                    <a:pt x="3001708" y="1498600"/>
                  </a:lnTo>
                  <a:lnTo>
                    <a:pt x="3006140" y="1498600"/>
                  </a:lnTo>
                  <a:lnTo>
                    <a:pt x="3003753" y="1485900"/>
                  </a:lnTo>
                  <a:lnTo>
                    <a:pt x="2980855" y="1485900"/>
                  </a:lnTo>
                  <a:lnTo>
                    <a:pt x="2980880" y="1473200"/>
                  </a:lnTo>
                  <a:lnTo>
                    <a:pt x="2982023" y="1473200"/>
                  </a:lnTo>
                  <a:lnTo>
                    <a:pt x="2975800" y="1460500"/>
                  </a:lnTo>
                  <a:lnTo>
                    <a:pt x="2975140" y="1460500"/>
                  </a:lnTo>
                  <a:lnTo>
                    <a:pt x="2972701" y="1447800"/>
                  </a:lnTo>
                  <a:lnTo>
                    <a:pt x="2973692" y="1447800"/>
                  </a:lnTo>
                  <a:lnTo>
                    <a:pt x="2975432" y="1435100"/>
                  </a:lnTo>
                  <a:lnTo>
                    <a:pt x="2972219" y="1435100"/>
                  </a:lnTo>
                  <a:lnTo>
                    <a:pt x="2970085" y="1422400"/>
                  </a:lnTo>
                  <a:lnTo>
                    <a:pt x="2979140" y="1409700"/>
                  </a:lnTo>
                  <a:lnTo>
                    <a:pt x="2982544" y="1409700"/>
                  </a:lnTo>
                  <a:lnTo>
                    <a:pt x="2978810" y="1397000"/>
                  </a:lnTo>
                  <a:lnTo>
                    <a:pt x="2977515" y="1397000"/>
                  </a:lnTo>
                  <a:lnTo>
                    <a:pt x="2971266" y="1384300"/>
                  </a:lnTo>
                  <a:lnTo>
                    <a:pt x="2966339" y="1384300"/>
                  </a:lnTo>
                  <a:lnTo>
                    <a:pt x="2963024" y="1371600"/>
                  </a:lnTo>
                  <a:lnTo>
                    <a:pt x="2954388" y="1371600"/>
                  </a:lnTo>
                  <a:lnTo>
                    <a:pt x="2964675" y="1358900"/>
                  </a:lnTo>
                  <a:lnTo>
                    <a:pt x="2994012" y="1358900"/>
                  </a:lnTo>
                  <a:lnTo>
                    <a:pt x="3003448" y="1346200"/>
                  </a:lnTo>
                  <a:lnTo>
                    <a:pt x="3011817" y="1346200"/>
                  </a:lnTo>
                  <a:lnTo>
                    <a:pt x="3007131" y="1333500"/>
                  </a:lnTo>
                  <a:lnTo>
                    <a:pt x="3008592" y="1333500"/>
                  </a:lnTo>
                  <a:lnTo>
                    <a:pt x="3008477" y="1332992"/>
                  </a:lnTo>
                  <a:lnTo>
                    <a:pt x="3005899" y="1320800"/>
                  </a:lnTo>
                  <a:lnTo>
                    <a:pt x="2994558" y="1320800"/>
                  </a:lnTo>
                  <a:lnTo>
                    <a:pt x="3004261" y="1308100"/>
                  </a:lnTo>
                  <a:lnTo>
                    <a:pt x="3034639" y="1308100"/>
                  </a:lnTo>
                  <a:lnTo>
                    <a:pt x="3036011" y="1320800"/>
                  </a:lnTo>
                  <a:lnTo>
                    <a:pt x="3034474" y="1320800"/>
                  </a:lnTo>
                  <a:lnTo>
                    <a:pt x="3032264" y="1333500"/>
                  </a:lnTo>
                  <a:lnTo>
                    <a:pt x="3043732" y="1333500"/>
                  </a:lnTo>
                  <a:lnTo>
                    <a:pt x="3044926" y="1346200"/>
                  </a:lnTo>
                  <a:lnTo>
                    <a:pt x="3078784" y="1346200"/>
                  </a:lnTo>
                  <a:lnTo>
                    <a:pt x="3079610" y="1333500"/>
                  </a:lnTo>
                  <a:lnTo>
                    <a:pt x="3097555" y="1333500"/>
                  </a:lnTo>
                  <a:lnTo>
                    <a:pt x="3102013" y="1320800"/>
                  </a:lnTo>
                  <a:lnTo>
                    <a:pt x="3136290" y="1320800"/>
                  </a:lnTo>
                  <a:lnTo>
                    <a:pt x="3141967" y="1308100"/>
                  </a:lnTo>
                  <a:lnTo>
                    <a:pt x="3143999" y="1308100"/>
                  </a:lnTo>
                  <a:lnTo>
                    <a:pt x="3140240" y="1295400"/>
                  </a:lnTo>
                  <a:lnTo>
                    <a:pt x="3143669" y="1295400"/>
                  </a:lnTo>
                  <a:lnTo>
                    <a:pt x="3142856" y="1282700"/>
                  </a:lnTo>
                  <a:lnTo>
                    <a:pt x="3139109" y="1282700"/>
                  </a:lnTo>
                  <a:lnTo>
                    <a:pt x="3134017" y="1270000"/>
                  </a:lnTo>
                  <a:lnTo>
                    <a:pt x="3137979" y="1270000"/>
                  </a:lnTo>
                  <a:lnTo>
                    <a:pt x="3155099" y="1244600"/>
                  </a:lnTo>
                  <a:lnTo>
                    <a:pt x="3169589" y="1231900"/>
                  </a:lnTo>
                  <a:lnTo>
                    <a:pt x="3183331" y="1219200"/>
                  </a:lnTo>
                  <a:lnTo>
                    <a:pt x="3193288" y="1206500"/>
                  </a:lnTo>
                  <a:lnTo>
                    <a:pt x="3196412" y="1193800"/>
                  </a:lnTo>
                  <a:lnTo>
                    <a:pt x="3202457" y="1193800"/>
                  </a:lnTo>
                  <a:lnTo>
                    <a:pt x="3207677" y="1181100"/>
                  </a:lnTo>
                  <a:lnTo>
                    <a:pt x="3215563" y="1181100"/>
                  </a:lnTo>
                  <a:close/>
                </a:path>
                <a:path extrusionOk="0" h="2754629" w="4491990">
                  <a:moveTo>
                    <a:pt x="3832809" y="2432862"/>
                  </a:moveTo>
                  <a:lnTo>
                    <a:pt x="3805656" y="2432862"/>
                  </a:lnTo>
                  <a:lnTo>
                    <a:pt x="3813479" y="2435402"/>
                  </a:lnTo>
                  <a:lnTo>
                    <a:pt x="3819487" y="2434132"/>
                  </a:lnTo>
                  <a:lnTo>
                    <a:pt x="3832809" y="2432862"/>
                  </a:lnTo>
                  <a:close/>
                </a:path>
                <a:path extrusionOk="0" h="2754629" w="4491990">
                  <a:moveTo>
                    <a:pt x="3954424" y="1700072"/>
                  </a:moveTo>
                  <a:lnTo>
                    <a:pt x="3948163" y="1698802"/>
                  </a:lnTo>
                  <a:lnTo>
                    <a:pt x="3935666" y="1700072"/>
                  </a:lnTo>
                  <a:lnTo>
                    <a:pt x="3954424" y="1700072"/>
                  </a:lnTo>
                  <a:close/>
                </a:path>
                <a:path extrusionOk="0" h="2754629" w="4491990">
                  <a:moveTo>
                    <a:pt x="4060494" y="2384602"/>
                  </a:moveTo>
                  <a:lnTo>
                    <a:pt x="3647287" y="2384602"/>
                  </a:lnTo>
                  <a:lnTo>
                    <a:pt x="3652202" y="2387142"/>
                  </a:lnTo>
                  <a:lnTo>
                    <a:pt x="3655199" y="2392222"/>
                  </a:lnTo>
                  <a:lnTo>
                    <a:pt x="3698786" y="2413812"/>
                  </a:lnTo>
                  <a:lnTo>
                    <a:pt x="3717798" y="2417622"/>
                  </a:lnTo>
                  <a:lnTo>
                    <a:pt x="3723094" y="2418892"/>
                  </a:lnTo>
                  <a:lnTo>
                    <a:pt x="3731120" y="2422702"/>
                  </a:lnTo>
                  <a:lnTo>
                    <a:pt x="3747973" y="2425242"/>
                  </a:lnTo>
                  <a:lnTo>
                    <a:pt x="3759441" y="2425242"/>
                  </a:lnTo>
                  <a:lnTo>
                    <a:pt x="3764496" y="2426512"/>
                  </a:lnTo>
                  <a:lnTo>
                    <a:pt x="3766972" y="2427782"/>
                  </a:lnTo>
                  <a:lnTo>
                    <a:pt x="3769106" y="2429052"/>
                  </a:lnTo>
                  <a:lnTo>
                    <a:pt x="3776942" y="2431592"/>
                  </a:lnTo>
                  <a:lnTo>
                    <a:pt x="3795522" y="2431592"/>
                  </a:lnTo>
                  <a:lnTo>
                    <a:pt x="3782593" y="2432862"/>
                  </a:lnTo>
                  <a:lnTo>
                    <a:pt x="3805656" y="2432862"/>
                  </a:lnTo>
                  <a:lnTo>
                    <a:pt x="3801757" y="2431592"/>
                  </a:lnTo>
                  <a:lnTo>
                    <a:pt x="3835704" y="2431592"/>
                  </a:lnTo>
                  <a:lnTo>
                    <a:pt x="3838587" y="2430322"/>
                  </a:lnTo>
                  <a:lnTo>
                    <a:pt x="3840327" y="2425242"/>
                  </a:lnTo>
                  <a:lnTo>
                    <a:pt x="3841496" y="2422702"/>
                  </a:lnTo>
                  <a:lnTo>
                    <a:pt x="3843782" y="2421432"/>
                  </a:lnTo>
                  <a:lnTo>
                    <a:pt x="3845268" y="2418892"/>
                  </a:lnTo>
                  <a:lnTo>
                    <a:pt x="3846957" y="2417622"/>
                  </a:lnTo>
                  <a:lnTo>
                    <a:pt x="3862171" y="2413812"/>
                  </a:lnTo>
                  <a:lnTo>
                    <a:pt x="3876319" y="2411272"/>
                  </a:lnTo>
                  <a:lnTo>
                    <a:pt x="3892080" y="2408732"/>
                  </a:lnTo>
                  <a:lnTo>
                    <a:pt x="3918242" y="2408732"/>
                  </a:lnTo>
                  <a:lnTo>
                    <a:pt x="3924300" y="2406192"/>
                  </a:lnTo>
                  <a:lnTo>
                    <a:pt x="3928351" y="2404922"/>
                  </a:lnTo>
                  <a:lnTo>
                    <a:pt x="3938016" y="2407462"/>
                  </a:lnTo>
                  <a:lnTo>
                    <a:pt x="3942956" y="2407462"/>
                  </a:lnTo>
                  <a:lnTo>
                    <a:pt x="3951427" y="2408732"/>
                  </a:lnTo>
                  <a:lnTo>
                    <a:pt x="3954475" y="2407462"/>
                  </a:lnTo>
                  <a:lnTo>
                    <a:pt x="3955300" y="2404922"/>
                  </a:lnTo>
                  <a:lnTo>
                    <a:pt x="3955719" y="2403652"/>
                  </a:lnTo>
                  <a:lnTo>
                    <a:pt x="3956024" y="2403652"/>
                  </a:lnTo>
                  <a:lnTo>
                    <a:pt x="3956748" y="2401112"/>
                  </a:lnTo>
                  <a:lnTo>
                    <a:pt x="3985476" y="2401112"/>
                  </a:lnTo>
                  <a:lnTo>
                    <a:pt x="3993324" y="2398572"/>
                  </a:lnTo>
                  <a:lnTo>
                    <a:pt x="4009606" y="2398572"/>
                  </a:lnTo>
                  <a:lnTo>
                    <a:pt x="4019702" y="2397302"/>
                  </a:lnTo>
                  <a:lnTo>
                    <a:pt x="4029608" y="2394762"/>
                  </a:lnTo>
                  <a:lnTo>
                    <a:pt x="4039311" y="2393492"/>
                  </a:lnTo>
                  <a:lnTo>
                    <a:pt x="4047667" y="2389682"/>
                  </a:lnTo>
                  <a:lnTo>
                    <a:pt x="4054805" y="2387142"/>
                  </a:lnTo>
                  <a:lnTo>
                    <a:pt x="4060494" y="2384602"/>
                  </a:lnTo>
                  <a:close/>
                </a:path>
                <a:path extrusionOk="0" h="2754629" w="4491990">
                  <a:moveTo>
                    <a:pt x="4092206" y="1729282"/>
                  </a:moveTo>
                  <a:lnTo>
                    <a:pt x="4091127" y="1724202"/>
                  </a:lnTo>
                  <a:lnTo>
                    <a:pt x="4090847" y="1721662"/>
                  </a:lnTo>
                  <a:lnTo>
                    <a:pt x="4091775" y="1717852"/>
                  </a:lnTo>
                  <a:lnTo>
                    <a:pt x="4090593" y="1716582"/>
                  </a:lnTo>
                  <a:lnTo>
                    <a:pt x="4085793" y="1715312"/>
                  </a:lnTo>
                  <a:lnTo>
                    <a:pt x="4077855" y="1714042"/>
                  </a:lnTo>
                  <a:lnTo>
                    <a:pt x="4070807" y="1712772"/>
                  </a:lnTo>
                  <a:lnTo>
                    <a:pt x="4065701" y="1711502"/>
                  </a:lnTo>
                  <a:lnTo>
                    <a:pt x="4059593" y="1702612"/>
                  </a:lnTo>
                  <a:lnTo>
                    <a:pt x="4057586" y="1700072"/>
                  </a:lnTo>
                  <a:lnTo>
                    <a:pt x="3954424" y="1700072"/>
                  </a:lnTo>
                  <a:lnTo>
                    <a:pt x="3960685" y="1701342"/>
                  </a:lnTo>
                  <a:lnTo>
                    <a:pt x="3957955" y="1702612"/>
                  </a:lnTo>
                  <a:lnTo>
                    <a:pt x="3954780" y="1703882"/>
                  </a:lnTo>
                  <a:lnTo>
                    <a:pt x="3941775" y="1703882"/>
                  </a:lnTo>
                  <a:lnTo>
                    <a:pt x="3924795" y="1706422"/>
                  </a:lnTo>
                  <a:lnTo>
                    <a:pt x="3912463" y="1708962"/>
                  </a:lnTo>
                  <a:lnTo>
                    <a:pt x="3910228" y="1711502"/>
                  </a:lnTo>
                  <a:lnTo>
                    <a:pt x="3908933" y="1712772"/>
                  </a:lnTo>
                  <a:lnTo>
                    <a:pt x="3910126" y="1715312"/>
                  </a:lnTo>
                  <a:lnTo>
                    <a:pt x="3910774" y="1715312"/>
                  </a:lnTo>
                  <a:lnTo>
                    <a:pt x="3917124" y="1717852"/>
                  </a:lnTo>
                  <a:lnTo>
                    <a:pt x="3924338" y="1719122"/>
                  </a:lnTo>
                  <a:lnTo>
                    <a:pt x="3929011" y="1719122"/>
                  </a:lnTo>
                  <a:lnTo>
                    <a:pt x="3939857" y="1722932"/>
                  </a:lnTo>
                  <a:lnTo>
                    <a:pt x="3965803" y="1722932"/>
                  </a:lnTo>
                  <a:lnTo>
                    <a:pt x="3969956" y="1724202"/>
                  </a:lnTo>
                  <a:lnTo>
                    <a:pt x="3976776" y="1725472"/>
                  </a:lnTo>
                  <a:lnTo>
                    <a:pt x="3983482" y="1725472"/>
                  </a:lnTo>
                  <a:lnTo>
                    <a:pt x="3993502" y="1724202"/>
                  </a:lnTo>
                  <a:lnTo>
                    <a:pt x="3993210" y="1724202"/>
                  </a:lnTo>
                  <a:lnTo>
                    <a:pt x="3995737" y="1722932"/>
                  </a:lnTo>
                  <a:lnTo>
                    <a:pt x="3998036" y="1719122"/>
                  </a:lnTo>
                  <a:lnTo>
                    <a:pt x="4001249" y="1719122"/>
                  </a:lnTo>
                  <a:lnTo>
                    <a:pt x="4012514" y="1717852"/>
                  </a:lnTo>
                  <a:lnTo>
                    <a:pt x="4018940" y="1715312"/>
                  </a:lnTo>
                  <a:lnTo>
                    <a:pt x="4028960" y="1714042"/>
                  </a:lnTo>
                  <a:lnTo>
                    <a:pt x="4031983" y="1714042"/>
                  </a:lnTo>
                  <a:lnTo>
                    <a:pt x="4041330" y="1717852"/>
                  </a:lnTo>
                  <a:lnTo>
                    <a:pt x="4045000" y="1721662"/>
                  </a:lnTo>
                  <a:lnTo>
                    <a:pt x="4053967" y="1722932"/>
                  </a:lnTo>
                  <a:lnTo>
                    <a:pt x="4055008" y="1724202"/>
                  </a:lnTo>
                  <a:lnTo>
                    <a:pt x="4057205" y="1725472"/>
                  </a:lnTo>
                  <a:lnTo>
                    <a:pt x="4058729" y="1728012"/>
                  </a:lnTo>
                  <a:lnTo>
                    <a:pt x="4060736" y="1730552"/>
                  </a:lnTo>
                  <a:lnTo>
                    <a:pt x="4062349" y="1731822"/>
                  </a:lnTo>
                  <a:lnTo>
                    <a:pt x="4064266" y="1733092"/>
                  </a:lnTo>
                  <a:lnTo>
                    <a:pt x="4071391" y="1733092"/>
                  </a:lnTo>
                  <a:lnTo>
                    <a:pt x="4076662" y="1736902"/>
                  </a:lnTo>
                  <a:lnTo>
                    <a:pt x="4084815" y="1736902"/>
                  </a:lnTo>
                  <a:lnTo>
                    <a:pt x="4089362" y="1734362"/>
                  </a:lnTo>
                  <a:lnTo>
                    <a:pt x="4091190" y="1730552"/>
                  </a:lnTo>
                  <a:lnTo>
                    <a:pt x="4092206" y="1729282"/>
                  </a:lnTo>
                  <a:close/>
                </a:path>
                <a:path extrusionOk="0" h="2754629" w="4491990">
                  <a:moveTo>
                    <a:pt x="4260545" y="1407528"/>
                  </a:moveTo>
                  <a:lnTo>
                    <a:pt x="4260520" y="1402448"/>
                  </a:lnTo>
                  <a:lnTo>
                    <a:pt x="4250080" y="1394828"/>
                  </a:lnTo>
                  <a:lnTo>
                    <a:pt x="4245038" y="1389748"/>
                  </a:lnTo>
                  <a:lnTo>
                    <a:pt x="4236491" y="1383398"/>
                  </a:lnTo>
                  <a:lnTo>
                    <a:pt x="4234319" y="1380858"/>
                  </a:lnTo>
                  <a:lnTo>
                    <a:pt x="4233202" y="1375778"/>
                  </a:lnTo>
                  <a:lnTo>
                    <a:pt x="4231360" y="1374508"/>
                  </a:lnTo>
                  <a:lnTo>
                    <a:pt x="4222610" y="1369428"/>
                  </a:lnTo>
                  <a:lnTo>
                    <a:pt x="4217174" y="1365618"/>
                  </a:lnTo>
                  <a:lnTo>
                    <a:pt x="4205287" y="1363078"/>
                  </a:lnTo>
                  <a:lnTo>
                    <a:pt x="4204004" y="1361808"/>
                  </a:lnTo>
                  <a:lnTo>
                    <a:pt x="4204017" y="1359268"/>
                  </a:lnTo>
                  <a:lnTo>
                    <a:pt x="4204131" y="1354188"/>
                  </a:lnTo>
                  <a:lnTo>
                    <a:pt x="4204220" y="1352918"/>
                  </a:lnTo>
                  <a:lnTo>
                    <a:pt x="4204995" y="1347838"/>
                  </a:lnTo>
                  <a:lnTo>
                    <a:pt x="4205744" y="1345298"/>
                  </a:lnTo>
                  <a:lnTo>
                    <a:pt x="4209567" y="1342758"/>
                  </a:lnTo>
                  <a:lnTo>
                    <a:pt x="4209072" y="1340218"/>
                  </a:lnTo>
                  <a:lnTo>
                    <a:pt x="4208043" y="1337678"/>
                  </a:lnTo>
                  <a:lnTo>
                    <a:pt x="4209173" y="1336408"/>
                  </a:lnTo>
                  <a:lnTo>
                    <a:pt x="4212526" y="1336408"/>
                  </a:lnTo>
                  <a:lnTo>
                    <a:pt x="4213555" y="1335138"/>
                  </a:lnTo>
                  <a:lnTo>
                    <a:pt x="4214495" y="1335138"/>
                  </a:lnTo>
                  <a:lnTo>
                    <a:pt x="4214952" y="1333868"/>
                  </a:lnTo>
                  <a:lnTo>
                    <a:pt x="4214952" y="1335138"/>
                  </a:lnTo>
                  <a:lnTo>
                    <a:pt x="4214736" y="1335138"/>
                  </a:lnTo>
                  <a:lnTo>
                    <a:pt x="4233507" y="1340218"/>
                  </a:lnTo>
                  <a:lnTo>
                    <a:pt x="4238028" y="1338948"/>
                  </a:lnTo>
                  <a:lnTo>
                    <a:pt x="4241266" y="1331328"/>
                  </a:lnTo>
                  <a:lnTo>
                    <a:pt x="4243286" y="1327518"/>
                  </a:lnTo>
                  <a:lnTo>
                    <a:pt x="4241216" y="1321168"/>
                  </a:lnTo>
                  <a:lnTo>
                    <a:pt x="4241444" y="1319898"/>
                  </a:lnTo>
                  <a:lnTo>
                    <a:pt x="4237101" y="1316088"/>
                  </a:lnTo>
                  <a:lnTo>
                    <a:pt x="4234358" y="1312278"/>
                  </a:lnTo>
                  <a:lnTo>
                    <a:pt x="4236263" y="1303388"/>
                  </a:lnTo>
                  <a:lnTo>
                    <a:pt x="4233456" y="1300848"/>
                  </a:lnTo>
                  <a:lnTo>
                    <a:pt x="4226052" y="1294498"/>
                  </a:lnTo>
                  <a:lnTo>
                    <a:pt x="4222483" y="1293228"/>
                  </a:lnTo>
                  <a:lnTo>
                    <a:pt x="4213415" y="1291958"/>
                  </a:lnTo>
                  <a:lnTo>
                    <a:pt x="4211625" y="1290688"/>
                  </a:lnTo>
                  <a:lnTo>
                    <a:pt x="4211879" y="1289418"/>
                  </a:lnTo>
                  <a:lnTo>
                    <a:pt x="4212006" y="1288148"/>
                  </a:lnTo>
                  <a:lnTo>
                    <a:pt x="4212475" y="1288148"/>
                  </a:lnTo>
                  <a:lnTo>
                    <a:pt x="4212564" y="1286878"/>
                  </a:lnTo>
                  <a:lnTo>
                    <a:pt x="4212653" y="1285608"/>
                  </a:lnTo>
                  <a:lnTo>
                    <a:pt x="4212755" y="1284338"/>
                  </a:lnTo>
                  <a:lnTo>
                    <a:pt x="4211942" y="1281798"/>
                  </a:lnTo>
                  <a:lnTo>
                    <a:pt x="4214546" y="1277988"/>
                  </a:lnTo>
                  <a:lnTo>
                    <a:pt x="4217987" y="1275448"/>
                  </a:lnTo>
                  <a:lnTo>
                    <a:pt x="4221670" y="1272908"/>
                  </a:lnTo>
                  <a:lnTo>
                    <a:pt x="4222864" y="1271638"/>
                  </a:lnTo>
                  <a:lnTo>
                    <a:pt x="4224236" y="1270368"/>
                  </a:lnTo>
                  <a:lnTo>
                    <a:pt x="4225607" y="1269098"/>
                  </a:lnTo>
                  <a:lnTo>
                    <a:pt x="4225899" y="1267828"/>
                  </a:lnTo>
                  <a:lnTo>
                    <a:pt x="4223093" y="1264018"/>
                  </a:lnTo>
                  <a:lnTo>
                    <a:pt x="4222077" y="1261478"/>
                  </a:lnTo>
                  <a:lnTo>
                    <a:pt x="4216019" y="1260208"/>
                  </a:lnTo>
                  <a:lnTo>
                    <a:pt x="4213123" y="1261478"/>
                  </a:lnTo>
                  <a:lnTo>
                    <a:pt x="4209008" y="1261478"/>
                  </a:lnTo>
                  <a:lnTo>
                    <a:pt x="4208538" y="1260208"/>
                  </a:lnTo>
                  <a:lnTo>
                    <a:pt x="4210304" y="1258938"/>
                  </a:lnTo>
                  <a:lnTo>
                    <a:pt x="4212006" y="1257668"/>
                  </a:lnTo>
                  <a:lnTo>
                    <a:pt x="4216082" y="1255128"/>
                  </a:lnTo>
                  <a:lnTo>
                    <a:pt x="4216260" y="1253858"/>
                  </a:lnTo>
                  <a:lnTo>
                    <a:pt x="4211155" y="1250048"/>
                  </a:lnTo>
                  <a:lnTo>
                    <a:pt x="4207751" y="1247508"/>
                  </a:lnTo>
                  <a:lnTo>
                    <a:pt x="4201249" y="1243698"/>
                  </a:lnTo>
                  <a:lnTo>
                    <a:pt x="4191482" y="1236078"/>
                  </a:lnTo>
                  <a:lnTo>
                    <a:pt x="4190009" y="1234808"/>
                  </a:lnTo>
                  <a:lnTo>
                    <a:pt x="4187037" y="1232268"/>
                  </a:lnTo>
                  <a:lnTo>
                    <a:pt x="4184421" y="1228458"/>
                  </a:lnTo>
                  <a:lnTo>
                    <a:pt x="4183557" y="1227188"/>
                  </a:lnTo>
                  <a:lnTo>
                    <a:pt x="4181335" y="1225918"/>
                  </a:lnTo>
                  <a:lnTo>
                    <a:pt x="4178300" y="1222108"/>
                  </a:lnTo>
                  <a:lnTo>
                    <a:pt x="4173829" y="1222108"/>
                  </a:lnTo>
                  <a:lnTo>
                    <a:pt x="4167975" y="1224648"/>
                  </a:lnTo>
                  <a:lnTo>
                    <a:pt x="4165346" y="1225918"/>
                  </a:lnTo>
                  <a:lnTo>
                    <a:pt x="4163123" y="1228458"/>
                  </a:lnTo>
                  <a:lnTo>
                    <a:pt x="4159631" y="1227188"/>
                  </a:lnTo>
                  <a:lnTo>
                    <a:pt x="4163542" y="1224648"/>
                  </a:lnTo>
                  <a:lnTo>
                    <a:pt x="4163695" y="1223378"/>
                  </a:lnTo>
                  <a:lnTo>
                    <a:pt x="4163745" y="1222108"/>
                  </a:lnTo>
                  <a:lnTo>
                    <a:pt x="4161955" y="1220838"/>
                  </a:lnTo>
                  <a:lnTo>
                    <a:pt x="4158450" y="1220838"/>
                  </a:lnTo>
                  <a:lnTo>
                    <a:pt x="4156392" y="1222108"/>
                  </a:lnTo>
                  <a:lnTo>
                    <a:pt x="4153598" y="1223378"/>
                  </a:lnTo>
                  <a:lnTo>
                    <a:pt x="4151198" y="1224648"/>
                  </a:lnTo>
                  <a:lnTo>
                    <a:pt x="4139234" y="1220838"/>
                  </a:lnTo>
                  <a:lnTo>
                    <a:pt x="4133253" y="1219568"/>
                  </a:lnTo>
                  <a:lnTo>
                    <a:pt x="4137114" y="1217028"/>
                  </a:lnTo>
                  <a:lnTo>
                    <a:pt x="4140644" y="1214488"/>
                  </a:lnTo>
                  <a:lnTo>
                    <a:pt x="4144657" y="1209408"/>
                  </a:lnTo>
                  <a:lnTo>
                    <a:pt x="4146067" y="1208138"/>
                  </a:lnTo>
                  <a:lnTo>
                    <a:pt x="4143908" y="1205598"/>
                  </a:lnTo>
                  <a:lnTo>
                    <a:pt x="4136136" y="1204328"/>
                  </a:lnTo>
                  <a:lnTo>
                    <a:pt x="4132021" y="1204328"/>
                  </a:lnTo>
                  <a:lnTo>
                    <a:pt x="4123359" y="1205598"/>
                  </a:lnTo>
                  <a:lnTo>
                    <a:pt x="4114076" y="1208138"/>
                  </a:lnTo>
                  <a:lnTo>
                    <a:pt x="4111180" y="1205598"/>
                  </a:lnTo>
                  <a:lnTo>
                    <a:pt x="4108539" y="1203058"/>
                  </a:lnTo>
                  <a:lnTo>
                    <a:pt x="4104970" y="1199248"/>
                  </a:lnTo>
                  <a:lnTo>
                    <a:pt x="4108691" y="1197978"/>
                  </a:lnTo>
                  <a:lnTo>
                    <a:pt x="4117644" y="1194168"/>
                  </a:lnTo>
                  <a:lnTo>
                    <a:pt x="4118838" y="1192898"/>
                  </a:lnTo>
                  <a:lnTo>
                    <a:pt x="4121124" y="1191628"/>
                  </a:lnTo>
                  <a:lnTo>
                    <a:pt x="4120477" y="1189088"/>
                  </a:lnTo>
                  <a:lnTo>
                    <a:pt x="4115917" y="1186548"/>
                  </a:lnTo>
                  <a:lnTo>
                    <a:pt x="4111091" y="1185278"/>
                  </a:lnTo>
                  <a:lnTo>
                    <a:pt x="4105605" y="1184008"/>
                  </a:lnTo>
                  <a:lnTo>
                    <a:pt x="4104678" y="1184008"/>
                  </a:lnTo>
                  <a:lnTo>
                    <a:pt x="4104360" y="1181468"/>
                  </a:lnTo>
                  <a:lnTo>
                    <a:pt x="4105160" y="1180198"/>
                  </a:lnTo>
                  <a:lnTo>
                    <a:pt x="4103827" y="1176388"/>
                  </a:lnTo>
                  <a:lnTo>
                    <a:pt x="4104627" y="1175118"/>
                  </a:lnTo>
                  <a:lnTo>
                    <a:pt x="4109707" y="1171308"/>
                  </a:lnTo>
                  <a:lnTo>
                    <a:pt x="4113136" y="1170038"/>
                  </a:lnTo>
                  <a:lnTo>
                    <a:pt x="4117517" y="1166228"/>
                  </a:lnTo>
                  <a:lnTo>
                    <a:pt x="4118038" y="1164958"/>
                  </a:lnTo>
                  <a:lnTo>
                    <a:pt x="4112730" y="1162418"/>
                  </a:lnTo>
                  <a:lnTo>
                    <a:pt x="4112082" y="1159878"/>
                  </a:lnTo>
                  <a:lnTo>
                    <a:pt x="4110215" y="1154798"/>
                  </a:lnTo>
                  <a:lnTo>
                    <a:pt x="4107777" y="1153528"/>
                  </a:lnTo>
                  <a:lnTo>
                    <a:pt x="4096855" y="1152258"/>
                  </a:lnTo>
                  <a:lnTo>
                    <a:pt x="4091114" y="1150988"/>
                  </a:lnTo>
                  <a:lnTo>
                    <a:pt x="4084447" y="1149718"/>
                  </a:lnTo>
                  <a:lnTo>
                    <a:pt x="4083710" y="1148448"/>
                  </a:lnTo>
                  <a:lnTo>
                    <a:pt x="4082618" y="1147178"/>
                  </a:lnTo>
                  <a:lnTo>
                    <a:pt x="4083481" y="1147178"/>
                  </a:lnTo>
                  <a:lnTo>
                    <a:pt x="4086834" y="1145908"/>
                  </a:lnTo>
                  <a:lnTo>
                    <a:pt x="4088625" y="1145908"/>
                  </a:lnTo>
                  <a:lnTo>
                    <a:pt x="4090822" y="1144638"/>
                  </a:lnTo>
                  <a:lnTo>
                    <a:pt x="4091063" y="1144638"/>
                  </a:lnTo>
                  <a:lnTo>
                    <a:pt x="4091889" y="1143368"/>
                  </a:lnTo>
                  <a:lnTo>
                    <a:pt x="4091241" y="1142098"/>
                  </a:lnTo>
                  <a:lnTo>
                    <a:pt x="4080103" y="1140828"/>
                  </a:lnTo>
                  <a:lnTo>
                    <a:pt x="4076890" y="1139558"/>
                  </a:lnTo>
                  <a:lnTo>
                    <a:pt x="4077678" y="1138288"/>
                  </a:lnTo>
                  <a:lnTo>
                    <a:pt x="4079341" y="1137018"/>
                  </a:lnTo>
                  <a:lnTo>
                    <a:pt x="4079900" y="1134478"/>
                  </a:lnTo>
                  <a:lnTo>
                    <a:pt x="4080179" y="1133208"/>
                  </a:lnTo>
                  <a:lnTo>
                    <a:pt x="4082148" y="1129398"/>
                  </a:lnTo>
                  <a:lnTo>
                    <a:pt x="4079951" y="1125588"/>
                  </a:lnTo>
                  <a:lnTo>
                    <a:pt x="4074007" y="1123048"/>
                  </a:lnTo>
                  <a:lnTo>
                    <a:pt x="4072166" y="1117968"/>
                  </a:lnTo>
                  <a:lnTo>
                    <a:pt x="4059923" y="1112888"/>
                  </a:lnTo>
                  <a:lnTo>
                    <a:pt x="4054652" y="1110348"/>
                  </a:lnTo>
                  <a:lnTo>
                    <a:pt x="4048556" y="1109078"/>
                  </a:lnTo>
                  <a:lnTo>
                    <a:pt x="4045153" y="1107808"/>
                  </a:lnTo>
                  <a:lnTo>
                    <a:pt x="4038333" y="1105268"/>
                  </a:lnTo>
                  <a:lnTo>
                    <a:pt x="4017949" y="1100188"/>
                  </a:lnTo>
                  <a:lnTo>
                    <a:pt x="4008018" y="1096378"/>
                  </a:lnTo>
                  <a:lnTo>
                    <a:pt x="4000906" y="1093838"/>
                  </a:lnTo>
                  <a:lnTo>
                    <a:pt x="3992499" y="1093838"/>
                  </a:lnTo>
                  <a:lnTo>
                    <a:pt x="3983063" y="1095108"/>
                  </a:lnTo>
                  <a:lnTo>
                    <a:pt x="3981754" y="1096378"/>
                  </a:lnTo>
                  <a:lnTo>
                    <a:pt x="3983164" y="1098918"/>
                  </a:lnTo>
                  <a:lnTo>
                    <a:pt x="3984764" y="1101458"/>
                  </a:lnTo>
                  <a:lnTo>
                    <a:pt x="3987723" y="1103998"/>
                  </a:lnTo>
                  <a:lnTo>
                    <a:pt x="3985857" y="1103998"/>
                  </a:lnTo>
                  <a:lnTo>
                    <a:pt x="3984142" y="1105268"/>
                  </a:lnTo>
                  <a:lnTo>
                    <a:pt x="3982605" y="1105268"/>
                  </a:lnTo>
                  <a:lnTo>
                    <a:pt x="3978465" y="1102728"/>
                  </a:lnTo>
                  <a:lnTo>
                    <a:pt x="3975011" y="1100188"/>
                  </a:lnTo>
                  <a:lnTo>
                    <a:pt x="3971442" y="1096378"/>
                  </a:lnTo>
                  <a:lnTo>
                    <a:pt x="3967315" y="1095108"/>
                  </a:lnTo>
                  <a:lnTo>
                    <a:pt x="3958628" y="1096378"/>
                  </a:lnTo>
                  <a:lnTo>
                    <a:pt x="3955440" y="1100188"/>
                  </a:lnTo>
                  <a:lnTo>
                    <a:pt x="3957307" y="1103998"/>
                  </a:lnTo>
                  <a:lnTo>
                    <a:pt x="3958463" y="1105268"/>
                  </a:lnTo>
                  <a:lnTo>
                    <a:pt x="3959314" y="1106538"/>
                  </a:lnTo>
                  <a:lnTo>
                    <a:pt x="3959021" y="1107808"/>
                  </a:lnTo>
                  <a:lnTo>
                    <a:pt x="3957256" y="1107808"/>
                  </a:lnTo>
                  <a:lnTo>
                    <a:pt x="3955783" y="1106538"/>
                  </a:lnTo>
                  <a:lnTo>
                    <a:pt x="3954488" y="1106538"/>
                  </a:lnTo>
                  <a:lnTo>
                    <a:pt x="3950538" y="1098918"/>
                  </a:lnTo>
                  <a:lnTo>
                    <a:pt x="3942054" y="1096378"/>
                  </a:lnTo>
                  <a:lnTo>
                    <a:pt x="3909364" y="1093838"/>
                  </a:lnTo>
                  <a:lnTo>
                    <a:pt x="3904145" y="1097648"/>
                  </a:lnTo>
                  <a:lnTo>
                    <a:pt x="3904818" y="1100188"/>
                  </a:lnTo>
                  <a:lnTo>
                    <a:pt x="3906062" y="1105268"/>
                  </a:lnTo>
                  <a:lnTo>
                    <a:pt x="3907015" y="1110348"/>
                  </a:lnTo>
                  <a:lnTo>
                    <a:pt x="3918826" y="1117968"/>
                  </a:lnTo>
                  <a:lnTo>
                    <a:pt x="3923309" y="1121778"/>
                  </a:lnTo>
                  <a:lnTo>
                    <a:pt x="3931056" y="1126858"/>
                  </a:lnTo>
                  <a:lnTo>
                    <a:pt x="3933621" y="1129398"/>
                  </a:lnTo>
                  <a:lnTo>
                    <a:pt x="3936339" y="1130668"/>
                  </a:lnTo>
                  <a:lnTo>
                    <a:pt x="3934345" y="1131938"/>
                  </a:lnTo>
                  <a:lnTo>
                    <a:pt x="3932694" y="1133208"/>
                  </a:lnTo>
                  <a:lnTo>
                    <a:pt x="3930827" y="1134478"/>
                  </a:lnTo>
                  <a:lnTo>
                    <a:pt x="3927221" y="1133208"/>
                  </a:lnTo>
                  <a:lnTo>
                    <a:pt x="3923169" y="1133208"/>
                  </a:lnTo>
                  <a:lnTo>
                    <a:pt x="3920972" y="1135748"/>
                  </a:lnTo>
                  <a:lnTo>
                    <a:pt x="3920464" y="1137018"/>
                  </a:lnTo>
                  <a:lnTo>
                    <a:pt x="3920769" y="1139558"/>
                  </a:lnTo>
                  <a:lnTo>
                    <a:pt x="3916629" y="1139558"/>
                  </a:lnTo>
                  <a:lnTo>
                    <a:pt x="3907244" y="1137018"/>
                  </a:lnTo>
                  <a:lnTo>
                    <a:pt x="3904818" y="1137018"/>
                  </a:lnTo>
                  <a:lnTo>
                    <a:pt x="3903192" y="1135748"/>
                  </a:lnTo>
                  <a:lnTo>
                    <a:pt x="3902887" y="1133208"/>
                  </a:lnTo>
                  <a:lnTo>
                    <a:pt x="3905643" y="1130668"/>
                  </a:lnTo>
                  <a:lnTo>
                    <a:pt x="3907434" y="1128128"/>
                  </a:lnTo>
                  <a:lnTo>
                    <a:pt x="3909123" y="1125588"/>
                  </a:lnTo>
                  <a:lnTo>
                    <a:pt x="3908564" y="1124318"/>
                  </a:lnTo>
                  <a:lnTo>
                    <a:pt x="3908145" y="1124318"/>
                  </a:lnTo>
                  <a:lnTo>
                    <a:pt x="3907586" y="1123048"/>
                  </a:lnTo>
                  <a:lnTo>
                    <a:pt x="3907142" y="1123048"/>
                  </a:lnTo>
                  <a:lnTo>
                    <a:pt x="3901173" y="1119238"/>
                  </a:lnTo>
                  <a:lnTo>
                    <a:pt x="3895318" y="1117968"/>
                  </a:lnTo>
                  <a:lnTo>
                    <a:pt x="3889679" y="1120508"/>
                  </a:lnTo>
                  <a:lnTo>
                    <a:pt x="3884371" y="1125588"/>
                  </a:lnTo>
                  <a:lnTo>
                    <a:pt x="3883545" y="1125588"/>
                  </a:lnTo>
                  <a:lnTo>
                    <a:pt x="3882910" y="1126858"/>
                  </a:lnTo>
                  <a:lnTo>
                    <a:pt x="3880027" y="1130668"/>
                  </a:lnTo>
                  <a:lnTo>
                    <a:pt x="3879075" y="1133208"/>
                  </a:lnTo>
                  <a:lnTo>
                    <a:pt x="3879177" y="1134478"/>
                  </a:lnTo>
                  <a:lnTo>
                    <a:pt x="3879278" y="1135748"/>
                  </a:lnTo>
                  <a:lnTo>
                    <a:pt x="3869804" y="1133208"/>
                  </a:lnTo>
                  <a:lnTo>
                    <a:pt x="3870960" y="1129398"/>
                  </a:lnTo>
                  <a:lnTo>
                    <a:pt x="3867874" y="1124318"/>
                  </a:lnTo>
                  <a:lnTo>
                    <a:pt x="3868496" y="1123048"/>
                  </a:lnTo>
                  <a:lnTo>
                    <a:pt x="3867658" y="1121778"/>
                  </a:lnTo>
                  <a:lnTo>
                    <a:pt x="3865689" y="1121778"/>
                  </a:lnTo>
                  <a:lnTo>
                    <a:pt x="3863327" y="1119238"/>
                  </a:lnTo>
                  <a:lnTo>
                    <a:pt x="3860025" y="1116698"/>
                  </a:lnTo>
                  <a:lnTo>
                    <a:pt x="3855821" y="1114158"/>
                  </a:lnTo>
                  <a:lnTo>
                    <a:pt x="3856278" y="1114158"/>
                  </a:lnTo>
                  <a:lnTo>
                    <a:pt x="3856825" y="1112888"/>
                  </a:lnTo>
                  <a:lnTo>
                    <a:pt x="3857675" y="1111618"/>
                  </a:lnTo>
                  <a:lnTo>
                    <a:pt x="3858133" y="1111618"/>
                  </a:lnTo>
                  <a:lnTo>
                    <a:pt x="3854043" y="1107808"/>
                  </a:lnTo>
                  <a:lnTo>
                    <a:pt x="3823373" y="1093838"/>
                  </a:lnTo>
                  <a:lnTo>
                    <a:pt x="3797046" y="1093838"/>
                  </a:lnTo>
                  <a:lnTo>
                    <a:pt x="3794048" y="1096378"/>
                  </a:lnTo>
                  <a:lnTo>
                    <a:pt x="3796373" y="1105268"/>
                  </a:lnTo>
                  <a:lnTo>
                    <a:pt x="3796728" y="1106538"/>
                  </a:lnTo>
                  <a:lnTo>
                    <a:pt x="3795928" y="1111618"/>
                  </a:lnTo>
                  <a:lnTo>
                    <a:pt x="3798697" y="1114158"/>
                  </a:lnTo>
                  <a:lnTo>
                    <a:pt x="3803446" y="1115428"/>
                  </a:lnTo>
                  <a:lnTo>
                    <a:pt x="3803815" y="1116698"/>
                  </a:lnTo>
                  <a:lnTo>
                    <a:pt x="3803015" y="1117968"/>
                  </a:lnTo>
                  <a:lnTo>
                    <a:pt x="3802583" y="1117968"/>
                  </a:lnTo>
                  <a:lnTo>
                    <a:pt x="3801237" y="1119238"/>
                  </a:lnTo>
                  <a:lnTo>
                    <a:pt x="3799941" y="1119238"/>
                  </a:lnTo>
                  <a:lnTo>
                    <a:pt x="3797135" y="1120508"/>
                  </a:lnTo>
                  <a:lnTo>
                    <a:pt x="3795877" y="1121778"/>
                  </a:lnTo>
                  <a:lnTo>
                    <a:pt x="3796944" y="1124318"/>
                  </a:lnTo>
                  <a:lnTo>
                    <a:pt x="3797846" y="1125588"/>
                  </a:lnTo>
                  <a:lnTo>
                    <a:pt x="3798570" y="1126858"/>
                  </a:lnTo>
                  <a:lnTo>
                    <a:pt x="3799040" y="1128128"/>
                  </a:lnTo>
                  <a:lnTo>
                    <a:pt x="3798176" y="1130668"/>
                  </a:lnTo>
                  <a:lnTo>
                    <a:pt x="3797528" y="1133208"/>
                  </a:lnTo>
                  <a:lnTo>
                    <a:pt x="3797058" y="1135748"/>
                  </a:lnTo>
                  <a:lnTo>
                    <a:pt x="3796246" y="1135748"/>
                  </a:lnTo>
                  <a:lnTo>
                    <a:pt x="3795623" y="1137018"/>
                  </a:lnTo>
                  <a:lnTo>
                    <a:pt x="3794620" y="1139558"/>
                  </a:lnTo>
                  <a:lnTo>
                    <a:pt x="3794201" y="1142098"/>
                  </a:lnTo>
                  <a:lnTo>
                    <a:pt x="3796182" y="1144638"/>
                  </a:lnTo>
                  <a:lnTo>
                    <a:pt x="3796258" y="1149718"/>
                  </a:lnTo>
                  <a:lnTo>
                    <a:pt x="3794175" y="1150988"/>
                  </a:lnTo>
                  <a:lnTo>
                    <a:pt x="3792550" y="1150988"/>
                  </a:lnTo>
                  <a:lnTo>
                    <a:pt x="3791381" y="1156068"/>
                  </a:lnTo>
                  <a:lnTo>
                    <a:pt x="3790353" y="1158608"/>
                  </a:lnTo>
                  <a:lnTo>
                    <a:pt x="3789921" y="1162418"/>
                  </a:lnTo>
                  <a:lnTo>
                    <a:pt x="3787864" y="1170038"/>
                  </a:lnTo>
                  <a:lnTo>
                    <a:pt x="3783749" y="1177658"/>
                  </a:lnTo>
                  <a:lnTo>
                    <a:pt x="3778237" y="1183246"/>
                  </a:lnTo>
                  <a:lnTo>
                    <a:pt x="3778237" y="1591678"/>
                  </a:lnTo>
                  <a:lnTo>
                    <a:pt x="3777983" y="1592948"/>
                  </a:lnTo>
                  <a:lnTo>
                    <a:pt x="3777742" y="1592948"/>
                  </a:lnTo>
                  <a:lnTo>
                    <a:pt x="3777424" y="1591678"/>
                  </a:lnTo>
                  <a:lnTo>
                    <a:pt x="3778237" y="1591678"/>
                  </a:lnTo>
                  <a:lnTo>
                    <a:pt x="3778237" y="1183246"/>
                  </a:lnTo>
                  <a:lnTo>
                    <a:pt x="3777475" y="1184008"/>
                  </a:lnTo>
                  <a:lnTo>
                    <a:pt x="3768890" y="1190358"/>
                  </a:lnTo>
                  <a:lnTo>
                    <a:pt x="3764394" y="1192898"/>
                  </a:lnTo>
                  <a:lnTo>
                    <a:pt x="3762451" y="1196708"/>
                  </a:lnTo>
                  <a:lnTo>
                    <a:pt x="3759835" y="1200518"/>
                  </a:lnTo>
                  <a:lnTo>
                    <a:pt x="3749649" y="1203058"/>
                  </a:lnTo>
                  <a:lnTo>
                    <a:pt x="3739985" y="1206868"/>
                  </a:lnTo>
                  <a:lnTo>
                    <a:pt x="3731069" y="1210678"/>
                  </a:lnTo>
                  <a:lnTo>
                    <a:pt x="3723132" y="1215758"/>
                  </a:lnTo>
                  <a:lnTo>
                    <a:pt x="3718217" y="1215758"/>
                  </a:lnTo>
                  <a:lnTo>
                    <a:pt x="3712349" y="1219568"/>
                  </a:lnTo>
                  <a:lnTo>
                    <a:pt x="3708323" y="1222108"/>
                  </a:lnTo>
                  <a:lnTo>
                    <a:pt x="3705390" y="1230998"/>
                  </a:lnTo>
                  <a:lnTo>
                    <a:pt x="3700970" y="1233538"/>
                  </a:lnTo>
                  <a:lnTo>
                    <a:pt x="3693172" y="1237348"/>
                  </a:lnTo>
                  <a:lnTo>
                    <a:pt x="3692423" y="1238618"/>
                  </a:lnTo>
                  <a:lnTo>
                    <a:pt x="3691382" y="1239888"/>
                  </a:lnTo>
                  <a:lnTo>
                    <a:pt x="3692372" y="1239888"/>
                  </a:lnTo>
                  <a:lnTo>
                    <a:pt x="3697198" y="1238618"/>
                  </a:lnTo>
                  <a:lnTo>
                    <a:pt x="3701605" y="1237348"/>
                  </a:lnTo>
                  <a:lnTo>
                    <a:pt x="3705098" y="1234808"/>
                  </a:lnTo>
                  <a:lnTo>
                    <a:pt x="3704983" y="1236078"/>
                  </a:lnTo>
                  <a:lnTo>
                    <a:pt x="3704920" y="1238618"/>
                  </a:lnTo>
                  <a:lnTo>
                    <a:pt x="3704501" y="1242428"/>
                  </a:lnTo>
                  <a:lnTo>
                    <a:pt x="3703967" y="1244968"/>
                  </a:lnTo>
                  <a:lnTo>
                    <a:pt x="3703815" y="1244968"/>
                  </a:lnTo>
                  <a:lnTo>
                    <a:pt x="3703650" y="1246238"/>
                  </a:lnTo>
                  <a:lnTo>
                    <a:pt x="3703358" y="1247508"/>
                  </a:lnTo>
                  <a:lnTo>
                    <a:pt x="3704247" y="1250048"/>
                  </a:lnTo>
                  <a:lnTo>
                    <a:pt x="3695230" y="1248778"/>
                  </a:lnTo>
                  <a:lnTo>
                    <a:pt x="3692004" y="1250048"/>
                  </a:lnTo>
                  <a:lnTo>
                    <a:pt x="3689540" y="1251318"/>
                  </a:lnTo>
                  <a:lnTo>
                    <a:pt x="3686251" y="1253858"/>
                  </a:lnTo>
                  <a:lnTo>
                    <a:pt x="3683089" y="1256398"/>
                  </a:lnTo>
                  <a:lnTo>
                    <a:pt x="3678415" y="1258938"/>
                  </a:lnTo>
                  <a:lnTo>
                    <a:pt x="3676929" y="1261478"/>
                  </a:lnTo>
                  <a:lnTo>
                    <a:pt x="3678961" y="1264018"/>
                  </a:lnTo>
                  <a:lnTo>
                    <a:pt x="3680790" y="1264018"/>
                  </a:lnTo>
                  <a:lnTo>
                    <a:pt x="3683673" y="1265288"/>
                  </a:lnTo>
                  <a:lnTo>
                    <a:pt x="3684447" y="1266558"/>
                  </a:lnTo>
                  <a:lnTo>
                    <a:pt x="3683089" y="1267828"/>
                  </a:lnTo>
                  <a:lnTo>
                    <a:pt x="3675672" y="1267828"/>
                  </a:lnTo>
                  <a:lnTo>
                    <a:pt x="3670922" y="1270368"/>
                  </a:lnTo>
                  <a:lnTo>
                    <a:pt x="3667239" y="1270368"/>
                  </a:lnTo>
                  <a:lnTo>
                    <a:pt x="3656355" y="1269098"/>
                  </a:lnTo>
                  <a:lnTo>
                    <a:pt x="3650780" y="1275448"/>
                  </a:lnTo>
                  <a:lnTo>
                    <a:pt x="3656838" y="1279258"/>
                  </a:lnTo>
                  <a:lnTo>
                    <a:pt x="3659124" y="1280528"/>
                  </a:lnTo>
                  <a:lnTo>
                    <a:pt x="3659200" y="1281798"/>
                  </a:lnTo>
                  <a:lnTo>
                    <a:pt x="3659352" y="1284338"/>
                  </a:lnTo>
                  <a:lnTo>
                    <a:pt x="3661245" y="1285608"/>
                  </a:lnTo>
                  <a:lnTo>
                    <a:pt x="3664026" y="1286878"/>
                  </a:lnTo>
                  <a:lnTo>
                    <a:pt x="3662019" y="1289418"/>
                  </a:lnTo>
                  <a:lnTo>
                    <a:pt x="3658171" y="1289418"/>
                  </a:lnTo>
                  <a:lnTo>
                    <a:pt x="3654526" y="1288148"/>
                  </a:lnTo>
                  <a:lnTo>
                    <a:pt x="3651326" y="1288148"/>
                  </a:lnTo>
                  <a:lnTo>
                    <a:pt x="3648265" y="1290688"/>
                  </a:lnTo>
                  <a:lnTo>
                    <a:pt x="3646678" y="1291958"/>
                  </a:lnTo>
                  <a:lnTo>
                    <a:pt x="3645293" y="1294498"/>
                  </a:lnTo>
                  <a:lnTo>
                    <a:pt x="3645243" y="1297038"/>
                  </a:lnTo>
                  <a:lnTo>
                    <a:pt x="3649345" y="1299578"/>
                  </a:lnTo>
                  <a:lnTo>
                    <a:pt x="3650627" y="1300848"/>
                  </a:lnTo>
                  <a:lnTo>
                    <a:pt x="3647363" y="1305928"/>
                  </a:lnTo>
                  <a:lnTo>
                    <a:pt x="3644442" y="1309738"/>
                  </a:lnTo>
                  <a:lnTo>
                    <a:pt x="3641331" y="1313548"/>
                  </a:lnTo>
                  <a:lnTo>
                    <a:pt x="3641013" y="1314818"/>
                  </a:lnTo>
                  <a:lnTo>
                    <a:pt x="3638956" y="1317358"/>
                  </a:lnTo>
                  <a:lnTo>
                    <a:pt x="3637889" y="1318628"/>
                  </a:lnTo>
                  <a:lnTo>
                    <a:pt x="3636962" y="1318628"/>
                  </a:lnTo>
                  <a:lnTo>
                    <a:pt x="3636340" y="1319898"/>
                  </a:lnTo>
                  <a:lnTo>
                    <a:pt x="3636010" y="1321168"/>
                  </a:lnTo>
                  <a:lnTo>
                    <a:pt x="3634028" y="1322438"/>
                  </a:lnTo>
                  <a:lnTo>
                    <a:pt x="3631082" y="1324978"/>
                  </a:lnTo>
                  <a:lnTo>
                    <a:pt x="3631463" y="1326248"/>
                  </a:lnTo>
                  <a:lnTo>
                    <a:pt x="3628885" y="1328788"/>
                  </a:lnTo>
                  <a:lnTo>
                    <a:pt x="3625964" y="1331328"/>
                  </a:lnTo>
                  <a:lnTo>
                    <a:pt x="3622611" y="1332598"/>
                  </a:lnTo>
                  <a:lnTo>
                    <a:pt x="3622065" y="1333868"/>
                  </a:lnTo>
                  <a:lnTo>
                    <a:pt x="3616121" y="1333868"/>
                  </a:lnTo>
                  <a:lnTo>
                    <a:pt x="3615474" y="1335138"/>
                  </a:lnTo>
                  <a:lnTo>
                    <a:pt x="3612223" y="1337678"/>
                  </a:lnTo>
                  <a:lnTo>
                    <a:pt x="3604260" y="1337678"/>
                  </a:lnTo>
                  <a:lnTo>
                    <a:pt x="3596475" y="1342758"/>
                  </a:lnTo>
                  <a:lnTo>
                    <a:pt x="3591712" y="1345298"/>
                  </a:lnTo>
                  <a:lnTo>
                    <a:pt x="3583482" y="1350378"/>
                  </a:lnTo>
                  <a:lnTo>
                    <a:pt x="3583317" y="1351648"/>
                  </a:lnTo>
                  <a:lnTo>
                    <a:pt x="3587254" y="1354188"/>
                  </a:lnTo>
                  <a:lnTo>
                    <a:pt x="3585934" y="1356728"/>
                  </a:lnTo>
                  <a:lnTo>
                    <a:pt x="3585438" y="1359268"/>
                  </a:lnTo>
                  <a:lnTo>
                    <a:pt x="3585705" y="1361808"/>
                  </a:lnTo>
                  <a:lnTo>
                    <a:pt x="3584562" y="1361808"/>
                  </a:lnTo>
                  <a:lnTo>
                    <a:pt x="3582225" y="1363078"/>
                  </a:lnTo>
                  <a:lnTo>
                    <a:pt x="3583914" y="1370698"/>
                  </a:lnTo>
                  <a:lnTo>
                    <a:pt x="3587953" y="1384668"/>
                  </a:lnTo>
                  <a:lnTo>
                    <a:pt x="3589959" y="1392402"/>
                  </a:lnTo>
                  <a:lnTo>
                    <a:pt x="3591102" y="1398638"/>
                  </a:lnTo>
                  <a:lnTo>
                    <a:pt x="3596703" y="1404988"/>
                  </a:lnTo>
                  <a:lnTo>
                    <a:pt x="3608501" y="1415148"/>
                  </a:lnTo>
                  <a:lnTo>
                    <a:pt x="3612273" y="1418958"/>
                  </a:lnTo>
                  <a:lnTo>
                    <a:pt x="3615931" y="1425308"/>
                  </a:lnTo>
                  <a:lnTo>
                    <a:pt x="3618306" y="1426578"/>
                  </a:lnTo>
                  <a:lnTo>
                    <a:pt x="3623640" y="1429118"/>
                  </a:lnTo>
                  <a:lnTo>
                    <a:pt x="3624402" y="1430388"/>
                  </a:lnTo>
                  <a:lnTo>
                    <a:pt x="3626650" y="1432928"/>
                  </a:lnTo>
                  <a:lnTo>
                    <a:pt x="3627551" y="1434198"/>
                  </a:lnTo>
                  <a:lnTo>
                    <a:pt x="3631692" y="1438008"/>
                  </a:lnTo>
                  <a:lnTo>
                    <a:pt x="3636937" y="1439278"/>
                  </a:lnTo>
                  <a:lnTo>
                    <a:pt x="3638486" y="1441818"/>
                  </a:lnTo>
                  <a:lnTo>
                    <a:pt x="3636848" y="1446898"/>
                  </a:lnTo>
                  <a:lnTo>
                    <a:pt x="3642715" y="1451978"/>
                  </a:lnTo>
                  <a:lnTo>
                    <a:pt x="3638016" y="1462138"/>
                  </a:lnTo>
                  <a:lnTo>
                    <a:pt x="3640061" y="1467218"/>
                  </a:lnTo>
                  <a:lnTo>
                    <a:pt x="3634498" y="1476108"/>
                  </a:lnTo>
                  <a:lnTo>
                    <a:pt x="3636137" y="1479918"/>
                  </a:lnTo>
                  <a:lnTo>
                    <a:pt x="3639362" y="1483728"/>
                  </a:lnTo>
                  <a:lnTo>
                    <a:pt x="3640810" y="1484998"/>
                  </a:lnTo>
                  <a:lnTo>
                    <a:pt x="3641128" y="1491348"/>
                  </a:lnTo>
                  <a:lnTo>
                    <a:pt x="3645141" y="1496428"/>
                  </a:lnTo>
                  <a:lnTo>
                    <a:pt x="3653307" y="1501508"/>
                  </a:lnTo>
                  <a:lnTo>
                    <a:pt x="3652926" y="1504048"/>
                  </a:lnTo>
                  <a:lnTo>
                    <a:pt x="3653320" y="1505318"/>
                  </a:lnTo>
                  <a:lnTo>
                    <a:pt x="3653015" y="1507858"/>
                  </a:lnTo>
                  <a:lnTo>
                    <a:pt x="3662235" y="1510398"/>
                  </a:lnTo>
                  <a:lnTo>
                    <a:pt x="3663823" y="1515478"/>
                  </a:lnTo>
                  <a:lnTo>
                    <a:pt x="3671709" y="1518018"/>
                  </a:lnTo>
                  <a:lnTo>
                    <a:pt x="3672725" y="1519288"/>
                  </a:lnTo>
                  <a:lnTo>
                    <a:pt x="3673335" y="1519288"/>
                  </a:lnTo>
                  <a:lnTo>
                    <a:pt x="3673005" y="1521828"/>
                  </a:lnTo>
                  <a:lnTo>
                    <a:pt x="3672573" y="1524368"/>
                  </a:lnTo>
                  <a:lnTo>
                    <a:pt x="3672001" y="1526908"/>
                  </a:lnTo>
                  <a:lnTo>
                    <a:pt x="3671392" y="1529448"/>
                  </a:lnTo>
                  <a:lnTo>
                    <a:pt x="3670833" y="1531988"/>
                  </a:lnTo>
                  <a:lnTo>
                    <a:pt x="3669728" y="1534528"/>
                  </a:lnTo>
                  <a:lnTo>
                    <a:pt x="3669538" y="1535798"/>
                  </a:lnTo>
                  <a:lnTo>
                    <a:pt x="3667556" y="1535798"/>
                  </a:lnTo>
                  <a:lnTo>
                    <a:pt x="3666579" y="1537068"/>
                  </a:lnTo>
                  <a:lnTo>
                    <a:pt x="3666769" y="1538338"/>
                  </a:lnTo>
                  <a:lnTo>
                    <a:pt x="3666896" y="1539608"/>
                  </a:lnTo>
                  <a:lnTo>
                    <a:pt x="3667353" y="1539608"/>
                  </a:lnTo>
                  <a:lnTo>
                    <a:pt x="3667633" y="1540878"/>
                  </a:lnTo>
                  <a:lnTo>
                    <a:pt x="3667226" y="1542148"/>
                  </a:lnTo>
                  <a:lnTo>
                    <a:pt x="3666871" y="1543418"/>
                  </a:lnTo>
                  <a:lnTo>
                    <a:pt x="3666413" y="1543418"/>
                  </a:lnTo>
                  <a:lnTo>
                    <a:pt x="3666007" y="1544688"/>
                  </a:lnTo>
                  <a:lnTo>
                    <a:pt x="3665512" y="1544688"/>
                  </a:lnTo>
                  <a:lnTo>
                    <a:pt x="3656838" y="1545958"/>
                  </a:lnTo>
                  <a:lnTo>
                    <a:pt x="3652977" y="1549768"/>
                  </a:lnTo>
                  <a:lnTo>
                    <a:pt x="3655060" y="1559928"/>
                  </a:lnTo>
                  <a:lnTo>
                    <a:pt x="3654260" y="1563738"/>
                  </a:lnTo>
                  <a:lnTo>
                    <a:pt x="3649078" y="1570088"/>
                  </a:lnTo>
                  <a:lnTo>
                    <a:pt x="3650069" y="1572628"/>
                  </a:lnTo>
                  <a:lnTo>
                    <a:pt x="3651262" y="1573898"/>
                  </a:lnTo>
                  <a:lnTo>
                    <a:pt x="3653332" y="1573898"/>
                  </a:lnTo>
                  <a:lnTo>
                    <a:pt x="3653548" y="1575168"/>
                  </a:lnTo>
                  <a:lnTo>
                    <a:pt x="3651326" y="1575168"/>
                  </a:lnTo>
                  <a:lnTo>
                    <a:pt x="3649294" y="1576438"/>
                  </a:lnTo>
                  <a:lnTo>
                    <a:pt x="3647503" y="1578978"/>
                  </a:lnTo>
                  <a:lnTo>
                    <a:pt x="3642461" y="1582788"/>
                  </a:lnTo>
                  <a:lnTo>
                    <a:pt x="3640836" y="1585328"/>
                  </a:lnTo>
                  <a:lnTo>
                    <a:pt x="3639782" y="1591678"/>
                  </a:lnTo>
                  <a:lnTo>
                    <a:pt x="3638143" y="1595488"/>
                  </a:lnTo>
                  <a:lnTo>
                    <a:pt x="3633838" y="1598028"/>
                  </a:lnTo>
                  <a:lnTo>
                    <a:pt x="3632111" y="1603108"/>
                  </a:lnTo>
                  <a:lnTo>
                    <a:pt x="3625329" y="1606918"/>
                  </a:lnTo>
                  <a:lnTo>
                    <a:pt x="3622484" y="1613268"/>
                  </a:lnTo>
                  <a:lnTo>
                    <a:pt x="3623741" y="1615808"/>
                  </a:lnTo>
                  <a:lnTo>
                    <a:pt x="3629482" y="1619618"/>
                  </a:lnTo>
                  <a:lnTo>
                    <a:pt x="3634651" y="1619618"/>
                  </a:lnTo>
                  <a:lnTo>
                    <a:pt x="3638639" y="1622158"/>
                  </a:lnTo>
                  <a:lnTo>
                    <a:pt x="3655441" y="1622158"/>
                  </a:lnTo>
                  <a:lnTo>
                    <a:pt x="3659886" y="1620888"/>
                  </a:lnTo>
                  <a:lnTo>
                    <a:pt x="3666909" y="1617078"/>
                  </a:lnTo>
                  <a:lnTo>
                    <a:pt x="3670528" y="1618348"/>
                  </a:lnTo>
                  <a:lnTo>
                    <a:pt x="3673500" y="1620888"/>
                  </a:lnTo>
                  <a:lnTo>
                    <a:pt x="3674199" y="1622158"/>
                  </a:lnTo>
                  <a:lnTo>
                    <a:pt x="3677437" y="1625968"/>
                  </a:lnTo>
                  <a:lnTo>
                    <a:pt x="3679647" y="1627238"/>
                  </a:lnTo>
                  <a:lnTo>
                    <a:pt x="3682771" y="1629778"/>
                  </a:lnTo>
                  <a:lnTo>
                    <a:pt x="3685184" y="1629778"/>
                  </a:lnTo>
                  <a:lnTo>
                    <a:pt x="3689870" y="1627238"/>
                  </a:lnTo>
                  <a:lnTo>
                    <a:pt x="3694544" y="1627238"/>
                  </a:lnTo>
                  <a:lnTo>
                    <a:pt x="3699776" y="1629778"/>
                  </a:lnTo>
                  <a:lnTo>
                    <a:pt x="3703853" y="1628508"/>
                  </a:lnTo>
                  <a:lnTo>
                    <a:pt x="3712984" y="1628508"/>
                  </a:lnTo>
                  <a:lnTo>
                    <a:pt x="3714077" y="1627238"/>
                  </a:lnTo>
                  <a:lnTo>
                    <a:pt x="3716121" y="1625968"/>
                  </a:lnTo>
                  <a:lnTo>
                    <a:pt x="3717963" y="1623428"/>
                  </a:lnTo>
                  <a:lnTo>
                    <a:pt x="3726497" y="1622158"/>
                  </a:lnTo>
                  <a:lnTo>
                    <a:pt x="3730599" y="1619618"/>
                  </a:lnTo>
                  <a:lnTo>
                    <a:pt x="3738778" y="1619618"/>
                  </a:lnTo>
                  <a:lnTo>
                    <a:pt x="3739769" y="1618348"/>
                  </a:lnTo>
                  <a:lnTo>
                    <a:pt x="3740569" y="1617078"/>
                  </a:lnTo>
                  <a:lnTo>
                    <a:pt x="3740759" y="1617078"/>
                  </a:lnTo>
                  <a:lnTo>
                    <a:pt x="3745255" y="1615808"/>
                  </a:lnTo>
                  <a:lnTo>
                    <a:pt x="3749649" y="1615808"/>
                  </a:lnTo>
                  <a:lnTo>
                    <a:pt x="3754018" y="1614538"/>
                  </a:lnTo>
                  <a:lnTo>
                    <a:pt x="3754577" y="1613268"/>
                  </a:lnTo>
                  <a:lnTo>
                    <a:pt x="3761994" y="1613268"/>
                  </a:lnTo>
                  <a:lnTo>
                    <a:pt x="3767556" y="1610728"/>
                  </a:lnTo>
                  <a:lnTo>
                    <a:pt x="3775113" y="1608188"/>
                  </a:lnTo>
                  <a:lnTo>
                    <a:pt x="3776548" y="1606918"/>
                  </a:lnTo>
                  <a:lnTo>
                    <a:pt x="3777589" y="1605648"/>
                  </a:lnTo>
                  <a:lnTo>
                    <a:pt x="3791331" y="1601838"/>
                  </a:lnTo>
                  <a:lnTo>
                    <a:pt x="3804742" y="1595488"/>
                  </a:lnTo>
                  <a:lnTo>
                    <a:pt x="3811193" y="1592948"/>
                  </a:lnTo>
                  <a:lnTo>
                    <a:pt x="3814419" y="1591678"/>
                  </a:lnTo>
                  <a:lnTo>
                    <a:pt x="3817645" y="1590408"/>
                  </a:lnTo>
                  <a:lnTo>
                    <a:pt x="3829850" y="1584058"/>
                  </a:lnTo>
                  <a:lnTo>
                    <a:pt x="3837927" y="1584058"/>
                  </a:lnTo>
                  <a:lnTo>
                    <a:pt x="3840480" y="1581518"/>
                  </a:lnTo>
                  <a:lnTo>
                    <a:pt x="3840975" y="1578978"/>
                  </a:lnTo>
                  <a:lnTo>
                    <a:pt x="3840975" y="1577708"/>
                  </a:lnTo>
                  <a:lnTo>
                    <a:pt x="3844442" y="1576438"/>
                  </a:lnTo>
                  <a:lnTo>
                    <a:pt x="3847719" y="1573898"/>
                  </a:lnTo>
                  <a:lnTo>
                    <a:pt x="3850678" y="1571358"/>
                  </a:lnTo>
                  <a:lnTo>
                    <a:pt x="3851745" y="1571358"/>
                  </a:lnTo>
                  <a:lnTo>
                    <a:pt x="3852684" y="1570088"/>
                  </a:lnTo>
                  <a:lnTo>
                    <a:pt x="3855148" y="1568818"/>
                  </a:lnTo>
                  <a:lnTo>
                    <a:pt x="3857066" y="1567548"/>
                  </a:lnTo>
                  <a:lnTo>
                    <a:pt x="3858577" y="1563738"/>
                  </a:lnTo>
                  <a:lnTo>
                    <a:pt x="3860952" y="1562468"/>
                  </a:lnTo>
                  <a:lnTo>
                    <a:pt x="3863365" y="1558658"/>
                  </a:lnTo>
                  <a:lnTo>
                    <a:pt x="3863467" y="1556118"/>
                  </a:lnTo>
                  <a:lnTo>
                    <a:pt x="3864445" y="1554848"/>
                  </a:lnTo>
                  <a:lnTo>
                    <a:pt x="3865219" y="1552308"/>
                  </a:lnTo>
                  <a:lnTo>
                    <a:pt x="3865638" y="1549768"/>
                  </a:lnTo>
                  <a:lnTo>
                    <a:pt x="3866235" y="1548498"/>
                  </a:lnTo>
                  <a:lnTo>
                    <a:pt x="3866426" y="1547228"/>
                  </a:lnTo>
                  <a:lnTo>
                    <a:pt x="3865905" y="1547228"/>
                  </a:lnTo>
                  <a:lnTo>
                    <a:pt x="3866108" y="1545958"/>
                  </a:lnTo>
                  <a:lnTo>
                    <a:pt x="3866184" y="1544688"/>
                  </a:lnTo>
                  <a:lnTo>
                    <a:pt x="3866273" y="1543418"/>
                  </a:lnTo>
                  <a:lnTo>
                    <a:pt x="3866400" y="1542148"/>
                  </a:lnTo>
                  <a:lnTo>
                    <a:pt x="3867442" y="1542148"/>
                  </a:lnTo>
                  <a:lnTo>
                    <a:pt x="3868470" y="1540878"/>
                  </a:lnTo>
                  <a:lnTo>
                    <a:pt x="3869372" y="1540878"/>
                  </a:lnTo>
                  <a:lnTo>
                    <a:pt x="3868394" y="1539608"/>
                  </a:lnTo>
                  <a:lnTo>
                    <a:pt x="3867518" y="1538338"/>
                  </a:lnTo>
                  <a:lnTo>
                    <a:pt x="3866553" y="1538338"/>
                  </a:lnTo>
                  <a:lnTo>
                    <a:pt x="3866642" y="1530718"/>
                  </a:lnTo>
                  <a:lnTo>
                    <a:pt x="3865676" y="1524368"/>
                  </a:lnTo>
                  <a:lnTo>
                    <a:pt x="3862476" y="1518018"/>
                  </a:lnTo>
                  <a:lnTo>
                    <a:pt x="3865880" y="1516748"/>
                  </a:lnTo>
                  <a:lnTo>
                    <a:pt x="3869004" y="1514208"/>
                  </a:lnTo>
                  <a:lnTo>
                    <a:pt x="3871963" y="1512938"/>
                  </a:lnTo>
                  <a:lnTo>
                    <a:pt x="3873157" y="1512938"/>
                  </a:lnTo>
                  <a:lnTo>
                    <a:pt x="3875151" y="1511668"/>
                  </a:lnTo>
                  <a:lnTo>
                    <a:pt x="3875024" y="1510398"/>
                  </a:lnTo>
                  <a:lnTo>
                    <a:pt x="3875938" y="1510398"/>
                  </a:lnTo>
                  <a:lnTo>
                    <a:pt x="3877716" y="1509128"/>
                  </a:lnTo>
                  <a:lnTo>
                    <a:pt x="3880345" y="1510398"/>
                  </a:lnTo>
                  <a:lnTo>
                    <a:pt x="3883088" y="1510398"/>
                  </a:lnTo>
                  <a:lnTo>
                    <a:pt x="3885933" y="1511668"/>
                  </a:lnTo>
                  <a:lnTo>
                    <a:pt x="3888790" y="1510398"/>
                  </a:lnTo>
                  <a:lnTo>
                    <a:pt x="3891902" y="1510398"/>
                  </a:lnTo>
                  <a:lnTo>
                    <a:pt x="3899293" y="1509128"/>
                  </a:lnTo>
                  <a:lnTo>
                    <a:pt x="3905085" y="1509128"/>
                  </a:lnTo>
                  <a:lnTo>
                    <a:pt x="3909136" y="1507858"/>
                  </a:lnTo>
                  <a:lnTo>
                    <a:pt x="3911943" y="1506588"/>
                  </a:lnTo>
                  <a:lnTo>
                    <a:pt x="3915003" y="1505318"/>
                  </a:lnTo>
                  <a:lnTo>
                    <a:pt x="3918153" y="1504048"/>
                  </a:lnTo>
                  <a:lnTo>
                    <a:pt x="3917569" y="1504048"/>
                  </a:lnTo>
                  <a:lnTo>
                    <a:pt x="3916997" y="1502778"/>
                  </a:lnTo>
                  <a:lnTo>
                    <a:pt x="3911739" y="1501508"/>
                  </a:lnTo>
                  <a:lnTo>
                    <a:pt x="3907155" y="1500238"/>
                  </a:lnTo>
                  <a:lnTo>
                    <a:pt x="3903332" y="1498968"/>
                  </a:lnTo>
                  <a:lnTo>
                    <a:pt x="3910165" y="1492618"/>
                  </a:lnTo>
                  <a:lnTo>
                    <a:pt x="3910749" y="1493888"/>
                  </a:lnTo>
                  <a:lnTo>
                    <a:pt x="3914444" y="1493888"/>
                  </a:lnTo>
                  <a:lnTo>
                    <a:pt x="3918458" y="1495158"/>
                  </a:lnTo>
                  <a:lnTo>
                    <a:pt x="3920274" y="1493888"/>
                  </a:lnTo>
                  <a:lnTo>
                    <a:pt x="3920629" y="1492618"/>
                  </a:lnTo>
                  <a:lnTo>
                    <a:pt x="3920998" y="1491348"/>
                  </a:lnTo>
                  <a:lnTo>
                    <a:pt x="3921214" y="1491348"/>
                  </a:lnTo>
                  <a:lnTo>
                    <a:pt x="3921468" y="1490078"/>
                  </a:lnTo>
                  <a:lnTo>
                    <a:pt x="3931386" y="1490078"/>
                  </a:lnTo>
                  <a:lnTo>
                    <a:pt x="3932072" y="1491348"/>
                  </a:lnTo>
                  <a:lnTo>
                    <a:pt x="3933012" y="1493888"/>
                  </a:lnTo>
                  <a:lnTo>
                    <a:pt x="3934434" y="1496428"/>
                  </a:lnTo>
                  <a:lnTo>
                    <a:pt x="3934803" y="1496428"/>
                  </a:lnTo>
                  <a:lnTo>
                    <a:pt x="3937685" y="1500238"/>
                  </a:lnTo>
                  <a:lnTo>
                    <a:pt x="3941813" y="1502778"/>
                  </a:lnTo>
                  <a:lnTo>
                    <a:pt x="3948658" y="1502778"/>
                  </a:lnTo>
                  <a:lnTo>
                    <a:pt x="3957815" y="1500238"/>
                  </a:lnTo>
                  <a:lnTo>
                    <a:pt x="3963593" y="1496428"/>
                  </a:lnTo>
                  <a:lnTo>
                    <a:pt x="3966286" y="1490078"/>
                  </a:lnTo>
                  <a:lnTo>
                    <a:pt x="3966222" y="1484998"/>
                  </a:lnTo>
                  <a:lnTo>
                    <a:pt x="3968737" y="1482458"/>
                  </a:lnTo>
                  <a:lnTo>
                    <a:pt x="3970629" y="1481188"/>
                  </a:lnTo>
                  <a:lnTo>
                    <a:pt x="3968927" y="1478648"/>
                  </a:lnTo>
                  <a:lnTo>
                    <a:pt x="3970566" y="1478648"/>
                  </a:lnTo>
                  <a:lnTo>
                    <a:pt x="3972242" y="1477378"/>
                  </a:lnTo>
                  <a:lnTo>
                    <a:pt x="3975430" y="1477378"/>
                  </a:lnTo>
                  <a:lnTo>
                    <a:pt x="3975684" y="1476108"/>
                  </a:lnTo>
                  <a:lnTo>
                    <a:pt x="3976205" y="1476108"/>
                  </a:lnTo>
                  <a:lnTo>
                    <a:pt x="3984028" y="1472298"/>
                  </a:lnTo>
                  <a:lnTo>
                    <a:pt x="3990822" y="1467218"/>
                  </a:lnTo>
                  <a:lnTo>
                    <a:pt x="3997426" y="1462138"/>
                  </a:lnTo>
                  <a:lnTo>
                    <a:pt x="4004691" y="1458328"/>
                  </a:lnTo>
                  <a:lnTo>
                    <a:pt x="4011714" y="1454518"/>
                  </a:lnTo>
                  <a:lnTo>
                    <a:pt x="4019118" y="1450708"/>
                  </a:lnTo>
                  <a:lnTo>
                    <a:pt x="4026636" y="1448168"/>
                  </a:lnTo>
                  <a:lnTo>
                    <a:pt x="4034015" y="1444358"/>
                  </a:lnTo>
                  <a:lnTo>
                    <a:pt x="4039628" y="1441818"/>
                  </a:lnTo>
                  <a:lnTo>
                    <a:pt x="4044581" y="1439278"/>
                  </a:lnTo>
                  <a:lnTo>
                    <a:pt x="4049204" y="1435468"/>
                  </a:lnTo>
                  <a:lnTo>
                    <a:pt x="4053065" y="1435468"/>
                  </a:lnTo>
                  <a:lnTo>
                    <a:pt x="4054310" y="1434198"/>
                  </a:lnTo>
                  <a:lnTo>
                    <a:pt x="4060685" y="1431658"/>
                  </a:lnTo>
                  <a:lnTo>
                    <a:pt x="4067657" y="1431658"/>
                  </a:lnTo>
                  <a:lnTo>
                    <a:pt x="4073169" y="1429118"/>
                  </a:lnTo>
                  <a:lnTo>
                    <a:pt x="4075557" y="1427848"/>
                  </a:lnTo>
                  <a:lnTo>
                    <a:pt x="4078046" y="1426578"/>
                  </a:lnTo>
                  <a:lnTo>
                    <a:pt x="4081843" y="1426578"/>
                  </a:lnTo>
                  <a:lnTo>
                    <a:pt x="4085666" y="1425308"/>
                  </a:lnTo>
                  <a:lnTo>
                    <a:pt x="4096677" y="1425308"/>
                  </a:lnTo>
                  <a:lnTo>
                    <a:pt x="4116057" y="1429118"/>
                  </a:lnTo>
                  <a:lnTo>
                    <a:pt x="4122877" y="1430388"/>
                  </a:lnTo>
                  <a:lnTo>
                    <a:pt x="4123461" y="1430388"/>
                  </a:lnTo>
                  <a:lnTo>
                    <a:pt x="4125125" y="1436738"/>
                  </a:lnTo>
                  <a:lnTo>
                    <a:pt x="4136707" y="1438008"/>
                  </a:lnTo>
                  <a:lnTo>
                    <a:pt x="4140212" y="1443088"/>
                  </a:lnTo>
                  <a:lnTo>
                    <a:pt x="4142397" y="1444358"/>
                  </a:lnTo>
                  <a:lnTo>
                    <a:pt x="4146448" y="1443088"/>
                  </a:lnTo>
                  <a:lnTo>
                    <a:pt x="4148785" y="1444358"/>
                  </a:lnTo>
                  <a:lnTo>
                    <a:pt x="4155021" y="1445628"/>
                  </a:lnTo>
                  <a:lnTo>
                    <a:pt x="4155262" y="1445628"/>
                  </a:lnTo>
                  <a:lnTo>
                    <a:pt x="4152608" y="1451978"/>
                  </a:lnTo>
                  <a:lnTo>
                    <a:pt x="4153954" y="1453248"/>
                  </a:lnTo>
                  <a:lnTo>
                    <a:pt x="4160202" y="1454518"/>
                  </a:lnTo>
                  <a:lnTo>
                    <a:pt x="4173715" y="1454518"/>
                  </a:lnTo>
                  <a:lnTo>
                    <a:pt x="4186669" y="1451978"/>
                  </a:lnTo>
                  <a:lnTo>
                    <a:pt x="4188066" y="1451978"/>
                  </a:lnTo>
                  <a:lnTo>
                    <a:pt x="4189247" y="1450708"/>
                  </a:lnTo>
                  <a:lnTo>
                    <a:pt x="4189196" y="1448168"/>
                  </a:lnTo>
                  <a:lnTo>
                    <a:pt x="4187990" y="1446898"/>
                  </a:lnTo>
                  <a:lnTo>
                    <a:pt x="4186593" y="1443088"/>
                  </a:lnTo>
                  <a:lnTo>
                    <a:pt x="4186859" y="1443088"/>
                  </a:lnTo>
                  <a:lnTo>
                    <a:pt x="4195851" y="1444358"/>
                  </a:lnTo>
                  <a:lnTo>
                    <a:pt x="4202023" y="1443088"/>
                  </a:lnTo>
                  <a:lnTo>
                    <a:pt x="4214050" y="1443088"/>
                  </a:lnTo>
                  <a:lnTo>
                    <a:pt x="4218267" y="1439278"/>
                  </a:lnTo>
                  <a:lnTo>
                    <a:pt x="4215282" y="1432928"/>
                  </a:lnTo>
                  <a:lnTo>
                    <a:pt x="4213072" y="1430388"/>
                  </a:lnTo>
                  <a:lnTo>
                    <a:pt x="4203966" y="1426578"/>
                  </a:lnTo>
                  <a:lnTo>
                    <a:pt x="4203217" y="1425308"/>
                  </a:lnTo>
                  <a:lnTo>
                    <a:pt x="4200245" y="1420228"/>
                  </a:lnTo>
                  <a:lnTo>
                    <a:pt x="4194035" y="1417688"/>
                  </a:lnTo>
                  <a:lnTo>
                    <a:pt x="4184307" y="1415148"/>
                  </a:lnTo>
                  <a:lnTo>
                    <a:pt x="4181322" y="1412608"/>
                  </a:lnTo>
                  <a:lnTo>
                    <a:pt x="4181703" y="1411338"/>
                  </a:lnTo>
                  <a:lnTo>
                    <a:pt x="4183113" y="1410068"/>
                  </a:lnTo>
                  <a:lnTo>
                    <a:pt x="4188866" y="1410068"/>
                  </a:lnTo>
                  <a:lnTo>
                    <a:pt x="4192016" y="1412608"/>
                  </a:lnTo>
                  <a:lnTo>
                    <a:pt x="4194302" y="1415148"/>
                  </a:lnTo>
                  <a:lnTo>
                    <a:pt x="4201998" y="1416418"/>
                  </a:lnTo>
                  <a:lnTo>
                    <a:pt x="4202392" y="1418958"/>
                  </a:lnTo>
                  <a:lnTo>
                    <a:pt x="4207522" y="1422768"/>
                  </a:lnTo>
                  <a:lnTo>
                    <a:pt x="4211548" y="1422768"/>
                  </a:lnTo>
                  <a:lnTo>
                    <a:pt x="4219791" y="1421498"/>
                  </a:lnTo>
                  <a:lnTo>
                    <a:pt x="4223588" y="1420228"/>
                  </a:lnTo>
                  <a:lnTo>
                    <a:pt x="4226865" y="1420228"/>
                  </a:lnTo>
                  <a:lnTo>
                    <a:pt x="4226738" y="1418958"/>
                  </a:lnTo>
                  <a:lnTo>
                    <a:pt x="4225442" y="1418958"/>
                  </a:lnTo>
                  <a:lnTo>
                    <a:pt x="4226484" y="1417688"/>
                  </a:lnTo>
                  <a:lnTo>
                    <a:pt x="4226738" y="1418958"/>
                  </a:lnTo>
                  <a:lnTo>
                    <a:pt x="4227500" y="1420228"/>
                  </a:lnTo>
                  <a:lnTo>
                    <a:pt x="4235005" y="1420228"/>
                  </a:lnTo>
                  <a:lnTo>
                    <a:pt x="4241406" y="1417688"/>
                  </a:lnTo>
                  <a:lnTo>
                    <a:pt x="4248810" y="1417688"/>
                  </a:lnTo>
                  <a:lnTo>
                    <a:pt x="4254614" y="1416418"/>
                  </a:lnTo>
                  <a:lnTo>
                    <a:pt x="4257002" y="1415148"/>
                  </a:lnTo>
                  <a:lnTo>
                    <a:pt x="4259364" y="1410068"/>
                  </a:lnTo>
                  <a:lnTo>
                    <a:pt x="4260545" y="1407528"/>
                  </a:lnTo>
                  <a:close/>
                </a:path>
                <a:path extrusionOk="0" h="2754629" w="4491990">
                  <a:moveTo>
                    <a:pt x="4424997" y="1405229"/>
                  </a:moveTo>
                  <a:lnTo>
                    <a:pt x="4424934" y="1404975"/>
                  </a:lnTo>
                  <a:lnTo>
                    <a:pt x="4424794" y="1404874"/>
                  </a:lnTo>
                  <a:lnTo>
                    <a:pt x="4424718" y="1405382"/>
                  </a:lnTo>
                  <a:lnTo>
                    <a:pt x="4424908" y="1405280"/>
                  </a:lnTo>
                  <a:close/>
                </a:path>
                <a:path extrusionOk="0" h="2754629" w="4491990">
                  <a:moveTo>
                    <a:pt x="4491888" y="1792782"/>
                  </a:moveTo>
                  <a:lnTo>
                    <a:pt x="4489539" y="1790242"/>
                  </a:lnTo>
                  <a:lnTo>
                    <a:pt x="4488078" y="1788972"/>
                  </a:lnTo>
                  <a:lnTo>
                    <a:pt x="4486630" y="1787702"/>
                  </a:lnTo>
                  <a:lnTo>
                    <a:pt x="4478375" y="1781352"/>
                  </a:lnTo>
                  <a:lnTo>
                    <a:pt x="4471289" y="1781352"/>
                  </a:lnTo>
                  <a:lnTo>
                    <a:pt x="4470260" y="1781860"/>
                  </a:lnTo>
                  <a:lnTo>
                    <a:pt x="4470260" y="1788972"/>
                  </a:lnTo>
                  <a:lnTo>
                    <a:pt x="4469435" y="1790242"/>
                  </a:lnTo>
                  <a:lnTo>
                    <a:pt x="4468431" y="1790242"/>
                  </a:lnTo>
                  <a:lnTo>
                    <a:pt x="4468927" y="1788972"/>
                  </a:lnTo>
                  <a:lnTo>
                    <a:pt x="4470260" y="1788972"/>
                  </a:lnTo>
                  <a:lnTo>
                    <a:pt x="4470260" y="1781860"/>
                  </a:lnTo>
                  <a:lnTo>
                    <a:pt x="4466145" y="1783892"/>
                  </a:lnTo>
                  <a:lnTo>
                    <a:pt x="4464405" y="1783892"/>
                  </a:lnTo>
                  <a:lnTo>
                    <a:pt x="4458868" y="1788972"/>
                  </a:lnTo>
                  <a:lnTo>
                    <a:pt x="4451909" y="1790242"/>
                  </a:lnTo>
                  <a:lnTo>
                    <a:pt x="4443247" y="1794052"/>
                  </a:lnTo>
                  <a:lnTo>
                    <a:pt x="4440301" y="1794052"/>
                  </a:lnTo>
                  <a:lnTo>
                    <a:pt x="4437634" y="1791512"/>
                  </a:lnTo>
                  <a:lnTo>
                    <a:pt x="4432287" y="1788972"/>
                  </a:lnTo>
                  <a:lnTo>
                    <a:pt x="4426712" y="1788972"/>
                  </a:lnTo>
                  <a:lnTo>
                    <a:pt x="4415409" y="1791512"/>
                  </a:lnTo>
                  <a:lnTo>
                    <a:pt x="4410595" y="1790242"/>
                  </a:lnTo>
                  <a:lnTo>
                    <a:pt x="4403153" y="1788972"/>
                  </a:lnTo>
                  <a:lnTo>
                    <a:pt x="4400969" y="1787702"/>
                  </a:lnTo>
                  <a:lnTo>
                    <a:pt x="4398175" y="1785162"/>
                  </a:lnTo>
                  <a:lnTo>
                    <a:pt x="4396943" y="1785162"/>
                  </a:lnTo>
                  <a:lnTo>
                    <a:pt x="4394466" y="1781352"/>
                  </a:lnTo>
                  <a:lnTo>
                    <a:pt x="4390529" y="1780082"/>
                  </a:lnTo>
                  <a:lnTo>
                    <a:pt x="4383405" y="1777542"/>
                  </a:lnTo>
                  <a:lnTo>
                    <a:pt x="4380712" y="1777542"/>
                  </a:lnTo>
                  <a:lnTo>
                    <a:pt x="4375467" y="1776272"/>
                  </a:lnTo>
                  <a:lnTo>
                    <a:pt x="4373308" y="1775002"/>
                  </a:lnTo>
                  <a:lnTo>
                    <a:pt x="4371949" y="1772462"/>
                  </a:lnTo>
                  <a:lnTo>
                    <a:pt x="4373384" y="1771192"/>
                  </a:lnTo>
                  <a:lnTo>
                    <a:pt x="4376559" y="1769922"/>
                  </a:lnTo>
                  <a:lnTo>
                    <a:pt x="4376496" y="1768652"/>
                  </a:lnTo>
                  <a:lnTo>
                    <a:pt x="4376420" y="1767382"/>
                  </a:lnTo>
                  <a:lnTo>
                    <a:pt x="4376331" y="1766112"/>
                  </a:lnTo>
                  <a:lnTo>
                    <a:pt x="4375924" y="1763572"/>
                  </a:lnTo>
                  <a:lnTo>
                    <a:pt x="4378337" y="1759762"/>
                  </a:lnTo>
                  <a:lnTo>
                    <a:pt x="4376547" y="1758492"/>
                  </a:lnTo>
                  <a:lnTo>
                    <a:pt x="4371581" y="1755952"/>
                  </a:lnTo>
                  <a:lnTo>
                    <a:pt x="4370044" y="1754682"/>
                  </a:lnTo>
                  <a:lnTo>
                    <a:pt x="4368190" y="1752142"/>
                  </a:lnTo>
                  <a:lnTo>
                    <a:pt x="4374705" y="1752142"/>
                  </a:lnTo>
                  <a:lnTo>
                    <a:pt x="4381309" y="1750872"/>
                  </a:lnTo>
                  <a:lnTo>
                    <a:pt x="4387901" y="1752142"/>
                  </a:lnTo>
                  <a:lnTo>
                    <a:pt x="4396244" y="1752142"/>
                  </a:lnTo>
                  <a:lnTo>
                    <a:pt x="4398416" y="1750872"/>
                  </a:lnTo>
                  <a:lnTo>
                    <a:pt x="4398365" y="1749602"/>
                  </a:lnTo>
                  <a:lnTo>
                    <a:pt x="4398594" y="1749602"/>
                  </a:lnTo>
                  <a:lnTo>
                    <a:pt x="4398213" y="1748332"/>
                  </a:lnTo>
                  <a:lnTo>
                    <a:pt x="4398200" y="1747062"/>
                  </a:lnTo>
                  <a:lnTo>
                    <a:pt x="4391431" y="1743252"/>
                  </a:lnTo>
                  <a:lnTo>
                    <a:pt x="4391342" y="1740712"/>
                  </a:lnTo>
                  <a:lnTo>
                    <a:pt x="4391253" y="1738172"/>
                  </a:lnTo>
                  <a:lnTo>
                    <a:pt x="4393298" y="1729282"/>
                  </a:lnTo>
                  <a:lnTo>
                    <a:pt x="4392790" y="1728012"/>
                  </a:lnTo>
                  <a:lnTo>
                    <a:pt x="4392701" y="1726742"/>
                  </a:lnTo>
                  <a:lnTo>
                    <a:pt x="4392612" y="1725472"/>
                  </a:lnTo>
                  <a:lnTo>
                    <a:pt x="4389488" y="1724202"/>
                  </a:lnTo>
                  <a:lnTo>
                    <a:pt x="4385538" y="1724202"/>
                  </a:lnTo>
                  <a:lnTo>
                    <a:pt x="4375328" y="1726742"/>
                  </a:lnTo>
                  <a:lnTo>
                    <a:pt x="4368165" y="1725472"/>
                  </a:lnTo>
                  <a:lnTo>
                    <a:pt x="4361294" y="1721662"/>
                  </a:lnTo>
                  <a:lnTo>
                    <a:pt x="4359668" y="1720494"/>
                  </a:lnTo>
                  <a:lnTo>
                    <a:pt x="4356620" y="1722932"/>
                  </a:lnTo>
                  <a:lnTo>
                    <a:pt x="4353484" y="1724202"/>
                  </a:lnTo>
                  <a:lnTo>
                    <a:pt x="4360113" y="1729282"/>
                  </a:lnTo>
                  <a:lnTo>
                    <a:pt x="4353280" y="1733092"/>
                  </a:lnTo>
                  <a:lnTo>
                    <a:pt x="4349585" y="1734362"/>
                  </a:lnTo>
                  <a:lnTo>
                    <a:pt x="4346143" y="1738172"/>
                  </a:lnTo>
                  <a:lnTo>
                    <a:pt x="4345343" y="1738172"/>
                  </a:lnTo>
                  <a:lnTo>
                    <a:pt x="4344797" y="1739442"/>
                  </a:lnTo>
                  <a:lnTo>
                    <a:pt x="4346587" y="1741982"/>
                  </a:lnTo>
                  <a:lnTo>
                    <a:pt x="4348454" y="1744522"/>
                  </a:lnTo>
                  <a:lnTo>
                    <a:pt x="4351134" y="1748332"/>
                  </a:lnTo>
                  <a:lnTo>
                    <a:pt x="4353357" y="1749602"/>
                  </a:lnTo>
                  <a:lnTo>
                    <a:pt x="4358284" y="1750872"/>
                  </a:lnTo>
                  <a:lnTo>
                    <a:pt x="4360621" y="1752142"/>
                  </a:lnTo>
                  <a:lnTo>
                    <a:pt x="4362958" y="1752142"/>
                  </a:lnTo>
                  <a:lnTo>
                    <a:pt x="4358284" y="1754682"/>
                  </a:lnTo>
                  <a:lnTo>
                    <a:pt x="4353585" y="1755952"/>
                  </a:lnTo>
                  <a:lnTo>
                    <a:pt x="4346765" y="1752142"/>
                  </a:lnTo>
                  <a:lnTo>
                    <a:pt x="4343578" y="1753412"/>
                  </a:lnTo>
                  <a:lnTo>
                    <a:pt x="4342346" y="1757222"/>
                  </a:lnTo>
                  <a:lnTo>
                    <a:pt x="4339895" y="1768652"/>
                  </a:lnTo>
                  <a:lnTo>
                    <a:pt x="4338866" y="1768652"/>
                  </a:lnTo>
                  <a:lnTo>
                    <a:pt x="4331589" y="1769922"/>
                  </a:lnTo>
                  <a:lnTo>
                    <a:pt x="4324388" y="1769922"/>
                  </a:lnTo>
                  <a:lnTo>
                    <a:pt x="4324235" y="1768652"/>
                  </a:lnTo>
                  <a:lnTo>
                    <a:pt x="4327512" y="1766112"/>
                  </a:lnTo>
                  <a:lnTo>
                    <a:pt x="4330674" y="1763572"/>
                  </a:lnTo>
                  <a:lnTo>
                    <a:pt x="4336516" y="1757222"/>
                  </a:lnTo>
                  <a:lnTo>
                    <a:pt x="4338066" y="1754682"/>
                  </a:lnTo>
                  <a:lnTo>
                    <a:pt x="4328465" y="1749602"/>
                  </a:lnTo>
                  <a:lnTo>
                    <a:pt x="4327182" y="1745792"/>
                  </a:lnTo>
                  <a:lnTo>
                    <a:pt x="4326394" y="1740712"/>
                  </a:lnTo>
                  <a:lnTo>
                    <a:pt x="4326280" y="1739442"/>
                  </a:lnTo>
                  <a:lnTo>
                    <a:pt x="4326179" y="1738172"/>
                  </a:lnTo>
                  <a:lnTo>
                    <a:pt x="4326229" y="1731822"/>
                  </a:lnTo>
                  <a:lnTo>
                    <a:pt x="4328185" y="1731822"/>
                  </a:lnTo>
                  <a:lnTo>
                    <a:pt x="4330420" y="1730552"/>
                  </a:lnTo>
                  <a:lnTo>
                    <a:pt x="4330027" y="1730552"/>
                  </a:lnTo>
                  <a:lnTo>
                    <a:pt x="4329950" y="1729282"/>
                  </a:lnTo>
                  <a:lnTo>
                    <a:pt x="4330751" y="1730552"/>
                  </a:lnTo>
                  <a:lnTo>
                    <a:pt x="4332465" y="1730552"/>
                  </a:lnTo>
                  <a:lnTo>
                    <a:pt x="4337012" y="1731822"/>
                  </a:lnTo>
                  <a:lnTo>
                    <a:pt x="4339602" y="1731822"/>
                  </a:lnTo>
                  <a:lnTo>
                    <a:pt x="4340110" y="1729282"/>
                  </a:lnTo>
                  <a:lnTo>
                    <a:pt x="4340631" y="1726742"/>
                  </a:lnTo>
                  <a:lnTo>
                    <a:pt x="4341520" y="1724202"/>
                  </a:lnTo>
                  <a:lnTo>
                    <a:pt x="4341787" y="1721662"/>
                  </a:lnTo>
                  <a:lnTo>
                    <a:pt x="4340263" y="1720392"/>
                  </a:lnTo>
                  <a:lnTo>
                    <a:pt x="4338383" y="1717852"/>
                  </a:lnTo>
                  <a:lnTo>
                    <a:pt x="4337888" y="1717852"/>
                  </a:lnTo>
                  <a:lnTo>
                    <a:pt x="4339234" y="1716582"/>
                  </a:lnTo>
                  <a:lnTo>
                    <a:pt x="4340707" y="1717852"/>
                  </a:lnTo>
                  <a:lnTo>
                    <a:pt x="4350080" y="1717852"/>
                  </a:lnTo>
                  <a:lnTo>
                    <a:pt x="4356430" y="1719122"/>
                  </a:lnTo>
                  <a:lnTo>
                    <a:pt x="4357979" y="1719122"/>
                  </a:lnTo>
                  <a:lnTo>
                    <a:pt x="4359465" y="1720392"/>
                  </a:lnTo>
                  <a:lnTo>
                    <a:pt x="4359795" y="1720392"/>
                  </a:lnTo>
                  <a:lnTo>
                    <a:pt x="4361954" y="1719122"/>
                  </a:lnTo>
                  <a:lnTo>
                    <a:pt x="4371797" y="1719122"/>
                  </a:lnTo>
                  <a:lnTo>
                    <a:pt x="4375594" y="1716582"/>
                  </a:lnTo>
                  <a:lnTo>
                    <a:pt x="4383341" y="1714042"/>
                  </a:lnTo>
                  <a:lnTo>
                    <a:pt x="4385589" y="1711502"/>
                  </a:lnTo>
                  <a:lnTo>
                    <a:pt x="4386021" y="1708962"/>
                  </a:lnTo>
                  <a:lnTo>
                    <a:pt x="4386072" y="1706422"/>
                  </a:lnTo>
                  <a:lnTo>
                    <a:pt x="4386123" y="1705152"/>
                  </a:lnTo>
                  <a:lnTo>
                    <a:pt x="4385754" y="1702612"/>
                  </a:lnTo>
                  <a:lnTo>
                    <a:pt x="4387951" y="1701342"/>
                  </a:lnTo>
                  <a:lnTo>
                    <a:pt x="4396905" y="1693722"/>
                  </a:lnTo>
                  <a:lnTo>
                    <a:pt x="4399267" y="1688642"/>
                  </a:lnTo>
                  <a:lnTo>
                    <a:pt x="4396346" y="1681022"/>
                  </a:lnTo>
                  <a:lnTo>
                    <a:pt x="4394124" y="1679752"/>
                  </a:lnTo>
                  <a:lnTo>
                    <a:pt x="4392396" y="1677212"/>
                  </a:lnTo>
                  <a:lnTo>
                    <a:pt x="4394898" y="1675942"/>
                  </a:lnTo>
                  <a:lnTo>
                    <a:pt x="4397680" y="1674672"/>
                  </a:lnTo>
                  <a:lnTo>
                    <a:pt x="4395914" y="1669592"/>
                  </a:lnTo>
                  <a:lnTo>
                    <a:pt x="4395355" y="1667052"/>
                  </a:lnTo>
                  <a:lnTo>
                    <a:pt x="4393946" y="1663242"/>
                  </a:lnTo>
                  <a:lnTo>
                    <a:pt x="4394124" y="1661972"/>
                  </a:lnTo>
                  <a:lnTo>
                    <a:pt x="4398848" y="1656892"/>
                  </a:lnTo>
                  <a:lnTo>
                    <a:pt x="4401363" y="1651812"/>
                  </a:lnTo>
                  <a:lnTo>
                    <a:pt x="4410799" y="1645462"/>
                  </a:lnTo>
                  <a:lnTo>
                    <a:pt x="4412361" y="1642922"/>
                  </a:lnTo>
                  <a:lnTo>
                    <a:pt x="4416247" y="1637842"/>
                  </a:lnTo>
                  <a:lnTo>
                    <a:pt x="4421708" y="1626412"/>
                  </a:lnTo>
                  <a:lnTo>
                    <a:pt x="4422711" y="1623872"/>
                  </a:lnTo>
                  <a:lnTo>
                    <a:pt x="4423842" y="1620062"/>
                  </a:lnTo>
                  <a:lnTo>
                    <a:pt x="4421225" y="1617522"/>
                  </a:lnTo>
                  <a:lnTo>
                    <a:pt x="4423207" y="1614982"/>
                  </a:lnTo>
                  <a:lnTo>
                    <a:pt x="4423295" y="1613712"/>
                  </a:lnTo>
                  <a:lnTo>
                    <a:pt x="4423384" y="1612442"/>
                  </a:lnTo>
                  <a:lnTo>
                    <a:pt x="4423448" y="1611172"/>
                  </a:lnTo>
                  <a:lnTo>
                    <a:pt x="4422597" y="1609902"/>
                  </a:lnTo>
                  <a:lnTo>
                    <a:pt x="4418139" y="1606092"/>
                  </a:lnTo>
                  <a:lnTo>
                    <a:pt x="4413542" y="1603552"/>
                  </a:lnTo>
                  <a:lnTo>
                    <a:pt x="4406087" y="1601012"/>
                  </a:lnTo>
                  <a:lnTo>
                    <a:pt x="4403407" y="1601012"/>
                  </a:lnTo>
                  <a:lnTo>
                    <a:pt x="4392485" y="1599742"/>
                  </a:lnTo>
                  <a:lnTo>
                    <a:pt x="4384522" y="1598472"/>
                  </a:lnTo>
                  <a:lnTo>
                    <a:pt x="4377474" y="1595932"/>
                  </a:lnTo>
                  <a:lnTo>
                    <a:pt x="4376699" y="1595932"/>
                  </a:lnTo>
                  <a:lnTo>
                    <a:pt x="4372749" y="1594662"/>
                  </a:lnTo>
                  <a:lnTo>
                    <a:pt x="4366793" y="1595932"/>
                  </a:lnTo>
                  <a:lnTo>
                    <a:pt x="4365587" y="1599742"/>
                  </a:lnTo>
                  <a:lnTo>
                    <a:pt x="4364926" y="1601012"/>
                  </a:lnTo>
                  <a:lnTo>
                    <a:pt x="4365053" y="1606092"/>
                  </a:lnTo>
                  <a:lnTo>
                    <a:pt x="4365142" y="1609902"/>
                  </a:lnTo>
                  <a:lnTo>
                    <a:pt x="4365256" y="1612442"/>
                  </a:lnTo>
                  <a:lnTo>
                    <a:pt x="4365358" y="1614982"/>
                  </a:lnTo>
                  <a:lnTo>
                    <a:pt x="4365472" y="1617522"/>
                  </a:lnTo>
                  <a:lnTo>
                    <a:pt x="4365599" y="1620062"/>
                  </a:lnTo>
                  <a:lnTo>
                    <a:pt x="4365917" y="1626412"/>
                  </a:lnTo>
                  <a:lnTo>
                    <a:pt x="4377715" y="1635302"/>
                  </a:lnTo>
                  <a:lnTo>
                    <a:pt x="4381017" y="1636572"/>
                  </a:lnTo>
                  <a:lnTo>
                    <a:pt x="4384865" y="1637842"/>
                  </a:lnTo>
                  <a:lnTo>
                    <a:pt x="4385119" y="1639112"/>
                  </a:lnTo>
                  <a:lnTo>
                    <a:pt x="4385018" y="1640382"/>
                  </a:lnTo>
                  <a:lnTo>
                    <a:pt x="4384370" y="1640382"/>
                  </a:lnTo>
                  <a:lnTo>
                    <a:pt x="4380852" y="1642922"/>
                  </a:lnTo>
                  <a:lnTo>
                    <a:pt x="4379582" y="1645462"/>
                  </a:lnTo>
                  <a:lnTo>
                    <a:pt x="4381043" y="1651812"/>
                  </a:lnTo>
                  <a:lnTo>
                    <a:pt x="4381576" y="1655622"/>
                  </a:lnTo>
                  <a:lnTo>
                    <a:pt x="4383138" y="1660702"/>
                  </a:lnTo>
                  <a:lnTo>
                    <a:pt x="4382719" y="1661972"/>
                  </a:lnTo>
                  <a:lnTo>
                    <a:pt x="4371632" y="1664512"/>
                  </a:lnTo>
                  <a:lnTo>
                    <a:pt x="4366285" y="1668322"/>
                  </a:lnTo>
                  <a:lnTo>
                    <a:pt x="4357065" y="1670862"/>
                  </a:lnTo>
                  <a:lnTo>
                    <a:pt x="4355325" y="1672132"/>
                  </a:lnTo>
                  <a:lnTo>
                    <a:pt x="4354563" y="1672132"/>
                  </a:lnTo>
                  <a:lnTo>
                    <a:pt x="4349597" y="1677212"/>
                  </a:lnTo>
                  <a:lnTo>
                    <a:pt x="4343171" y="1682292"/>
                  </a:lnTo>
                  <a:lnTo>
                    <a:pt x="4335627" y="1686102"/>
                  </a:lnTo>
                  <a:lnTo>
                    <a:pt x="4327347" y="1688642"/>
                  </a:lnTo>
                  <a:lnTo>
                    <a:pt x="4324185" y="1689912"/>
                  </a:lnTo>
                  <a:lnTo>
                    <a:pt x="4324147" y="1691182"/>
                  </a:lnTo>
                  <a:lnTo>
                    <a:pt x="4327029" y="1694992"/>
                  </a:lnTo>
                  <a:lnTo>
                    <a:pt x="4328147" y="1694992"/>
                  </a:lnTo>
                  <a:lnTo>
                    <a:pt x="4328020" y="1700072"/>
                  </a:lnTo>
                  <a:lnTo>
                    <a:pt x="4327893" y="1701342"/>
                  </a:lnTo>
                  <a:lnTo>
                    <a:pt x="4327487" y="1705152"/>
                  </a:lnTo>
                  <a:lnTo>
                    <a:pt x="4326229" y="1706422"/>
                  </a:lnTo>
                  <a:lnTo>
                    <a:pt x="4321022" y="1705152"/>
                  </a:lnTo>
                  <a:lnTo>
                    <a:pt x="4317784" y="1705152"/>
                  </a:lnTo>
                  <a:lnTo>
                    <a:pt x="4311523" y="1702612"/>
                  </a:lnTo>
                  <a:lnTo>
                    <a:pt x="4307205" y="1702612"/>
                  </a:lnTo>
                  <a:lnTo>
                    <a:pt x="4298988" y="1701342"/>
                  </a:lnTo>
                  <a:lnTo>
                    <a:pt x="4296626" y="1703882"/>
                  </a:lnTo>
                  <a:lnTo>
                    <a:pt x="4298975" y="1706422"/>
                  </a:lnTo>
                  <a:lnTo>
                    <a:pt x="4301007" y="1708962"/>
                  </a:lnTo>
                  <a:lnTo>
                    <a:pt x="4292524" y="1712772"/>
                  </a:lnTo>
                  <a:lnTo>
                    <a:pt x="4289285" y="1716582"/>
                  </a:lnTo>
                  <a:lnTo>
                    <a:pt x="4285577" y="1720392"/>
                  </a:lnTo>
                  <a:lnTo>
                    <a:pt x="4282630" y="1720392"/>
                  </a:lnTo>
                  <a:lnTo>
                    <a:pt x="4282402" y="1719122"/>
                  </a:lnTo>
                  <a:lnTo>
                    <a:pt x="4281932" y="1717852"/>
                  </a:lnTo>
                  <a:lnTo>
                    <a:pt x="4281894" y="1715312"/>
                  </a:lnTo>
                  <a:lnTo>
                    <a:pt x="4285551" y="1711502"/>
                  </a:lnTo>
                  <a:lnTo>
                    <a:pt x="4286770" y="1710232"/>
                  </a:lnTo>
                  <a:lnTo>
                    <a:pt x="4286656" y="1705152"/>
                  </a:lnTo>
                  <a:lnTo>
                    <a:pt x="4287240" y="1701342"/>
                  </a:lnTo>
                  <a:lnTo>
                    <a:pt x="4284916" y="1700072"/>
                  </a:lnTo>
                  <a:lnTo>
                    <a:pt x="4274451" y="1701342"/>
                  </a:lnTo>
                  <a:lnTo>
                    <a:pt x="4266323" y="1703882"/>
                  </a:lnTo>
                  <a:lnTo>
                    <a:pt x="4259453" y="1710232"/>
                  </a:lnTo>
                  <a:lnTo>
                    <a:pt x="4258373" y="1710232"/>
                  </a:lnTo>
                  <a:lnTo>
                    <a:pt x="4257967" y="1711502"/>
                  </a:lnTo>
                  <a:lnTo>
                    <a:pt x="4251426" y="1710232"/>
                  </a:lnTo>
                  <a:lnTo>
                    <a:pt x="4244873" y="1706422"/>
                  </a:lnTo>
                  <a:lnTo>
                    <a:pt x="4238599" y="1705152"/>
                  </a:lnTo>
                  <a:lnTo>
                    <a:pt x="4232884" y="1702612"/>
                  </a:lnTo>
                  <a:lnTo>
                    <a:pt x="4233088" y="1702612"/>
                  </a:lnTo>
                  <a:lnTo>
                    <a:pt x="4233265" y="1701342"/>
                  </a:lnTo>
                  <a:lnTo>
                    <a:pt x="4235513" y="1698802"/>
                  </a:lnTo>
                  <a:lnTo>
                    <a:pt x="4237088" y="1694992"/>
                  </a:lnTo>
                  <a:lnTo>
                    <a:pt x="4232884" y="1692452"/>
                  </a:lnTo>
                  <a:lnTo>
                    <a:pt x="4232846" y="1686102"/>
                  </a:lnTo>
                  <a:lnTo>
                    <a:pt x="4233545" y="1686102"/>
                  </a:lnTo>
                  <a:lnTo>
                    <a:pt x="4241012" y="1683562"/>
                  </a:lnTo>
                  <a:lnTo>
                    <a:pt x="4242066" y="1679752"/>
                  </a:lnTo>
                  <a:lnTo>
                    <a:pt x="4248480" y="1673402"/>
                  </a:lnTo>
                  <a:lnTo>
                    <a:pt x="4247858" y="1670862"/>
                  </a:lnTo>
                  <a:lnTo>
                    <a:pt x="4243311" y="1668322"/>
                  </a:lnTo>
                  <a:lnTo>
                    <a:pt x="4245267" y="1665782"/>
                  </a:lnTo>
                  <a:lnTo>
                    <a:pt x="4246067" y="1664512"/>
                  </a:lnTo>
                  <a:lnTo>
                    <a:pt x="4249826" y="1664512"/>
                  </a:lnTo>
                  <a:lnTo>
                    <a:pt x="4254868" y="1669592"/>
                  </a:lnTo>
                  <a:lnTo>
                    <a:pt x="4264850" y="1669592"/>
                  </a:lnTo>
                  <a:lnTo>
                    <a:pt x="4271200" y="1667052"/>
                  </a:lnTo>
                  <a:lnTo>
                    <a:pt x="4276217" y="1669592"/>
                  </a:lnTo>
                  <a:lnTo>
                    <a:pt x="4277741" y="1669592"/>
                  </a:lnTo>
                  <a:lnTo>
                    <a:pt x="4282224" y="1672132"/>
                  </a:lnTo>
                  <a:lnTo>
                    <a:pt x="4284637" y="1673402"/>
                  </a:lnTo>
                  <a:lnTo>
                    <a:pt x="4298404" y="1673402"/>
                  </a:lnTo>
                  <a:lnTo>
                    <a:pt x="4305020" y="1669592"/>
                  </a:lnTo>
                  <a:lnTo>
                    <a:pt x="4307598" y="1668322"/>
                  </a:lnTo>
                  <a:lnTo>
                    <a:pt x="4309554" y="1667052"/>
                  </a:lnTo>
                  <a:lnTo>
                    <a:pt x="4311497" y="1665782"/>
                  </a:lnTo>
                  <a:lnTo>
                    <a:pt x="4312107" y="1664512"/>
                  </a:lnTo>
                  <a:lnTo>
                    <a:pt x="4311967" y="1663242"/>
                  </a:lnTo>
                  <a:lnTo>
                    <a:pt x="4314571" y="1661972"/>
                  </a:lnTo>
                  <a:lnTo>
                    <a:pt x="4316666" y="1660702"/>
                  </a:lnTo>
                  <a:lnTo>
                    <a:pt x="4318139" y="1658162"/>
                  </a:lnTo>
                  <a:lnTo>
                    <a:pt x="4322902" y="1659432"/>
                  </a:lnTo>
                  <a:lnTo>
                    <a:pt x="4327207" y="1658162"/>
                  </a:lnTo>
                  <a:lnTo>
                    <a:pt x="4331830" y="1649272"/>
                  </a:lnTo>
                  <a:lnTo>
                    <a:pt x="4337609" y="1644192"/>
                  </a:lnTo>
                  <a:lnTo>
                    <a:pt x="4336745" y="1636572"/>
                  </a:lnTo>
                  <a:lnTo>
                    <a:pt x="4338650" y="1635302"/>
                  </a:lnTo>
                  <a:lnTo>
                    <a:pt x="4340225" y="1631492"/>
                  </a:lnTo>
                  <a:lnTo>
                    <a:pt x="4340911" y="1630222"/>
                  </a:lnTo>
                  <a:lnTo>
                    <a:pt x="4341774" y="1627682"/>
                  </a:lnTo>
                  <a:lnTo>
                    <a:pt x="4342066" y="1627682"/>
                  </a:lnTo>
                  <a:lnTo>
                    <a:pt x="4339171" y="1620062"/>
                  </a:lnTo>
                  <a:lnTo>
                    <a:pt x="4341914" y="1616252"/>
                  </a:lnTo>
                  <a:lnTo>
                    <a:pt x="4343755" y="1613712"/>
                  </a:lnTo>
                  <a:lnTo>
                    <a:pt x="4343158" y="1611172"/>
                  </a:lnTo>
                  <a:lnTo>
                    <a:pt x="4341673" y="1604822"/>
                  </a:lnTo>
                  <a:lnTo>
                    <a:pt x="4341609" y="1603552"/>
                  </a:lnTo>
                  <a:lnTo>
                    <a:pt x="4341495" y="1601012"/>
                  </a:lnTo>
                  <a:lnTo>
                    <a:pt x="4339818" y="1597202"/>
                  </a:lnTo>
                  <a:lnTo>
                    <a:pt x="4336402" y="1590852"/>
                  </a:lnTo>
                  <a:lnTo>
                    <a:pt x="4331284" y="1585772"/>
                  </a:lnTo>
                  <a:lnTo>
                    <a:pt x="4324172" y="1581962"/>
                  </a:lnTo>
                  <a:lnTo>
                    <a:pt x="4314787" y="1578152"/>
                  </a:lnTo>
                  <a:lnTo>
                    <a:pt x="4305770" y="1578152"/>
                  </a:lnTo>
                  <a:lnTo>
                    <a:pt x="4304550" y="1579422"/>
                  </a:lnTo>
                  <a:lnTo>
                    <a:pt x="4303661" y="1580692"/>
                  </a:lnTo>
                  <a:lnTo>
                    <a:pt x="4303560" y="1581962"/>
                  </a:lnTo>
                  <a:lnTo>
                    <a:pt x="4308551" y="1588312"/>
                  </a:lnTo>
                  <a:lnTo>
                    <a:pt x="4309694" y="1595932"/>
                  </a:lnTo>
                  <a:lnTo>
                    <a:pt x="4308424" y="1603552"/>
                  </a:lnTo>
                  <a:lnTo>
                    <a:pt x="4308894" y="1606092"/>
                  </a:lnTo>
                  <a:lnTo>
                    <a:pt x="4308983" y="1608632"/>
                  </a:lnTo>
                  <a:lnTo>
                    <a:pt x="4308221" y="1609902"/>
                  </a:lnTo>
                  <a:lnTo>
                    <a:pt x="4306633" y="1611172"/>
                  </a:lnTo>
                  <a:lnTo>
                    <a:pt x="4304843" y="1608632"/>
                  </a:lnTo>
                  <a:lnTo>
                    <a:pt x="4302023" y="1607362"/>
                  </a:lnTo>
                  <a:lnTo>
                    <a:pt x="4298645" y="1606092"/>
                  </a:lnTo>
                  <a:lnTo>
                    <a:pt x="4300055" y="1604822"/>
                  </a:lnTo>
                  <a:lnTo>
                    <a:pt x="4300855" y="1602282"/>
                  </a:lnTo>
                  <a:lnTo>
                    <a:pt x="4300956" y="1601012"/>
                  </a:lnTo>
                  <a:lnTo>
                    <a:pt x="4301058" y="1599742"/>
                  </a:lnTo>
                  <a:lnTo>
                    <a:pt x="4301147" y="1598472"/>
                  </a:lnTo>
                  <a:lnTo>
                    <a:pt x="4299915" y="1597202"/>
                  </a:lnTo>
                  <a:lnTo>
                    <a:pt x="4300029" y="1595932"/>
                  </a:lnTo>
                  <a:lnTo>
                    <a:pt x="4300131" y="1594662"/>
                  </a:lnTo>
                  <a:lnTo>
                    <a:pt x="4300575" y="1589582"/>
                  </a:lnTo>
                  <a:lnTo>
                    <a:pt x="4298797" y="1585772"/>
                  </a:lnTo>
                  <a:lnTo>
                    <a:pt x="4287380" y="1579422"/>
                  </a:lnTo>
                  <a:lnTo>
                    <a:pt x="4285666" y="1575612"/>
                  </a:lnTo>
                  <a:lnTo>
                    <a:pt x="4279163" y="1569262"/>
                  </a:lnTo>
                  <a:lnTo>
                    <a:pt x="4277093" y="1567992"/>
                  </a:lnTo>
                  <a:lnTo>
                    <a:pt x="4268101" y="1565452"/>
                  </a:lnTo>
                  <a:lnTo>
                    <a:pt x="4265015" y="1565452"/>
                  </a:lnTo>
                  <a:lnTo>
                    <a:pt x="4258284" y="1567992"/>
                  </a:lnTo>
                  <a:lnTo>
                    <a:pt x="4257268" y="1569262"/>
                  </a:lnTo>
                  <a:lnTo>
                    <a:pt x="4256278" y="1569262"/>
                  </a:lnTo>
                  <a:lnTo>
                    <a:pt x="4256100" y="1570532"/>
                  </a:lnTo>
                  <a:lnTo>
                    <a:pt x="4255363" y="1571802"/>
                  </a:lnTo>
                  <a:lnTo>
                    <a:pt x="4246918" y="1576882"/>
                  </a:lnTo>
                  <a:lnTo>
                    <a:pt x="4243349" y="1581962"/>
                  </a:lnTo>
                  <a:lnTo>
                    <a:pt x="4236821" y="1588312"/>
                  </a:lnTo>
                  <a:lnTo>
                    <a:pt x="4234815" y="1589582"/>
                  </a:lnTo>
                  <a:lnTo>
                    <a:pt x="4232884" y="1592122"/>
                  </a:lnTo>
                  <a:lnTo>
                    <a:pt x="4231945" y="1589582"/>
                  </a:lnTo>
                  <a:lnTo>
                    <a:pt x="4230916" y="1587042"/>
                  </a:lnTo>
                  <a:lnTo>
                    <a:pt x="4219791" y="1585772"/>
                  </a:lnTo>
                  <a:lnTo>
                    <a:pt x="4215981" y="1583232"/>
                  </a:lnTo>
                  <a:lnTo>
                    <a:pt x="4215409" y="1581962"/>
                  </a:lnTo>
                  <a:lnTo>
                    <a:pt x="4213136" y="1576882"/>
                  </a:lnTo>
                  <a:lnTo>
                    <a:pt x="4210951" y="1573072"/>
                  </a:lnTo>
                  <a:lnTo>
                    <a:pt x="4205681" y="1570532"/>
                  </a:lnTo>
                  <a:lnTo>
                    <a:pt x="4198035" y="1570532"/>
                  </a:lnTo>
                  <a:lnTo>
                    <a:pt x="4189984" y="1569262"/>
                  </a:lnTo>
                  <a:lnTo>
                    <a:pt x="4175099" y="1569262"/>
                  </a:lnTo>
                  <a:lnTo>
                    <a:pt x="4170642" y="1571802"/>
                  </a:lnTo>
                  <a:lnTo>
                    <a:pt x="4170743" y="1573072"/>
                  </a:lnTo>
                  <a:lnTo>
                    <a:pt x="4170857" y="1574342"/>
                  </a:lnTo>
                  <a:lnTo>
                    <a:pt x="4159148" y="1574342"/>
                  </a:lnTo>
                  <a:lnTo>
                    <a:pt x="4158056" y="1576882"/>
                  </a:lnTo>
                  <a:lnTo>
                    <a:pt x="4157624" y="1578152"/>
                  </a:lnTo>
                  <a:lnTo>
                    <a:pt x="4157510" y="1580692"/>
                  </a:lnTo>
                  <a:lnTo>
                    <a:pt x="4157256" y="1581962"/>
                  </a:lnTo>
                  <a:lnTo>
                    <a:pt x="4155656" y="1581962"/>
                  </a:lnTo>
                  <a:lnTo>
                    <a:pt x="4155046" y="1580692"/>
                  </a:lnTo>
                  <a:lnTo>
                    <a:pt x="4154322" y="1580692"/>
                  </a:lnTo>
                  <a:lnTo>
                    <a:pt x="4151414" y="1579422"/>
                  </a:lnTo>
                  <a:lnTo>
                    <a:pt x="4149509" y="1576882"/>
                  </a:lnTo>
                  <a:lnTo>
                    <a:pt x="4140822" y="1579422"/>
                  </a:lnTo>
                  <a:lnTo>
                    <a:pt x="4139527" y="1578152"/>
                  </a:lnTo>
                  <a:lnTo>
                    <a:pt x="4136923" y="1573072"/>
                  </a:lnTo>
                  <a:lnTo>
                    <a:pt x="4122229" y="1573072"/>
                  </a:lnTo>
                  <a:lnTo>
                    <a:pt x="4113949" y="1574342"/>
                  </a:lnTo>
                  <a:lnTo>
                    <a:pt x="4110825" y="1576882"/>
                  </a:lnTo>
                  <a:lnTo>
                    <a:pt x="4108691" y="1579422"/>
                  </a:lnTo>
                  <a:lnTo>
                    <a:pt x="4106761" y="1578152"/>
                  </a:lnTo>
                  <a:lnTo>
                    <a:pt x="4104398" y="1578152"/>
                  </a:lnTo>
                  <a:lnTo>
                    <a:pt x="4099052" y="1579422"/>
                  </a:lnTo>
                  <a:lnTo>
                    <a:pt x="4095318" y="1579422"/>
                  </a:lnTo>
                  <a:lnTo>
                    <a:pt x="4091622" y="1578152"/>
                  </a:lnTo>
                  <a:lnTo>
                    <a:pt x="4085323" y="1576882"/>
                  </a:lnTo>
                  <a:lnTo>
                    <a:pt x="4072940" y="1576882"/>
                  </a:lnTo>
                  <a:lnTo>
                    <a:pt x="4066679" y="1578152"/>
                  </a:lnTo>
                  <a:lnTo>
                    <a:pt x="4061510" y="1580692"/>
                  </a:lnTo>
                  <a:lnTo>
                    <a:pt x="4055453" y="1581962"/>
                  </a:lnTo>
                  <a:lnTo>
                    <a:pt x="4045750" y="1584502"/>
                  </a:lnTo>
                  <a:lnTo>
                    <a:pt x="4043337" y="1585772"/>
                  </a:lnTo>
                  <a:lnTo>
                    <a:pt x="4043248" y="1587042"/>
                  </a:lnTo>
                  <a:lnTo>
                    <a:pt x="4043159" y="1588312"/>
                  </a:lnTo>
                  <a:lnTo>
                    <a:pt x="4043083" y="1589582"/>
                  </a:lnTo>
                  <a:lnTo>
                    <a:pt x="4042994" y="1590852"/>
                  </a:lnTo>
                  <a:lnTo>
                    <a:pt x="4039679" y="1592122"/>
                  </a:lnTo>
                  <a:lnTo>
                    <a:pt x="4033418" y="1592122"/>
                  </a:lnTo>
                  <a:lnTo>
                    <a:pt x="4031386" y="1594662"/>
                  </a:lnTo>
                  <a:lnTo>
                    <a:pt x="4029125" y="1594662"/>
                  </a:lnTo>
                  <a:lnTo>
                    <a:pt x="4028351" y="1595932"/>
                  </a:lnTo>
                  <a:lnTo>
                    <a:pt x="4029481" y="1598472"/>
                  </a:lnTo>
                  <a:lnTo>
                    <a:pt x="4033494" y="1599742"/>
                  </a:lnTo>
                  <a:lnTo>
                    <a:pt x="4036733" y="1601012"/>
                  </a:lnTo>
                  <a:lnTo>
                    <a:pt x="4041241" y="1602282"/>
                  </a:lnTo>
                  <a:lnTo>
                    <a:pt x="4041825" y="1602282"/>
                  </a:lnTo>
                  <a:lnTo>
                    <a:pt x="4034472" y="1604822"/>
                  </a:lnTo>
                  <a:lnTo>
                    <a:pt x="4034371" y="1609902"/>
                  </a:lnTo>
                  <a:lnTo>
                    <a:pt x="4033913" y="1613712"/>
                  </a:lnTo>
                  <a:lnTo>
                    <a:pt x="4031767" y="1613712"/>
                  </a:lnTo>
                  <a:lnTo>
                    <a:pt x="4023842" y="1611172"/>
                  </a:lnTo>
                  <a:lnTo>
                    <a:pt x="4018280" y="1611172"/>
                  </a:lnTo>
                  <a:lnTo>
                    <a:pt x="4009250" y="1613712"/>
                  </a:lnTo>
                  <a:lnTo>
                    <a:pt x="4005567" y="1613712"/>
                  </a:lnTo>
                  <a:lnTo>
                    <a:pt x="3998417" y="1612442"/>
                  </a:lnTo>
                  <a:lnTo>
                    <a:pt x="3994810" y="1611172"/>
                  </a:lnTo>
                  <a:lnTo>
                    <a:pt x="3991140" y="1611172"/>
                  </a:lnTo>
                  <a:lnTo>
                    <a:pt x="3987939" y="1612442"/>
                  </a:lnTo>
                  <a:lnTo>
                    <a:pt x="3975912" y="1611172"/>
                  </a:lnTo>
                  <a:lnTo>
                    <a:pt x="3975493" y="1611172"/>
                  </a:lnTo>
                  <a:lnTo>
                    <a:pt x="3971417" y="1616252"/>
                  </a:lnTo>
                  <a:lnTo>
                    <a:pt x="3967772" y="1616252"/>
                  </a:lnTo>
                  <a:lnTo>
                    <a:pt x="3964559" y="1614982"/>
                  </a:lnTo>
                  <a:lnTo>
                    <a:pt x="3963733" y="1614982"/>
                  </a:lnTo>
                  <a:lnTo>
                    <a:pt x="3961727" y="1613712"/>
                  </a:lnTo>
                  <a:lnTo>
                    <a:pt x="3960787" y="1613712"/>
                  </a:lnTo>
                  <a:lnTo>
                    <a:pt x="3958399" y="1612442"/>
                  </a:lnTo>
                  <a:lnTo>
                    <a:pt x="3955491" y="1612442"/>
                  </a:lnTo>
                  <a:lnTo>
                    <a:pt x="3955567" y="1613712"/>
                  </a:lnTo>
                  <a:lnTo>
                    <a:pt x="3954716" y="1614982"/>
                  </a:lnTo>
                  <a:lnTo>
                    <a:pt x="3952570" y="1614982"/>
                  </a:lnTo>
                  <a:lnTo>
                    <a:pt x="3952570" y="1613712"/>
                  </a:lnTo>
                  <a:lnTo>
                    <a:pt x="3951909" y="1614982"/>
                  </a:lnTo>
                  <a:lnTo>
                    <a:pt x="3949573" y="1614982"/>
                  </a:lnTo>
                  <a:lnTo>
                    <a:pt x="3947414" y="1613712"/>
                  </a:lnTo>
                  <a:lnTo>
                    <a:pt x="3940556" y="1611172"/>
                  </a:lnTo>
                  <a:lnTo>
                    <a:pt x="3935793" y="1612442"/>
                  </a:lnTo>
                  <a:lnTo>
                    <a:pt x="3929748" y="1613712"/>
                  </a:lnTo>
                  <a:lnTo>
                    <a:pt x="3928135" y="1614982"/>
                  </a:lnTo>
                  <a:lnTo>
                    <a:pt x="3926687" y="1617522"/>
                  </a:lnTo>
                  <a:lnTo>
                    <a:pt x="3925328" y="1620062"/>
                  </a:lnTo>
                  <a:lnTo>
                    <a:pt x="3929545" y="1627682"/>
                  </a:lnTo>
                  <a:lnTo>
                    <a:pt x="3924744" y="1632762"/>
                  </a:lnTo>
                  <a:lnTo>
                    <a:pt x="3929862" y="1639112"/>
                  </a:lnTo>
                  <a:lnTo>
                    <a:pt x="3931056" y="1640382"/>
                  </a:lnTo>
                  <a:lnTo>
                    <a:pt x="3933672" y="1642922"/>
                  </a:lnTo>
                  <a:lnTo>
                    <a:pt x="3933215" y="1644192"/>
                  </a:lnTo>
                  <a:lnTo>
                    <a:pt x="3929570" y="1648002"/>
                  </a:lnTo>
                  <a:lnTo>
                    <a:pt x="3927386" y="1649272"/>
                  </a:lnTo>
                  <a:lnTo>
                    <a:pt x="3925214" y="1653082"/>
                  </a:lnTo>
                  <a:lnTo>
                    <a:pt x="3925938" y="1654352"/>
                  </a:lnTo>
                  <a:lnTo>
                    <a:pt x="3937165" y="1656892"/>
                  </a:lnTo>
                  <a:lnTo>
                    <a:pt x="3945432" y="1656892"/>
                  </a:lnTo>
                  <a:lnTo>
                    <a:pt x="3948963" y="1655622"/>
                  </a:lnTo>
                  <a:lnTo>
                    <a:pt x="3951236" y="1654352"/>
                  </a:lnTo>
                  <a:lnTo>
                    <a:pt x="3958628" y="1651812"/>
                  </a:lnTo>
                  <a:lnTo>
                    <a:pt x="3964406" y="1649272"/>
                  </a:lnTo>
                  <a:lnTo>
                    <a:pt x="3975493" y="1648002"/>
                  </a:lnTo>
                  <a:lnTo>
                    <a:pt x="3980256" y="1648002"/>
                  </a:lnTo>
                  <a:lnTo>
                    <a:pt x="3986860" y="1646732"/>
                  </a:lnTo>
                  <a:lnTo>
                    <a:pt x="3989019" y="1648002"/>
                  </a:lnTo>
                  <a:lnTo>
                    <a:pt x="3987685" y="1651812"/>
                  </a:lnTo>
                  <a:lnTo>
                    <a:pt x="3986873" y="1653082"/>
                  </a:lnTo>
                  <a:lnTo>
                    <a:pt x="3982758" y="1656892"/>
                  </a:lnTo>
                  <a:lnTo>
                    <a:pt x="3982897" y="1656892"/>
                  </a:lnTo>
                  <a:lnTo>
                    <a:pt x="3987952" y="1659432"/>
                  </a:lnTo>
                  <a:lnTo>
                    <a:pt x="3989032" y="1660702"/>
                  </a:lnTo>
                  <a:lnTo>
                    <a:pt x="3988016" y="1661972"/>
                  </a:lnTo>
                  <a:lnTo>
                    <a:pt x="3980472" y="1661972"/>
                  </a:lnTo>
                  <a:lnTo>
                    <a:pt x="3975430" y="1664512"/>
                  </a:lnTo>
                  <a:lnTo>
                    <a:pt x="3969169" y="1668322"/>
                  </a:lnTo>
                  <a:lnTo>
                    <a:pt x="3954348" y="1668322"/>
                  </a:lnTo>
                  <a:lnTo>
                    <a:pt x="3945217" y="1667052"/>
                  </a:lnTo>
                  <a:lnTo>
                    <a:pt x="3941495" y="1667052"/>
                  </a:lnTo>
                  <a:lnTo>
                    <a:pt x="3938498" y="1669592"/>
                  </a:lnTo>
                  <a:lnTo>
                    <a:pt x="3933571" y="1672132"/>
                  </a:lnTo>
                  <a:lnTo>
                    <a:pt x="3927348" y="1674672"/>
                  </a:lnTo>
                  <a:lnTo>
                    <a:pt x="3918229" y="1677212"/>
                  </a:lnTo>
                  <a:lnTo>
                    <a:pt x="3916553" y="1677212"/>
                  </a:lnTo>
                  <a:lnTo>
                    <a:pt x="3911650" y="1681022"/>
                  </a:lnTo>
                  <a:lnTo>
                    <a:pt x="3909504" y="1682292"/>
                  </a:lnTo>
                  <a:lnTo>
                    <a:pt x="3910774" y="1686102"/>
                  </a:lnTo>
                  <a:lnTo>
                    <a:pt x="3909961" y="1688642"/>
                  </a:lnTo>
                  <a:lnTo>
                    <a:pt x="3907967" y="1693722"/>
                  </a:lnTo>
                  <a:lnTo>
                    <a:pt x="3905821" y="1696262"/>
                  </a:lnTo>
                  <a:lnTo>
                    <a:pt x="3901795" y="1696262"/>
                  </a:lnTo>
                  <a:lnTo>
                    <a:pt x="3902075" y="1697532"/>
                  </a:lnTo>
                  <a:lnTo>
                    <a:pt x="3902329" y="1697532"/>
                  </a:lnTo>
                  <a:lnTo>
                    <a:pt x="3903040" y="1700072"/>
                  </a:lnTo>
                  <a:lnTo>
                    <a:pt x="3906329" y="1698802"/>
                  </a:lnTo>
                  <a:lnTo>
                    <a:pt x="3909606" y="1698802"/>
                  </a:lnTo>
                  <a:lnTo>
                    <a:pt x="3916908" y="1697532"/>
                  </a:lnTo>
                  <a:lnTo>
                    <a:pt x="3921099" y="1697532"/>
                  </a:lnTo>
                  <a:lnTo>
                    <a:pt x="3930269" y="1698802"/>
                  </a:lnTo>
                  <a:lnTo>
                    <a:pt x="3948163" y="1698802"/>
                  </a:lnTo>
                  <a:lnTo>
                    <a:pt x="4056583" y="1698802"/>
                  </a:lnTo>
                  <a:lnTo>
                    <a:pt x="4051147" y="1696262"/>
                  </a:lnTo>
                  <a:lnTo>
                    <a:pt x="4052087" y="1694992"/>
                  </a:lnTo>
                  <a:lnTo>
                    <a:pt x="4069677" y="1691182"/>
                  </a:lnTo>
                  <a:lnTo>
                    <a:pt x="4067530" y="1688642"/>
                  </a:lnTo>
                  <a:lnTo>
                    <a:pt x="4064025" y="1677212"/>
                  </a:lnTo>
                  <a:lnTo>
                    <a:pt x="4062361" y="1673402"/>
                  </a:lnTo>
                  <a:lnTo>
                    <a:pt x="4064152" y="1668322"/>
                  </a:lnTo>
                  <a:lnTo>
                    <a:pt x="4064597" y="1667052"/>
                  </a:lnTo>
                  <a:lnTo>
                    <a:pt x="4063301" y="1664512"/>
                  </a:lnTo>
                  <a:lnTo>
                    <a:pt x="4059542" y="1660702"/>
                  </a:lnTo>
                  <a:lnTo>
                    <a:pt x="4060596" y="1659432"/>
                  </a:lnTo>
                  <a:lnTo>
                    <a:pt x="4066743" y="1655622"/>
                  </a:lnTo>
                  <a:lnTo>
                    <a:pt x="4071747" y="1653082"/>
                  </a:lnTo>
                  <a:lnTo>
                    <a:pt x="4077995" y="1646732"/>
                  </a:lnTo>
                  <a:lnTo>
                    <a:pt x="4079557" y="1645462"/>
                  </a:lnTo>
                  <a:lnTo>
                    <a:pt x="4083126" y="1644192"/>
                  </a:lnTo>
                  <a:lnTo>
                    <a:pt x="4090746" y="1645462"/>
                  </a:lnTo>
                  <a:lnTo>
                    <a:pt x="4092537" y="1645462"/>
                  </a:lnTo>
                  <a:lnTo>
                    <a:pt x="4095115" y="1644192"/>
                  </a:lnTo>
                  <a:lnTo>
                    <a:pt x="4097680" y="1642922"/>
                  </a:lnTo>
                  <a:lnTo>
                    <a:pt x="4100753" y="1644192"/>
                  </a:lnTo>
                  <a:lnTo>
                    <a:pt x="4103243" y="1645462"/>
                  </a:lnTo>
                  <a:lnTo>
                    <a:pt x="4110101" y="1642922"/>
                  </a:lnTo>
                  <a:lnTo>
                    <a:pt x="4124706" y="1640382"/>
                  </a:lnTo>
                  <a:lnTo>
                    <a:pt x="4132122" y="1640382"/>
                  </a:lnTo>
                  <a:lnTo>
                    <a:pt x="4132542" y="1639112"/>
                  </a:lnTo>
                  <a:lnTo>
                    <a:pt x="4140670" y="1639112"/>
                  </a:lnTo>
                  <a:lnTo>
                    <a:pt x="4147020" y="1637842"/>
                  </a:lnTo>
                  <a:lnTo>
                    <a:pt x="4155871" y="1635302"/>
                  </a:lnTo>
                  <a:lnTo>
                    <a:pt x="4160202" y="1635302"/>
                  </a:lnTo>
                  <a:lnTo>
                    <a:pt x="4164952" y="1634032"/>
                  </a:lnTo>
                  <a:lnTo>
                    <a:pt x="4165803" y="1631492"/>
                  </a:lnTo>
                  <a:lnTo>
                    <a:pt x="4167365" y="1630222"/>
                  </a:lnTo>
                  <a:lnTo>
                    <a:pt x="4172750" y="1630222"/>
                  </a:lnTo>
                  <a:lnTo>
                    <a:pt x="4177512" y="1631492"/>
                  </a:lnTo>
                  <a:lnTo>
                    <a:pt x="4179824" y="1632762"/>
                  </a:lnTo>
                  <a:lnTo>
                    <a:pt x="4179417" y="1632762"/>
                  </a:lnTo>
                  <a:lnTo>
                    <a:pt x="4174693" y="1635302"/>
                  </a:lnTo>
                  <a:lnTo>
                    <a:pt x="4173855" y="1637842"/>
                  </a:lnTo>
                  <a:lnTo>
                    <a:pt x="4177512" y="1641652"/>
                  </a:lnTo>
                  <a:lnTo>
                    <a:pt x="4179239" y="1642922"/>
                  </a:lnTo>
                  <a:lnTo>
                    <a:pt x="4179087" y="1644192"/>
                  </a:lnTo>
                  <a:lnTo>
                    <a:pt x="4179100" y="1645462"/>
                  </a:lnTo>
                  <a:lnTo>
                    <a:pt x="4180078" y="1646732"/>
                  </a:lnTo>
                  <a:lnTo>
                    <a:pt x="4181335" y="1648002"/>
                  </a:lnTo>
                  <a:lnTo>
                    <a:pt x="4182999" y="1648002"/>
                  </a:lnTo>
                  <a:lnTo>
                    <a:pt x="4183989" y="1649272"/>
                  </a:lnTo>
                  <a:lnTo>
                    <a:pt x="4185691" y="1651812"/>
                  </a:lnTo>
                  <a:lnTo>
                    <a:pt x="4200829" y="1651812"/>
                  </a:lnTo>
                  <a:lnTo>
                    <a:pt x="4203496" y="1653082"/>
                  </a:lnTo>
                  <a:lnTo>
                    <a:pt x="4205046" y="1653082"/>
                  </a:lnTo>
                  <a:lnTo>
                    <a:pt x="4209681" y="1656892"/>
                  </a:lnTo>
                  <a:lnTo>
                    <a:pt x="4217352" y="1656892"/>
                  </a:lnTo>
                  <a:lnTo>
                    <a:pt x="4223486" y="1658162"/>
                  </a:lnTo>
                  <a:lnTo>
                    <a:pt x="4223448" y="1659432"/>
                  </a:lnTo>
                  <a:lnTo>
                    <a:pt x="4222940" y="1661972"/>
                  </a:lnTo>
                  <a:lnTo>
                    <a:pt x="4221912" y="1663242"/>
                  </a:lnTo>
                  <a:lnTo>
                    <a:pt x="4221569" y="1663242"/>
                  </a:lnTo>
                  <a:lnTo>
                    <a:pt x="4217873" y="1660702"/>
                  </a:lnTo>
                  <a:lnTo>
                    <a:pt x="4214533" y="1660702"/>
                  </a:lnTo>
                  <a:lnTo>
                    <a:pt x="4207040" y="1665782"/>
                  </a:lnTo>
                  <a:lnTo>
                    <a:pt x="4202328" y="1665782"/>
                  </a:lnTo>
                  <a:lnTo>
                    <a:pt x="4197019" y="1664512"/>
                  </a:lnTo>
                  <a:lnTo>
                    <a:pt x="4193235" y="1664512"/>
                  </a:lnTo>
                  <a:lnTo>
                    <a:pt x="4189196" y="1665782"/>
                  </a:lnTo>
                  <a:lnTo>
                    <a:pt x="4188599" y="1669592"/>
                  </a:lnTo>
                  <a:lnTo>
                    <a:pt x="4187113" y="1670862"/>
                  </a:lnTo>
                  <a:lnTo>
                    <a:pt x="4179811" y="1674672"/>
                  </a:lnTo>
                  <a:lnTo>
                    <a:pt x="4179798" y="1677212"/>
                  </a:lnTo>
                  <a:lnTo>
                    <a:pt x="4186542" y="1682292"/>
                  </a:lnTo>
                  <a:lnTo>
                    <a:pt x="4188828" y="1683562"/>
                  </a:lnTo>
                  <a:lnTo>
                    <a:pt x="4190898" y="1684832"/>
                  </a:lnTo>
                  <a:lnTo>
                    <a:pt x="4188663" y="1686102"/>
                  </a:lnTo>
                  <a:lnTo>
                    <a:pt x="4186250" y="1688642"/>
                  </a:lnTo>
                  <a:lnTo>
                    <a:pt x="4182199" y="1692452"/>
                  </a:lnTo>
                  <a:lnTo>
                    <a:pt x="4179582" y="1693722"/>
                  </a:lnTo>
                  <a:lnTo>
                    <a:pt x="4172699" y="1694992"/>
                  </a:lnTo>
                  <a:lnTo>
                    <a:pt x="4170349" y="1696262"/>
                  </a:lnTo>
                  <a:lnTo>
                    <a:pt x="4164647" y="1697532"/>
                  </a:lnTo>
                  <a:lnTo>
                    <a:pt x="4162856" y="1698802"/>
                  </a:lnTo>
                  <a:lnTo>
                    <a:pt x="4160863" y="1703882"/>
                  </a:lnTo>
                  <a:lnTo>
                    <a:pt x="4159440" y="1706422"/>
                  </a:lnTo>
                  <a:lnTo>
                    <a:pt x="4163885" y="1711502"/>
                  </a:lnTo>
                  <a:lnTo>
                    <a:pt x="4164088" y="1712772"/>
                  </a:lnTo>
                  <a:lnTo>
                    <a:pt x="4164177" y="1714042"/>
                  </a:lnTo>
                  <a:lnTo>
                    <a:pt x="4164266" y="1715312"/>
                  </a:lnTo>
                  <a:lnTo>
                    <a:pt x="4164355" y="1716582"/>
                  </a:lnTo>
                  <a:lnTo>
                    <a:pt x="4164444" y="1717852"/>
                  </a:lnTo>
                  <a:lnTo>
                    <a:pt x="4164533" y="1719122"/>
                  </a:lnTo>
                  <a:lnTo>
                    <a:pt x="4166336" y="1722932"/>
                  </a:lnTo>
                  <a:lnTo>
                    <a:pt x="4172699" y="1731822"/>
                  </a:lnTo>
                  <a:lnTo>
                    <a:pt x="4180675" y="1736902"/>
                  </a:lnTo>
                  <a:lnTo>
                    <a:pt x="4191203" y="1739442"/>
                  </a:lnTo>
                  <a:lnTo>
                    <a:pt x="4192092" y="1739442"/>
                  </a:lnTo>
                  <a:lnTo>
                    <a:pt x="4196575" y="1738172"/>
                  </a:lnTo>
                  <a:lnTo>
                    <a:pt x="4199598" y="1738172"/>
                  </a:lnTo>
                  <a:lnTo>
                    <a:pt x="4202138" y="1739442"/>
                  </a:lnTo>
                  <a:lnTo>
                    <a:pt x="4202887" y="1740712"/>
                  </a:lnTo>
                  <a:lnTo>
                    <a:pt x="4203954" y="1743252"/>
                  </a:lnTo>
                  <a:lnTo>
                    <a:pt x="4205224" y="1744522"/>
                  </a:lnTo>
                  <a:lnTo>
                    <a:pt x="4197286" y="1745792"/>
                  </a:lnTo>
                  <a:lnTo>
                    <a:pt x="4197413" y="1753412"/>
                  </a:lnTo>
                  <a:lnTo>
                    <a:pt x="4197413" y="1754047"/>
                  </a:lnTo>
                  <a:lnTo>
                    <a:pt x="4195470" y="1753031"/>
                  </a:lnTo>
                  <a:lnTo>
                    <a:pt x="4193667" y="1751647"/>
                  </a:lnTo>
                  <a:lnTo>
                    <a:pt x="4188295" y="1750174"/>
                  </a:lnTo>
                  <a:lnTo>
                    <a:pt x="4186212" y="1746351"/>
                  </a:lnTo>
                  <a:lnTo>
                    <a:pt x="4185120" y="1745843"/>
                  </a:lnTo>
                  <a:lnTo>
                    <a:pt x="4181017" y="1747050"/>
                  </a:lnTo>
                  <a:lnTo>
                    <a:pt x="4180344" y="1749552"/>
                  </a:lnTo>
                  <a:lnTo>
                    <a:pt x="4180433" y="1751533"/>
                  </a:lnTo>
                  <a:lnTo>
                    <a:pt x="4180141" y="1755851"/>
                  </a:lnTo>
                  <a:lnTo>
                    <a:pt x="4179735" y="1755978"/>
                  </a:lnTo>
                  <a:lnTo>
                    <a:pt x="4174528" y="1754505"/>
                  </a:lnTo>
                  <a:lnTo>
                    <a:pt x="4173042" y="1753654"/>
                  </a:lnTo>
                  <a:lnTo>
                    <a:pt x="4164152" y="1755508"/>
                  </a:lnTo>
                  <a:lnTo>
                    <a:pt x="4155694" y="1752866"/>
                  </a:lnTo>
                  <a:lnTo>
                    <a:pt x="4144607" y="1755635"/>
                  </a:lnTo>
                  <a:lnTo>
                    <a:pt x="4140809" y="1755521"/>
                  </a:lnTo>
                  <a:lnTo>
                    <a:pt x="4131462" y="1755597"/>
                  </a:lnTo>
                  <a:lnTo>
                    <a:pt x="4126573" y="1756841"/>
                  </a:lnTo>
                  <a:lnTo>
                    <a:pt x="4120794" y="1760169"/>
                  </a:lnTo>
                  <a:lnTo>
                    <a:pt x="4119029" y="1760715"/>
                  </a:lnTo>
                  <a:lnTo>
                    <a:pt x="4117200" y="1760880"/>
                  </a:lnTo>
                  <a:lnTo>
                    <a:pt x="4119930" y="1765998"/>
                  </a:lnTo>
                  <a:lnTo>
                    <a:pt x="4119740" y="1769999"/>
                  </a:lnTo>
                  <a:lnTo>
                    <a:pt x="4118267" y="1773859"/>
                  </a:lnTo>
                  <a:lnTo>
                    <a:pt x="4120908" y="1774520"/>
                  </a:lnTo>
                  <a:lnTo>
                    <a:pt x="4122813" y="1774177"/>
                  </a:lnTo>
                  <a:lnTo>
                    <a:pt x="4128706" y="1771027"/>
                  </a:lnTo>
                  <a:lnTo>
                    <a:pt x="4139171" y="1772704"/>
                  </a:lnTo>
                  <a:lnTo>
                    <a:pt x="4140517" y="1773936"/>
                  </a:lnTo>
                  <a:lnTo>
                    <a:pt x="4136199" y="1780311"/>
                  </a:lnTo>
                  <a:lnTo>
                    <a:pt x="4142143" y="1786051"/>
                  </a:lnTo>
                  <a:lnTo>
                    <a:pt x="4141203" y="1793354"/>
                  </a:lnTo>
                  <a:lnTo>
                    <a:pt x="4143400" y="1794903"/>
                  </a:lnTo>
                  <a:lnTo>
                    <a:pt x="4147299" y="1798802"/>
                  </a:lnTo>
                  <a:lnTo>
                    <a:pt x="4151376" y="1799082"/>
                  </a:lnTo>
                  <a:lnTo>
                    <a:pt x="4155833" y="1796478"/>
                  </a:lnTo>
                  <a:lnTo>
                    <a:pt x="4159567" y="1793722"/>
                  </a:lnTo>
                  <a:lnTo>
                    <a:pt x="4162082" y="1793570"/>
                  </a:lnTo>
                  <a:lnTo>
                    <a:pt x="4167340" y="1795094"/>
                  </a:lnTo>
                  <a:lnTo>
                    <a:pt x="4171708" y="1795881"/>
                  </a:lnTo>
                  <a:lnTo>
                    <a:pt x="4176242" y="1794268"/>
                  </a:lnTo>
                  <a:lnTo>
                    <a:pt x="4176547" y="1791360"/>
                  </a:lnTo>
                  <a:lnTo>
                    <a:pt x="4176471" y="1790128"/>
                  </a:lnTo>
                  <a:lnTo>
                    <a:pt x="4174718" y="1785912"/>
                  </a:lnTo>
                  <a:lnTo>
                    <a:pt x="4176331" y="1784388"/>
                  </a:lnTo>
                  <a:lnTo>
                    <a:pt x="4180827" y="1779333"/>
                  </a:lnTo>
                  <a:lnTo>
                    <a:pt x="4184408" y="1774037"/>
                  </a:lnTo>
                  <a:lnTo>
                    <a:pt x="4187799" y="1768690"/>
                  </a:lnTo>
                  <a:lnTo>
                    <a:pt x="4191762" y="1763496"/>
                  </a:lnTo>
                  <a:lnTo>
                    <a:pt x="4197502" y="1757146"/>
                  </a:lnTo>
                  <a:lnTo>
                    <a:pt x="4197502" y="1756181"/>
                  </a:lnTo>
                  <a:lnTo>
                    <a:pt x="4198074" y="1758492"/>
                  </a:lnTo>
                  <a:lnTo>
                    <a:pt x="4198645" y="1762302"/>
                  </a:lnTo>
                  <a:lnTo>
                    <a:pt x="4199712" y="1768652"/>
                  </a:lnTo>
                  <a:lnTo>
                    <a:pt x="4198810" y="1769922"/>
                  </a:lnTo>
                  <a:lnTo>
                    <a:pt x="4195597" y="1771192"/>
                  </a:lnTo>
                  <a:lnTo>
                    <a:pt x="4194670" y="1772462"/>
                  </a:lnTo>
                  <a:lnTo>
                    <a:pt x="4194772" y="1775002"/>
                  </a:lnTo>
                  <a:lnTo>
                    <a:pt x="4194886" y="1777542"/>
                  </a:lnTo>
                  <a:lnTo>
                    <a:pt x="4194987" y="1780082"/>
                  </a:lnTo>
                  <a:lnTo>
                    <a:pt x="4195089" y="1782622"/>
                  </a:lnTo>
                  <a:lnTo>
                    <a:pt x="4195191" y="1785162"/>
                  </a:lnTo>
                  <a:lnTo>
                    <a:pt x="4195292" y="1787702"/>
                  </a:lnTo>
                  <a:lnTo>
                    <a:pt x="4195356" y="1788972"/>
                  </a:lnTo>
                  <a:lnTo>
                    <a:pt x="4195432" y="1790242"/>
                  </a:lnTo>
                  <a:lnTo>
                    <a:pt x="4195521" y="1791512"/>
                  </a:lnTo>
                  <a:lnTo>
                    <a:pt x="4195610" y="1794052"/>
                  </a:lnTo>
                  <a:lnTo>
                    <a:pt x="4195699" y="1795322"/>
                  </a:lnTo>
                  <a:lnTo>
                    <a:pt x="4196054" y="1800402"/>
                  </a:lnTo>
                  <a:lnTo>
                    <a:pt x="4198607" y="1801672"/>
                  </a:lnTo>
                  <a:lnTo>
                    <a:pt x="4204932" y="1802942"/>
                  </a:lnTo>
                  <a:lnTo>
                    <a:pt x="4208221" y="1802942"/>
                  </a:lnTo>
                  <a:lnTo>
                    <a:pt x="4213263" y="1805482"/>
                  </a:lnTo>
                  <a:lnTo>
                    <a:pt x="4214571" y="1805482"/>
                  </a:lnTo>
                  <a:lnTo>
                    <a:pt x="4209364" y="1813102"/>
                  </a:lnTo>
                  <a:lnTo>
                    <a:pt x="4213250" y="1816912"/>
                  </a:lnTo>
                  <a:lnTo>
                    <a:pt x="4220375" y="1819452"/>
                  </a:lnTo>
                  <a:lnTo>
                    <a:pt x="4217924" y="1820722"/>
                  </a:lnTo>
                  <a:lnTo>
                    <a:pt x="4215295" y="1823262"/>
                  </a:lnTo>
                  <a:lnTo>
                    <a:pt x="4208640" y="1827072"/>
                  </a:lnTo>
                  <a:lnTo>
                    <a:pt x="4209097" y="1830882"/>
                  </a:lnTo>
                  <a:lnTo>
                    <a:pt x="4216057" y="1834692"/>
                  </a:lnTo>
                  <a:lnTo>
                    <a:pt x="4218495" y="1835962"/>
                  </a:lnTo>
                  <a:lnTo>
                    <a:pt x="4222826" y="1837232"/>
                  </a:lnTo>
                  <a:lnTo>
                    <a:pt x="4222991" y="1838502"/>
                  </a:lnTo>
                  <a:lnTo>
                    <a:pt x="4217594" y="1843582"/>
                  </a:lnTo>
                  <a:lnTo>
                    <a:pt x="4219689" y="1847392"/>
                  </a:lnTo>
                  <a:lnTo>
                    <a:pt x="4219778" y="1848662"/>
                  </a:lnTo>
                  <a:lnTo>
                    <a:pt x="4219880" y="1851202"/>
                  </a:lnTo>
                  <a:lnTo>
                    <a:pt x="4219968" y="1852472"/>
                  </a:lnTo>
                  <a:lnTo>
                    <a:pt x="4226153" y="1858822"/>
                  </a:lnTo>
                  <a:lnTo>
                    <a:pt x="4223524" y="1866442"/>
                  </a:lnTo>
                  <a:lnTo>
                    <a:pt x="4221772" y="1872792"/>
                  </a:lnTo>
                  <a:lnTo>
                    <a:pt x="4221213" y="1875332"/>
                  </a:lnTo>
                  <a:lnTo>
                    <a:pt x="4220095" y="1879142"/>
                  </a:lnTo>
                  <a:lnTo>
                    <a:pt x="4220502" y="1880412"/>
                  </a:lnTo>
                  <a:lnTo>
                    <a:pt x="4220413" y="1888032"/>
                  </a:lnTo>
                  <a:lnTo>
                    <a:pt x="4217771" y="1894382"/>
                  </a:lnTo>
                  <a:lnTo>
                    <a:pt x="4213022" y="1902002"/>
                  </a:lnTo>
                  <a:lnTo>
                    <a:pt x="4206583" y="1908352"/>
                  </a:lnTo>
                  <a:lnTo>
                    <a:pt x="4204436" y="1910892"/>
                  </a:lnTo>
                  <a:lnTo>
                    <a:pt x="4203789" y="1912162"/>
                  </a:lnTo>
                  <a:lnTo>
                    <a:pt x="4203217" y="1913432"/>
                  </a:lnTo>
                  <a:lnTo>
                    <a:pt x="4200118" y="1915972"/>
                  </a:lnTo>
                  <a:lnTo>
                    <a:pt x="4198150" y="1915972"/>
                  </a:lnTo>
                  <a:lnTo>
                    <a:pt x="4193997" y="1918512"/>
                  </a:lnTo>
                  <a:lnTo>
                    <a:pt x="4191406" y="1917242"/>
                  </a:lnTo>
                  <a:lnTo>
                    <a:pt x="4187037" y="1915972"/>
                  </a:lnTo>
                  <a:lnTo>
                    <a:pt x="4185069" y="1914702"/>
                  </a:lnTo>
                  <a:lnTo>
                    <a:pt x="4181805" y="1913432"/>
                  </a:lnTo>
                  <a:lnTo>
                    <a:pt x="4178909" y="1913432"/>
                  </a:lnTo>
                  <a:lnTo>
                    <a:pt x="4176522" y="1914702"/>
                  </a:lnTo>
                  <a:lnTo>
                    <a:pt x="4174299" y="1915972"/>
                  </a:lnTo>
                  <a:lnTo>
                    <a:pt x="4161625" y="1922322"/>
                  </a:lnTo>
                  <a:lnTo>
                    <a:pt x="4155122" y="1924862"/>
                  </a:lnTo>
                  <a:lnTo>
                    <a:pt x="4154538" y="1926132"/>
                  </a:lnTo>
                  <a:lnTo>
                    <a:pt x="4137495" y="1926132"/>
                  </a:lnTo>
                  <a:lnTo>
                    <a:pt x="4135374" y="1923592"/>
                  </a:lnTo>
                  <a:lnTo>
                    <a:pt x="4132592" y="1922322"/>
                  </a:lnTo>
                  <a:lnTo>
                    <a:pt x="4121785" y="1921052"/>
                  </a:lnTo>
                  <a:lnTo>
                    <a:pt x="4114444" y="1919782"/>
                  </a:lnTo>
                  <a:lnTo>
                    <a:pt x="4098836" y="1917242"/>
                  </a:lnTo>
                  <a:lnTo>
                    <a:pt x="4090466" y="1917242"/>
                  </a:lnTo>
                  <a:lnTo>
                    <a:pt x="4074718" y="1919782"/>
                  </a:lnTo>
                  <a:lnTo>
                    <a:pt x="4067352" y="1919782"/>
                  </a:lnTo>
                  <a:lnTo>
                    <a:pt x="4051871" y="1917242"/>
                  </a:lnTo>
                  <a:lnTo>
                    <a:pt x="4029583" y="1917242"/>
                  </a:lnTo>
                  <a:lnTo>
                    <a:pt x="4024363" y="1914702"/>
                  </a:lnTo>
                  <a:lnTo>
                    <a:pt x="4020616" y="1912162"/>
                  </a:lnTo>
                  <a:lnTo>
                    <a:pt x="4016730" y="1910994"/>
                  </a:lnTo>
                  <a:lnTo>
                    <a:pt x="4005884" y="1914702"/>
                  </a:lnTo>
                  <a:lnTo>
                    <a:pt x="3995636" y="1918512"/>
                  </a:lnTo>
                  <a:lnTo>
                    <a:pt x="3986771" y="1922322"/>
                  </a:lnTo>
                  <a:lnTo>
                    <a:pt x="3980116" y="1927402"/>
                  </a:lnTo>
                  <a:lnTo>
                    <a:pt x="3976420" y="1932482"/>
                  </a:lnTo>
                  <a:lnTo>
                    <a:pt x="3963593" y="1936292"/>
                  </a:lnTo>
                  <a:lnTo>
                    <a:pt x="3955516" y="1937562"/>
                  </a:lnTo>
                  <a:lnTo>
                    <a:pt x="3948023" y="1938832"/>
                  </a:lnTo>
                  <a:lnTo>
                    <a:pt x="3936936" y="1938832"/>
                  </a:lnTo>
                  <a:lnTo>
                    <a:pt x="3932491" y="1940102"/>
                  </a:lnTo>
                  <a:lnTo>
                    <a:pt x="3917289" y="1938832"/>
                  </a:lnTo>
                  <a:lnTo>
                    <a:pt x="3917175" y="1937562"/>
                  </a:lnTo>
                  <a:lnTo>
                    <a:pt x="3917111" y="1933752"/>
                  </a:lnTo>
                  <a:lnTo>
                    <a:pt x="3912781" y="1932482"/>
                  </a:lnTo>
                  <a:lnTo>
                    <a:pt x="3912285" y="1931212"/>
                  </a:lnTo>
                  <a:lnTo>
                    <a:pt x="3913492" y="1928672"/>
                  </a:lnTo>
                  <a:lnTo>
                    <a:pt x="3914597" y="1926132"/>
                  </a:lnTo>
                  <a:lnTo>
                    <a:pt x="3916756" y="1922322"/>
                  </a:lnTo>
                  <a:lnTo>
                    <a:pt x="3918153" y="1922322"/>
                  </a:lnTo>
                  <a:lnTo>
                    <a:pt x="3923563" y="1919782"/>
                  </a:lnTo>
                  <a:lnTo>
                    <a:pt x="3925786" y="1918512"/>
                  </a:lnTo>
                  <a:lnTo>
                    <a:pt x="3927995" y="1917242"/>
                  </a:lnTo>
                  <a:lnTo>
                    <a:pt x="3935552" y="1913432"/>
                  </a:lnTo>
                  <a:lnTo>
                    <a:pt x="3939057" y="1910892"/>
                  </a:lnTo>
                  <a:lnTo>
                    <a:pt x="3947020" y="1903272"/>
                  </a:lnTo>
                  <a:lnTo>
                    <a:pt x="3953459" y="1899462"/>
                  </a:lnTo>
                  <a:lnTo>
                    <a:pt x="3962311" y="1895652"/>
                  </a:lnTo>
                  <a:lnTo>
                    <a:pt x="3963174" y="1894382"/>
                  </a:lnTo>
                  <a:lnTo>
                    <a:pt x="3957167" y="1886762"/>
                  </a:lnTo>
                  <a:lnTo>
                    <a:pt x="3950474" y="1876602"/>
                  </a:lnTo>
                  <a:lnTo>
                    <a:pt x="3947071" y="1870252"/>
                  </a:lnTo>
                  <a:lnTo>
                    <a:pt x="3947122" y="1867712"/>
                  </a:lnTo>
                  <a:lnTo>
                    <a:pt x="3947198" y="1863902"/>
                  </a:lnTo>
                  <a:lnTo>
                    <a:pt x="3947274" y="1861362"/>
                  </a:lnTo>
                  <a:lnTo>
                    <a:pt x="3945877" y="1860092"/>
                  </a:lnTo>
                  <a:lnTo>
                    <a:pt x="3945255" y="1857552"/>
                  </a:lnTo>
                  <a:lnTo>
                    <a:pt x="3945509" y="1856282"/>
                  </a:lnTo>
                  <a:lnTo>
                    <a:pt x="3954284" y="1853742"/>
                  </a:lnTo>
                  <a:lnTo>
                    <a:pt x="3955618" y="1847392"/>
                  </a:lnTo>
                  <a:lnTo>
                    <a:pt x="3969042" y="1842312"/>
                  </a:lnTo>
                  <a:lnTo>
                    <a:pt x="3974833" y="1839772"/>
                  </a:lnTo>
                  <a:lnTo>
                    <a:pt x="3983329" y="1835962"/>
                  </a:lnTo>
                  <a:lnTo>
                    <a:pt x="3986161" y="1835962"/>
                  </a:lnTo>
                  <a:lnTo>
                    <a:pt x="3992207" y="1834692"/>
                  </a:lnTo>
                  <a:lnTo>
                    <a:pt x="4004106" y="1834692"/>
                  </a:lnTo>
                  <a:lnTo>
                    <a:pt x="4006888" y="1832152"/>
                  </a:lnTo>
                  <a:lnTo>
                    <a:pt x="4007739" y="1824532"/>
                  </a:lnTo>
                  <a:lnTo>
                    <a:pt x="4006113" y="1819452"/>
                  </a:lnTo>
                  <a:lnTo>
                    <a:pt x="4009936" y="1813102"/>
                  </a:lnTo>
                  <a:lnTo>
                    <a:pt x="4008704" y="1811832"/>
                  </a:lnTo>
                  <a:lnTo>
                    <a:pt x="4007116" y="1808022"/>
                  </a:lnTo>
                  <a:lnTo>
                    <a:pt x="4007231" y="1806752"/>
                  </a:lnTo>
                  <a:lnTo>
                    <a:pt x="4014343" y="1804212"/>
                  </a:lnTo>
                  <a:lnTo>
                    <a:pt x="4016972" y="1802942"/>
                  </a:lnTo>
                  <a:lnTo>
                    <a:pt x="4021925" y="1799132"/>
                  </a:lnTo>
                  <a:lnTo>
                    <a:pt x="4029887" y="1799132"/>
                  </a:lnTo>
                  <a:lnTo>
                    <a:pt x="4034383" y="1791512"/>
                  </a:lnTo>
                  <a:lnTo>
                    <a:pt x="4034307" y="1790242"/>
                  </a:lnTo>
                  <a:lnTo>
                    <a:pt x="4034244" y="1788972"/>
                  </a:lnTo>
                  <a:lnTo>
                    <a:pt x="4034167" y="1787702"/>
                  </a:lnTo>
                  <a:lnTo>
                    <a:pt x="4035602" y="1782622"/>
                  </a:lnTo>
                  <a:lnTo>
                    <a:pt x="4038231" y="1782622"/>
                  </a:lnTo>
                  <a:lnTo>
                    <a:pt x="4046982" y="1781352"/>
                  </a:lnTo>
                  <a:lnTo>
                    <a:pt x="4049992" y="1778812"/>
                  </a:lnTo>
                  <a:lnTo>
                    <a:pt x="4052278" y="1776272"/>
                  </a:lnTo>
                  <a:lnTo>
                    <a:pt x="4055694" y="1772462"/>
                  </a:lnTo>
                  <a:lnTo>
                    <a:pt x="4053001" y="1766112"/>
                  </a:lnTo>
                  <a:lnTo>
                    <a:pt x="4042600" y="1762302"/>
                  </a:lnTo>
                  <a:lnTo>
                    <a:pt x="4039387" y="1761032"/>
                  </a:lnTo>
                  <a:lnTo>
                    <a:pt x="4027309" y="1759762"/>
                  </a:lnTo>
                  <a:lnTo>
                    <a:pt x="4012311" y="1753412"/>
                  </a:lnTo>
                  <a:lnTo>
                    <a:pt x="4010317" y="1752142"/>
                  </a:lnTo>
                  <a:lnTo>
                    <a:pt x="4006646" y="1747062"/>
                  </a:lnTo>
                  <a:lnTo>
                    <a:pt x="3988663" y="1747062"/>
                  </a:lnTo>
                  <a:lnTo>
                    <a:pt x="3980599" y="1749602"/>
                  </a:lnTo>
                  <a:lnTo>
                    <a:pt x="3975316" y="1750872"/>
                  </a:lnTo>
                  <a:lnTo>
                    <a:pt x="3967403" y="1750872"/>
                  </a:lnTo>
                  <a:lnTo>
                    <a:pt x="3966349" y="1752142"/>
                  </a:lnTo>
                  <a:lnTo>
                    <a:pt x="3963466" y="1753412"/>
                  </a:lnTo>
                  <a:lnTo>
                    <a:pt x="3953459" y="1753412"/>
                  </a:lnTo>
                  <a:lnTo>
                    <a:pt x="3949331" y="1750872"/>
                  </a:lnTo>
                  <a:lnTo>
                    <a:pt x="3947261" y="1749602"/>
                  </a:lnTo>
                  <a:lnTo>
                    <a:pt x="3940708" y="1750872"/>
                  </a:lnTo>
                  <a:lnTo>
                    <a:pt x="3935793" y="1748332"/>
                  </a:lnTo>
                  <a:lnTo>
                    <a:pt x="3933875" y="1750872"/>
                  </a:lnTo>
                  <a:lnTo>
                    <a:pt x="3930980" y="1752142"/>
                  </a:lnTo>
                  <a:lnTo>
                    <a:pt x="3927475" y="1753412"/>
                  </a:lnTo>
                  <a:lnTo>
                    <a:pt x="3926027" y="1755952"/>
                  </a:lnTo>
                  <a:lnTo>
                    <a:pt x="3924274" y="1758492"/>
                  </a:lnTo>
                  <a:lnTo>
                    <a:pt x="3921696" y="1761032"/>
                  </a:lnTo>
                  <a:lnTo>
                    <a:pt x="3921252" y="1762302"/>
                  </a:lnTo>
                  <a:lnTo>
                    <a:pt x="3912679" y="1766112"/>
                  </a:lnTo>
                  <a:lnTo>
                    <a:pt x="3911384" y="1769922"/>
                  </a:lnTo>
                  <a:lnTo>
                    <a:pt x="3904132" y="1775002"/>
                  </a:lnTo>
                  <a:lnTo>
                    <a:pt x="3900703" y="1776272"/>
                  </a:lnTo>
                  <a:lnTo>
                    <a:pt x="3892537" y="1775002"/>
                  </a:lnTo>
                  <a:lnTo>
                    <a:pt x="3889121" y="1775002"/>
                  </a:lnTo>
                  <a:lnTo>
                    <a:pt x="3883253" y="1776272"/>
                  </a:lnTo>
                  <a:lnTo>
                    <a:pt x="3874185" y="1776272"/>
                  </a:lnTo>
                  <a:lnTo>
                    <a:pt x="3870896" y="1775002"/>
                  </a:lnTo>
                  <a:lnTo>
                    <a:pt x="3868953" y="1772462"/>
                  </a:lnTo>
                  <a:lnTo>
                    <a:pt x="3867988" y="1771192"/>
                  </a:lnTo>
                  <a:lnTo>
                    <a:pt x="3866832" y="1769922"/>
                  </a:lnTo>
                  <a:lnTo>
                    <a:pt x="3865372" y="1766112"/>
                  </a:lnTo>
                  <a:lnTo>
                    <a:pt x="3866032" y="1763572"/>
                  </a:lnTo>
                  <a:lnTo>
                    <a:pt x="3860749" y="1757222"/>
                  </a:lnTo>
                  <a:lnTo>
                    <a:pt x="3862857" y="1752142"/>
                  </a:lnTo>
                  <a:lnTo>
                    <a:pt x="3863695" y="1750872"/>
                  </a:lnTo>
                  <a:lnTo>
                    <a:pt x="3869525" y="1741982"/>
                  </a:lnTo>
                  <a:lnTo>
                    <a:pt x="3869588" y="1740712"/>
                  </a:lnTo>
                  <a:lnTo>
                    <a:pt x="3869715" y="1738172"/>
                  </a:lnTo>
                  <a:lnTo>
                    <a:pt x="3869829" y="1734362"/>
                  </a:lnTo>
                  <a:lnTo>
                    <a:pt x="3872192" y="1729282"/>
                  </a:lnTo>
                  <a:lnTo>
                    <a:pt x="3871620" y="1729282"/>
                  </a:lnTo>
                  <a:lnTo>
                    <a:pt x="3869969" y="1728012"/>
                  </a:lnTo>
                  <a:lnTo>
                    <a:pt x="3868382" y="1728012"/>
                  </a:lnTo>
                  <a:lnTo>
                    <a:pt x="3865092" y="1729282"/>
                  </a:lnTo>
                  <a:lnTo>
                    <a:pt x="3860711" y="1730552"/>
                  </a:lnTo>
                  <a:lnTo>
                    <a:pt x="3854932" y="1733092"/>
                  </a:lnTo>
                  <a:lnTo>
                    <a:pt x="3848989" y="1736902"/>
                  </a:lnTo>
                  <a:lnTo>
                    <a:pt x="3842804" y="1739442"/>
                  </a:lnTo>
                  <a:lnTo>
                    <a:pt x="3820680" y="1747062"/>
                  </a:lnTo>
                  <a:lnTo>
                    <a:pt x="3815219" y="1748332"/>
                  </a:lnTo>
                  <a:lnTo>
                    <a:pt x="3814559" y="1750872"/>
                  </a:lnTo>
                  <a:lnTo>
                    <a:pt x="3807383" y="1749602"/>
                  </a:lnTo>
                  <a:lnTo>
                    <a:pt x="3805694" y="1752142"/>
                  </a:lnTo>
                  <a:lnTo>
                    <a:pt x="3797173" y="1752142"/>
                  </a:lnTo>
                  <a:lnTo>
                    <a:pt x="3793071" y="1755952"/>
                  </a:lnTo>
                  <a:lnTo>
                    <a:pt x="3788270" y="1757222"/>
                  </a:lnTo>
                  <a:lnTo>
                    <a:pt x="3779710" y="1758492"/>
                  </a:lnTo>
                  <a:lnTo>
                    <a:pt x="3777945" y="1758492"/>
                  </a:lnTo>
                  <a:lnTo>
                    <a:pt x="3777818" y="1761032"/>
                  </a:lnTo>
                  <a:lnTo>
                    <a:pt x="3777754" y="1763572"/>
                  </a:lnTo>
                  <a:lnTo>
                    <a:pt x="3770249" y="1763572"/>
                  </a:lnTo>
                  <a:lnTo>
                    <a:pt x="3755326" y="1767382"/>
                  </a:lnTo>
                  <a:lnTo>
                    <a:pt x="3742118" y="1768652"/>
                  </a:lnTo>
                  <a:lnTo>
                    <a:pt x="3730650" y="1771192"/>
                  </a:lnTo>
                  <a:lnTo>
                    <a:pt x="3727678" y="1771192"/>
                  </a:lnTo>
                  <a:lnTo>
                    <a:pt x="3723957" y="1769922"/>
                  </a:lnTo>
                  <a:lnTo>
                    <a:pt x="3715016" y="1769922"/>
                  </a:lnTo>
                  <a:lnTo>
                    <a:pt x="3713721" y="1768652"/>
                  </a:lnTo>
                  <a:lnTo>
                    <a:pt x="3710216" y="1767382"/>
                  </a:lnTo>
                  <a:lnTo>
                    <a:pt x="3700208" y="1767382"/>
                  </a:lnTo>
                  <a:lnTo>
                    <a:pt x="3698240" y="1768652"/>
                  </a:lnTo>
                  <a:lnTo>
                    <a:pt x="3699243" y="1771192"/>
                  </a:lnTo>
                  <a:lnTo>
                    <a:pt x="3697681" y="1771192"/>
                  </a:lnTo>
                  <a:lnTo>
                    <a:pt x="3693744" y="1772462"/>
                  </a:lnTo>
                  <a:lnTo>
                    <a:pt x="3691077" y="1771192"/>
                  </a:lnTo>
                  <a:lnTo>
                    <a:pt x="3688308" y="1771192"/>
                  </a:lnTo>
                  <a:lnTo>
                    <a:pt x="3683889" y="1773732"/>
                  </a:lnTo>
                  <a:lnTo>
                    <a:pt x="3682352" y="1773732"/>
                  </a:lnTo>
                  <a:lnTo>
                    <a:pt x="3680726" y="1775002"/>
                  </a:lnTo>
                  <a:lnTo>
                    <a:pt x="3680599" y="1775002"/>
                  </a:lnTo>
                  <a:lnTo>
                    <a:pt x="3676434" y="1771192"/>
                  </a:lnTo>
                  <a:lnTo>
                    <a:pt x="3670490" y="1771192"/>
                  </a:lnTo>
                  <a:lnTo>
                    <a:pt x="3662451" y="1772462"/>
                  </a:lnTo>
                  <a:lnTo>
                    <a:pt x="3660533" y="1773732"/>
                  </a:lnTo>
                  <a:lnTo>
                    <a:pt x="3657828" y="1775002"/>
                  </a:lnTo>
                  <a:lnTo>
                    <a:pt x="3656723" y="1776272"/>
                  </a:lnTo>
                  <a:lnTo>
                    <a:pt x="3654590" y="1780082"/>
                  </a:lnTo>
                  <a:lnTo>
                    <a:pt x="3652024" y="1781352"/>
                  </a:lnTo>
                  <a:lnTo>
                    <a:pt x="3643299" y="1782622"/>
                  </a:lnTo>
                  <a:lnTo>
                    <a:pt x="3641915" y="1786432"/>
                  </a:lnTo>
                  <a:lnTo>
                    <a:pt x="3644239" y="1795322"/>
                  </a:lnTo>
                  <a:lnTo>
                    <a:pt x="3646106" y="1800402"/>
                  </a:lnTo>
                  <a:lnTo>
                    <a:pt x="3655517" y="1805482"/>
                  </a:lnTo>
                  <a:lnTo>
                    <a:pt x="3657282" y="1808022"/>
                  </a:lnTo>
                  <a:lnTo>
                    <a:pt x="3662324" y="1811832"/>
                  </a:lnTo>
                  <a:lnTo>
                    <a:pt x="3663912" y="1814372"/>
                  </a:lnTo>
                  <a:lnTo>
                    <a:pt x="3661702" y="1819452"/>
                  </a:lnTo>
                  <a:lnTo>
                    <a:pt x="3662540" y="1824532"/>
                  </a:lnTo>
                  <a:lnTo>
                    <a:pt x="3664750" y="1829612"/>
                  </a:lnTo>
                  <a:lnTo>
                    <a:pt x="3665499" y="1829612"/>
                  </a:lnTo>
                  <a:lnTo>
                    <a:pt x="3668395" y="1833422"/>
                  </a:lnTo>
                  <a:lnTo>
                    <a:pt x="3676319" y="1835962"/>
                  </a:lnTo>
                  <a:lnTo>
                    <a:pt x="3679279" y="1841042"/>
                  </a:lnTo>
                  <a:lnTo>
                    <a:pt x="3684892" y="1843582"/>
                  </a:lnTo>
                  <a:lnTo>
                    <a:pt x="3682771" y="1844852"/>
                  </a:lnTo>
                  <a:lnTo>
                    <a:pt x="3681374" y="1847392"/>
                  </a:lnTo>
                  <a:lnTo>
                    <a:pt x="3680777" y="1852472"/>
                  </a:lnTo>
                  <a:lnTo>
                    <a:pt x="3680739" y="1855012"/>
                  </a:lnTo>
                  <a:lnTo>
                    <a:pt x="3678720" y="1855012"/>
                  </a:lnTo>
                  <a:lnTo>
                    <a:pt x="3676662" y="1856282"/>
                  </a:lnTo>
                  <a:lnTo>
                    <a:pt x="3673144" y="1856282"/>
                  </a:lnTo>
                  <a:lnTo>
                    <a:pt x="3672954" y="1857552"/>
                  </a:lnTo>
                  <a:lnTo>
                    <a:pt x="3673284" y="1858822"/>
                  </a:lnTo>
                  <a:lnTo>
                    <a:pt x="3673830" y="1858822"/>
                  </a:lnTo>
                  <a:lnTo>
                    <a:pt x="3681222" y="1861362"/>
                  </a:lnTo>
                  <a:lnTo>
                    <a:pt x="3682123" y="1867712"/>
                  </a:lnTo>
                  <a:lnTo>
                    <a:pt x="3683876" y="1874062"/>
                  </a:lnTo>
                  <a:lnTo>
                    <a:pt x="3683762" y="1879142"/>
                  </a:lnTo>
                  <a:lnTo>
                    <a:pt x="3683635" y="1882952"/>
                  </a:lnTo>
                  <a:lnTo>
                    <a:pt x="3683520" y="1886762"/>
                  </a:lnTo>
                  <a:lnTo>
                    <a:pt x="3683482" y="1888032"/>
                  </a:lnTo>
                  <a:lnTo>
                    <a:pt x="3681882" y="1893112"/>
                  </a:lnTo>
                  <a:lnTo>
                    <a:pt x="3679660" y="1898192"/>
                  </a:lnTo>
                  <a:lnTo>
                    <a:pt x="3678326" y="1899462"/>
                  </a:lnTo>
                  <a:lnTo>
                    <a:pt x="3676916" y="1899462"/>
                  </a:lnTo>
                  <a:lnTo>
                    <a:pt x="3669055" y="1903272"/>
                  </a:lnTo>
                  <a:lnTo>
                    <a:pt x="3663467" y="1903272"/>
                  </a:lnTo>
                  <a:lnTo>
                    <a:pt x="3660533" y="1902002"/>
                  </a:lnTo>
                  <a:lnTo>
                    <a:pt x="3657600" y="1900732"/>
                  </a:lnTo>
                  <a:lnTo>
                    <a:pt x="3654310" y="1902002"/>
                  </a:lnTo>
                  <a:lnTo>
                    <a:pt x="3650919" y="1902002"/>
                  </a:lnTo>
                  <a:lnTo>
                    <a:pt x="3645700" y="1899462"/>
                  </a:lnTo>
                  <a:lnTo>
                    <a:pt x="3644036" y="1899462"/>
                  </a:lnTo>
                  <a:lnTo>
                    <a:pt x="3642423" y="1898192"/>
                  </a:lnTo>
                  <a:lnTo>
                    <a:pt x="3639235" y="1898192"/>
                  </a:lnTo>
                  <a:lnTo>
                    <a:pt x="3636784" y="1897087"/>
                  </a:lnTo>
                  <a:lnTo>
                    <a:pt x="3636988" y="1896948"/>
                  </a:lnTo>
                  <a:lnTo>
                    <a:pt x="3637165" y="1896833"/>
                  </a:lnTo>
                  <a:lnTo>
                    <a:pt x="3637026" y="1896745"/>
                  </a:lnTo>
                  <a:lnTo>
                    <a:pt x="3636721" y="1896567"/>
                  </a:lnTo>
                  <a:lnTo>
                    <a:pt x="3636581" y="1896745"/>
                  </a:lnTo>
                  <a:lnTo>
                    <a:pt x="3636657" y="1896922"/>
                  </a:lnTo>
                  <a:lnTo>
                    <a:pt x="3636441" y="1896922"/>
                  </a:lnTo>
                  <a:lnTo>
                    <a:pt x="3636187" y="1896922"/>
                  </a:lnTo>
                  <a:lnTo>
                    <a:pt x="3636581" y="1895652"/>
                  </a:lnTo>
                  <a:lnTo>
                    <a:pt x="3634917" y="1894382"/>
                  </a:lnTo>
                  <a:lnTo>
                    <a:pt x="3633343" y="1894382"/>
                  </a:lnTo>
                  <a:lnTo>
                    <a:pt x="3628783" y="1893112"/>
                  </a:lnTo>
                  <a:lnTo>
                    <a:pt x="3628186" y="1891842"/>
                  </a:lnTo>
                  <a:lnTo>
                    <a:pt x="3630485" y="1885492"/>
                  </a:lnTo>
                  <a:lnTo>
                    <a:pt x="3631857" y="1880412"/>
                  </a:lnTo>
                  <a:lnTo>
                    <a:pt x="3631044" y="1872792"/>
                  </a:lnTo>
                  <a:lnTo>
                    <a:pt x="3624529" y="1872792"/>
                  </a:lnTo>
                  <a:lnTo>
                    <a:pt x="3621659" y="1876602"/>
                  </a:lnTo>
                  <a:lnTo>
                    <a:pt x="3609035" y="1876602"/>
                  </a:lnTo>
                  <a:lnTo>
                    <a:pt x="3607079" y="1879142"/>
                  </a:lnTo>
                  <a:lnTo>
                    <a:pt x="3607816" y="1881682"/>
                  </a:lnTo>
                  <a:lnTo>
                    <a:pt x="3608882" y="1884222"/>
                  </a:lnTo>
                  <a:lnTo>
                    <a:pt x="3609987" y="1885492"/>
                  </a:lnTo>
                  <a:lnTo>
                    <a:pt x="3611613" y="1889302"/>
                  </a:lnTo>
                  <a:lnTo>
                    <a:pt x="3618458" y="1890572"/>
                  </a:lnTo>
                  <a:lnTo>
                    <a:pt x="3614318" y="1894382"/>
                  </a:lnTo>
                  <a:lnTo>
                    <a:pt x="3615829" y="1895652"/>
                  </a:lnTo>
                  <a:lnTo>
                    <a:pt x="3617277" y="1898192"/>
                  </a:lnTo>
                  <a:lnTo>
                    <a:pt x="3623856" y="1904542"/>
                  </a:lnTo>
                  <a:lnTo>
                    <a:pt x="3628923" y="1912162"/>
                  </a:lnTo>
                  <a:lnTo>
                    <a:pt x="3633952" y="1917242"/>
                  </a:lnTo>
                  <a:lnTo>
                    <a:pt x="3638639" y="1918512"/>
                  </a:lnTo>
                  <a:lnTo>
                    <a:pt x="3639743" y="1921052"/>
                  </a:lnTo>
                  <a:lnTo>
                    <a:pt x="3637457" y="1928672"/>
                  </a:lnTo>
                  <a:lnTo>
                    <a:pt x="3639667" y="1933752"/>
                  </a:lnTo>
                  <a:lnTo>
                    <a:pt x="3643338" y="1940102"/>
                  </a:lnTo>
                  <a:lnTo>
                    <a:pt x="3644925" y="1940102"/>
                  </a:lnTo>
                  <a:lnTo>
                    <a:pt x="3650361" y="1941372"/>
                  </a:lnTo>
                  <a:lnTo>
                    <a:pt x="3654615" y="1941372"/>
                  </a:lnTo>
                  <a:lnTo>
                    <a:pt x="3660279" y="1938832"/>
                  </a:lnTo>
                  <a:lnTo>
                    <a:pt x="3662108" y="1937562"/>
                  </a:lnTo>
                  <a:lnTo>
                    <a:pt x="3665651" y="1931212"/>
                  </a:lnTo>
                  <a:lnTo>
                    <a:pt x="3665575" y="1929942"/>
                  </a:lnTo>
                  <a:lnTo>
                    <a:pt x="3665499" y="1928672"/>
                  </a:lnTo>
                  <a:lnTo>
                    <a:pt x="3662642" y="1923592"/>
                  </a:lnTo>
                  <a:lnTo>
                    <a:pt x="3661130" y="1922322"/>
                  </a:lnTo>
                  <a:lnTo>
                    <a:pt x="3660140" y="1919782"/>
                  </a:lnTo>
                  <a:lnTo>
                    <a:pt x="3661245" y="1919782"/>
                  </a:lnTo>
                  <a:lnTo>
                    <a:pt x="3661841" y="1918512"/>
                  </a:lnTo>
                  <a:lnTo>
                    <a:pt x="3663264" y="1918512"/>
                  </a:lnTo>
                  <a:lnTo>
                    <a:pt x="3663531" y="1919782"/>
                  </a:lnTo>
                  <a:lnTo>
                    <a:pt x="3667353" y="1922322"/>
                  </a:lnTo>
                  <a:lnTo>
                    <a:pt x="3671239" y="1926132"/>
                  </a:lnTo>
                  <a:lnTo>
                    <a:pt x="3675596" y="1929942"/>
                  </a:lnTo>
                  <a:lnTo>
                    <a:pt x="3675799" y="1931212"/>
                  </a:lnTo>
                  <a:lnTo>
                    <a:pt x="3673856" y="1933752"/>
                  </a:lnTo>
                  <a:lnTo>
                    <a:pt x="3672167" y="1936292"/>
                  </a:lnTo>
                  <a:lnTo>
                    <a:pt x="3679139" y="1941372"/>
                  </a:lnTo>
                  <a:lnTo>
                    <a:pt x="3681844" y="1946452"/>
                  </a:lnTo>
                  <a:lnTo>
                    <a:pt x="3691636" y="1951532"/>
                  </a:lnTo>
                  <a:lnTo>
                    <a:pt x="3693299" y="1952802"/>
                  </a:lnTo>
                  <a:lnTo>
                    <a:pt x="3693414" y="1956612"/>
                  </a:lnTo>
                  <a:lnTo>
                    <a:pt x="3693464" y="1957882"/>
                  </a:lnTo>
                  <a:lnTo>
                    <a:pt x="3695471" y="1960422"/>
                  </a:lnTo>
                  <a:lnTo>
                    <a:pt x="3700881" y="1968042"/>
                  </a:lnTo>
                  <a:lnTo>
                    <a:pt x="3700335" y="1973122"/>
                  </a:lnTo>
                  <a:lnTo>
                    <a:pt x="3695662" y="1979472"/>
                  </a:lnTo>
                  <a:lnTo>
                    <a:pt x="3693261" y="1982012"/>
                  </a:lnTo>
                  <a:lnTo>
                    <a:pt x="3689451" y="1985822"/>
                  </a:lnTo>
                  <a:lnTo>
                    <a:pt x="3684701" y="1987092"/>
                  </a:lnTo>
                  <a:lnTo>
                    <a:pt x="3674097" y="1985822"/>
                  </a:lnTo>
                  <a:lnTo>
                    <a:pt x="3672852" y="1985822"/>
                  </a:lnTo>
                  <a:lnTo>
                    <a:pt x="3673805" y="1990902"/>
                  </a:lnTo>
                  <a:lnTo>
                    <a:pt x="3673691" y="1993442"/>
                  </a:lnTo>
                  <a:lnTo>
                    <a:pt x="3674922" y="1993442"/>
                  </a:lnTo>
                  <a:lnTo>
                    <a:pt x="3680587" y="1997252"/>
                  </a:lnTo>
                  <a:lnTo>
                    <a:pt x="3685425" y="2002332"/>
                  </a:lnTo>
                  <a:lnTo>
                    <a:pt x="3690493" y="2006142"/>
                  </a:lnTo>
                  <a:lnTo>
                    <a:pt x="3696792" y="2008682"/>
                  </a:lnTo>
                  <a:lnTo>
                    <a:pt x="3697338" y="2009952"/>
                  </a:lnTo>
                  <a:lnTo>
                    <a:pt x="3698659" y="2009952"/>
                  </a:lnTo>
                  <a:lnTo>
                    <a:pt x="3699472" y="2011222"/>
                  </a:lnTo>
                  <a:lnTo>
                    <a:pt x="3697592" y="2011222"/>
                  </a:lnTo>
                  <a:lnTo>
                    <a:pt x="3695154" y="2009952"/>
                  </a:lnTo>
                  <a:lnTo>
                    <a:pt x="3690264" y="2009952"/>
                  </a:lnTo>
                  <a:lnTo>
                    <a:pt x="3690061" y="2011222"/>
                  </a:lnTo>
                  <a:lnTo>
                    <a:pt x="3690721" y="2012492"/>
                  </a:lnTo>
                  <a:lnTo>
                    <a:pt x="3691051" y="2013762"/>
                  </a:lnTo>
                  <a:lnTo>
                    <a:pt x="3694252" y="2016302"/>
                  </a:lnTo>
                  <a:lnTo>
                    <a:pt x="3696601" y="2018842"/>
                  </a:lnTo>
                  <a:lnTo>
                    <a:pt x="3703320" y="2023922"/>
                  </a:lnTo>
                  <a:lnTo>
                    <a:pt x="3705225" y="2026462"/>
                  </a:lnTo>
                  <a:lnTo>
                    <a:pt x="3696436" y="2032812"/>
                  </a:lnTo>
                  <a:lnTo>
                    <a:pt x="3694430" y="2036622"/>
                  </a:lnTo>
                  <a:lnTo>
                    <a:pt x="3693947" y="2040432"/>
                  </a:lnTo>
                  <a:lnTo>
                    <a:pt x="3688994" y="2048052"/>
                  </a:lnTo>
                  <a:lnTo>
                    <a:pt x="3684308" y="2056942"/>
                  </a:lnTo>
                  <a:lnTo>
                    <a:pt x="3674072" y="2081072"/>
                  </a:lnTo>
                  <a:lnTo>
                    <a:pt x="3673221" y="2082342"/>
                  </a:lnTo>
                  <a:lnTo>
                    <a:pt x="3672522" y="2082342"/>
                  </a:lnTo>
                  <a:lnTo>
                    <a:pt x="3670566" y="2086152"/>
                  </a:lnTo>
                  <a:lnTo>
                    <a:pt x="3662134" y="2087422"/>
                  </a:lnTo>
                  <a:lnTo>
                    <a:pt x="3661372" y="2088692"/>
                  </a:lnTo>
                  <a:lnTo>
                    <a:pt x="3661435" y="2091232"/>
                  </a:lnTo>
                  <a:lnTo>
                    <a:pt x="3661892" y="2092502"/>
                  </a:lnTo>
                  <a:lnTo>
                    <a:pt x="3662921" y="2095042"/>
                  </a:lnTo>
                  <a:lnTo>
                    <a:pt x="3663861" y="2096312"/>
                  </a:lnTo>
                  <a:lnTo>
                    <a:pt x="3659352" y="2098852"/>
                  </a:lnTo>
                  <a:lnTo>
                    <a:pt x="3658971" y="2100122"/>
                  </a:lnTo>
                  <a:lnTo>
                    <a:pt x="3665537" y="2107742"/>
                  </a:lnTo>
                  <a:lnTo>
                    <a:pt x="3667175" y="2111552"/>
                  </a:lnTo>
                  <a:lnTo>
                    <a:pt x="3667264" y="2112822"/>
                  </a:lnTo>
                  <a:lnTo>
                    <a:pt x="3667595" y="2117902"/>
                  </a:lnTo>
                  <a:lnTo>
                    <a:pt x="3668014" y="2120442"/>
                  </a:lnTo>
                  <a:lnTo>
                    <a:pt x="3671773" y="2124252"/>
                  </a:lnTo>
                  <a:lnTo>
                    <a:pt x="3671620" y="2126792"/>
                  </a:lnTo>
                  <a:lnTo>
                    <a:pt x="3671506" y="2128062"/>
                  </a:lnTo>
                  <a:lnTo>
                    <a:pt x="3671392" y="2129332"/>
                  </a:lnTo>
                  <a:lnTo>
                    <a:pt x="3670528" y="2131872"/>
                  </a:lnTo>
                  <a:lnTo>
                    <a:pt x="3669982" y="2136952"/>
                  </a:lnTo>
                  <a:lnTo>
                    <a:pt x="3670096" y="2138222"/>
                  </a:lnTo>
                  <a:lnTo>
                    <a:pt x="3670211" y="2139492"/>
                  </a:lnTo>
                  <a:lnTo>
                    <a:pt x="3672878" y="2142032"/>
                  </a:lnTo>
                  <a:lnTo>
                    <a:pt x="3673322" y="2143302"/>
                  </a:lnTo>
                  <a:lnTo>
                    <a:pt x="3680142" y="2149652"/>
                  </a:lnTo>
                  <a:lnTo>
                    <a:pt x="3678466" y="2154732"/>
                  </a:lnTo>
                  <a:lnTo>
                    <a:pt x="3677640" y="2162352"/>
                  </a:lnTo>
                  <a:lnTo>
                    <a:pt x="3676027" y="2166162"/>
                  </a:lnTo>
                  <a:lnTo>
                    <a:pt x="3674338" y="2166162"/>
                  </a:lnTo>
                  <a:lnTo>
                    <a:pt x="3666172" y="2172512"/>
                  </a:lnTo>
                  <a:lnTo>
                    <a:pt x="3657409" y="2176322"/>
                  </a:lnTo>
                  <a:lnTo>
                    <a:pt x="3647681" y="2181402"/>
                  </a:lnTo>
                  <a:lnTo>
                    <a:pt x="3636607" y="2183942"/>
                  </a:lnTo>
                  <a:lnTo>
                    <a:pt x="3635298" y="2185212"/>
                  </a:lnTo>
                  <a:lnTo>
                    <a:pt x="3630447" y="2186482"/>
                  </a:lnTo>
                  <a:lnTo>
                    <a:pt x="3626459" y="2189022"/>
                  </a:lnTo>
                  <a:lnTo>
                    <a:pt x="3617226" y="2194102"/>
                  </a:lnTo>
                  <a:lnTo>
                    <a:pt x="3611969" y="2194102"/>
                  </a:lnTo>
                  <a:lnTo>
                    <a:pt x="3605898" y="2196642"/>
                  </a:lnTo>
                  <a:lnTo>
                    <a:pt x="3604907" y="2196642"/>
                  </a:lnTo>
                  <a:lnTo>
                    <a:pt x="3597694" y="2201722"/>
                  </a:lnTo>
                  <a:lnTo>
                    <a:pt x="3593414" y="2206802"/>
                  </a:lnTo>
                  <a:lnTo>
                    <a:pt x="3589998" y="2214422"/>
                  </a:lnTo>
                  <a:lnTo>
                    <a:pt x="3594176" y="2216962"/>
                  </a:lnTo>
                  <a:lnTo>
                    <a:pt x="3610610" y="2216962"/>
                  </a:lnTo>
                  <a:lnTo>
                    <a:pt x="3615512" y="2215692"/>
                  </a:lnTo>
                  <a:lnTo>
                    <a:pt x="3623703" y="2214422"/>
                  </a:lnTo>
                  <a:lnTo>
                    <a:pt x="3632009" y="2211882"/>
                  </a:lnTo>
                  <a:lnTo>
                    <a:pt x="3640201" y="2210612"/>
                  </a:lnTo>
                  <a:lnTo>
                    <a:pt x="3648049" y="2208072"/>
                  </a:lnTo>
                  <a:lnTo>
                    <a:pt x="3652812" y="2208072"/>
                  </a:lnTo>
                  <a:lnTo>
                    <a:pt x="3655517" y="2206802"/>
                  </a:lnTo>
                  <a:lnTo>
                    <a:pt x="3657854" y="2202992"/>
                  </a:lnTo>
                  <a:lnTo>
                    <a:pt x="3658959" y="2202992"/>
                  </a:lnTo>
                  <a:lnTo>
                    <a:pt x="3661384" y="2199182"/>
                  </a:lnTo>
                  <a:lnTo>
                    <a:pt x="3664013" y="2197912"/>
                  </a:lnTo>
                  <a:lnTo>
                    <a:pt x="3674592" y="2197912"/>
                  </a:lnTo>
                  <a:lnTo>
                    <a:pt x="3681476" y="2196642"/>
                  </a:lnTo>
                  <a:lnTo>
                    <a:pt x="3691204" y="2196642"/>
                  </a:lnTo>
                  <a:lnTo>
                    <a:pt x="3693782" y="2197912"/>
                  </a:lnTo>
                  <a:lnTo>
                    <a:pt x="3696347" y="2200452"/>
                  </a:lnTo>
                  <a:lnTo>
                    <a:pt x="3699764" y="2205532"/>
                  </a:lnTo>
                  <a:lnTo>
                    <a:pt x="3702139" y="2206802"/>
                  </a:lnTo>
                  <a:lnTo>
                    <a:pt x="3714026" y="2206802"/>
                  </a:lnTo>
                  <a:lnTo>
                    <a:pt x="3721163" y="2208072"/>
                  </a:lnTo>
                  <a:lnTo>
                    <a:pt x="3727513" y="2210612"/>
                  </a:lnTo>
                  <a:lnTo>
                    <a:pt x="3733254" y="2213152"/>
                  </a:lnTo>
                  <a:lnTo>
                    <a:pt x="3748417" y="2222042"/>
                  </a:lnTo>
                  <a:lnTo>
                    <a:pt x="3755644" y="2227122"/>
                  </a:lnTo>
                  <a:lnTo>
                    <a:pt x="3757650" y="2228392"/>
                  </a:lnTo>
                  <a:lnTo>
                    <a:pt x="3760203" y="2230932"/>
                  </a:lnTo>
                  <a:lnTo>
                    <a:pt x="3761359" y="2233472"/>
                  </a:lnTo>
                  <a:lnTo>
                    <a:pt x="3755783" y="2237282"/>
                  </a:lnTo>
                  <a:lnTo>
                    <a:pt x="3754132" y="2238552"/>
                  </a:lnTo>
                  <a:lnTo>
                    <a:pt x="3752100" y="2241092"/>
                  </a:lnTo>
                  <a:lnTo>
                    <a:pt x="3753599" y="2242362"/>
                  </a:lnTo>
                  <a:lnTo>
                    <a:pt x="3754640" y="2244902"/>
                  </a:lnTo>
                  <a:lnTo>
                    <a:pt x="3761371" y="2251252"/>
                  </a:lnTo>
                  <a:lnTo>
                    <a:pt x="3766553" y="2255062"/>
                  </a:lnTo>
                  <a:lnTo>
                    <a:pt x="3780091" y="2252522"/>
                  </a:lnTo>
                  <a:lnTo>
                    <a:pt x="3783723" y="2253792"/>
                  </a:lnTo>
                  <a:lnTo>
                    <a:pt x="3786987" y="2258872"/>
                  </a:lnTo>
                  <a:lnTo>
                    <a:pt x="3790556" y="2260142"/>
                  </a:lnTo>
                  <a:lnTo>
                    <a:pt x="3799687" y="2262682"/>
                  </a:lnTo>
                  <a:lnTo>
                    <a:pt x="3804691" y="2263952"/>
                  </a:lnTo>
                  <a:lnTo>
                    <a:pt x="3809415" y="2270302"/>
                  </a:lnTo>
                  <a:lnTo>
                    <a:pt x="3813810" y="2272842"/>
                  </a:lnTo>
                  <a:lnTo>
                    <a:pt x="3814483" y="2284272"/>
                  </a:lnTo>
                  <a:lnTo>
                    <a:pt x="3817848" y="2289352"/>
                  </a:lnTo>
                  <a:lnTo>
                    <a:pt x="3828605" y="2296972"/>
                  </a:lnTo>
                  <a:lnTo>
                    <a:pt x="3827437" y="2302052"/>
                  </a:lnTo>
                  <a:lnTo>
                    <a:pt x="3819347" y="2312212"/>
                  </a:lnTo>
                  <a:lnTo>
                    <a:pt x="3814140" y="2317292"/>
                  </a:lnTo>
                  <a:lnTo>
                    <a:pt x="3800856" y="2323642"/>
                  </a:lnTo>
                  <a:lnTo>
                    <a:pt x="3797084" y="2326182"/>
                  </a:lnTo>
                  <a:lnTo>
                    <a:pt x="3796322" y="2331262"/>
                  </a:lnTo>
                  <a:lnTo>
                    <a:pt x="3794747" y="2332532"/>
                  </a:lnTo>
                  <a:lnTo>
                    <a:pt x="3793286" y="2333802"/>
                  </a:lnTo>
                  <a:lnTo>
                    <a:pt x="3787178" y="2340152"/>
                  </a:lnTo>
                  <a:lnTo>
                    <a:pt x="3780625" y="2345232"/>
                  </a:lnTo>
                  <a:lnTo>
                    <a:pt x="3773728" y="2350312"/>
                  </a:lnTo>
                  <a:lnTo>
                    <a:pt x="3766566" y="2354122"/>
                  </a:lnTo>
                  <a:lnTo>
                    <a:pt x="3763797" y="2356662"/>
                  </a:lnTo>
                  <a:lnTo>
                    <a:pt x="3760495" y="2357932"/>
                  </a:lnTo>
                  <a:lnTo>
                    <a:pt x="3752215" y="2361742"/>
                  </a:lnTo>
                  <a:lnTo>
                    <a:pt x="3747033" y="2364282"/>
                  </a:lnTo>
                  <a:lnTo>
                    <a:pt x="3739032" y="2366822"/>
                  </a:lnTo>
                  <a:lnTo>
                    <a:pt x="3735908" y="2368092"/>
                  </a:lnTo>
                  <a:lnTo>
                    <a:pt x="3724630" y="2368092"/>
                  </a:lnTo>
                  <a:lnTo>
                    <a:pt x="3717379" y="2369362"/>
                  </a:lnTo>
                  <a:lnTo>
                    <a:pt x="3704971" y="2373172"/>
                  </a:lnTo>
                  <a:lnTo>
                    <a:pt x="3699522" y="2373172"/>
                  </a:lnTo>
                  <a:lnTo>
                    <a:pt x="3689731" y="2370632"/>
                  </a:lnTo>
                  <a:lnTo>
                    <a:pt x="3685095" y="2369362"/>
                  </a:lnTo>
                  <a:lnTo>
                    <a:pt x="3673487" y="2369362"/>
                  </a:lnTo>
                  <a:lnTo>
                    <a:pt x="3669741" y="2366822"/>
                  </a:lnTo>
                  <a:lnTo>
                    <a:pt x="3664762" y="2361742"/>
                  </a:lnTo>
                  <a:lnTo>
                    <a:pt x="3663099" y="2360472"/>
                  </a:lnTo>
                  <a:lnTo>
                    <a:pt x="3660660" y="2356662"/>
                  </a:lnTo>
                  <a:lnTo>
                    <a:pt x="3655504" y="2351582"/>
                  </a:lnTo>
                  <a:lnTo>
                    <a:pt x="3653142" y="2350312"/>
                  </a:lnTo>
                  <a:lnTo>
                    <a:pt x="3643579" y="2347772"/>
                  </a:lnTo>
                  <a:lnTo>
                    <a:pt x="3641687" y="2346502"/>
                  </a:lnTo>
                  <a:lnTo>
                    <a:pt x="3639794" y="2345232"/>
                  </a:lnTo>
                  <a:lnTo>
                    <a:pt x="3643769" y="2341422"/>
                  </a:lnTo>
                  <a:lnTo>
                    <a:pt x="3642766" y="2333802"/>
                  </a:lnTo>
                  <a:lnTo>
                    <a:pt x="3646830" y="2328722"/>
                  </a:lnTo>
                  <a:lnTo>
                    <a:pt x="3653879" y="2322372"/>
                  </a:lnTo>
                  <a:lnTo>
                    <a:pt x="3655250" y="2321102"/>
                  </a:lnTo>
                  <a:lnTo>
                    <a:pt x="3658565" y="2316022"/>
                  </a:lnTo>
                  <a:lnTo>
                    <a:pt x="3658184" y="2313482"/>
                  </a:lnTo>
                  <a:lnTo>
                    <a:pt x="3649091" y="2307132"/>
                  </a:lnTo>
                  <a:lnTo>
                    <a:pt x="3644608" y="2303322"/>
                  </a:lnTo>
                  <a:lnTo>
                    <a:pt x="3638956" y="2295702"/>
                  </a:lnTo>
                  <a:lnTo>
                    <a:pt x="3632022" y="2293162"/>
                  </a:lnTo>
                  <a:lnTo>
                    <a:pt x="3623272" y="2288082"/>
                  </a:lnTo>
                  <a:lnTo>
                    <a:pt x="3616744" y="2289352"/>
                  </a:lnTo>
                  <a:lnTo>
                    <a:pt x="3614166" y="2291892"/>
                  </a:lnTo>
                  <a:lnTo>
                    <a:pt x="3613073" y="2293162"/>
                  </a:lnTo>
                  <a:lnTo>
                    <a:pt x="3612667" y="2294432"/>
                  </a:lnTo>
                  <a:lnTo>
                    <a:pt x="3611918" y="2295702"/>
                  </a:lnTo>
                  <a:lnTo>
                    <a:pt x="3611346" y="2298242"/>
                  </a:lnTo>
                  <a:lnTo>
                    <a:pt x="3611219" y="2299512"/>
                  </a:lnTo>
                  <a:lnTo>
                    <a:pt x="3611092" y="2300782"/>
                  </a:lnTo>
                  <a:lnTo>
                    <a:pt x="3610965" y="2302052"/>
                  </a:lnTo>
                  <a:lnTo>
                    <a:pt x="3610838" y="2303322"/>
                  </a:lnTo>
                  <a:lnTo>
                    <a:pt x="3610711" y="2304592"/>
                  </a:lnTo>
                  <a:lnTo>
                    <a:pt x="3608387" y="2308402"/>
                  </a:lnTo>
                  <a:lnTo>
                    <a:pt x="3599815" y="2312212"/>
                  </a:lnTo>
                  <a:lnTo>
                    <a:pt x="3597211" y="2314752"/>
                  </a:lnTo>
                  <a:lnTo>
                    <a:pt x="3591928" y="2319832"/>
                  </a:lnTo>
                  <a:lnTo>
                    <a:pt x="3591445" y="2321102"/>
                  </a:lnTo>
                  <a:lnTo>
                    <a:pt x="3596602" y="2324912"/>
                  </a:lnTo>
                  <a:lnTo>
                    <a:pt x="3596068" y="2324912"/>
                  </a:lnTo>
                  <a:lnTo>
                    <a:pt x="3592284" y="2328722"/>
                  </a:lnTo>
                  <a:lnTo>
                    <a:pt x="3590048" y="2329992"/>
                  </a:lnTo>
                  <a:lnTo>
                    <a:pt x="3580003" y="2336342"/>
                  </a:lnTo>
                  <a:lnTo>
                    <a:pt x="3576917" y="2340152"/>
                  </a:lnTo>
                  <a:lnTo>
                    <a:pt x="3577044" y="2346502"/>
                  </a:lnTo>
                  <a:lnTo>
                    <a:pt x="3575481" y="2346502"/>
                  </a:lnTo>
                  <a:lnTo>
                    <a:pt x="3554666" y="2333802"/>
                  </a:lnTo>
                  <a:lnTo>
                    <a:pt x="3549510" y="2331262"/>
                  </a:lnTo>
                  <a:lnTo>
                    <a:pt x="3547707" y="2327452"/>
                  </a:lnTo>
                  <a:lnTo>
                    <a:pt x="3536150" y="2323642"/>
                  </a:lnTo>
                  <a:lnTo>
                    <a:pt x="3531235" y="2321102"/>
                  </a:lnTo>
                  <a:lnTo>
                    <a:pt x="3526688" y="2319832"/>
                  </a:lnTo>
                  <a:lnTo>
                    <a:pt x="3521900" y="2317292"/>
                  </a:lnTo>
                  <a:lnTo>
                    <a:pt x="3516299" y="2316022"/>
                  </a:lnTo>
                  <a:lnTo>
                    <a:pt x="3510191" y="2316022"/>
                  </a:lnTo>
                  <a:lnTo>
                    <a:pt x="3507689" y="2314752"/>
                  </a:lnTo>
                  <a:lnTo>
                    <a:pt x="3502634" y="2314752"/>
                  </a:lnTo>
                  <a:lnTo>
                    <a:pt x="3501517" y="2313482"/>
                  </a:lnTo>
                  <a:lnTo>
                    <a:pt x="3499535" y="2314752"/>
                  </a:lnTo>
                  <a:lnTo>
                    <a:pt x="3488677" y="2319832"/>
                  </a:lnTo>
                  <a:lnTo>
                    <a:pt x="3482302" y="2326182"/>
                  </a:lnTo>
                  <a:lnTo>
                    <a:pt x="3479101" y="2329992"/>
                  </a:lnTo>
                  <a:lnTo>
                    <a:pt x="3472446" y="2333802"/>
                  </a:lnTo>
                  <a:lnTo>
                    <a:pt x="3470808" y="2336342"/>
                  </a:lnTo>
                  <a:lnTo>
                    <a:pt x="3470097" y="2338882"/>
                  </a:lnTo>
                  <a:lnTo>
                    <a:pt x="3469284" y="2340152"/>
                  </a:lnTo>
                  <a:lnTo>
                    <a:pt x="3468192" y="2341422"/>
                  </a:lnTo>
                  <a:lnTo>
                    <a:pt x="3466007" y="2342692"/>
                  </a:lnTo>
                  <a:lnTo>
                    <a:pt x="3462350" y="2343962"/>
                  </a:lnTo>
                  <a:lnTo>
                    <a:pt x="3460813" y="2346502"/>
                  </a:lnTo>
                  <a:lnTo>
                    <a:pt x="3459632" y="2347772"/>
                  </a:lnTo>
                  <a:lnTo>
                    <a:pt x="3458133" y="2347772"/>
                  </a:lnTo>
                  <a:lnTo>
                    <a:pt x="3456203" y="2349042"/>
                  </a:lnTo>
                  <a:lnTo>
                    <a:pt x="3448291" y="2350312"/>
                  </a:lnTo>
                  <a:lnTo>
                    <a:pt x="3442271" y="2350312"/>
                  </a:lnTo>
                  <a:lnTo>
                    <a:pt x="3436175" y="2351582"/>
                  </a:lnTo>
                  <a:lnTo>
                    <a:pt x="3420821" y="2351582"/>
                  </a:lnTo>
                  <a:lnTo>
                    <a:pt x="3413493" y="2350312"/>
                  </a:lnTo>
                  <a:lnTo>
                    <a:pt x="3406610" y="2347772"/>
                  </a:lnTo>
                  <a:lnTo>
                    <a:pt x="3399485" y="2347772"/>
                  </a:lnTo>
                  <a:lnTo>
                    <a:pt x="3396932" y="2343962"/>
                  </a:lnTo>
                  <a:lnTo>
                    <a:pt x="3394710" y="2338882"/>
                  </a:lnTo>
                  <a:lnTo>
                    <a:pt x="3393440" y="2337612"/>
                  </a:lnTo>
                  <a:lnTo>
                    <a:pt x="3390468" y="2329992"/>
                  </a:lnTo>
                  <a:lnTo>
                    <a:pt x="3384791" y="2327452"/>
                  </a:lnTo>
                  <a:lnTo>
                    <a:pt x="3372193" y="2323642"/>
                  </a:lnTo>
                  <a:lnTo>
                    <a:pt x="3366579" y="2322372"/>
                  </a:lnTo>
                  <a:lnTo>
                    <a:pt x="3355276" y="2322372"/>
                  </a:lnTo>
                  <a:lnTo>
                    <a:pt x="3350437" y="2321102"/>
                  </a:lnTo>
                  <a:lnTo>
                    <a:pt x="3342195" y="2321102"/>
                  </a:lnTo>
                  <a:lnTo>
                    <a:pt x="3343529" y="2319832"/>
                  </a:lnTo>
                  <a:lnTo>
                    <a:pt x="3345294" y="2318562"/>
                  </a:lnTo>
                  <a:lnTo>
                    <a:pt x="3345751" y="2314752"/>
                  </a:lnTo>
                  <a:lnTo>
                    <a:pt x="3345662" y="2313482"/>
                  </a:lnTo>
                  <a:lnTo>
                    <a:pt x="3345573" y="2312212"/>
                  </a:lnTo>
                  <a:lnTo>
                    <a:pt x="3345497" y="2310942"/>
                  </a:lnTo>
                  <a:lnTo>
                    <a:pt x="3343414" y="2304592"/>
                  </a:lnTo>
                  <a:lnTo>
                    <a:pt x="3344621" y="2302052"/>
                  </a:lnTo>
                  <a:lnTo>
                    <a:pt x="3351326" y="2298242"/>
                  </a:lnTo>
                  <a:lnTo>
                    <a:pt x="3351873" y="2294432"/>
                  </a:lnTo>
                  <a:lnTo>
                    <a:pt x="3352165" y="2291892"/>
                  </a:lnTo>
                  <a:lnTo>
                    <a:pt x="3352266" y="2290622"/>
                  </a:lnTo>
                  <a:lnTo>
                    <a:pt x="3352368" y="2289352"/>
                  </a:lnTo>
                  <a:lnTo>
                    <a:pt x="3351428" y="2286812"/>
                  </a:lnTo>
                  <a:lnTo>
                    <a:pt x="3346729" y="2284272"/>
                  </a:lnTo>
                  <a:lnTo>
                    <a:pt x="3344951" y="2284272"/>
                  </a:lnTo>
                  <a:lnTo>
                    <a:pt x="3344837" y="2283002"/>
                  </a:lnTo>
                  <a:lnTo>
                    <a:pt x="3344735" y="2281732"/>
                  </a:lnTo>
                  <a:lnTo>
                    <a:pt x="3344621" y="2280462"/>
                  </a:lnTo>
                  <a:lnTo>
                    <a:pt x="3344507" y="2279192"/>
                  </a:lnTo>
                  <a:lnTo>
                    <a:pt x="3339439" y="2275382"/>
                  </a:lnTo>
                  <a:lnTo>
                    <a:pt x="3335896" y="2272842"/>
                  </a:lnTo>
                  <a:lnTo>
                    <a:pt x="3332721" y="2269032"/>
                  </a:lnTo>
                  <a:lnTo>
                    <a:pt x="3331464" y="2266492"/>
                  </a:lnTo>
                  <a:lnTo>
                    <a:pt x="3331502" y="2260142"/>
                  </a:lnTo>
                  <a:lnTo>
                    <a:pt x="3330486" y="2258872"/>
                  </a:lnTo>
                  <a:lnTo>
                    <a:pt x="3310890" y="2246172"/>
                  </a:lnTo>
                  <a:lnTo>
                    <a:pt x="3300577" y="2239822"/>
                  </a:lnTo>
                  <a:lnTo>
                    <a:pt x="3288614" y="2234742"/>
                  </a:lnTo>
                  <a:lnTo>
                    <a:pt x="3276346" y="2229662"/>
                  </a:lnTo>
                  <a:lnTo>
                    <a:pt x="3265132" y="2225852"/>
                  </a:lnTo>
                  <a:lnTo>
                    <a:pt x="3253067" y="2219502"/>
                  </a:lnTo>
                  <a:lnTo>
                    <a:pt x="3241370" y="2213152"/>
                  </a:lnTo>
                  <a:lnTo>
                    <a:pt x="3229597" y="2208072"/>
                  </a:lnTo>
                  <a:lnTo>
                    <a:pt x="3226524" y="2206802"/>
                  </a:lnTo>
                  <a:lnTo>
                    <a:pt x="3220377" y="2204262"/>
                  </a:lnTo>
                  <a:lnTo>
                    <a:pt x="3217303" y="2202992"/>
                  </a:lnTo>
                  <a:lnTo>
                    <a:pt x="3194088" y="2200452"/>
                  </a:lnTo>
                  <a:lnTo>
                    <a:pt x="3182124" y="2201722"/>
                  </a:lnTo>
                  <a:lnTo>
                    <a:pt x="3170263" y="2204262"/>
                  </a:lnTo>
                  <a:lnTo>
                    <a:pt x="3164268" y="2202992"/>
                  </a:lnTo>
                  <a:lnTo>
                    <a:pt x="3159252" y="2202992"/>
                  </a:lnTo>
                  <a:lnTo>
                    <a:pt x="3153206" y="2206802"/>
                  </a:lnTo>
                  <a:lnTo>
                    <a:pt x="3151162" y="2205532"/>
                  </a:lnTo>
                  <a:lnTo>
                    <a:pt x="3146691" y="2204262"/>
                  </a:lnTo>
                  <a:lnTo>
                    <a:pt x="3144291" y="2202992"/>
                  </a:lnTo>
                  <a:lnTo>
                    <a:pt x="3137611" y="2200452"/>
                  </a:lnTo>
                  <a:lnTo>
                    <a:pt x="3133471" y="2200452"/>
                  </a:lnTo>
                  <a:lnTo>
                    <a:pt x="3123514" y="2199182"/>
                  </a:lnTo>
                  <a:lnTo>
                    <a:pt x="3103067" y="2199182"/>
                  </a:lnTo>
                  <a:lnTo>
                    <a:pt x="3094596" y="2197912"/>
                  </a:lnTo>
                  <a:lnTo>
                    <a:pt x="3071253" y="2197912"/>
                  </a:lnTo>
                  <a:lnTo>
                    <a:pt x="3069196" y="2196642"/>
                  </a:lnTo>
                  <a:lnTo>
                    <a:pt x="3067774" y="2196642"/>
                  </a:lnTo>
                  <a:lnTo>
                    <a:pt x="3064687" y="2195372"/>
                  </a:lnTo>
                  <a:lnTo>
                    <a:pt x="3061627" y="2192832"/>
                  </a:lnTo>
                  <a:lnTo>
                    <a:pt x="3058630" y="2190292"/>
                  </a:lnTo>
                  <a:lnTo>
                    <a:pt x="3057702" y="2189022"/>
                  </a:lnTo>
                  <a:lnTo>
                    <a:pt x="3056636" y="2189022"/>
                  </a:lnTo>
                  <a:lnTo>
                    <a:pt x="3054489" y="2187752"/>
                  </a:lnTo>
                  <a:lnTo>
                    <a:pt x="3052648" y="2186482"/>
                  </a:lnTo>
                  <a:lnTo>
                    <a:pt x="3051822" y="2186482"/>
                  </a:lnTo>
                  <a:lnTo>
                    <a:pt x="3046107" y="2182672"/>
                  </a:lnTo>
                  <a:lnTo>
                    <a:pt x="3040380" y="2180132"/>
                  </a:lnTo>
                  <a:lnTo>
                    <a:pt x="3030842" y="2178862"/>
                  </a:lnTo>
                  <a:lnTo>
                    <a:pt x="3028772" y="2178862"/>
                  </a:lnTo>
                  <a:lnTo>
                    <a:pt x="3027134" y="2177592"/>
                  </a:lnTo>
                  <a:lnTo>
                    <a:pt x="3016224" y="2175052"/>
                  </a:lnTo>
                  <a:lnTo>
                    <a:pt x="2992945" y="2172512"/>
                  </a:lnTo>
                  <a:lnTo>
                    <a:pt x="2976727" y="2172512"/>
                  </a:lnTo>
                  <a:lnTo>
                    <a:pt x="2972790" y="2173782"/>
                  </a:lnTo>
                  <a:lnTo>
                    <a:pt x="2962249" y="2177592"/>
                  </a:lnTo>
                  <a:lnTo>
                    <a:pt x="2954210" y="2178862"/>
                  </a:lnTo>
                  <a:lnTo>
                    <a:pt x="2941523" y="2178862"/>
                  </a:lnTo>
                  <a:lnTo>
                    <a:pt x="2937726" y="2180132"/>
                  </a:lnTo>
                  <a:lnTo>
                    <a:pt x="2929788" y="2180132"/>
                  </a:lnTo>
                  <a:lnTo>
                    <a:pt x="2927197" y="2181402"/>
                  </a:lnTo>
                  <a:lnTo>
                    <a:pt x="2923260" y="2185212"/>
                  </a:lnTo>
                  <a:lnTo>
                    <a:pt x="2919539" y="2189022"/>
                  </a:lnTo>
                  <a:lnTo>
                    <a:pt x="2892514" y="2182672"/>
                  </a:lnTo>
                  <a:lnTo>
                    <a:pt x="2883179" y="2180132"/>
                  </a:lnTo>
                  <a:lnTo>
                    <a:pt x="2863481" y="2175052"/>
                  </a:lnTo>
                  <a:lnTo>
                    <a:pt x="2853283" y="2173782"/>
                  </a:lnTo>
                  <a:lnTo>
                    <a:pt x="2852382" y="2173782"/>
                  </a:lnTo>
                  <a:lnTo>
                    <a:pt x="2839529" y="2171242"/>
                  </a:lnTo>
                  <a:lnTo>
                    <a:pt x="2826512" y="2167432"/>
                  </a:lnTo>
                  <a:lnTo>
                    <a:pt x="2788958" y="2158542"/>
                  </a:lnTo>
                  <a:lnTo>
                    <a:pt x="2778887" y="2154732"/>
                  </a:lnTo>
                  <a:lnTo>
                    <a:pt x="2769349" y="2149652"/>
                  </a:lnTo>
                  <a:lnTo>
                    <a:pt x="2760484" y="2145842"/>
                  </a:lnTo>
                  <a:lnTo>
                    <a:pt x="2758808" y="2144572"/>
                  </a:lnTo>
                  <a:lnTo>
                    <a:pt x="2732176" y="2138222"/>
                  </a:lnTo>
                  <a:lnTo>
                    <a:pt x="2715539" y="2138222"/>
                  </a:lnTo>
                  <a:lnTo>
                    <a:pt x="2708516" y="2139492"/>
                  </a:lnTo>
                  <a:lnTo>
                    <a:pt x="2702077" y="2136952"/>
                  </a:lnTo>
                  <a:lnTo>
                    <a:pt x="2689453" y="2136952"/>
                  </a:lnTo>
                  <a:lnTo>
                    <a:pt x="2684627" y="2135682"/>
                  </a:lnTo>
                  <a:lnTo>
                    <a:pt x="2678582" y="2130602"/>
                  </a:lnTo>
                  <a:lnTo>
                    <a:pt x="2674988" y="2129332"/>
                  </a:lnTo>
                  <a:lnTo>
                    <a:pt x="2670073" y="2128062"/>
                  </a:lnTo>
                  <a:lnTo>
                    <a:pt x="2667482" y="2128062"/>
                  </a:lnTo>
                  <a:lnTo>
                    <a:pt x="2659138" y="2130602"/>
                  </a:lnTo>
                  <a:lnTo>
                    <a:pt x="2645956" y="2133142"/>
                  </a:lnTo>
                  <a:lnTo>
                    <a:pt x="2639428" y="2136952"/>
                  </a:lnTo>
                  <a:lnTo>
                    <a:pt x="2634234" y="2138222"/>
                  </a:lnTo>
                  <a:lnTo>
                    <a:pt x="2624378" y="2144572"/>
                  </a:lnTo>
                  <a:lnTo>
                    <a:pt x="2618194" y="2152192"/>
                  </a:lnTo>
                  <a:lnTo>
                    <a:pt x="2616644" y="2157272"/>
                  </a:lnTo>
                  <a:lnTo>
                    <a:pt x="2616555" y="2158542"/>
                  </a:lnTo>
                  <a:lnTo>
                    <a:pt x="2616454" y="2159812"/>
                  </a:lnTo>
                  <a:lnTo>
                    <a:pt x="2616365" y="2161082"/>
                  </a:lnTo>
                  <a:lnTo>
                    <a:pt x="2616250" y="2173782"/>
                  </a:lnTo>
                  <a:lnTo>
                    <a:pt x="2616924" y="2178862"/>
                  </a:lnTo>
                  <a:lnTo>
                    <a:pt x="2615882" y="2181402"/>
                  </a:lnTo>
                  <a:lnTo>
                    <a:pt x="2612898" y="2186482"/>
                  </a:lnTo>
                  <a:lnTo>
                    <a:pt x="2612567" y="2187752"/>
                  </a:lnTo>
                  <a:lnTo>
                    <a:pt x="2611615" y="2189022"/>
                  </a:lnTo>
                  <a:lnTo>
                    <a:pt x="2607056" y="2194102"/>
                  </a:lnTo>
                  <a:lnTo>
                    <a:pt x="2605519" y="2199182"/>
                  </a:lnTo>
                  <a:lnTo>
                    <a:pt x="2609329" y="2205532"/>
                  </a:lnTo>
                  <a:lnTo>
                    <a:pt x="2610675" y="2206802"/>
                  </a:lnTo>
                  <a:lnTo>
                    <a:pt x="2608821" y="2209342"/>
                  </a:lnTo>
                  <a:lnTo>
                    <a:pt x="2601010" y="2213152"/>
                  </a:lnTo>
                  <a:lnTo>
                    <a:pt x="2595219" y="2215692"/>
                  </a:lnTo>
                  <a:lnTo>
                    <a:pt x="2583942" y="2223312"/>
                  </a:lnTo>
                  <a:lnTo>
                    <a:pt x="2578074" y="2227122"/>
                  </a:lnTo>
                  <a:lnTo>
                    <a:pt x="2572283" y="2229662"/>
                  </a:lnTo>
                  <a:lnTo>
                    <a:pt x="2566581" y="2233472"/>
                  </a:lnTo>
                  <a:lnTo>
                    <a:pt x="2560497" y="2237282"/>
                  </a:lnTo>
                  <a:lnTo>
                    <a:pt x="2554821" y="2241092"/>
                  </a:lnTo>
                  <a:lnTo>
                    <a:pt x="2553208" y="2246172"/>
                  </a:lnTo>
                  <a:lnTo>
                    <a:pt x="2552382" y="2248712"/>
                  </a:lnTo>
                  <a:lnTo>
                    <a:pt x="2550515" y="2251252"/>
                  </a:lnTo>
                  <a:lnTo>
                    <a:pt x="2548661" y="2252522"/>
                  </a:lnTo>
                  <a:lnTo>
                    <a:pt x="2539517" y="2256332"/>
                  </a:lnTo>
                  <a:lnTo>
                    <a:pt x="2536837" y="2258872"/>
                  </a:lnTo>
                  <a:lnTo>
                    <a:pt x="2533866" y="2266492"/>
                  </a:lnTo>
                  <a:lnTo>
                    <a:pt x="2531046" y="2271572"/>
                  </a:lnTo>
                  <a:lnTo>
                    <a:pt x="2527846" y="2279192"/>
                  </a:lnTo>
                  <a:lnTo>
                    <a:pt x="2525852" y="2280462"/>
                  </a:lnTo>
                  <a:lnTo>
                    <a:pt x="2520035" y="2283002"/>
                  </a:lnTo>
                  <a:lnTo>
                    <a:pt x="2519210" y="2284272"/>
                  </a:lnTo>
                  <a:lnTo>
                    <a:pt x="2519603" y="2285542"/>
                  </a:lnTo>
                  <a:lnTo>
                    <a:pt x="2520200" y="2288082"/>
                  </a:lnTo>
                  <a:lnTo>
                    <a:pt x="2522651" y="2289352"/>
                  </a:lnTo>
                  <a:lnTo>
                    <a:pt x="2520899" y="2296972"/>
                  </a:lnTo>
                  <a:lnTo>
                    <a:pt x="2524899" y="2300782"/>
                  </a:lnTo>
                  <a:lnTo>
                    <a:pt x="2533129" y="2304592"/>
                  </a:lnTo>
                  <a:lnTo>
                    <a:pt x="2536787" y="2307132"/>
                  </a:lnTo>
                  <a:lnTo>
                    <a:pt x="2541765" y="2310942"/>
                  </a:lnTo>
                  <a:lnTo>
                    <a:pt x="2543848" y="2313482"/>
                  </a:lnTo>
                  <a:lnTo>
                    <a:pt x="2548382" y="2314752"/>
                  </a:lnTo>
                  <a:lnTo>
                    <a:pt x="2549207" y="2316022"/>
                  </a:lnTo>
                  <a:lnTo>
                    <a:pt x="2546248" y="2318562"/>
                  </a:lnTo>
                  <a:lnTo>
                    <a:pt x="2547518" y="2321102"/>
                  </a:lnTo>
                  <a:lnTo>
                    <a:pt x="2547493" y="2326182"/>
                  </a:lnTo>
                  <a:lnTo>
                    <a:pt x="2549106" y="2327452"/>
                  </a:lnTo>
                  <a:lnTo>
                    <a:pt x="2555214" y="2336342"/>
                  </a:lnTo>
                  <a:lnTo>
                    <a:pt x="2557576" y="2341422"/>
                  </a:lnTo>
                  <a:lnTo>
                    <a:pt x="2557564" y="2351582"/>
                  </a:lnTo>
                  <a:lnTo>
                    <a:pt x="2559164" y="2361742"/>
                  </a:lnTo>
                  <a:lnTo>
                    <a:pt x="2552979" y="2369362"/>
                  </a:lnTo>
                  <a:lnTo>
                    <a:pt x="2541701" y="2373172"/>
                  </a:lnTo>
                  <a:lnTo>
                    <a:pt x="2540571" y="2374442"/>
                  </a:lnTo>
                  <a:lnTo>
                    <a:pt x="2528417" y="2375712"/>
                  </a:lnTo>
                  <a:lnTo>
                    <a:pt x="2524150" y="2380792"/>
                  </a:lnTo>
                  <a:lnTo>
                    <a:pt x="2521394" y="2389682"/>
                  </a:lnTo>
                  <a:lnTo>
                    <a:pt x="2519845" y="2393492"/>
                  </a:lnTo>
                  <a:lnTo>
                    <a:pt x="2518041" y="2397302"/>
                  </a:lnTo>
                  <a:lnTo>
                    <a:pt x="2515501" y="2398572"/>
                  </a:lnTo>
                  <a:lnTo>
                    <a:pt x="2513546" y="2401112"/>
                  </a:lnTo>
                  <a:lnTo>
                    <a:pt x="2511729" y="2404922"/>
                  </a:lnTo>
                  <a:lnTo>
                    <a:pt x="2511031" y="2407462"/>
                  </a:lnTo>
                  <a:lnTo>
                    <a:pt x="2510396" y="2408732"/>
                  </a:lnTo>
                  <a:lnTo>
                    <a:pt x="2509520" y="2410002"/>
                  </a:lnTo>
                  <a:lnTo>
                    <a:pt x="2508542" y="2411272"/>
                  </a:lnTo>
                  <a:lnTo>
                    <a:pt x="2507894" y="2412542"/>
                  </a:lnTo>
                  <a:lnTo>
                    <a:pt x="2508758" y="2415082"/>
                  </a:lnTo>
                  <a:lnTo>
                    <a:pt x="2508161" y="2416352"/>
                  </a:lnTo>
                  <a:lnTo>
                    <a:pt x="2504617" y="2421432"/>
                  </a:lnTo>
                  <a:lnTo>
                    <a:pt x="2503563" y="2425242"/>
                  </a:lnTo>
                  <a:lnTo>
                    <a:pt x="2505684" y="2429052"/>
                  </a:lnTo>
                  <a:lnTo>
                    <a:pt x="2504973" y="2432862"/>
                  </a:lnTo>
                  <a:lnTo>
                    <a:pt x="2503640" y="2439212"/>
                  </a:lnTo>
                  <a:lnTo>
                    <a:pt x="2496235" y="2446832"/>
                  </a:lnTo>
                  <a:lnTo>
                    <a:pt x="2494064" y="2450642"/>
                  </a:lnTo>
                  <a:lnTo>
                    <a:pt x="2495461" y="2456992"/>
                  </a:lnTo>
                  <a:lnTo>
                    <a:pt x="2492311" y="2460802"/>
                  </a:lnTo>
                  <a:lnTo>
                    <a:pt x="2488311" y="2468422"/>
                  </a:lnTo>
                  <a:lnTo>
                    <a:pt x="2491549" y="2473502"/>
                  </a:lnTo>
                  <a:lnTo>
                    <a:pt x="2500401" y="2479852"/>
                  </a:lnTo>
                  <a:lnTo>
                    <a:pt x="2498407" y="2483662"/>
                  </a:lnTo>
                  <a:lnTo>
                    <a:pt x="2496147" y="2487472"/>
                  </a:lnTo>
                  <a:lnTo>
                    <a:pt x="2493175" y="2493822"/>
                  </a:lnTo>
                  <a:lnTo>
                    <a:pt x="2493060" y="2496362"/>
                  </a:lnTo>
                  <a:lnTo>
                    <a:pt x="2493530" y="2497632"/>
                  </a:lnTo>
                  <a:lnTo>
                    <a:pt x="2492730" y="2498902"/>
                  </a:lnTo>
                  <a:lnTo>
                    <a:pt x="2489720" y="2498902"/>
                  </a:lnTo>
                  <a:lnTo>
                    <a:pt x="2486253" y="2500172"/>
                  </a:lnTo>
                  <a:lnTo>
                    <a:pt x="2483269" y="2502712"/>
                  </a:lnTo>
                  <a:lnTo>
                    <a:pt x="2481808" y="2503982"/>
                  </a:lnTo>
                  <a:lnTo>
                    <a:pt x="2478887" y="2509062"/>
                  </a:lnTo>
                  <a:lnTo>
                    <a:pt x="2478074" y="2511602"/>
                  </a:lnTo>
                  <a:lnTo>
                    <a:pt x="2470848" y="2517952"/>
                  </a:lnTo>
                  <a:lnTo>
                    <a:pt x="2472271" y="2520492"/>
                  </a:lnTo>
                  <a:lnTo>
                    <a:pt x="2476309" y="2526842"/>
                  </a:lnTo>
                  <a:lnTo>
                    <a:pt x="2478379" y="2529382"/>
                  </a:lnTo>
                  <a:lnTo>
                    <a:pt x="2481148" y="2531922"/>
                  </a:lnTo>
                  <a:lnTo>
                    <a:pt x="2482469" y="2535732"/>
                  </a:lnTo>
                  <a:lnTo>
                    <a:pt x="2483853" y="2537002"/>
                  </a:lnTo>
                  <a:lnTo>
                    <a:pt x="2483167" y="2543352"/>
                  </a:lnTo>
                  <a:lnTo>
                    <a:pt x="2482735" y="2550972"/>
                  </a:lnTo>
                  <a:lnTo>
                    <a:pt x="2469972" y="2590342"/>
                  </a:lnTo>
                  <a:lnTo>
                    <a:pt x="2468397" y="2590342"/>
                  </a:lnTo>
                  <a:lnTo>
                    <a:pt x="2466848" y="2592882"/>
                  </a:lnTo>
                  <a:lnTo>
                    <a:pt x="2461844" y="2594152"/>
                  </a:lnTo>
                  <a:lnTo>
                    <a:pt x="2461704" y="2596692"/>
                  </a:lnTo>
                  <a:lnTo>
                    <a:pt x="2464955" y="2599232"/>
                  </a:lnTo>
                  <a:lnTo>
                    <a:pt x="2465222" y="2599232"/>
                  </a:lnTo>
                  <a:lnTo>
                    <a:pt x="2461387" y="2605582"/>
                  </a:lnTo>
                  <a:lnTo>
                    <a:pt x="2456916" y="2610662"/>
                  </a:lnTo>
                  <a:lnTo>
                    <a:pt x="2452090" y="2617012"/>
                  </a:lnTo>
                  <a:lnTo>
                    <a:pt x="2447912" y="2620822"/>
                  </a:lnTo>
                  <a:lnTo>
                    <a:pt x="2447226" y="2623362"/>
                  </a:lnTo>
                  <a:lnTo>
                    <a:pt x="2443416" y="2625902"/>
                  </a:lnTo>
                  <a:lnTo>
                    <a:pt x="2443734" y="2627172"/>
                  </a:lnTo>
                  <a:lnTo>
                    <a:pt x="2444153" y="2627172"/>
                  </a:lnTo>
                  <a:lnTo>
                    <a:pt x="2439708" y="2632252"/>
                  </a:lnTo>
                  <a:lnTo>
                    <a:pt x="2435123" y="2637332"/>
                  </a:lnTo>
                  <a:lnTo>
                    <a:pt x="2430462" y="2642412"/>
                  </a:lnTo>
                  <a:lnTo>
                    <a:pt x="2425738" y="2648762"/>
                  </a:lnTo>
                  <a:lnTo>
                    <a:pt x="2417800" y="2648762"/>
                  </a:lnTo>
                  <a:lnTo>
                    <a:pt x="2414600" y="2646222"/>
                  </a:lnTo>
                  <a:lnTo>
                    <a:pt x="2406840" y="2642412"/>
                  </a:lnTo>
                  <a:lnTo>
                    <a:pt x="2401925" y="2643682"/>
                  </a:lnTo>
                  <a:lnTo>
                    <a:pt x="2395245" y="2646222"/>
                  </a:lnTo>
                  <a:lnTo>
                    <a:pt x="2393645" y="2646222"/>
                  </a:lnTo>
                  <a:lnTo>
                    <a:pt x="2389124" y="2650032"/>
                  </a:lnTo>
                  <a:lnTo>
                    <a:pt x="2387320" y="2651302"/>
                  </a:lnTo>
                  <a:lnTo>
                    <a:pt x="2386927" y="2653842"/>
                  </a:lnTo>
                  <a:lnTo>
                    <a:pt x="2386165" y="2656382"/>
                  </a:lnTo>
                  <a:lnTo>
                    <a:pt x="2385339" y="2660192"/>
                  </a:lnTo>
                  <a:lnTo>
                    <a:pt x="2385237" y="2665272"/>
                  </a:lnTo>
                  <a:lnTo>
                    <a:pt x="2385212" y="2666542"/>
                  </a:lnTo>
                  <a:lnTo>
                    <a:pt x="2383193" y="2669082"/>
                  </a:lnTo>
                  <a:lnTo>
                    <a:pt x="2373553" y="2674162"/>
                  </a:lnTo>
                  <a:lnTo>
                    <a:pt x="2371572" y="2677972"/>
                  </a:lnTo>
                  <a:lnTo>
                    <a:pt x="2372804" y="2683052"/>
                  </a:lnTo>
                  <a:lnTo>
                    <a:pt x="2372677" y="2685592"/>
                  </a:lnTo>
                  <a:lnTo>
                    <a:pt x="2371991" y="2689402"/>
                  </a:lnTo>
                  <a:lnTo>
                    <a:pt x="2369185" y="2691942"/>
                  </a:lnTo>
                  <a:lnTo>
                    <a:pt x="2363800" y="2694482"/>
                  </a:lnTo>
                  <a:lnTo>
                    <a:pt x="2358885" y="2695752"/>
                  </a:lnTo>
                  <a:lnTo>
                    <a:pt x="2354288" y="2697022"/>
                  </a:lnTo>
                  <a:lnTo>
                    <a:pt x="2348255" y="2698292"/>
                  </a:lnTo>
                  <a:lnTo>
                    <a:pt x="2333472" y="2698292"/>
                  </a:lnTo>
                  <a:lnTo>
                    <a:pt x="2321090" y="2700832"/>
                  </a:lnTo>
                  <a:lnTo>
                    <a:pt x="2309622" y="2703372"/>
                  </a:lnTo>
                  <a:lnTo>
                    <a:pt x="2299385" y="2708452"/>
                  </a:lnTo>
                  <a:lnTo>
                    <a:pt x="2279954" y="2708452"/>
                  </a:lnTo>
                  <a:lnTo>
                    <a:pt x="2265222" y="2705912"/>
                  </a:lnTo>
                  <a:lnTo>
                    <a:pt x="2258504" y="2702102"/>
                  </a:lnTo>
                  <a:lnTo>
                    <a:pt x="2249411" y="2700832"/>
                  </a:lnTo>
                  <a:lnTo>
                    <a:pt x="2248154" y="2698292"/>
                  </a:lnTo>
                  <a:lnTo>
                    <a:pt x="2244928" y="2699562"/>
                  </a:lnTo>
                  <a:lnTo>
                    <a:pt x="2243366" y="2699562"/>
                  </a:lnTo>
                  <a:lnTo>
                    <a:pt x="2244140" y="2702102"/>
                  </a:lnTo>
                  <a:lnTo>
                    <a:pt x="2244267" y="2703372"/>
                  </a:lnTo>
                  <a:lnTo>
                    <a:pt x="2244382" y="2705912"/>
                  </a:lnTo>
                  <a:lnTo>
                    <a:pt x="2244509" y="2707182"/>
                  </a:lnTo>
                  <a:lnTo>
                    <a:pt x="2246757" y="2710992"/>
                  </a:lnTo>
                  <a:lnTo>
                    <a:pt x="2250021" y="2710992"/>
                  </a:lnTo>
                  <a:lnTo>
                    <a:pt x="2253564" y="2713532"/>
                  </a:lnTo>
                  <a:lnTo>
                    <a:pt x="2254402" y="2713532"/>
                  </a:lnTo>
                  <a:lnTo>
                    <a:pt x="2251621" y="2716072"/>
                  </a:lnTo>
                  <a:lnTo>
                    <a:pt x="2251227" y="2717342"/>
                  </a:lnTo>
                  <a:lnTo>
                    <a:pt x="2252789" y="2718612"/>
                  </a:lnTo>
                  <a:lnTo>
                    <a:pt x="2254745" y="2719882"/>
                  </a:lnTo>
                  <a:lnTo>
                    <a:pt x="2256574" y="2722422"/>
                  </a:lnTo>
                  <a:lnTo>
                    <a:pt x="2258453" y="2723692"/>
                  </a:lnTo>
                  <a:lnTo>
                    <a:pt x="2259114" y="2723692"/>
                  </a:lnTo>
                  <a:lnTo>
                    <a:pt x="2258758" y="2724962"/>
                  </a:lnTo>
                  <a:lnTo>
                    <a:pt x="2258542" y="2723692"/>
                  </a:lnTo>
                  <a:lnTo>
                    <a:pt x="2253119" y="2726232"/>
                  </a:lnTo>
                  <a:lnTo>
                    <a:pt x="2256383" y="2727502"/>
                  </a:lnTo>
                  <a:lnTo>
                    <a:pt x="2258428" y="2728772"/>
                  </a:lnTo>
                  <a:lnTo>
                    <a:pt x="2260574" y="2730042"/>
                  </a:lnTo>
                  <a:lnTo>
                    <a:pt x="2263864" y="2731312"/>
                  </a:lnTo>
                  <a:lnTo>
                    <a:pt x="2264651" y="2732582"/>
                  </a:lnTo>
                  <a:lnTo>
                    <a:pt x="2268359" y="2735122"/>
                  </a:lnTo>
                  <a:lnTo>
                    <a:pt x="2270937" y="2736392"/>
                  </a:lnTo>
                  <a:lnTo>
                    <a:pt x="2276462" y="2736392"/>
                  </a:lnTo>
                  <a:lnTo>
                    <a:pt x="2280005" y="2732582"/>
                  </a:lnTo>
                  <a:lnTo>
                    <a:pt x="2281059" y="2736392"/>
                  </a:lnTo>
                  <a:lnTo>
                    <a:pt x="2283053" y="2738932"/>
                  </a:lnTo>
                  <a:lnTo>
                    <a:pt x="2290394" y="2742742"/>
                  </a:lnTo>
                  <a:lnTo>
                    <a:pt x="2297011" y="2745282"/>
                  </a:lnTo>
                  <a:lnTo>
                    <a:pt x="2312797" y="2745282"/>
                  </a:lnTo>
                  <a:lnTo>
                    <a:pt x="2330475" y="2750362"/>
                  </a:lnTo>
                  <a:lnTo>
                    <a:pt x="2338984" y="2752902"/>
                  </a:lnTo>
                  <a:lnTo>
                    <a:pt x="2347607" y="2754172"/>
                  </a:lnTo>
                  <a:lnTo>
                    <a:pt x="2356421" y="2754172"/>
                  </a:lnTo>
                  <a:lnTo>
                    <a:pt x="2365222" y="2752902"/>
                  </a:lnTo>
                  <a:lnTo>
                    <a:pt x="2373807" y="2752902"/>
                  </a:lnTo>
                  <a:lnTo>
                    <a:pt x="2391562" y="2749092"/>
                  </a:lnTo>
                  <a:lnTo>
                    <a:pt x="2408605" y="2744012"/>
                  </a:lnTo>
                  <a:lnTo>
                    <a:pt x="2424976" y="2738932"/>
                  </a:lnTo>
                  <a:lnTo>
                    <a:pt x="2437574" y="2732582"/>
                  </a:lnTo>
                  <a:lnTo>
                    <a:pt x="2440724" y="2731312"/>
                  </a:lnTo>
                  <a:lnTo>
                    <a:pt x="2440876" y="2732582"/>
                  </a:lnTo>
                  <a:lnTo>
                    <a:pt x="2442807" y="2732582"/>
                  </a:lnTo>
                  <a:lnTo>
                    <a:pt x="2444623" y="2731312"/>
                  </a:lnTo>
                  <a:lnTo>
                    <a:pt x="2444534" y="2730042"/>
                  </a:lnTo>
                  <a:lnTo>
                    <a:pt x="2450033" y="2728772"/>
                  </a:lnTo>
                  <a:lnTo>
                    <a:pt x="2458542" y="2728772"/>
                  </a:lnTo>
                  <a:lnTo>
                    <a:pt x="2463101" y="2726232"/>
                  </a:lnTo>
                  <a:lnTo>
                    <a:pt x="2464524" y="2724962"/>
                  </a:lnTo>
                  <a:lnTo>
                    <a:pt x="2465806" y="2723692"/>
                  </a:lnTo>
                  <a:lnTo>
                    <a:pt x="2468092" y="2724962"/>
                  </a:lnTo>
                  <a:lnTo>
                    <a:pt x="2472169" y="2724962"/>
                  </a:lnTo>
                  <a:lnTo>
                    <a:pt x="2473566" y="2722422"/>
                  </a:lnTo>
                  <a:lnTo>
                    <a:pt x="2476970" y="2721152"/>
                  </a:lnTo>
                  <a:lnTo>
                    <a:pt x="2483802" y="2721152"/>
                  </a:lnTo>
                  <a:lnTo>
                    <a:pt x="2486126" y="2719882"/>
                  </a:lnTo>
                  <a:lnTo>
                    <a:pt x="2490698" y="2718612"/>
                  </a:lnTo>
                  <a:lnTo>
                    <a:pt x="2491219" y="2717342"/>
                  </a:lnTo>
                  <a:lnTo>
                    <a:pt x="2491181" y="2716072"/>
                  </a:lnTo>
                  <a:lnTo>
                    <a:pt x="2491067" y="2713532"/>
                  </a:lnTo>
                  <a:lnTo>
                    <a:pt x="2490546" y="2713532"/>
                  </a:lnTo>
                  <a:lnTo>
                    <a:pt x="2489809" y="2712262"/>
                  </a:lnTo>
                  <a:lnTo>
                    <a:pt x="2499868" y="2708452"/>
                  </a:lnTo>
                  <a:lnTo>
                    <a:pt x="2503195" y="2707182"/>
                  </a:lnTo>
                  <a:lnTo>
                    <a:pt x="2509774" y="2702102"/>
                  </a:lnTo>
                  <a:lnTo>
                    <a:pt x="2511247" y="2703372"/>
                  </a:lnTo>
                  <a:lnTo>
                    <a:pt x="2512669" y="2703372"/>
                  </a:lnTo>
                  <a:lnTo>
                    <a:pt x="2515197" y="2705912"/>
                  </a:lnTo>
                  <a:lnTo>
                    <a:pt x="2514714" y="2707182"/>
                  </a:lnTo>
                  <a:lnTo>
                    <a:pt x="2515984" y="2708452"/>
                  </a:lnTo>
                  <a:lnTo>
                    <a:pt x="2517660" y="2709722"/>
                  </a:lnTo>
                  <a:lnTo>
                    <a:pt x="2519946" y="2709722"/>
                  </a:lnTo>
                  <a:lnTo>
                    <a:pt x="2521877" y="2708452"/>
                  </a:lnTo>
                  <a:lnTo>
                    <a:pt x="2522220" y="2708452"/>
                  </a:lnTo>
                  <a:lnTo>
                    <a:pt x="2525052" y="2702102"/>
                  </a:lnTo>
                  <a:lnTo>
                    <a:pt x="2525623" y="2700832"/>
                  </a:lnTo>
                  <a:lnTo>
                    <a:pt x="2531021" y="2695752"/>
                  </a:lnTo>
                  <a:lnTo>
                    <a:pt x="2531414" y="2694482"/>
                  </a:lnTo>
                  <a:lnTo>
                    <a:pt x="2530792" y="2691942"/>
                  </a:lnTo>
                  <a:lnTo>
                    <a:pt x="2534475" y="2690672"/>
                  </a:lnTo>
                  <a:lnTo>
                    <a:pt x="2541740" y="2686862"/>
                  </a:lnTo>
                  <a:lnTo>
                    <a:pt x="2553297" y="2683052"/>
                  </a:lnTo>
                  <a:lnTo>
                    <a:pt x="2564358" y="2679242"/>
                  </a:lnTo>
                  <a:lnTo>
                    <a:pt x="2574874" y="2672892"/>
                  </a:lnTo>
                  <a:lnTo>
                    <a:pt x="2584767" y="2667812"/>
                  </a:lnTo>
                  <a:lnTo>
                    <a:pt x="2587587" y="2666542"/>
                  </a:lnTo>
                  <a:lnTo>
                    <a:pt x="2590495" y="2665272"/>
                  </a:lnTo>
                  <a:lnTo>
                    <a:pt x="2591346" y="2664002"/>
                  </a:lnTo>
                  <a:lnTo>
                    <a:pt x="2592603" y="2662732"/>
                  </a:lnTo>
                  <a:lnTo>
                    <a:pt x="2592984" y="2662732"/>
                  </a:lnTo>
                  <a:lnTo>
                    <a:pt x="2596540" y="2660192"/>
                  </a:lnTo>
                  <a:lnTo>
                    <a:pt x="2599918" y="2657652"/>
                  </a:lnTo>
                  <a:lnTo>
                    <a:pt x="2603081" y="2655112"/>
                  </a:lnTo>
                  <a:lnTo>
                    <a:pt x="2605862" y="2655112"/>
                  </a:lnTo>
                  <a:lnTo>
                    <a:pt x="2613596" y="2651302"/>
                  </a:lnTo>
                  <a:lnTo>
                    <a:pt x="2616352" y="2648762"/>
                  </a:lnTo>
                  <a:lnTo>
                    <a:pt x="2623147" y="2644952"/>
                  </a:lnTo>
                  <a:lnTo>
                    <a:pt x="2625369" y="2643682"/>
                  </a:lnTo>
                  <a:lnTo>
                    <a:pt x="2628582" y="2637332"/>
                  </a:lnTo>
                  <a:lnTo>
                    <a:pt x="2633205" y="2634792"/>
                  </a:lnTo>
                  <a:lnTo>
                    <a:pt x="2648928" y="2632252"/>
                  </a:lnTo>
                  <a:lnTo>
                    <a:pt x="2655341" y="2629712"/>
                  </a:lnTo>
                  <a:lnTo>
                    <a:pt x="2668587" y="2627172"/>
                  </a:lnTo>
                  <a:lnTo>
                    <a:pt x="2672080" y="2625902"/>
                  </a:lnTo>
                  <a:lnTo>
                    <a:pt x="2671330" y="2620822"/>
                  </a:lnTo>
                  <a:lnTo>
                    <a:pt x="2672664" y="2618282"/>
                  </a:lnTo>
                  <a:lnTo>
                    <a:pt x="2686888" y="2605582"/>
                  </a:lnTo>
                  <a:lnTo>
                    <a:pt x="2704642" y="2587802"/>
                  </a:lnTo>
                  <a:lnTo>
                    <a:pt x="2708262" y="2583992"/>
                  </a:lnTo>
                  <a:lnTo>
                    <a:pt x="2710383" y="2582722"/>
                  </a:lnTo>
                  <a:lnTo>
                    <a:pt x="2716428" y="2581452"/>
                  </a:lnTo>
                  <a:lnTo>
                    <a:pt x="2719286" y="2580182"/>
                  </a:lnTo>
                  <a:lnTo>
                    <a:pt x="2724886" y="2576372"/>
                  </a:lnTo>
                  <a:lnTo>
                    <a:pt x="2727020" y="2575102"/>
                  </a:lnTo>
                  <a:lnTo>
                    <a:pt x="2738374" y="2571292"/>
                  </a:lnTo>
                  <a:lnTo>
                    <a:pt x="2742984" y="2567482"/>
                  </a:lnTo>
                  <a:lnTo>
                    <a:pt x="2756890" y="2564942"/>
                  </a:lnTo>
                  <a:lnTo>
                    <a:pt x="2761005" y="2561132"/>
                  </a:lnTo>
                  <a:lnTo>
                    <a:pt x="2766237" y="2554782"/>
                  </a:lnTo>
                  <a:lnTo>
                    <a:pt x="2770467" y="2550972"/>
                  </a:lnTo>
                  <a:lnTo>
                    <a:pt x="2780500" y="2549702"/>
                  </a:lnTo>
                  <a:lnTo>
                    <a:pt x="2782951" y="2547162"/>
                  </a:lnTo>
                  <a:lnTo>
                    <a:pt x="2788691" y="2542082"/>
                  </a:lnTo>
                  <a:lnTo>
                    <a:pt x="2792526" y="2539542"/>
                  </a:lnTo>
                  <a:lnTo>
                    <a:pt x="2799778" y="2531922"/>
                  </a:lnTo>
                  <a:lnTo>
                    <a:pt x="2802966" y="2529382"/>
                  </a:lnTo>
                  <a:lnTo>
                    <a:pt x="2807004" y="2526842"/>
                  </a:lnTo>
                  <a:lnTo>
                    <a:pt x="2818079" y="2521762"/>
                  </a:lnTo>
                  <a:lnTo>
                    <a:pt x="2828975" y="2515412"/>
                  </a:lnTo>
                  <a:lnTo>
                    <a:pt x="2840393" y="2509062"/>
                  </a:lnTo>
                  <a:lnTo>
                    <a:pt x="2853055" y="2502712"/>
                  </a:lnTo>
                  <a:lnTo>
                    <a:pt x="2854693" y="2502712"/>
                  </a:lnTo>
                  <a:lnTo>
                    <a:pt x="2855925" y="2501442"/>
                  </a:lnTo>
                  <a:lnTo>
                    <a:pt x="2885694" y="2484932"/>
                  </a:lnTo>
                  <a:lnTo>
                    <a:pt x="2888107" y="2483662"/>
                  </a:lnTo>
                  <a:lnTo>
                    <a:pt x="2890799" y="2482392"/>
                  </a:lnTo>
                  <a:lnTo>
                    <a:pt x="2895485" y="2478582"/>
                  </a:lnTo>
                  <a:lnTo>
                    <a:pt x="2901035" y="2474772"/>
                  </a:lnTo>
                  <a:lnTo>
                    <a:pt x="2909849" y="2470962"/>
                  </a:lnTo>
                  <a:lnTo>
                    <a:pt x="2912338" y="2469692"/>
                  </a:lnTo>
                  <a:lnTo>
                    <a:pt x="2917304" y="2468422"/>
                  </a:lnTo>
                  <a:lnTo>
                    <a:pt x="2919755" y="2467152"/>
                  </a:lnTo>
                  <a:lnTo>
                    <a:pt x="2939313" y="2468422"/>
                  </a:lnTo>
                  <a:lnTo>
                    <a:pt x="2964357" y="2468422"/>
                  </a:lnTo>
                  <a:lnTo>
                    <a:pt x="2972244" y="2470962"/>
                  </a:lnTo>
                  <a:lnTo>
                    <a:pt x="2980093" y="2472232"/>
                  </a:lnTo>
                  <a:lnTo>
                    <a:pt x="2983319" y="2472232"/>
                  </a:lnTo>
                  <a:lnTo>
                    <a:pt x="2986278" y="2473502"/>
                  </a:lnTo>
                  <a:lnTo>
                    <a:pt x="2989580" y="2474772"/>
                  </a:lnTo>
                  <a:lnTo>
                    <a:pt x="3015081" y="2478582"/>
                  </a:lnTo>
                  <a:lnTo>
                    <a:pt x="3027883" y="2478582"/>
                  </a:lnTo>
                  <a:lnTo>
                    <a:pt x="3040888" y="2479852"/>
                  </a:lnTo>
                  <a:lnTo>
                    <a:pt x="3046399" y="2478582"/>
                  </a:lnTo>
                  <a:lnTo>
                    <a:pt x="3051975" y="2478582"/>
                  </a:lnTo>
                  <a:lnTo>
                    <a:pt x="3056559" y="2473502"/>
                  </a:lnTo>
                  <a:lnTo>
                    <a:pt x="3058960" y="2473502"/>
                  </a:lnTo>
                  <a:lnTo>
                    <a:pt x="3078975" y="2470962"/>
                  </a:lnTo>
                  <a:lnTo>
                    <a:pt x="3105759" y="2467152"/>
                  </a:lnTo>
                  <a:lnTo>
                    <a:pt x="3122688" y="2464612"/>
                  </a:lnTo>
                  <a:lnTo>
                    <a:pt x="3130842" y="2462072"/>
                  </a:lnTo>
                  <a:lnTo>
                    <a:pt x="3143491" y="2459532"/>
                  </a:lnTo>
                  <a:lnTo>
                    <a:pt x="3149879" y="2459532"/>
                  </a:lnTo>
                  <a:lnTo>
                    <a:pt x="3156026" y="2456992"/>
                  </a:lnTo>
                  <a:lnTo>
                    <a:pt x="3173717" y="2456992"/>
                  </a:lnTo>
                  <a:lnTo>
                    <a:pt x="3183699" y="2454452"/>
                  </a:lnTo>
                  <a:lnTo>
                    <a:pt x="3189135" y="2454452"/>
                  </a:lnTo>
                  <a:lnTo>
                    <a:pt x="3203867" y="2456992"/>
                  </a:lnTo>
                  <a:lnTo>
                    <a:pt x="3212185" y="2458262"/>
                  </a:lnTo>
                  <a:lnTo>
                    <a:pt x="3215322" y="2458262"/>
                  </a:lnTo>
                  <a:lnTo>
                    <a:pt x="3217900" y="2454452"/>
                  </a:lnTo>
                  <a:lnTo>
                    <a:pt x="3219285" y="2453182"/>
                  </a:lnTo>
                  <a:lnTo>
                    <a:pt x="3223590" y="2451912"/>
                  </a:lnTo>
                  <a:lnTo>
                    <a:pt x="3226574" y="2450642"/>
                  </a:lnTo>
                  <a:lnTo>
                    <a:pt x="3236976" y="2446832"/>
                  </a:lnTo>
                  <a:lnTo>
                    <a:pt x="3238500" y="2443022"/>
                  </a:lnTo>
                  <a:lnTo>
                    <a:pt x="3237585" y="2436672"/>
                  </a:lnTo>
                  <a:lnTo>
                    <a:pt x="3236214" y="2434132"/>
                  </a:lnTo>
                  <a:lnTo>
                    <a:pt x="3235502" y="2431592"/>
                  </a:lnTo>
                  <a:lnTo>
                    <a:pt x="3235007" y="2429052"/>
                  </a:lnTo>
                  <a:lnTo>
                    <a:pt x="3236569" y="2427782"/>
                  </a:lnTo>
                  <a:lnTo>
                    <a:pt x="3239795" y="2425242"/>
                  </a:lnTo>
                  <a:lnTo>
                    <a:pt x="3241852" y="2425242"/>
                  </a:lnTo>
                  <a:lnTo>
                    <a:pt x="3241560" y="2426512"/>
                  </a:lnTo>
                  <a:lnTo>
                    <a:pt x="3241522" y="2427782"/>
                  </a:lnTo>
                  <a:lnTo>
                    <a:pt x="3247085" y="2429052"/>
                  </a:lnTo>
                  <a:lnTo>
                    <a:pt x="3253232" y="2430322"/>
                  </a:lnTo>
                  <a:lnTo>
                    <a:pt x="3263150" y="2426512"/>
                  </a:lnTo>
                  <a:lnTo>
                    <a:pt x="3264522" y="2425242"/>
                  </a:lnTo>
                  <a:lnTo>
                    <a:pt x="3267291" y="2422702"/>
                  </a:lnTo>
                  <a:lnTo>
                    <a:pt x="3272663" y="2418892"/>
                  </a:lnTo>
                  <a:lnTo>
                    <a:pt x="3272523" y="2417622"/>
                  </a:lnTo>
                  <a:lnTo>
                    <a:pt x="3275012" y="2411272"/>
                  </a:lnTo>
                  <a:lnTo>
                    <a:pt x="3279279" y="2406192"/>
                  </a:lnTo>
                  <a:lnTo>
                    <a:pt x="3286328" y="2401112"/>
                  </a:lnTo>
                  <a:lnTo>
                    <a:pt x="3286912" y="2399842"/>
                  </a:lnTo>
                  <a:lnTo>
                    <a:pt x="3286620" y="2398572"/>
                  </a:lnTo>
                  <a:lnTo>
                    <a:pt x="3285706" y="2397302"/>
                  </a:lnTo>
                  <a:lnTo>
                    <a:pt x="3281819" y="2388412"/>
                  </a:lnTo>
                  <a:lnTo>
                    <a:pt x="3282023" y="2387142"/>
                  </a:lnTo>
                  <a:lnTo>
                    <a:pt x="3288512" y="2380792"/>
                  </a:lnTo>
                  <a:lnTo>
                    <a:pt x="3289249" y="2376982"/>
                  </a:lnTo>
                  <a:lnTo>
                    <a:pt x="3286277" y="2373172"/>
                  </a:lnTo>
                  <a:lnTo>
                    <a:pt x="3283356" y="2368092"/>
                  </a:lnTo>
                  <a:lnTo>
                    <a:pt x="3285223" y="2364282"/>
                  </a:lnTo>
                  <a:lnTo>
                    <a:pt x="3286849" y="2359202"/>
                  </a:lnTo>
                  <a:lnTo>
                    <a:pt x="3287318" y="2357932"/>
                  </a:lnTo>
                  <a:lnTo>
                    <a:pt x="3288360" y="2356662"/>
                  </a:lnTo>
                  <a:lnTo>
                    <a:pt x="3295904" y="2356662"/>
                  </a:lnTo>
                  <a:lnTo>
                    <a:pt x="3299155" y="2354122"/>
                  </a:lnTo>
                  <a:lnTo>
                    <a:pt x="3302444" y="2352852"/>
                  </a:lnTo>
                  <a:lnTo>
                    <a:pt x="3308007" y="2349042"/>
                  </a:lnTo>
                  <a:lnTo>
                    <a:pt x="3314725" y="2345232"/>
                  </a:lnTo>
                  <a:lnTo>
                    <a:pt x="3322497" y="2341422"/>
                  </a:lnTo>
                  <a:lnTo>
                    <a:pt x="3324491" y="2340152"/>
                  </a:lnTo>
                  <a:lnTo>
                    <a:pt x="3332696" y="2340152"/>
                  </a:lnTo>
                  <a:lnTo>
                    <a:pt x="3337991" y="2337612"/>
                  </a:lnTo>
                  <a:lnTo>
                    <a:pt x="3349193" y="2337612"/>
                  </a:lnTo>
                  <a:lnTo>
                    <a:pt x="3353282" y="2336342"/>
                  </a:lnTo>
                  <a:lnTo>
                    <a:pt x="3362337" y="2329992"/>
                  </a:lnTo>
                  <a:lnTo>
                    <a:pt x="3368713" y="2329992"/>
                  </a:lnTo>
                  <a:lnTo>
                    <a:pt x="3376561" y="2332532"/>
                  </a:lnTo>
                  <a:lnTo>
                    <a:pt x="3378847" y="2333802"/>
                  </a:lnTo>
                  <a:lnTo>
                    <a:pt x="3378352" y="2338882"/>
                  </a:lnTo>
                  <a:lnTo>
                    <a:pt x="3376790" y="2341422"/>
                  </a:lnTo>
                  <a:lnTo>
                    <a:pt x="3378454" y="2346502"/>
                  </a:lnTo>
                  <a:lnTo>
                    <a:pt x="3375837" y="2346502"/>
                  </a:lnTo>
                  <a:lnTo>
                    <a:pt x="3371024" y="2347772"/>
                  </a:lnTo>
                  <a:lnTo>
                    <a:pt x="3369805" y="2349042"/>
                  </a:lnTo>
                  <a:lnTo>
                    <a:pt x="3371113" y="2355392"/>
                  </a:lnTo>
                  <a:lnTo>
                    <a:pt x="3372548" y="2356662"/>
                  </a:lnTo>
                  <a:lnTo>
                    <a:pt x="3384131" y="2356662"/>
                  </a:lnTo>
                  <a:lnTo>
                    <a:pt x="3389172" y="2357932"/>
                  </a:lnTo>
                  <a:lnTo>
                    <a:pt x="3401276" y="2357932"/>
                  </a:lnTo>
                  <a:lnTo>
                    <a:pt x="3407156" y="2359202"/>
                  </a:lnTo>
                  <a:lnTo>
                    <a:pt x="3411131" y="2364282"/>
                  </a:lnTo>
                  <a:lnTo>
                    <a:pt x="3412540" y="2365552"/>
                  </a:lnTo>
                  <a:lnTo>
                    <a:pt x="3414141" y="2366822"/>
                  </a:lnTo>
                  <a:lnTo>
                    <a:pt x="3419373" y="2368092"/>
                  </a:lnTo>
                  <a:lnTo>
                    <a:pt x="3424885" y="2370632"/>
                  </a:lnTo>
                  <a:lnTo>
                    <a:pt x="3437153" y="2365552"/>
                  </a:lnTo>
                  <a:lnTo>
                    <a:pt x="3443427" y="2366822"/>
                  </a:lnTo>
                  <a:lnTo>
                    <a:pt x="3451656" y="2366822"/>
                  </a:lnTo>
                  <a:lnTo>
                    <a:pt x="3453066" y="2368092"/>
                  </a:lnTo>
                  <a:lnTo>
                    <a:pt x="3456508" y="2369362"/>
                  </a:lnTo>
                  <a:lnTo>
                    <a:pt x="3459137" y="2370632"/>
                  </a:lnTo>
                  <a:lnTo>
                    <a:pt x="3461562" y="2370632"/>
                  </a:lnTo>
                  <a:lnTo>
                    <a:pt x="3467176" y="2373172"/>
                  </a:lnTo>
                  <a:lnTo>
                    <a:pt x="3472396" y="2373172"/>
                  </a:lnTo>
                  <a:lnTo>
                    <a:pt x="3476066" y="2369362"/>
                  </a:lnTo>
                  <a:lnTo>
                    <a:pt x="3476599" y="2368092"/>
                  </a:lnTo>
                  <a:lnTo>
                    <a:pt x="3487940" y="2368092"/>
                  </a:lnTo>
                  <a:lnTo>
                    <a:pt x="3493706" y="2366822"/>
                  </a:lnTo>
                  <a:lnTo>
                    <a:pt x="3498151" y="2365552"/>
                  </a:lnTo>
                  <a:lnTo>
                    <a:pt x="3503726" y="2365552"/>
                  </a:lnTo>
                  <a:lnTo>
                    <a:pt x="3512667" y="2364282"/>
                  </a:lnTo>
                  <a:lnTo>
                    <a:pt x="3519043" y="2364282"/>
                  </a:lnTo>
                  <a:lnTo>
                    <a:pt x="3526904" y="2361742"/>
                  </a:lnTo>
                  <a:lnTo>
                    <a:pt x="3528999" y="2361742"/>
                  </a:lnTo>
                  <a:lnTo>
                    <a:pt x="3530485" y="2364282"/>
                  </a:lnTo>
                  <a:lnTo>
                    <a:pt x="3536251" y="2366822"/>
                  </a:lnTo>
                  <a:lnTo>
                    <a:pt x="3542741" y="2369362"/>
                  </a:lnTo>
                  <a:lnTo>
                    <a:pt x="3549624" y="2370632"/>
                  </a:lnTo>
                  <a:lnTo>
                    <a:pt x="3556571" y="2373172"/>
                  </a:lnTo>
                  <a:lnTo>
                    <a:pt x="3564572" y="2375712"/>
                  </a:lnTo>
                  <a:lnTo>
                    <a:pt x="3572700" y="2376982"/>
                  </a:lnTo>
                  <a:lnTo>
                    <a:pt x="3579711" y="2380792"/>
                  </a:lnTo>
                  <a:lnTo>
                    <a:pt x="3584664" y="2383332"/>
                  </a:lnTo>
                  <a:lnTo>
                    <a:pt x="3597237" y="2383332"/>
                  </a:lnTo>
                  <a:lnTo>
                    <a:pt x="3590899" y="2384602"/>
                  </a:lnTo>
                  <a:lnTo>
                    <a:pt x="3619093" y="2384602"/>
                  </a:lnTo>
                  <a:lnTo>
                    <a:pt x="3608197" y="2383332"/>
                  </a:lnTo>
                  <a:lnTo>
                    <a:pt x="4063339" y="2383332"/>
                  </a:lnTo>
                  <a:lnTo>
                    <a:pt x="4066184" y="2382062"/>
                  </a:lnTo>
                  <a:lnTo>
                    <a:pt x="4069753" y="2382062"/>
                  </a:lnTo>
                  <a:lnTo>
                    <a:pt x="4077741" y="2383332"/>
                  </a:lnTo>
                  <a:lnTo>
                    <a:pt x="4081615" y="2384602"/>
                  </a:lnTo>
                  <a:lnTo>
                    <a:pt x="4087152" y="2385872"/>
                  </a:lnTo>
                  <a:lnTo>
                    <a:pt x="4087291" y="2385872"/>
                  </a:lnTo>
                  <a:lnTo>
                    <a:pt x="4081119" y="2393492"/>
                  </a:lnTo>
                  <a:lnTo>
                    <a:pt x="4072572" y="2397302"/>
                  </a:lnTo>
                  <a:lnTo>
                    <a:pt x="4062857" y="2401112"/>
                  </a:lnTo>
                  <a:lnTo>
                    <a:pt x="4060634" y="2401112"/>
                  </a:lnTo>
                  <a:lnTo>
                    <a:pt x="4058653" y="2402382"/>
                  </a:lnTo>
                  <a:lnTo>
                    <a:pt x="4050931" y="2402382"/>
                  </a:lnTo>
                  <a:lnTo>
                    <a:pt x="4028402" y="2406192"/>
                  </a:lnTo>
                  <a:lnTo>
                    <a:pt x="4022102" y="2406192"/>
                  </a:lnTo>
                  <a:lnTo>
                    <a:pt x="4022331" y="2407462"/>
                  </a:lnTo>
                  <a:lnTo>
                    <a:pt x="4022560" y="2407462"/>
                  </a:lnTo>
                  <a:lnTo>
                    <a:pt x="4029024" y="2411272"/>
                  </a:lnTo>
                  <a:lnTo>
                    <a:pt x="4031970" y="2413812"/>
                  </a:lnTo>
                  <a:lnTo>
                    <a:pt x="4045191" y="2413812"/>
                  </a:lnTo>
                  <a:lnTo>
                    <a:pt x="4054716" y="2412542"/>
                  </a:lnTo>
                  <a:lnTo>
                    <a:pt x="4062717" y="2411272"/>
                  </a:lnTo>
                  <a:lnTo>
                    <a:pt x="4079862" y="2411272"/>
                  </a:lnTo>
                  <a:lnTo>
                    <a:pt x="4083151" y="2410002"/>
                  </a:lnTo>
                  <a:lnTo>
                    <a:pt x="4091394" y="2406192"/>
                  </a:lnTo>
                  <a:lnTo>
                    <a:pt x="4100131" y="2403652"/>
                  </a:lnTo>
                  <a:lnTo>
                    <a:pt x="4109047" y="2402382"/>
                  </a:lnTo>
                  <a:lnTo>
                    <a:pt x="4117797" y="2399842"/>
                  </a:lnTo>
                  <a:lnTo>
                    <a:pt x="4124477" y="2397302"/>
                  </a:lnTo>
                  <a:lnTo>
                    <a:pt x="4131272" y="2396032"/>
                  </a:lnTo>
                  <a:lnTo>
                    <a:pt x="4142549" y="2388412"/>
                  </a:lnTo>
                  <a:lnTo>
                    <a:pt x="4148607" y="2387142"/>
                  </a:lnTo>
                  <a:lnTo>
                    <a:pt x="4155084" y="2387142"/>
                  </a:lnTo>
                  <a:lnTo>
                    <a:pt x="4161993" y="2388412"/>
                  </a:lnTo>
                  <a:lnTo>
                    <a:pt x="4179189" y="2389682"/>
                  </a:lnTo>
                  <a:lnTo>
                    <a:pt x="4187507" y="2393492"/>
                  </a:lnTo>
                  <a:lnTo>
                    <a:pt x="4195330" y="2394762"/>
                  </a:lnTo>
                  <a:lnTo>
                    <a:pt x="4198340" y="2396032"/>
                  </a:lnTo>
                  <a:lnTo>
                    <a:pt x="4201172" y="2396032"/>
                  </a:lnTo>
                  <a:lnTo>
                    <a:pt x="4207052" y="2392222"/>
                  </a:lnTo>
                  <a:lnTo>
                    <a:pt x="4210393" y="2389682"/>
                  </a:lnTo>
                  <a:lnTo>
                    <a:pt x="4222267" y="2387142"/>
                  </a:lnTo>
                  <a:lnTo>
                    <a:pt x="4230040" y="2385872"/>
                  </a:lnTo>
                  <a:lnTo>
                    <a:pt x="4239653" y="2383332"/>
                  </a:lnTo>
                  <a:lnTo>
                    <a:pt x="4242117" y="2383332"/>
                  </a:lnTo>
                  <a:lnTo>
                    <a:pt x="4243006" y="2382062"/>
                  </a:lnTo>
                  <a:lnTo>
                    <a:pt x="4245673" y="2378252"/>
                  </a:lnTo>
                  <a:lnTo>
                    <a:pt x="4251909" y="2378252"/>
                  </a:lnTo>
                  <a:lnTo>
                    <a:pt x="4259084" y="2375712"/>
                  </a:lnTo>
                  <a:lnTo>
                    <a:pt x="4260469" y="2374442"/>
                  </a:lnTo>
                  <a:lnTo>
                    <a:pt x="4262653" y="2373172"/>
                  </a:lnTo>
                  <a:lnTo>
                    <a:pt x="4263136" y="2371902"/>
                  </a:lnTo>
                  <a:lnTo>
                    <a:pt x="4265358" y="2369362"/>
                  </a:lnTo>
                  <a:lnTo>
                    <a:pt x="4269803" y="2369362"/>
                  </a:lnTo>
                  <a:lnTo>
                    <a:pt x="4271772" y="2370632"/>
                  </a:lnTo>
                  <a:lnTo>
                    <a:pt x="4274070" y="2370632"/>
                  </a:lnTo>
                  <a:lnTo>
                    <a:pt x="4281729" y="2369362"/>
                  </a:lnTo>
                  <a:lnTo>
                    <a:pt x="4287494" y="2368092"/>
                  </a:lnTo>
                  <a:lnTo>
                    <a:pt x="4295038" y="2365552"/>
                  </a:lnTo>
                  <a:lnTo>
                    <a:pt x="4296702" y="2365552"/>
                  </a:lnTo>
                  <a:lnTo>
                    <a:pt x="4300728" y="2361742"/>
                  </a:lnTo>
                  <a:lnTo>
                    <a:pt x="4303661" y="2360472"/>
                  </a:lnTo>
                  <a:lnTo>
                    <a:pt x="4309440" y="2355392"/>
                  </a:lnTo>
                  <a:lnTo>
                    <a:pt x="4315257" y="2352852"/>
                  </a:lnTo>
                  <a:lnTo>
                    <a:pt x="4326318" y="2350312"/>
                  </a:lnTo>
                  <a:lnTo>
                    <a:pt x="4328604" y="2349042"/>
                  </a:lnTo>
                  <a:lnTo>
                    <a:pt x="4331246" y="2340152"/>
                  </a:lnTo>
                  <a:lnTo>
                    <a:pt x="4337685" y="2336342"/>
                  </a:lnTo>
                  <a:lnTo>
                    <a:pt x="4347692" y="2329992"/>
                  </a:lnTo>
                  <a:lnTo>
                    <a:pt x="4349254" y="2328722"/>
                  </a:lnTo>
                  <a:lnTo>
                    <a:pt x="4357852" y="2324912"/>
                  </a:lnTo>
                  <a:lnTo>
                    <a:pt x="4363390" y="2319832"/>
                  </a:lnTo>
                  <a:lnTo>
                    <a:pt x="4367187" y="2308402"/>
                  </a:lnTo>
                  <a:lnTo>
                    <a:pt x="4371886" y="2302052"/>
                  </a:lnTo>
                  <a:lnTo>
                    <a:pt x="4384002" y="2290622"/>
                  </a:lnTo>
                  <a:lnTo>
                    <a:pt x="4387812" y="2284272"/>
                  </a:lnTo>
                  <a:lnTo>
                    <a:pt x="4397324" y="2271572"/>
                  </a:lnTo>
                  <a:lnTo>
                    <a:pt x="4403064" y="2266492"/>
                  </a:lnTo>
                  <a:lnTo>
                    <a:pt x="4418368" y="2258872"/>
                  </a:lnTo>
                  <a:lnTo>
                    <a:pt x="4424578" y="2255062"/>
                  </a:lnTo>
                  <a:lnTo>
                    <a:pt x="4429087" y="2252522"/>
                  </a:lnTo>
                  <a:lnTo>
                    <a:pt x="4433646" y="2248712"/>
                  </a:lnTo>
                  <a:lnTo>
                    <a:pt x="4434738" y="2247442"/>
                  </a:lnTo>
                  <a:lnTo>
                    <a:pt x="4434624" y="2246172"/>
                  </a:lnTo>
                  <a:lnTo>
                    <a:pt x="4440974" y="2244902"/>
                  </a:lnTo>
                  <a:lnTo>
                    <a:pt x="4447235" y="2242362"/>
                  </a:lnTo>
                  <a:lnTo>
                    <a:pt x="4453331" y="2241092"/>
                  </a:lnTo>
                  <a:lnTo>
                    <a:pt x="4467961" y="2241092"/>
                  </a:lnTo>
                  <a:lnTo>
                    <a:pt x="4475264" y="2239822"/>
                  </a:lnTo>
                  <a:lnTo>
                    <a:pt x="4482516" y="2239822"/>
                  </a:lnTo>
                  <a:lnTo>
                    <a:pt x="4487215" y="2238552"/>
                  </a:lnTo>
                  <a:lnTo>
                    <a:pt x="4491888" y="2238552"/>
                  </a:lnTo>
                  <a:lnTo>
                    <a:pt x="4491888" y="1825802"/>
                  </a:lnTo>
                  <a:lnTo>
                    <a:pt x="4487265" y="1827072"/>
                  </a:lnTo>
                  <a:lnTo>
                    <a:pt x="4487392" y="1825802"/>
                  </a:lnTo>
                  <a:lnTo>
                    <a:pt x="4487507" y="1820722"/>
                  </a:lnTo>
                  <a:lnTo>
                    <a:pt x="4487583" y="1819452"/>
                  </a:lnTo>
                  <a:lnTo>
                    <a:pt x="4487850" y="1815642"/>
                  </a:lnTo>
                  <a:lnTo>
                    <a:pt x="4488319" y="1813102"/>
                  </a:lnTo>
                  <a:lnTo>
                    <a:pt x="4489005" y="1810562"/>
                  </a:lnTo>
                  <a:lnTo>
                    <a:pt x="4490009" y="1809292"/>
                  </a:lnTo>
                  <a:lnTo>
                    <a:pt x="4490872" y="1809292"/>
                  </a:lnTo>
                  <a:lnTo>
                    <a:pt x="4491888" y="1808022"/>
                  </a:lnTo>
                  <a:lnTo>
                    <a:pt x="4491888" y="1794052"/>
                  </a:lnTo>
                  <a:lnTo>
                    <a:pt x="4491888" y="1792782"/>
                  </a:lnTo>
                  <a:close/>
                </a:path>
                <a:path extrusionOk="0" h="2754629" w="4491990">
                  <a:moveTo>
                    <a:pt x="4491888" y="1350594"/>
                  </a:moveTo>
                  <a:lnTo>
                    <a:pt x="4490567" y="1349324"/>
                  </a:lnTo>
                  <a:lnTo>
                    <a:pt x="4484649" y="1342974"/>
                  </a:lnTo>
                  <a:lnTo>
                    <a:pt x="4481779" y="1341704"/>
                  </a:lnTo>
                  <a:lnTo>
                    <a:pt x="4475213" y="1341704"/>
                  </a:lnTo>
                  <a:lnTo>
                    <a:pt x="4475162" y="1339164"/>
                  </a:lnTo>
                  <a:lnTo>
                    <a:pt x="4475404" y="1337894"/>
                  </a:lnTo>
                  <a:lnTo>
                    <a:pt x="4475099" y="1334084"/>
                  </a:lnTo>
                  <a:lnTo>
                    <a:pt x="4472978" y="1332814"/>
                  </a:lnTo>
                  <a:lnTo>
                    <a:pt x="4469498" y="1334084"/>
                  </a:lnTo>
                  <a:lnTo>
                    <a:pt x="4467961" y="1334084"/>
                  </a:lnTo>
                  <a:lnTo>
                    <a:pt x="4465713" y="1330274"/>
                  </a:lnTo>
                  <a:lnTo>
                    <a:pt x="4462411" y="1327734"/>
                  </a:lnTo>
                  <a:lnTo>
                    <a:pt x="4458576" y="1325194"/>
                  </a:lnTo>
                  <a:lnTo>
                    <a:pt x="4458779" y="1323924"/>
                  </a:lnTo>
                  <a:lnTo>
                    <a:pt x="4458614" y="1322654"/>
                  </a:lnTo>
                  <a:lnTo>
                    <a:pt x="4457751" y="1321384"/>
                  </a:lnTo>
                  <a:lnTo>
                    <a:pt x="4454334" y="1320114"/>
                  </a:lnTo>
                  <a:lnTo>
                    <a:pt x="4454944" y="1316304"/>
                  </a:lnTo>
                  <a:lnTo>
                    <a:pt x="4459300" y="1313764"/>
                  </a:lnTo>
                  <a:lnTo>
                    <a:pt x="4458754" y="1311224"/>
                  </a:lnTo>
                  <a:lnTo>
                    <a:pt x="4454512" y="1309954"/>
                  </a:lnTo>
                  <a:lnTo>
                    <a:pt x="4451540" y="1308684"/>
                  </a:lnTo>
                  <a:lnTo>
                    <a:pt x="4449407" y="1308684"/>
                  </a:lnTo>
                  <a:lnTo>
                    <a:pt x="4448492" y="1309954"/>
                  </a:lnTo>
                  <a:lnTo>
                    <a:pt x="4446676" y="1309954"/>
                  </a:lnTo>
                  <a:lnTo>
                    <a:pt x="4443146" y="1304874"/>
                  </a:lnTo>
                  <a:lnTo>
                    <a:pt x="4438751" y="1299794"/>
                  </a:lnTo>
                  <a:lnTo>
                    <a:pt x="4433544" y="1294714"/>
                  </a:lnTo>
                  <a:lnTo>
                    <a:pt x="4427575" y="1290904"/>
                  </a:lnTo>
                  <a:lnTo>
                    <a:pt x="4428972" y="1287094"/>
                  </a:lnTo>
                  <a:lnTo>
                    <a:pt x="4425848" y="1284554"/>
                  </a:lnTo>
                  <a:lnTo>
                    <a:pt x="4421378" y="1284554"/>
                  </a:lnTo>
                  <a:lnTo>
                    <a:pt x="4419562" y="1283284"/>
                  </a:lnTo>
                  <a:lnTo>
                    <a:pt x="4416107" y="1282014"/>
                  </a:lnTo>
                  <a:lnTo>
                    <a:pt x="4417606" y="1280744"/>
                  </a:lnTo>
                  <a:lnTo>
                    <a:pt x="4417949" y="1279474"/>
                  </a:lnTo>
                  <a:lnTo>
                    <a:pt x="4415371" y="1275664"/>
                  </a:lnTo>
                  <a:lnTo>
                    <a:pt x="4412615" y="1274394"/>
                  </a:lnTo>
                  <a:lnTo>
                    <a:pt x="4404830" y="1274394"/>
                  </a:lnTo>
                  <a:lnTo>
                    <a:pt x="4396244" y="1269314"/>
                  </a:lnTo>
                  <a:lnTo>
                    <a:pt x="4391799" y="1266774"/>
                  </a:lnTo>
                  <a:lnTo>
                    <a:pt x="4392600" y="1265504"/>
                  </a:lnTo>
                  <a:lnTo>
                    <a:pt x="4392384" y="1264234"/>
                  </a:lnTo>
                  <a:lnTo>
                    <a:pt x="4387532" y="1259154"/>
                  </a:lnTo>
                  <a:lnTo>
                    <a:pt x="4378947" y="1256614"/>
                  </a:lnTo>
                  <a:lnTo>
                    <a:pt x="4365828" y="1251534"/>
                  </a:lnTo>
                  <a:lnTo>
                    <a:pt x="4364926" y="1251534"/>
                  </a:lnTo>
                  <a:lnTo>
                    <a:pt x="4360037" y="1250264"/>
                  </a:lnTo>
                  <a:lnTo>
                    <a:pt x="4349686" y="1247724"/>
                  </a:lnTo>
                  <a:lnTo>
                    <a:pt x="4348404" y="1246454"/>
                  </a:lnTo>
                  <a:lnTo>
                    <a:pt x="4346981" y="1246454"/>
                  </a:lnTo>
                  <a:lnTo>
                    <a:pt x="4340250" y="1243914"/>
                  </a:lnTo>
                  <a:lnTo>
                    <a:pt x="4336085" y="1242644"/>
                  </a:lnTo>
                  <a:lnTo>
                    <a:pt x="4332579" y="1241374"/>
                  </a:lnTo>
                  <a:lnTo>
                    <a:pt x="4329074" y="1240104"/>
                  </a:lnTo>
                  <a:lnTo>
                    <a:pt x="4326420" y="1240104"/>
                  </a:lnTo>
                  <a:lnTo>
                    <a:pt x="4320337" y="1241374"/>
                  </a:lnTo>
                  <a:lnTo>
                    <a:pt x="4317314" y="1241374"/>
                  </a:lnTo>
                  <a:lnTo>
                    <a:pt x="4313453" y="1240104"/>
                  </a:lnTo>
                  <a:lnTo>
                    <a:pt x="4309580" y="1238834"/>
                  </a:lnTo>
                  <a:lnTo>
                    <a:pt x="4303585" y="1238834"/>
                  </a:lnTo>
                  <a:lnTo>
                    <a:pt x="4298785" y="1236294"/>
                  </a:lnTo>
                  <a:lnTo>
                    <a:pt x="4295076" y="1236294"/>
                  </a:lnTo>
                  <a:lnTo>
                    <a:pt x="4287444" y="1233754"/>
                  </a:lnTo>
                  <a:lnTo>
                    <a:pt x="4279760" y="1232484"/>
                  </a:lnTo>
                  <a:lnTo>
                    <a:pt x="4271302" y="1233754"/>
                  </a:lnTo>
                  <a:lnTo>
                    <a:pt x="4267797" y="1232484"/>
                  </a:lnTo>
                  <a:lnTo>
                    <a:pt x="4263021" y="1232484"/>
                  </a:lnTo>
                  <a:lnTo>
                    <a:pt x="4258818" y="1233754"/>
                  </a:lnTo>
                  <a:lnTo>
                    <a:pt x="4255478" y="1236294"/>
                  </a:lnTo>
                  <a:lnTo>
                    <a:pt x="4250309" y="1240104"/>
                  </a:lnTo>
                  <a:lnTo>
                    <a:pt x="4248175" y="1240104"/>
                  </a:lnTo>
                  <a:lnTo>
                    <a:pt x="4241152" y="1237564"/>
                  </a:lnTo>
                  <a:lnTo>
                    <a:pt x="4237139" y="1238834"/>
                  </a:lnTo>
                  <a:lnTo>
                    <a:pt x="4231233" y="1241374"/>
                  </a:lnTo>
                  <a:lnTo>
                    <a:pt x="4228528" y="1243914"/>
                  </a:lnTo>
                  <a:lnTo>
                    <a:pt x="4225518" y="1247724"/>
                  </a:lnTo>
                  <a:lnTo>
                    <a:pt x="4225696" y="1248994"/>
                  </a:lnTo>
                  <a:lnTo>
                    <a:pt x="4225404" y="1251534"/>
                  </a:lnTo>
                  <a:lnTo>
                    <a:pt x="4226090" y="1252804"/>
                  </a:lnTo>
                  <a:lnTo>
                    <a:pt x="4236732" y="1271854"/>
                  </a:lnTo>
                  <a:lnTo>
                    <a:pt x="4240060" y="1274394"/>
                  </a:lnTo>
                  <a:lnTo>
                    <a:pt x="4246651" y="1278204"/>
                  </a:lnTo>
                  <a:lnTo>
                    <a:pt x="4246918" y="1280744"/>
                  </a:lnTo>
                  <a:lnTo>
                    <a:pt x="4247007" y="1282014"/>
                  </a:lnTo>
                  <a:lnTo>
                    <a:pt x="4247083" y="1283284"/>
                  </a:lnTo>
                  <a:lnTo>
                    <a:pt x="4247566" y="1285824"/>
                  </a:lnTo>
                  <a:lnTo>
                    <a:pt x="4243438" y="1285824"/>
                  </a:lnTo>
                  <a:lnTo>
                    <a:pt x="4241584" y="1289634"/>
                  </a:lnTo>
                  <a:lnTo>
                    <a:pt x="4240123" y="1290904"/>
                  </a:lnTo>
                  <a:lnTo>
                    <a:pt x="4242994" y="1297254"/>
                  </a:lnTo>
                  <a:lnTo>
                    <a:pt x="4245927" y="1302334"/>
                  </a:lnTo>
                  <a:lnTo>
                    <a:pt x="4248683" y="1308684"/>
                  </a:lnTo>
                  <a:lnTo>
                    <a:pt x="4255833" y="1313764"/>
                  </a:lnTo>
                  <a:lnTo>
                    <a:pt x="4257281" y="1321384"/>
                  </a:lnTo>
                  <a:lnTo>
                    <a:pt x="4263974" y="1327734"/>
                  </a:lnTo>
                  <a:lnTo>
                    <a:pt x="4265498" y="1330274"/>
                  </a:lnTo>
                  <a:lnTo>
                    <a:pt x="4263923" y="1335354"/>
                  </a:lnTo>
                  <a:lnTo>
                    <a:pt x="4266235" y="1337894"/>
                  </a:lnTo>
                  <a:lnTo>
                    <a:pt x="4270807" y="1348054"/>
                  </a:lnTo>
                  <a:lnTo>
                    <a:pt x="4270705" y="1353134"/>
                  </a:lnTo>
                  <a:lnTo>
                    <a:pt x="4270680" y="1354404"/>
                  </a:lnTo>
                  <a:lnTo>
                    <a:pt x="4268902" y="1365834"/>
                  </a:lnTo>
                  <a:lnTo>
                    <a:pt x="4272343" y="1368374"/>
                  </a:lnTo>
                  <a:lnTo>
                    <a:pt x="4283164" y="1369644"/>
                  </a:lnTo>
                  <a:lnTo>
                    <a:pt x="4284599" y="1369644"/>
                  </a:lnTo>
                  <a:lnTo>
                    <a:pt x="4285932" y="1370914"/>
                  </a:lnTo>
                  <a:lnTo>
                    <a:pt x="4286097" y="1370914"/>
                  </a:lnTo>
                  <a:lnTo>
                    <a:pt x="4287215" y="1373454"/>
                  </a:lnTo>
                  <a:lnTo>
                    <a:pt x="4285412" y="1375994"/>
                  </a:lnTo>
                  <a:lnTo>
                    <a:pt x="4285958" y="1377264"/>
                  </a:lnTo>
                  <a:lnTo>
                    <a:pt x="4289450" y="1379804"/>
                  </a:lnTo>
                  <a:lnTo>
                    <a:pt x="4290212" y="1382344"/>
                  </a:lnTo>
                  <a:lnTo>
                    <a:pt x="4290555" y="1382344"/>
                  </a:lnTo>
                  <a:lnTo>
                    <a:pt x="4290555" y="1383614"/>
                  </a:lnTo>
                  <a:lnTo>
                    <a:pt x="4288574" y="1384465"/>
                  </a:lnTo>
                  <a:lnTo>
                    <a:pt x="4288574" y="1426794"/>
                  </a:lnTo>
                  <a:lnTo>
                    <a:pt x="4286872" y="1425524"/>
                  </a:lnTo>
                  <a:lnTo>
                    <a:pt x="4288498" y="1425524"/>
                  </a:lnTo>
                  <a:lnTo>
                    <a:pt x="4288574" y="1426794"/>
                  </a:lnTo>
                  <a:lnTo>
                    <a:pt x="4288574" y="1384465"/>
                  </a:lnTo>
                  <a:lnTo>
                    <a:pt x="4287571" y="1384884"/>
                  </a:lnTo>
                  <a:lnTo>
                    <a:pt x="4285285" y="1387424"/>
                  </a:lnTo>
                  <a:lnTo>
                    <a:pt x="4283862" y="1393774"/>
                  </a:lnTo>
                  <a:lnTo>
                    <a:pt x="4283938" y="1397584"/>
                  </a:lnTo>
                  <a:lnTo>
                    <a:pt x="4284726" y="1401394"/>
                  </a:lnTo>
                  <a:lnTo>
                    <a:pt x="4282630" y="1401394"/>
                  </a:lnTo>
                  <a:lnTo>
                    <a:pt x="4281284" y="1403934"/>
                  </a:lnTo>
                  <a:lnTo>
                    <a:pt x="4280484" y="1407744"/>
                  </a:lnTo>
                  <a:lnTo>
                    <a:pt x="4279887" y="1409014"/>
                  </a:lnTo>
                  <a:lnTo>
                    <a:pt x="4279849" y="1415364"/>
                  </a:lnTo>
                  <a:lnTo>
                    <a:pt x="4277284" y="1420444"/>
                  </a:lnTo>
                  <a:lnTo>
                    <a:pt x="4279951" y="1422984"/>
                  </a:lnTo>
                  <a:lnTo>
                    <a:pt x="4285183" y="1425524"/>
                  </a:lnTo>
                  <a:lnTo>
                    <a:pt x="4283062" y="1425524"/>
                  </a:lnTo>
                  <a:lnTo>
                    <a:pt x="4278604" y="1426794"/>
                  </a:lnTo>
                  <a:lnTo>
                    <a:pt x="4276852" y="1429334"/>
                  </a:lnTo>
                  <a:lnTo>
                    <a:pt x="4283786" y="1434414"/>
                  </a:lnTo>
                  <a:lnTo>
                    <a:pt x="4287342" y="1438224"/>
                  </a:lnTo>
                  <a:lnTo>
                    <a:pt x="4296930" y="1439494"/>
                  </a:lnTo>
                  <a:lnTo>
                    <a:pt x="4297324" y="1442034"/>
                  </a:lnTo>
                  <a:lnTo>
                    <a:pt x="4295965" y="1443304"/>
                  </a:lnTo>
                  <a:lnTo>
                    <a:pt x="4295762" y="1443304"/>
                  </a:lnTo>
                  <a:lnTo>
                    <a:pt x="4294848" y="1444574"/>
                  </a:lnTo>
                  <a:lnTo>
                    <a:pt x="4294162" y="1445844"/>
                  </a:lnTo>
                  <a:lnTo>
                    <a:pt x="4290936" y="1449654"/>
                  </a:lnTo>
                  <a:lnTo>
                    <a:pt x="4290923" y="1452194"/>
                  </a:lnTo>
                  <a:lnTo>
                    <a:pt x="4293946" y="1457274"/>
                  </a:lnTo>
                  <a:lnTo>
                    <a:pt x="4295660" y="1461084"/>
                  </a:lnTo>
                  <a:lnTo>
                    <a:pt x="4297629" y="1464894"/>
                  </a:lnTo>
                  <a:lnTo>
                    <a:pt x="4298112" y="1466164"/>
                  </a:lnTo>
                  <a:lnTo>
                    <a:pt x="4297883" y="1468704"/>
                  </a:lnTo>
                  <a:lnTo>
                    <a:pt x="4296791" y="1469974"/>
                  </a:lnTo>
                  <a:lnTo>
                    <a:pt x="4292397" y="1472514"/>
                  </a:lnTo>
                  <a:lnTo>
                    <a:pt x="4290644" y="1471244"/>
                  </a:lnTo>
                  <a:lnTo>
                    <a:pt x="4282033" y="1469974"/>
                  </a:lnTo>
                  <a:lnTo>
                    <a:pt x="4278096" y="1471244"/>
                  </a:lnTo>
                  <a:lnTo>
                    <a:pt x="4276052" y="1475054"/>
                  </a:lnTo>
                  <a:lnTo>
                    <a:pt x="4275671" y="1475054"/>
                  </a:lnTo>
                  <a:lnTo>
                    <a:pt x="4275772" y="1478864"/>
                  </a:lnTo>
                  <a:lnTo>
                    <a:pt x="4274578" y="1482674"/>
                  </a:lnTo>
                  <a:lnTo>
                    <a:pt x="4283773" y="1486484"/>
                  </a:lnTo>
                  <a:lnTo>
                    <a:pt x="4283862" y="1487754"/>
                  </a:lnTo>
                  <a:lnTo>
                    <a:pt x="4283964" y="1490294"/>
                  </a:lnTo>
                  <a:lnTo>
                    <a:pt x="4290314" y="1496644"/>
                  </a:lnTo>
                  <a:lnTo>
                    <a:pt x="4294251" y="1500454"/>
                  </a:lnTo>
                  <a:lnTo>
                    <a:pt x="4297794" y="1500454"/>
                  </a:lnTo>
                  <a:lnTo>
                    <a:pt x="4300563" y="1499184"/>
                  </a:lnTo>
                  <a:lnTo>
                    <a:pt x="4300817" y="1497914"/>
                  </a:lnTo>
                  <a:lnTo>
                    <a:pt x="4304817" y="1496644"/>
                  </a:lnTo>
                  <a:lnTo>
                    <a:pt x="4307205" y="1496644"/>
                  </a:lnTo>
                  <a:lnTo>
                    <a:pt x="4311497" y="1497914"/>
                  </a:lnTo>
                  <a:lnTo>
                    <a:pt x="4313047" y="1497914"/>
                  </a:lnTo>
                  <a:lnTo>
                    <a:pt x="4318724" y="1502994"/>
                  </a:lnTo>
                  <a:lnTo>
                    <a:pt x="4325988" y="1504264"/>
                  </a:lnTo>
                  <a:lnTo>
                    <a:pt x="4338358" y="1505534"/>
                  </a:lnTo>
                  <a:lnTo>
                    <a:pt x="4339729" y="1506804"/>
                  </a:lnTo>
                  <a:lnTo>
                    <a:pt x="4341673" y="1509344"/>
                  </a:lnTo>
                  <a:lnTo>
                    <a:pt x="4341457" y="1509344"/>
                  </a:lnTo>
                  <a:lnTo>
                    <a:pt x="4341342" y="1510614"/>
                  </a:lnTo>
                  <a:lnTo>
                    <a:pt x="4339895" y="1513154"/>
                  </a:lnTo>
                  <a:lnTo>
                    <a:pt x="4342244" y="1514424"/>
                  </a:lnTo>
                  <a:lnTo>
                    <a:pt x="4347248" y="1515694"/>
                  </a:lnTo>
                  <a:lnTo>
                    <a:pt x="4349280" y="1515694"/>
                  </a:lnTo>
                  <a:lnTo>
                    <a:pt x="4357738" y="1518234"/>
                  </a:lnTo>
                  <a:lnTo>
                    <a:pt x="4376699" y="1522044"/>
                  </a:lnTo>
                  <a:lnTo>
                    <a:pt x="4384205" y="1524584"/>
                  </a:lnTo>
                  <a:lnTo>
                    <a:pt x="4400689" y="1525854"/>
                  </a:lnTo>
                  <a:lnTo>
                    <a:pt x="4404487" y="1525854"/>
                  </a:lnTo>
                  <a:lnTo>
                    <a:pt x="4409529" y="1523314"/>
                  </a:lnTo>
                  <a:lnTo>
                    <a:pt x="4411777" y="1519504"/>
                  </a:lnTo>
                  <a:lnTo>
                    <a:pt x="4409808" y="1518234"/>
                  </a:lnTo>
                  <a:lnTo>
                    <a:pt x="4401477" y="1518234"/>
                  </a:lnTo>
                  <a:lnTo>
                    <a:pt x="4401210" y="1514424"/>
                  </a:lnTo>
                  <a:lnTo>
                    <a:pt x="4400601" y="1511884"/>
                  </a:lnTo>
                  <a:lnTo>
                    <a:pt x="4400207" y="1511884"/>
                  </a:lnTo>
                  <a:lnTo>
                    <a:pt x="4398327" y="1508074"/>
                  </a:lnTo>
                  <a:lnTo>
                    <a:pt x="4396130" y="1504264"/>
                  </a:lnTo>
                  <a:lnTo>
                    <a:pt x="4392828" y="1501724"/>
                  </a:lnTo>
                  <a:lnTo>
                    <a:pt x="4397362" y="1499184"/>
                  </a:lnTo>
                  <a:lnTo>
                    <a:pt x="4399089" y="1496644"/>
                  </a:lnTo>
                  <a:lnTo>
                    <a:pt x="4399940" y="1495374"/>
                  </a:lnTo>
                  <a:lnTo>
                    <a:pt x="4395444" y="1490294"/>
                  </a:lnTo>
                  <a:lnTo>
                    <a:pt x="4394174" y="1487754"/>
                  </a:lnTo>
                  <a:lnTo>
                    <a:pt x="4392981" y="1486484"/>
                  </a:lnTo>
                  <a:lnTo>
                    <a:pt x="4392904" y="1485214"/>
                  </a:lnTo>
                  <a:lnTo>
                    <a:pt x="4394289" y="1485214"/>
                  </a:lnTo>
                  <a:lnTo>
                    <a:pt x="4395648" y="1483944"/>
                  </a:lnTo>
                  <a:lnTo>
                    <a:pt x="4398213" y="1482674"/>
                  </a:lnTo>
                  <a:lnTo>
                    <a:pt x="4399165" y="1481404"/>
                  </a:lnTo>
                  <a:lnTo>
                    <a:pt x="4400283" y="1480134"/>
                  </a:lnTo>
                  <a:lnTo>
                    <a:pt x="4400232" y="1478864"/>
                  </a:lnTo>
                  <a:lnTo>
                    <a:pt x="4398670" y="1476324"/>
                  </a:lnTo>
                  <a:lnTo>
                    <a:pt x="4396943" y="1475054"/>
                  </a:lnTo>
                  <a:lnTo>
                    <a:pt x="4394720" y="1473784"/>
                  </a:lnTo>
                  <a:lnTo>
                    <a:pt x="4395228" y="1472514"/>
                  </a:lnTo>
                  <a:lnTo>
                    <a:pt x="4395914" y="1471244"/>
                  </a:lnTo>
                  <a:lnTo>
                    <a:pt x="4396308" y="1468704"/>
                  </a:lnTo>
                  <a:lnTo>
                    <a:pt x="4398823" y="1468704"/>
                  </a:lnTo>
                  <a:lnTo>
                    <a:pt x="4402239" y="1466164"/>
                  </a:lnTo>
                  <a:lnTo>
                    <a:pt x="4404512" y="1463624"/>
                  </a:lnTo>
                  <a:lnTo>
                    <a:pt x="4402086" y="1456004"/>
                  </a:lnTo>
                  <a:lnTo>
                    <a:pt x="4402912" y="1452194"/>
                  </a:lnTo>
                  <a:lnTo>
                    <a:pt x="4406697" y="1448384"/>
                  </a:lnTo>
                  <a:lnTo>
                    <a:pt x="4403801" y="1445844"/>
                  </a:lnTo>
                  <a:lnTo>
                    <a:pt x="4400994" y="1443304"/>
                  </a:lnTo>
                  <a:lnTo>
                    <a:pt x="4396422" y="1440764"/>
                  </a:lnTo>
                  <a:lnTo>
                    <a:pt x="4395254" y="1439494"/>
                  </a:lnTo>
                  <a:lnTo>
                    <a:pt x="4395279" y="1439291"/>
                  </a:lnTo>
                  <a:lnTo>
                    <a:pt x="4395355" y="1439164"/>
                  </a:lnTo>
                  <a:lnTo>
                    <a:pt x="4395203" y="1438986"/>
                  </a:lnTo>
                  <a:lnTo>
                    <a:pt x="4395051" y="1438224"/>
                  </a:lnTo>
                  <a:lnTo>
                    <a:pt x="4391685" y="1435684"/>
                  </a:lnTo>
                  <a:lnTo>
                    <a:pt x="4391812" y="1434414"/>
                  </a:lnTo>
                  <a:lnTo>
                    <a:pt x="4390085" y="1430604"/>
                  </a:lnTo>
                  <a:lnTo>
                    <a:pt x="4391533" y="1429334"/>
                  </a:lnTo>
                  <a:lnTo>
                    <a:pt x="4392358" y="1428064"/>
                  </a:lnTo>
                  <a:lnTo>
                    <a:pt x="4391444" y="1426794"/>
                  </a:lnTo>
                  <a:lnTo>
                    <a:pt x="4390529" y="1425524"/>
                  </a:lnTo>
                  <a:lnTo>
                    <a:pt x="4390568" y="1424254"/>
                  </a:lnTo>
                  <a:lnTo>
                    <a:pt x="4393603" y="1421714"/>
                  </a:lnTo>
                  <a:lnTo>
                    <a:pt x="4396689" y="1420444"/>
                  </a:lnTo>
                  <a:lnTo>
                    <a:pt x="4401591" y="1414094"/>
                  </a:lnTo>
                  <a:lnTo>
                    <a:pt x="4405528" y="1412824"/>
                  </a:lnTo>
                  <a:lnTo>
                    <a:pt x="4415002" y="1410284"/>
                  </a:lnTo>
                  <a:lnTo>
                    <a:pt x="4417377" y="1409014"/>
                  </a:lnTo>
                  <a:lnTo>
                    <a:pt x="4419257" y="1405204"/>
                  </a:lnTo>
                  <a:lnTo>
                    <a:pt x="4422089" y="1405204"/>
                  </a:lnTo>
                  <a:lnTo>
                    <a:pt x="4424718" y="1403934"/>
                  </a:lnTo>
                  <a:lnTo>
                    <a:pt x="4424769" y="1401394"/>
                  </a:lnTo>
                  <a:lnTo>
                    <a:pt x="4424921" y="1397584"/>
                  </a:lnTo>
                  <a:lnTo>
                    <a:pt x="4424959" y="1391234"/>
                  </a:lnTo>
                  <a:lnTo>
                    <a:pt x="4423511" y="1389964"/>
                  </a:lnTo>
                  <a:lnTo>
                    <a:pt x="4421390" y="1389964"/>
                  </a:lnTo>
                  <a:lnTo>
                    <a:pt x="4427410" y="1387424"/>
                  </a:lnTo>
                  <a:lnTo>
                    <a:pt x="4432084" y="1386154"/>
                  </a:lnTo>
                  <a:lnTo>
                    <a:pt x="4433773" y="1382344"/>
                  </a:lnTo>
                  <a:lnTo>
                    <a:pt x="4436757" y="1384884"/>
                  </a:lnTo>
                  <a:lnTo>
                    <a:pt x="4440339" y="1386154"/>
                  </a:lnTo>
                  <a:lnTo>
                    <a:pt x="4451121" y="1386154"/>
                  </a:lnTo>
                  <a:lnTo>
                    <a:pt x="4456036" y="1384884"/>
                  </a:lnTo>
                  <a:lnTo>
                    <a:pt x="4463821" y="1381074"/>
                  </a:lnTo>
                  <a:lnTo>
                    <a:pt x="4464621" y="1379804"/>
                  </a:lnTo>
                  <a:lnTo>
                    <a:pt x="4461980" y="1377264"/>
                  </a:lnTo>
                  <a:lnTo>
                    <a:pt x="4460913" y="1377264"/>
                  </a:lnTo>
                  <a:lnTo>
                    <a:pt x="4459821" y="1375994"/>
                  </a:lnTo>
                  <a:lnTo>
                    <a:pt x="4471390" y="1375994"/>
                  </a:lnTo>
                  <a:lnTo>
                    <a:pt x="4472571" y="1372184"/>
                  </a:lnTo>
                  <a:lnTo>
                    <a:pt x="4479455" y="1369644"/>
                  </a:lnTo>
                  <a:lnTo>
                    <a:pt x="4485564" y="1367104"/>
                  </a:lnTo>
                  <a:lnTo>
                    <a:pt x="4489120" y="1364564"/>
                  </a:lnTo>
                  <a:lnTo>
                    <a:pt x="4491888" y="1364564"/>
                  </a:lnTo>
                  <a:lnTo>
                    <a:pt x="4491888" y="1350594"/>
                  </a:lnTo>
                  <a:close/>
                </a:path>
              </a:pathLst>
            </a:custGeom>
            <a:solidFill>
              <a:srgbClr val="E6E7E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42" name="Google Shape;142;p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8220679" y="2598548"/>
              <a:ext cx="67320" cy="6734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3" name="Google Shape;143;p2"/>
            <p:cNvSpPr/>
            <p:nvPr/>
          </p:nvSpPr>
          <p:spPr>
            <a:xfrm>
              <a:off x="14156127" y="1738497"/>
              <a:ext cx="337820" cy="90805"/>
            </a:xfrm>
            <a:custGeom>
              <a:rect b="b" l="l" r="r" t="t"/>
              <a:pathLst>
                <a:path extrusionOk="0" h="90805" w="337819">
                  <a:moveTo>
                    <a:pt x="276028" y="90745"/>
                  </a:moveTo>
                  <a:lnTo>
                    <a:pt x="271597" y="89017"/>
                  </a:lnTo>
                  <a:lnTo>
                    <a:pt x="271358" y="85814"/>
                  </a:lnTo>
                  <a:lnTo>
                    <a:pt x="272143" y="82211"/>
                  </a:lnTo>
                  <a:lnTo>
                    <a:pt x="272050" y="80989"/>
                  </a:lnTo>
                  <a:lnTo>
                    <a:pt x="257746" y="78370"/>
                  </a:lnTo>
                  <a:lnTo>
                    <a:pt x="247513" y="77227"/>
                  </a:lnTo>
                  <a:lnTo>
                    <a:pt x="243707" y="76616"/>
                  </a:lnTo>
                  <a:lnTo>
                    <a:pt x="234020" y="73359"/>
                  </a:lnTo>
                  <a:lnTo>
                    <a:pt x="227726" y="71644"/>
                  </a:lnTo>
                  <a:lnTo>
                    <a:pt x="214353" y="67524"/>
                  </a:lnTo>
                  <a:lnTo>
                    <a:pt x="202151" y="65131"/>
                  </a:lnTo>
                  <a:lnTo>
                    <a:pt x="194420" y="64241"/>
                  </a:lnTo>
                  <a:lnTo>
                    <a:pt x="183589" y="68175"/>
                  </a:lnTo>
                  <a:lnTo>
                    <a:pt x="179943" y="68428"/>
                  </a:lnTo>
                  <a:lnTo>
                    <a:pt x="166423" y="71405"/>
                  </a:lnTo>
                  <a:lnTo>
                    <a:pt x="165172" y="72468"/>
                  </a:lnTo>
                  <a:lnTo>
                    <a:pt x="170961" y="76841"/>
                  </a:lnTo>
                  <a:lnTo>
                    <a:pt x="169497" y="80271"/>
                  </a:lnTo>
                  <a:lnTo>
                    <a:pt x="166397" y="86199"/>
                  </a:lnTo>
                  <a:lnTo>
                    <a:pt x="162924" y="86811"/>
                  </a:lnTo>
                  <a:lnTo>
                    <a:pt x="155007" y="83009"/>
                  </a:lnTo>
                  <a:lnTo>
                    <a:pt x="151986" y="79885"/>
                  </a:lnTo>
                  <a:lnTo>
                    <a:pt x="144681" y="73292"/>
                  </a:lnTo>
                  <a:lnTo>
                    <a:pt x="139185" y="71019"/>
                  </a:lnTo>
                  <a:lnTo>
                    <a:pt x="124974" y="72296"/>
                  </a:lnTo>
                  <a:lnTo>
                    <a:pt x="120610" y="72482"/>
                  </a:lnTo>
                  <a:lnTo>
                    <a:pt x="116844" y="71631"/>
                  </a:lnTo>
                  <a:lnTo>
                    <a:pt x="107183" y="66899"/>
                  </a:lnTo>
                  <a:lnTo>
                    <a:pt x="101342" y="63496"/>
                  </a:lnTo>
                  <a:lnTo>
                    <a:pt x="90418" y="60625"/>
                  </a:lnTo>
                  <a:lnTo>
                    <a:pt x="86226" y="54019"/>
                  </a:lnTo>
                  <a:lnTo>
                    <a:pt x="87117" y="52769"/>
                  </a:lnTo>
                  <a:lnTo>
                    <a:pt x="93225" y="50470"/>
                  </a:lnTo>
                  <a:lnTo>
                    <a:pt x="95128" y="49991"/>
                  </a:lnTo>
                  <a:lnTo>
                    <a:pt x="94223" y="42441"/>
                  </a:lnTo>
                  <a:lnTo>
                    <a:pt x="91987" y="36114"/>
                  </a:lnTo>
                  <a:lnTo>
                    <a:pt x="88767" y="33841"/>
                  </a:lnTo>
                  <a:lnTo>
                    <a:pt x="79532" y="31622"/>
                  </a:lnTo>
                  <a:lnTo>
                    <a:pt x="74769" y="30957"/>
                  </a:lnTo>
                  <a:lnTo>
                    <a:pt x="66293" y="28976"/>
                  </a:lnTo>
                  <a:lnTo>
                    <a:pt x="62487" y="28804"/>
                  </a:lnTo>
                  <a:lnTo>
                    <a:pt x="22461" y="31688"/>
                  </a:lnTo>
                  <a:lnTo>
                    <a:pt x="16873" y="30492"/>
                  </a:lnTo>
                  <a:lnTo>
                    <a:pt x="8622" y="25773"/>
                  </a:lnTo>
                  <a:lnTo>
                    <a:pt x="4830" y="23952"/>
                  </a:lnTo>
                  <a:lnTo>
                    <a:pt x="758" y="22384"/>
                  </a:lnTo>
                  <a:lnTo>
                    <a:pt x="1849" y="19632"/>
                  </a:lnTo>
                  <a:lnTo>
                    <a:pt x="1556" y="17014"/>
                  </a:lnTo>
                  <a:lnTo>
                    <a:pt x="0" y="14701"/>
                  </a:lnTo>
                  <a:lnTo>
                    <a:pt x="2927" y="11923"/>
                  </a:lnTo>
                  <a:lnTo>
                    <a:pt x="5242" y="13092"/>
                  </a:lnTo>
                  <a:lnTo>
                    <a:pt x="7917" y="13797"/>
                  </a:lnTo>
                  <a:lnTo>
                    <a:pt x="13119" y="12680"/>
                  </a:lnTo>
                  <a:lnTo>
                    <a:pt x="17830" y="13026"/>
                  </a:lnTo>
                  <a:lnTo>
                    <a:pt x="21929" y="13730"/>
                  </a:lnTo>
                  <a:lnTo>
                    <a:pt x="30032" y="13571"/>
                  </a:lnTo>
                  <a:lnTo>
                    <a:pt x="34037" y="12521"/>
                  </a:lnTo>
                  <a:lnTo>
                    <a:pt x="41542" y="12042"/>
                  </a:lnTo>
                  <a:lnTo>
                    <a:pt x="45015" y="12508"/>
                  </a:lnTo>
                  <a:lnTo>
                    <a:pt x="56631" y="11896"/>
                  </a:lnTo>
                  <a:lnTo>
                    <a:pt x="63857" y="11125"/>
                  </a:lnTo>
                  <a:lnTo>
                    <a:pt x="65320" y="9756"/>
                  </a:lnTo>
                  <a:lnTo>
                    <a:pt x="64643" y="8041"/>
                  </a:lnTo>
                  <a:lnTo>
                    <a:pt x="64178" y="6872"/>
                  </a:lnTo>
                  <a:lnTo>
                    <a:pt x="63379" y="5755"/>
                  </a:lnTo>
                  <a:lnTo>
                    <a:pt x="62940" y="2193"/>
                  </a:lnTo>
                  <a:lnTo>
                    <a:pt x="67757" y="0"/>
                  </a:lnTo>
                  <a:lnTo>
                    <a:pt x="75741" y="1182"/>
                  </a:lnTo>
                  <a:lnTo>
                    <a:pt x="86745" y="3668"/>
                  </a:lnTo>
                  <a:lnTo>
                    <a:pt x="97031" y="6951"/>
                  </a:lnTo>
                  <a:lnTo>
                    <a:pt x="102406" y="7244"/>
                  </a:lnTo>
                  <a:lnTo>
                    <a:pt x="109885" y="3575"/>
                  </a:lnTo>
                  <a:lnTo>
                    <a:pt x="116059" y="3721"/>
                  </a:lnTo>
                  <a:lnTo>
                    <a:pt x="128181" y="4846"/>
                  </a:lnTo>
                  <a:lnTo>
                    <a:pt x="140255" y="6707"/>
                  </a:lnTo>
                  <a:lnTo>
                    <a:pt x="152007" y="9278"/>
                  </a:lnTo>
                  <a:lnTo>
                    <a:pt x="163163" y="12534"/>
                  </a:lnTo>
                  <a:lnTo>
                    <a:pt x="169777" y="14741"/>
                  </a:lnTo>
                  <a:lnTo>
                    <a:pt x="191466" y="19938"/>
                  </a:lnTo>
                  <a:lnTo>
                    <a:pt x="199636" y="21413"/>
                  </a:lnTo>
                  <a:lnTo>
                    <a:pt x="214114" y="26639"/>
                  </a:lnTo>
                  <a:lnTo>
                    <a:pt x="221964" y="28981"/>
                  </a:lnTo>
                  <a:lnTo>
                    <a:pt x="238118" y="33004"/>
                  </a:lnTo>
                  <a:lnTo>
                    <a:pt x="248178" y="35277"/>
                  </a:lnTo>
                  <a:lnTo>
                    <a:pt x="255909" y="37749"/>
                  </a:lnTo>
                  <a:lnTo>
                    <a:pt x="252210" y="45445"/>
                  </a:lnTo>
                  <a:lnTo>
                    <a:pt x="252410" y="46256"/>
                  </a:lnTo>
                  <a:lnTo>
                    <a:pt x="256042" y="52025"/>
                  </a:lnTo>
                  <a:lnTo>
                    <a:pt x="256495" y="57913"/>
                  </a:lnTo>
                  <a:lnTo>
                    <a:pt x="254619" y="65237"/>
                  </a:lnTo>
                  <a:lnTo>
                    <a:pt x="257852" y="67178"/>
                  </a:lnTo>
                  <a:lnTo>
                    <a:pt x="279635" y="67444"/>
                  </a:lnTo>
                  <a:lnTo>
                    <a:pt x="282057" y="66686"/>
                  </a:lnTo>
                  <a:lnTo>
                    <a:pt x="287712" y="63111"/>
                  </a:lnTo>
                  <a:lnTo>
                    <a:pt x="292063" y="59216"/>
                  </a:lnTo>
                  <a:lnTo>
                    <a:pt x="304877" y="56837"/>
                  </a:lnTo>
                  <a:lnTo>
                    <a:pt x="307618" y="58591"/>
                  </a:lnTo>
                  <a:lnTo>
                    <a:pt x="314218" y="60745"/>
                  </a:lnTo>
                  <a:lnTo>
                    <a:pt x="325821" y="63669"/>
                  </a:lnTo>
                  <a:lnTo>
                    <a:pt x="328615" y="65357"/>
                  </a:lnTo>
                  <a:lnTo>
                    <a:pt x="332222" y="71844"/>
                  </a:lnTo>
                  <a:lnTo>
                    <a:pt x="333779" y="76031"/>
                  </a:lnTo>
                  <a:lnTo>
                    <a:pt x="337278" y="79819"/>
                  </a:lnTo>
                  <a:lnTo>
                    <a:pt x="333646" y="83820"/>
                  </a:lnTo>
                  <a:lnTo>
                    <a:pt x="328376" y="82836"/>
                  </a:lnTo>
                  <a:lnTo>
                    <a:pt x="319647" y="80191"/>
                  </a:lnTo>
                  <a:lnTo>
                    <a:pt x="309241" y="82251"/>
                  </a:lnTo>
                  <a:lnTo>
                    <a:pt x="303959" y="80882"/>
                  </a:lnTo>
                  <a:lnTo>
                    <a:pt x="290040" y="72495"/>
                  </a:lnTo>
                  <a:lnTo>
                    <a:pt x="287485" y="72522"/>
                  </a:lnTo>
                  <a:lnTo>
                    <a:pt x="287219" y="73452"/>
                  </a:lnTo>
                  <a:lnTo>
                    <a:pt x="293460" y="76549"/>
                  </a:lnTo>
                  <a:lnTo>
                    <a:pt x="293872" y="81534"/>
                  </a:lnTo>
                  <a:lnTo>
                    <a:pt x="300898" y="85242"/>
                  </a:lnTo>
                  <a:lnTo>
                    <a:pt x="300100" y="86319"/>
                  </a:lnTo>
                  <a:lnTo>
                    <a:pt x="291504" y="86611"/>
                  </a:lnTo>
                  <a:lnTo>
                    <a:pt x="285023" y="87648"/>
                  </a:lnTo>
                  <a:lnTo>
                    <a:pt x="276028" y="90745"/>
                  </a:lnTo>
                  <a:close/>
                </a:path>
              </a:pathLst>
            </a:custGeom>
            <a:solidFill>
              <a:srgbClr val="E6E7E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44" name="Google Shape;144;p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4637488" y="1857555"/>
              <a:ext cx="154487" cy="1217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5" name="Google Shape;145;p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5236223" y="2475175"/>
              <a:ext cx="137282" cy="1363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" name="Google Shape;146;p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4946476" y="1435449"/>
              <a:ext cx="136124" cy="1576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7" name="Google Shape;147;p2"/>
            <p:cNvSpPr/>
            <p:nvPr/>
          </p:nvSpPr>
          <p:spPr>
            <a:xfrm>
              <a:off x="14738833" y="2000084"/>
              <a:ext cx="3550285" cy="466090"/>
            </a:xfrm>
            <a:custGeom>
              <a:rect b="b" l="l" r="r" t="t"/>
              <a:pathLst>
                <a:path extrusionOk="0" h="466089" w="3550284">
                  <a:moveTo>
                    <a:pt x="927" y="30581"/>
                  </a:moveTo>
                  <a:lnTo>
                    <a:pt x="723" y="30518"/>
                  </a:lnTo>
                  <a:lnTo>
                    <a:pt x="571" y="30416"/>
                  </a:lnTo>
                  <a:lnTo>
                    <a:pt x="393" y="30353"/>
                  </a:lnTo>
                  <a:lnTo>
                    <a:pt x="228" y="30454"/>
                  </a:lnTo>
                  <a:lnTo>
                    <a:pt x="0" y="30670"/>
                  </a:lnTo>
                  <a:lnTo>
                    <a:pt x="139" y="30759"/>
                  </a:lnTo>
                  <a:lnTo>
                    <a:pt x="292" y="30822"/>
                  </a:lnTo>
                  <a:lnTo>
                    <a:pt x="431" y="30899"/>
                  </a:lnTo>
                  <a:lnTo>
                    <a:pt x="584" y="30797"/>
                  </a:lnTo>
                  <a:lnTo>
                    <a:pt x="762" y="30670"/>
                  </a:lnTo>
                  <a:lnTo>
                    <a:pt x="927" y="30581"/>
                  </a:lnTo>
                  <a:close/>
                </a:path>
                <a:path extrusionOk="0" h="466089" w="3550284">
                  <a:moveTo>
                    <a:pt x="274701" y="23139"/>
                  </a:moveTo>
                  <a:lnTo>
                    <a:pt x="271792" y="19685"/>
                  </a:lnTo>
                  <a:lnTo>
                    <a:pt x="261594" y="17487"/>
                  </a:lnTo>
                  <a:lnTo>
                    <a:pt x="244373" y="9398"/>
                  </a:lnTo>
                  <a:lnTo>
                    <a:pt x="240182" y="8572"/>
                  </a:lnTo>
                  <a:lnTo>
                    <a:pt x="226136" y="9994"/>
                  </a:lnTo>
                  <a:lnTo>
                    <a:pt x="216395" y="10071"/>
                  </a:lnTo>
                  <a:lnTo>
                    <a:pt x="206717" y="9436"/>
                  </a:lnTo>
                  <a:lnTo>
                    <a:pt x="192455" y="7378"/>
                  </a:lnTo>
                  <a:lnTo>
                    <a:pt x="187490" y="7162"/>
                  </a:lnTo>
                  <a:lnTo>
                    <a:pt x="179235" y="8534"/>
                  </a:lnTo>
                  <a:lnTo>
                    <a:pt x="175729" y="8407"/>
                  </a:lnTo>
                  <a:lnTo>
                    <a:pt x="167411" y="6032"/>
                  </a:lnTo>
                  <a:lnTo>
                    <a:pt x="162140" y="5295"/>
                  </a:lnTo>
                  <a:lnTo>
                    <a:pt x="151790" y="5067"/>
                  </a:lnTo>
                  <a:lnTo>
                    <a:pt x="147497" y="3162"/>
                  </a:lnTo>
                  <a:lnTo>
                    <a:pt x="140843" y="4749"/>
                  </a:lnTo>
                  <a:lnTo>
                    <a:pt x="138430" y="4051"/>
                  </a:lnTo>
                  <a:lnTo>
                    <a:pt x="128816" y="1968"/>
                  </a:lnTo>
                  <a:lnTo>
                    <a:pt x="120218" y="533"/>
                  </a:lnTo>
                  <a:lnTo>
                    <a:pt x="112991" y="3213"/>
                  </a:lnTo>
                  <a:lnTo>
                    <a:pt x="106616" y="1625"/>
                  </a:lnTo>
                  <a:lnTo>
                    <a:pt x="98425" y="2501"/>
                  </a:lnTo>
                  <a:lnTo>
                    <a:pt x="97231" y="3416"/>
                  </a:lnTo>
                  <a:lnTo>
                    <a:pt x="96481" y="7251"/>
                  </a:lnTo>
                  <a:lnTo>
                    <a:pt x="90373" y="7188"/>
                  </a:lnTo>
                  <a:lnTo>
                    <a:pt x="89738" y="9994"/>
                  </a:lnTo>
                  <a:lnTo>
                    <a:pt x="87109" y="10337"/>
                  </a:lnTo>
                  <a:lnTo>
                    <a:pt x="83527" y="9499"/>
                  </a:lnTo>
                  <a:lnTo>
                    <a:pt x="81280" y="8534"/>
                  </a:lnTo>
                  <a:lnTo>
                    <a:pt x="76288" y="6985"/>
                  </a:lnTo>
                  <a:lnTo>
                    <a:pt x="73647" y="6959"/>
                  </a:lnTo>
                  <a:lnTo>
                    <a:pt x="56730" y="11087"/>
                  </a:lnTo>
                  <a:lnTo>
                    <a:pt x="53809" y="9690"/>
                  </a:lnTo>
                  <a:lnTo>
                    <a:pt x="54508" y="7226"/>
                  </a:lnTo>
                  <a:lnTo>
                    <a:pt x="55029" y="6477"/>
                  </a:lnTo>
                  <a:lnTo>
                    <a:pt x="55867" y="4013"/>
                  </a:lnTo>
                  <a:lnTo>
                    <a:pt x="54698" y="2540"/>
                  </a:lnTo>
                  <a:lnTo>
                    <a:pt x="52324" y="673"/>
                  </a:lnTo>
                  <a:lnTo>
                    <a:pt x="50698" y="0"/>
                  </a:lnTo>
                  <a:lnTo>
                    <a:pt x="26187" y="2997"/>
                  </a:lnTo>
                  <a:lnTo>
                    <a:pt x="25019" y="5092"/>
                  </a:lnTo>
                  <a:lnTo>
                    <a:pt x="26606" y="6540"/>
                  </a:lnTo>
                  <a:lnTo>
                    <a:pt x="32004" y="8572"/>
                  </a:lnTo>
                  <a:lnTo>
                    <a:pt x="39052" y="8420"/>
                  </a:lnTo>
                  <a:lnTo>
                    <a:pt x="42291" y="7569"/>
                  </a:lnTo>
                  <a:lnTo>
                    <a:pt x="42786" y="8166"/>
                  </a:lnTo>
                  <a:lnTo>
                    <a:pt x="40335" y="8343"/>
                  </a:lnTo>
                  <a:lnTo>
                    <a:pt x="39116" y="8826"/>
                  </a:lnTo>
                  <a:lnTo>
                    <a:pt x="32334" y="8712"/>
                  </a:lnTo>
                  <a:lnTo>
                    <a:pt x="26238" y="12280"/>
                  </a:lnTo>
                  <a:lnTo>
                    <a:pt x="23329" y="17094"/>
                  </a:lnTo>
                  <a:lnTo>
                    <a:pt x="16903" y="20548"/>
                  </a:lnTo>
                  <a:lnTo>
                    <a:pt x="11125" y="23596"/>
                  </a:lnTo>
                  <a:lnTo>
                    <a:pt x="6172" y="27152"/>
                  </a:lnTo>
                  <a:lnTo>
                    <a:pt x="901" y="30543"/>
                  </a:lnTo>
                  <a:lnTo>
                    <a:pt x="7277" y="32753"/>
                  </a:lnTo>
                  <a:lnTo>
                    <a:pt x="11315" y="36322"/>
                  </a:lnTo>
                  <a:lnTo>
                    <a:pt x="20269" y="41617"/>
                  </a:lnTo>
                  <a:lnTo>
                    <a:pt x="30251" y="41097"/>
                  </a:lnTo>
                  <a:lnTo>
                    <a:pt x="37084" y="41833"/>
                  </a:lnTo>
                  <a:lnTo>
                    <a:pt x="50647" y="42722"/>
                  </a:lnTo>
                  <a:lnTo>
                    <a:pt x="64084" y="43078"/>
                  </a:lnTo>
                  <a:lnTo>
                    <a:pt x="77533" y="42621"/>
                  </a:lnTo>
                  <a:lnTo>
                    <a:pt x="90970" y="42824"/>
                  </a:lnTo>
                  <a:lnTo>
                    <a:pt x="97726" y="42633"/>
                  </a:lnTo>
                  <a:lnTo>
                    <a:pt x="107264" y="41935"/>
                  </a:lnTo>
                  <a:lnTo>
                    <a:pt x="116001" y="39357"/>
                  </a:lnTo>
                  <a:lnTo>
                    <a:pt x="120688" y="38493"/>
                  </a:lnTo>
                  <a:lnTo>
                    <a:pt x="132054" y="35280"/>
                  </a:lnTo>
                  <a:lnTo>
                    <a:pt x="139369" y="33985"/>
                  </a:lnTo>
                  <a:lnTo>
                    <a:pt x="146926" y="33286"/>
                  </a:lnTo>
                  <a:lnTo>
                    <a:pt x="157429" y="33324"/>
                  </a:lnTo>
                  <a:lnTo>
                    <a:pt x="160337" y="32956"/>
                  </a:lnTo>
                  <a:lnTo>
                    <a:pt x="167360" y="31419"/>
                  </a:lnTo>
                  <a:lnTo>
                    <a:pt x="171627" y="30010"/>
                  </a:lnTo>
                  <a:lnTo>
                    <a:pt x="181508" y="27952"/>
                  </a:lnTo>
                  <a:lnTo>
                    <a:pt x="192468" y="28397"/>
                  </a:lnTo>
                  <a:lnTo>
                    <a:pt x="200583" y="28359"/>
                  </a:lnTo>
                  <a:lnTo>
                    <a:pt x="212598" y="26162"/>
                  </a:lnTo>
                  <a:lnTo>
                    <a:pt x="217004" y="26479"/>
                  </a:lnTo>
                  <a:lnTo>
                    <a:pt x="225971" y="25552"/>
                  </a:lnTo>
                  <a:lnTo>
                    <a:pt x="230555" y="25704"/>
                  </a:lnTo>
                  <a:lnTo>
                    <a:pt x="243395" y="28016"/>
                  </a:lnTo>
                  <a:lnTo>
                    <a:pt x="251802" y="28194"/>
                  </a:lnTo>
                  <a:lnTo>
                    <a:pt x="263448" y="27559"/>
                  </a:lnTo>
                  <a:lnTo>
                    <a:pt x="272630" y="25234"/>
                  </a:lnTo>
                  <a:lnTo>
                    <a:pt x="274701" y="23139"/>
                  </a:lnTo>
                  <a:close/>
                </a:path>
                <a:path extrusionOk="0" h="466089" w="3550284">
                  <a:moveTo>
                    <a:pt x="3533419" y="425208"/>
                  </a:moveTo>
                  <a:lnTo>
                    <a:pt x="3523399" y="420192"/>
                  </a:lnTo>
                  <a:lnTo>
                    <a:pt x="3518204" y="415925"/>
                  </a:lnTo>
                  <a:lnTo>
                    <a:pt x="3514763" y="411340"/>
                  </a:lnTo>
                  <a:lnTo>
                    <a:pt x="3505377" y="410895"/>
                  </a:lnTo>
                  <a:lnTo>
                    <a:pt x="3496564" y="413740"/>
                  </a:lnTo>
                  <a:lnTo>
                    <a:pt x="3491255" y="415251"/>
                  </a:lnTo>
                  <a:lnTo>
                    <a:pt x="3488601" y="414705"/>
                  </a:lnTo>
                  <a:lnTo>
                    <a:pt x="3483660" y="412483"/>
                  </a:lnTo>
                  <a:lnTo>
                    <a:pt x="3481362" y="410946"/>
                  </a:lnTo>
                  <a:lnTo>
                    <a:pt x="3475723" y="408406"/>
                  </a:lnTo>
                  <a:lnTo>
                    <a:pt x="3469284" y="408406"/>
                  </a:lnTo>
                  <a:lnTo>
                    <a:pt x="3463963" y="412838"/>
                  </a:lnTo>
                  <a:lnTo>
                    <a:pt x="3460356" y="413918"/>
                  </a:lnTo>
                  <a:lnTo>
                    <a:pt x="3453714" y="413410"/>
                  </a:lnTo>
                  <a:lnTo>
                    <a:pt x="3449523" y="414223"/>
                  </a:lnTo>
                  <a:lnTo>
                    <a:pt x="3448227" y="416267"/>
                  </a:lnTo>
                  <a:lnTo>
                    <a:pt x="3450996" y="419227"/>
                  </a:lnTo>
                  <a:lnTo>
                    <a:pt x="3454692" y="420395"/>
                  </a:lnTo>
                  <a:lnTo>
                    <a:pt x="3457968" y="421817"/>
                  </a:lnTo>
                  <a:lnTo>
                    <a:pt x="3458895" y="421944"/>
                  </a:lnTo>
                  <a:lnTo>
                    <a:pt x="3458045" y="421855"/>
                  </a:lnTo>
                  <a:lnTo>
                    <a:pt x="3458032" y="424840"/>
                  </a:lnTo>
                  <a:lnTo>
                    <a:pt x="3459264" y="427570"/>
                  </a:lnTo>
                  <a:lnTo>
                    <a:pt x="3459149" y="427786"/>
                  </a:lnTo>
                  <a:lnTo>
                    <a:pt x="3453968" y="426034"/>
                  </a:lnTo>
                  <a:lnTo>
                    <a:pt x="3451098" y="425361"/>
                  </a:lnTo>
                  <a:lnTo>
                    <a:pt x="3439604" y="429577"/>
                  </a:lnTo>
                  <a:lnTo>
                    <a:pt x="3431590" y="428447"/>
                  </a:lnTo>
                  <a:lnTo>
                    <a:pt x="3421430" y="425602"/>
                  </a:lnTo>
                  <a:lnTo>
                    <a:pt x="3419017" y="424294"/>
                  </a:lnTo>
                  <a:lnTo>
                    <a:pt x="3408946" y="426199"/>
                  </a:lnTo>
                  <a:lnTo>
                    <a:pt x="3406927" y="423125"/>
                  </a:lnTo>
                  <a:lnTo>
                    <a:pt x="3398405" y="416293"/>
                  </a:lnTo>
                  <a:lnTo>
                    <a:pt x="3383927" y="406298"/>
                  </a:lnTo>
                  <a:lnTo>
                    <a:pt x="3375545" y="405244"/>
                  </a:lnTo>
                  <a:lnTo>
                    <a:pt x="3364077" y="397979"/>
                  </a:lnTo>
                  <a:lnTo>
                    <a:pt x="3360191" y="397268"/>
                  </a:lnTo>
                  <a:lnTo>
                    <a:pt x="3353206" y="398843"/>
                  </a:lnTo>
                  <a:lnTo>
                    <a:pt x="3350844" y="398957"/>
                  </a:lnTo>
                  <a:lnTo>
                    <a:pt x="3338169" y="398030"/>
                  </a:lnTo>
                  <a:lnTo>
                    <a:pt x="3332619" y="400291"/>
                  </a:lnTo>
                  <a:lnTo>
                    <a:pt x="3329051" y="408965"/>
                  </a:lnTo>
                  <a:lnTo>
                    <a:pt x="3324339" y="411060"/>
                  </a:lnTo>
                  <a:lnTo>
                    <a:pt x="3322967" y="412483"/>
                  </a:lnTo>
                  <a:lnTo>
                    <a:pt x="3325787" y="416877"/>
                  </a:lnTo>
                  <a:lnTo>
                    <a:pt x="3326396" y="419608"/>
                  </a:lnTo>
                  <a:lnTo>
                    <a:pt x="3326688" y="423532"/>
                  </a:lnTo>
                  <a:lnTo>
                    <a:pt x="3327654" y="424764"/>
                  </a:lnTo>
                  <a:lnTo>
                    <a:pt x="3331426" y="427532"/>
                  </a:lnTo>
                  <a:lnTo>
                    <a:pt x="3334639" y="429120"/>
                  </a:lnTo>
                  <a:lnTo>
                    <a:pt x="3340633" y="433768"/>
                  </a:lnTo>
                  <a:lnTo>
                    <a:pt x="3345294" y="435241"/>
                  </a:lnTo>
                  <a:lnTo>
                    <a:pt x="3353460" y="436511"/>
                  </a:lnTo>
                  <a:lnTo>
                    <a:pt x="3356851" y="436651"/>
                  </a:lnTo>
                  <a:lnTo>
                    <a:pt x="3358477" y="437680"/>
                  </a:lnTo>
                  <a:lnTo>
                    <a:pt x="3365982" y="441388"/>
                  </a:lnTo>
                  <a:lnTo>
                    <a:pt x="3382721" y="447382"/>
                  </a:lnTo>
                  <a:lnTo>
                    <a:pt x="3390442" y="450938"/>
                  </a:lnTo>
                  <a:lnTo>
                    <a:pt x="3395268" y="453669"/>
                  </a:lnTo>
                  <a:lnTo>
                    <a:pt x="3401784" y="455447"/>
                  </a:lnTo>
                  <a:lnTo>
                    <a:pt x="3410089" y="458355"/>
                  </a:lnTo>
                  <a:lnTo>
                    <a:pt x="3413175" y="458698"/>
                  </a:lnTo>
                  <a:lnTo>
                    <a:pt x="3417239" y="457238"/>
                  </a:lnTo>
                  <a:lnTo>
                    <a:pt x="3418090" y="455942"/>
                  </a:lnTo>
                  <a:lnTo>
                    <a:pt x="3420211" y="454088"/>
                  </a:lnTo>
                  <a:lnTo>
                    <a:pt x="3421392" y="453948"/>
                  </a:lnTo>
                  <a:lnTo>
                    <a:pt x="3423081" y="455422"/>
                  </a:lnTo>
                  <a:lnTo>
                    <a:pt x="3425533" y="460451"/>
                  </a:lnTo>
                  <a:lnTo>
                    <a:pt x="3429304" y="462457"/>
                  </a:lnTo>
                  <a:lnTo>
                    <a:pt x="3435667" y="462686"/>
                  </a:lnTo>
                  <a:lnTo>
                    <a:pt x="3443186" y="462000"/>
                  </a:lnTo>
                  <a:lnTo>
                    <a:pt x="3448799" y="465620"/>
                  </a:lnTo>
                  <a:lnTo>
                    <a:pt x="3460927" y="459359"/>
                  </a:lnTo>
                  <a:lnTo>
                    <a:pt x="3467316" y="455117"/>
                  </a:lnTo>
                  <a:lnTo>
                    <a:pt x="3470579" y="444563"/>
                  </a:lnTo>
                  <a:lnTo>
                    <a:pt x="3468649" y="439115"/>
                  </a:lnTo>
                  <a:lnTo>
                    <a:pt x="3470414" y="436689"/>
                  </a:lnTo>
                  <a:lnTo>
                    <a:pt x="3477514" y="433057"/>
                  </a:lnTo>
                  <a:lnTo>
                    <a:pt x="3486251" y="427685"/>
                  </a:lnTo>
                  <a:lnTo>
                    <a:pt x="3486886" y="427609"/>
                  </a:lnTo>
                  <a:lnTo>
                    <a:pt x="3509238" y="433235"/>
                  </a:lnTo>
                  <a:lnTo>
                    <a:pt x="3510343" y="433425"/>
                  </a:lnTo>
                  <a:lnTo>
                    <a:pt x="3512286" y="433387"/>
                  </a:lnTo>
                  <a:lnTo>
                    <a:pt x="3519373" y="429933"/>
                  </a:lnTo>
                  <a:lnTo>
                    <a:pt x="3526040" y="427342"/>
                  </a:lnTo>
                  <a:lnTo>
                    <a:pt x="3533419" y="425208"/>
                  </a:lnTo>
                  <a:close/>
                </a:path>
                <a:path extrusionOk="0" h="466089" w="3550284">
                  <a:moveTo>
                    <a:pt x="3549726" y="337985"/>
                  </a:moveTo>
                  <a:lnTo>
                    <a:pt x="3549154" y="337985"/>
                  </a:lnTo>
                  <a:lnTo>
                    <a:pt x="3549154" y="334365"/>
                  </a:lnTo>
                  <a:lnTo>
                    <a:pt x="3549154" y="322770"/>
                  </a:lnTo>
                  <a:lnTo>
                    <a:pt x="3549154" y="309651"/>
                  </a:lnTo>
                  <a:lnTo>
                    <a:pt x="3548875" y="308737"/>
                  </a:lnTo>
                  <a:lnTo>
                    <a:pt x="3549154" y="308737"/>
                  </a:lnTo>
                  <a:lnTo>
                    <a:pt x="3549154" y="280466"/>
                  </a:lnTo>
                  <a:lnTo>
                    <a:pt x="3549154" y="263639"/>
                  </a:lnTo>
                  <a:lnTo>
                    <a:pt x="3543820" y="267741"/>
                  </a:lnTo>
                  <a:lnTo>
                    <a:pt x="3541357" y="270167"/>
                  </a:lnTo>
                  <a:lnTo>
                    <a:pt x="3534816" y="274802"/>
                  </a:lnTo>
                  <a:lnTo>
                    <a:pt x="3531057" y="277152"/>
                  </a:lnTo>
                  <a:lnTo>
                    <a:pt x="3525977" y="279920"/>
                  </a:lnTo>
                  <a:lnTo>
                    <a:pt x="3526472" y="279920"/>
                  </a:lnTo>
                  <a:lnTo>
                    <a:pt x="3523196" y="280466"/>
                  </a:lnTo>
                  <a:lnTo>
                    <a:pt x="3517379" y="279920"/>
                  </a:lnTo>
                  <a:lnTo>
                    <a:pt x="3515525" y="279298"/>
                  </a:lnTo>
                  <a:lnTo>
                    <a:pt x="3513671" y="278688"/>
                  </a:lnTo>
                  <a:lnTo>
                    <a:pt x="3505352" y="279298"/>
                  </a:lnTo>
                  <a:lnTo>
                    <a:pt x="3501199" y="276796"/>
                  </a:lnTo>
                  <a:lnTo>
                    <a:pt x="3495129" y="280212"/>
                  </a:lnTo>
                  <a:lnTo>
                    <a:pt x="3493287" y="282016"/>
                  </a:lnTo>
                  <a:lnTo>
                    <a:pt x="3490087" y="286562"/>
                  </a:lnTo>
                  <a:lnTo>
                    <a:pt x="3485515" y="287629"/>
                  </a:lnTo>
                  <a:lnTo>
                    <a:pt x="3482263" y="289496"/>
                  </a:lnTo>
                  <a:lnTo>
                    <a:pt x="3482352" y="289661"/>
                  </a:lnTo>
                  <a:lnTo>
                    <a:pt x="3483635" y="292112"/>
                  </a:lnTo>
                  <a:lnTo>
                    <a:pt x="3482238" y="294741"/>
                  </a:lnTo>
                  <a:lnTo>
                    <a:pt x="3481616" y="298615"/>
                  </a:lnTo>
                  <a:lnTo>
                    <a:pt x="3480282" y="299478"/>
                  </a:lnTo>
                  <a:lnTo>
                    <a:pt x="3476866" y="300113"/>
                  </a:lnTo>
                  <a:lnTo>
                    <a:pt x="3475494" y="300304"/>
                  </a:lnTo>
                  <a:lnTo>
                    <a:pt x="3466668" y="300837"/>
                  </a:lnTo>
                  <a:lnTo>
                    <a:pt x="3465563" y="301447"/>
                  </a:lnTo>
                  <a:lnTo>
                    <a:pt x="3465563" y="322770"/>
                  </a:lnTo>
                  <a:lnTo>
                    <a:pt x="3463772" y="323519"/>
                  </a:lnTo>
                  <a:lnTo>
                    <a:pt x="3463620" y="323519"/>
                  </a:lnTo>
                  <a:lnTo>
                    <a:pt x="3463493" y="323037"/>
                  </a:lnTo>
                  <a:lnTo>
                    <a:pt x="3463417" y="322770"/>
                  </a:lnTo>
                  <a:lnTo>
                    <a:pt x="3465563" y="322770"/>
                  </a:lnTo>
                  <a:lnTo>
                    <a:pt x="3465563" y="301447"/>
                  </a:lnTo>
                  <a:lnTo>
                    <a:pt x="3461689" y="303555"/>
                  </a:lnTo>
                  <a:lnTo>
                    <a:pt x="3453600" y="309029"/>
                  </a:lnTo>
                  <a:lnTo>
                    <a:pt x="3455238" y="311785"/>
                  </a:lnTo>
                  <a:lnTo>
                    <a:pt x="3455327" y="312127"/>
                  </a:lnTo>
                  <a:lnTo>
                    <a:pt x="3456470" y="317652"/>
                  </a:lnTo>
                  <a:lnTo>
                    <a:pt x="3453053" y="320306"/>
                  </a:lnTo>
                  <a:lnTo>
                    <a:pt x="3452647" y="323316"/>
                  </a:lnTo>
                  <a:lnTo>
                    <a:pt x="3454196" y="324091"/>
                  </a:lnTo>
                  <a:lnTo>
                    <a:pt x="3459022" y="325983"/>
                  </a:lnTo>
                  <a:lnTo>
                    <a:pt x="3459670" y="325983"/>
                  </a:lnTo>
                  <a:lnTo>
                    <a:pt x="3463582" y="323646"/>
                  </a:lnTo>
                  <a:lnTo>
                    <a:pt x="3466185" y="325437"/>
                  </a:lnTo>
                  <a:lnTo>
                    <a:pt x="3467976" y="327329"/>
                  </a:lnTo>
                  <a:lnTo>
                    <a:pt x="3465817" y="331000"/>
                  </a:lnTo>
                  <a:lnTo>
                    <a:pt x="3465144" y="332270"/>
                  </a:lnTo>
                  <a:lnTo>
                    <a:pt x="3464433" y="333527"/>
                  </a:lnTo>
                  <a:lnTo>
                    <a:pt x="3464356" y="333375"/>
                  </a:lnTo>
                  <a:lnTo>
                    <a:pt x="3464191" y="333425"/>
                  </a:lnTo>
                  <a:lnTo>
                    <a:pt x="3464128" y="333578"/>
                  </a:lnTo>
                  <a:lnTo>
                    <a:pt x="3463988" y="333705"/>
                  </a:lnTo>
                  <a:lnTo>
                    <a:pt x="3464166" y="333832"/>
                  </a:lnTo>
                  <a:lnTo>
                    <a:pt x="3464306" y="333781"/>
                  </a:lnTo>
                  <a:lnTo>
                    <a:pt x="3464433" y="333565"/>
                  </a:lnTo>
                  <a:lnTo>
                    <a:pt x="3465449" y="336067"/>
                  </a:lnTo>
                  <a:lnTo>
                    <a:pt x="3466173" y="337058"/>
                  </a:lnTo>
                  <a:lnTo>
                    <a:pt x="3467557" y="338886"/>
                  </a:lnTo>
                  <a:lnTo>
                    <a:pt x="3466554" y="344766"/>
                  </a:lnTo>
                  <a:lnTo>
                    <a:pt x="3468763" y="347497"/>
                  </a:lnTo>
                  <a:lnTo>
                    <a:pt x="3470084" y="350393"/>
                  </a:lnTo>
                  <a:lnTo>
                    <a:pt x="3470224" y="350393"/>
                  </a:lnTo>
                  <a:lnTo>
                    <a:pt x="3470516" y="351980"/>
                  </a:lnTo>
                  <a:lnTo>
                    <a:pt x="3470872" y="353568"/>
                  </a:lnTo>
                  <a:lnTo>
                    <a:pt x="3470948" y="354088"/>
                  </a:lnTo>
                  <a:lnTo>
                    <a:pt x="3471316" y="356908"/>
                  </a:lnTo>
                  <a:lnTo>
                    <a:pt x="3472662" y="357962"/>
                  </a:lnTo>
                  <a:lnTo>
                    <a:pt x="3480257" y="359473"/>
                  </a:lnTo>
                  <a:lnTo>
                    <a:pt x="3484473" y="360591"/>
                  </a:lnTo>
                  <a:lnTo>
                    <a:pt x="3488613" y="364286"/>
                  </a:lnTo>
                  <a:lnTo>
                    <a:pt x="3492042" y="364858"/>
                  </a:lnTo>
                  <a:lnTo>
                    <a:pt x="3504184" y="366141"/>
                  </a:lnTo>
                  <a:lnTo>
                    <a:pt x="3512896" y="364858"/>
                  </a:lnTo>
                  <a:lnTo>
                    <a:pt x="3512540" y="364858"/>
                  </a:lnTo>
                  <a:lnTo>
                    <a:pt x="3523208" y="357225"/>
                  </a:lnTo>
                  <a:lnTo>
                    <a:pt x="3527348" y="354088"/>
                  </a:lnTo>
                  <a:lnTo>
                    <a:pt x="3533978" y="345986"/>
                  </a:lnTo>
                  <a:lnTo>
                    <a:pt x="3532441" y="342658"/>
                  </a:lnTo>
                  <a:lnTo>
                    <a:pt x="3523602" y="338721"/>
                  </a:lnTo>
                  <a:lnTo>
                    <a:pt x="3522141" y="338289"/>
                  </a:lnTo>
                  <a:lnTo>
                    <a:pt x="3521291" y="337058"/>
                  </a:lnTo>
                  <a:lnTo>
                    <a:pt x="3521608" y="336067"/>
                  </a:lnTo>
                  <a:lnTo>
                    <a:pt x="3523208" y="334860"/>
                  </a:lnTo>
                  <a:lnTo>
                    <a:pt x="3524580" y="334365"/>
                  </a:lnTo>
                  <a:lnTo>
                    <a:pt x="3526472" y="334365"/>
                  </a:lnTo>
                  <a:lnTo>
                    <a:pt x="3529888" y="334860"/>
                  </a:lnTo>
                  <a:lnTo>
                    <a:pt x="3534651" y="337058"/>
                  </a:lnTo>
                  <a:lnTo>
                    <a:pt x="3538385" y="337985"/>
                  </a:lnTo>
                  <a:lnTo>
                    <a:pt x="3547199" y="338493"/>
                  </a:lnTo>
                  <a:lnTo>
                    <a:pt x="3549726" y="337985"/>
                  </a:lnTo>
                  <a:close/>
                </a:path>
              </a:pathLst>
            </a:custGeom>
            <a:solidFill>
              <a:srgbClr val="E6E7E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48" name="Google Shape;148;p2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17187369" y="2260002"/>
              <a:ext cx="126052" cy="7620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9" name="Google Shape;149;p2"/>
            <p:cNvSpPr/>
            <p:nvPr/>
          </p:nvSpPr>
          <p:spPr>
            <a:xfrm>
              <a:off x="14394155" y="1356270"/>
              <a:ext cx="3894454" cy="2223135"/>
            </a:xfrm>
            <a:custGeom>
              <a:rect b="b" l="l" r="r" t="t"/>
              <a:pathLst>
                <a:path extrusionOk="0" h="2223135" w="3894455">
                  <a:moveTo>
                    <a:pt x="8597" y="794994"/>
                  </a:moveTo>
                  <a:lnTo>
                    <a:pt x="6654" y="792746"/>
                  </a:lnTo>
                  <a:lnTo>
                    <a:pt x="6438" y="792492"/>
                  </a:lnTo>
                  <a:lnTo>
                    <a:pt x="6045" y="792302"/>
                  </a:lnTo>
                  <a:lnTo>
                    <a:pt x="5702" y="792099"/>
                  </a:lnTo>
                  <a:lnTo>
                    <a:pt x="3797" y="793191"/>
                  </a:lnTo>
                  <a:lnTo>
                    <a:pt x="1879" y="794258"/>
                  </a:lnTo>
                  <a:lnTo>
                    <a:pt x="0" y="795337"/>
                  </a:lnTo>
                  <a:lnTo>
                    <a:pt x="990" y="795655"/>
                  </a:lnTo>
                  <a:lnTo>
                    <a:pt x="2019" y="796137"/>
                  </a:lnTo>
                  <a:lnTo>
                    <a:pt x="7366" y="796163"/>
                  </a:lnTo>
                  <a:lnTo>
                    <a:pt x="8597" y="794994"/>
                  </a:lnTo>
                  <a:close/>
                </a:path>
                <a:path extrusionOk="0" h="2223135" w="3894455">
                  <a:moveTo>
                    <a:pt x="13957" y="788835"/>
                  </a:moveTo>
                  <a:lnTo>
                    <a:pt x="13246" y="787755"/>
                  </a:lnTo>
                  <a:lnTo>
                    <a:pt x="11633" y="787209"/>
                  </a:lnTo>
                  <a:lnTo>
                    <a:pt x="10629" y="787209"/>
                  </a:lnTo>
                  <a:lnTo>
                    <a:pt x="7048" y="787247"/>
                  </a:lnTo>
                  <a:lnTo>
                    <a:pt x="4775" y="788593"/>
                  </a:lnTo>
                  <a:lnTo>
                    <a:pt x="2997" y="790206"/>
                  </a:lnTo>
                  <a:lnTo>
                    <a:pt x="4902" y="791298"/>
                  </a:lnTo>
                  <a:lnTo>
                    <a:pt x="5854" y="791832"/>
                  </a:lnTo>
                  <a:lnTo>
                    <a:pt x="5715" y="791857"/>
                  </a:lnTo>
                  <a:lnTo>
                    <a:pt x="5562" y="791870"/>
                  </a:lnTo>
                  <a:lnTo>
                    <a:pt x="5422" y="791908"/>
                  </a:lnTo>
                  <a:lnTo>
                    <a:pt x="5575" y="792035"/>
                  </a:lnTo>
                  <a:lnTo>
                    <a:pt x="5702" y="792099"/>
                  </a:lnTo>
                  <a:lnTo>
                    <a:pt x="5930" y="791972"/>
                  </a:lnTo>
                  <a:lnTo>
                    <a:pt x="5892" y="791832"/>
                  </a:lnTo>
                  <a:lnTo>
                    <a:pt x="8216" y="791337"/>
                  </a:lnTo>
                  <a:lnTo>
                    <a:pt x="10655" y="790968"/>
                  </a:lnTo>
                  <a:lnTo>
                    <a:pt x="13550" y="790054"/>
                  </a:lnTo>
                  <a:lnTo>
                    <a:pt x="13957" y="788835"/>
                  </a:lnTo>
                  <a:close/>
                </a:path>
                <a:path extrusionOk="0" h="2223135" w="3894455">
                  <a:moveTo>
                    <a:pt x="143154" y="610196"/>
                  </a:moveTo>
                  <a:lnTo>
                    <a:pt x="142100" y="608507"/>
                  </a:lnTo>
                  <a:lnTo>
                    <a:pt x="140639" y="607606"/>
                  </a:lnTo>
                  <a:lnTo>
                    <a:pt x="140487" y="607415"/>
                  </a:lnTo>
                  <a:lnTo>
                    <a:pt x="134200" y="603783"/>
                  </a:lnTo>
                  <a:lnTo>
                    <a:pt x="128333" y="601814"/>
                  </a:lnTo>
                  <a:lnTo>
                    <a:pt x="119468" y="602284"/>
                  </a:lnTo>
                  <a:lnTo>
                    <a:pt x="118122" y="602538"/>
                  </a:lnTo>
                  <a:lnTo>
                    <a:pt x="114401" y="603046"/>
                  </a:lnTo>
                  <a:lnTo>
                    <a:pt x="112903" y="605396"/>
                  </a:lnTo>
                  <a:lnTo>
                    <a:pt x="115747" y="607441"/>
                  </a:lnTo>
                  <a:lnTo>
                    <a:pt x="117119" y="608596"/>
                  </a:lnTo>
                  <a:lnTo>
                    <a:pt x="125349" y="610222"/>
                  </a:lnTo>
                  <a:lnTo>
                    <a:pt x="132321" y="610743"/>
                  </a:lnTo>
                  <a:lnTo>
                    <a:pt x="138442" y="612736"/>
                  </a:lnTo>
                  <a:lnTo>
                    <a:pt x="139141" y="612927"/>
                  </a:lnTo>
                  <a:lnTo>
                    <a:pt x="141122" y="612279"/>
                  </a:lnTo>
                  <a:lnTo>
                    <a:pt x="142582" y="611225"/>
                  </a:lnTo>
                  <a:lnTo>
                    <a:pt x="143154" y="610196"/>
                  </a:lnTo>
                  <a:close/>
                </a:path>
                <a:path extrusionOk="0" h="2223135" w="3894455">
                  <a:moveTo>
                    <a:pt x="144513" y="594550"/>
                  </a:moveTo>
                  <a:lnTo>
                    <a:pt x="142227" y="592137"/>
                  </a:lnTo>
                  <a:lnTo>
                    <a:pt x="137934" y="589940"/>
                  </a:lnTo>
                  <a:lnTo>
                    <a:pt x="137312" y="589737"/>
                  </a:lnTo>
                  <a:lnTo>
                    <a:pt x="131711" y="587375"/>
                  </a:lnTo>
                  <a:lnTo>
                    <a:pt x="126860" y="585165"/>
                  </a:lnTo>
                  <a:lnTo>
                    <a:pt x="117513" y="581571"/>
                  </a:lnTo>
                  <a:lnTo>
                    <a:pt x="113614" y="576808"/>
                  </a:lnTo>
                  <a:lnTo>
                    <a:pt x="112623" y="578789"/>
                  </a:lnTo>
                  <a:lnTo>
                    <a:pt x="111442" y="580732"/>
                  </a:lnTo>
                  <a:lnTo>
                    <a:pt x="109982" y="582612"/>
                  </a:lnTo>
                  <a:lnTo>
                    <a:pt x="115023" y="586549"/>
                  </a:lnTo>
                  <a:lnTo>
                    <a:pt x="125387" y="594423"/>
                  </a:lnTo>
                  <a:lnTo>
                    <a:pt x="129806" y="596201"/>
                  </a:lnTo>
                  <a:lnTo>
                    <a:pt x="134264" y="598068"/>
                  </a:lnTo>
                  <a:lnTo>
                    <a:pt x="139801" y="600075"/>
                  </a:lnTo>
                  <a:lnTo>
                    <a:pt x="141744" y="599897"/>
                  </a:lnTo>
                  <a:lnTo>
                    <a:pt x="143586" y="599109"/>
                  </a:lnTo>
                  <a:lnTo>
                    <a:pt x="144348" y="598208"/>
                  </a:lnTo>
                  <a:lnTo>
                    <a:pt x="144513" y="594550"/>
                  </a:lnTo>
                  <a:close/>
                </a:path>
                <a:path extrusionOk="0" h="2223135" w="3894455">
                  <a:moveTo>
                    <a:pt x="190944" y="623506"/>
                  </a:moveTo>
                  <a:lnTo>
                    <a:pt x="190296" y="621715"/>
                  </a:lnTo>
                  <a:lnTo>
                    <a:pt x="180708" y="619137"/>
                  </a:lnTo>
                  <a:lnTo>
                    <a:pt x="178511" y="613981"/>
                  </a:lnTo>
                  <a:lnTo>
                    <a:pt x="170535" y="612813"/>
                  </a:lnTo>
                  <a:lnTo>
                    <a:pt x="170878" y="612101"/>
                  </a:lnTo>
                  <a:lnTo>
                    <a:pt x="171361" y="611416"/>
                  </a:lnTo>
                  <a:lnTo>
                    <a:pt x="171615" y="609981"/>
                  </a:lnTo>
                  <a:lnTo>
                    <a:pt x="171919" y="609028"/>
                  </a:lnTo>
                  <a:lnTo>
                    <a:pt x="166243" y="604875"/>
                  </a:lnTo>
                  <a:lnTo>
                    <a:pt x="159651" y="603046"/>
                  </a:lnTo>
                  <a:lnTo>
                    <a:pt x="151396" y="603605"/>
                  </a:lnTo>
                  <a:lnTo>
                    <a:pt x="149567" y="603719"/>
                  </a:lnTo>
                  <a:lnTo>
                    <a:pt x="187210" y="627430"/>
                  </a:lnTo>
                  <a:lnTo>
                    <a:pt x="189484" y="626491"/>
                  </a:lnTo>
                  <a:lnTo>
                    <a:pt x="190944" y="623506"/>
                  </a:lnTo>
                  <a:close/>
                </a:path>
                <a:path extrusionOk="0" h="2223135" w="3894455">
                  <a:moveTo>
                    <a:pt x="255676" y="530250"/>
                  </a:moveTo>
                  <a:lnTo>
                    <a:pt x="255574" y="530021"/>
                  </a:lnTo>
                  <a:lnTo>
                    <a:pt x="254609" y="527799"/>
                  </a:lnTo>
                  <a:lnTo>
                    <a:pt x="254469" y="527405"/>
                  </a:lnTo>
                  <a:lnTo>
                    <a:pt x="254266" y="526973"/>
                  </a:lnTo>
                  <a:lnTo>
                    <a:pt x="251155" y="525132"/>
                  </a:lnTo>
                  <a:lnTo>
                    <a:pt x="249008" y="523824"/>
                  </a:lnTo>
                  <a:lnTo>
                    <a:pt x="253212" y="519239"/>
                  </a:lnTo>
                  <a:lnTo>
                    <a:pt x="244436" y="514502"/>
                  </a:lnTo>
                  <a:lnTo>
                    <a:pt x="239026" y="513295"/>
                  </a:lnTo>
                  <a:lnTo>
                    <a:pt x="227965" y="508495"/>
                  </a:lnTo>
                  <a:lnTo>
                    <a:pt x="221907" y="505155"/>
                  </a:lnTo>
                  <a:lnTo>
                    <a:pt x="209905" y="500303"/>
                  </a:lnTo>
                  <a:lnTo>
                    <a:pt x="208330" y="497471"/>
                  </a:lnTo>
                  <a:lnTo>
                    <a:pt x="207276" y="492252"/>
                  </a:lnTo>
                  <a:lnTo>
                    <a:pt x="207365" y="490258"/>
                  </a:lnTo>
                  <a:lnTo>
                    <a:pt x="206971" y="487324"/>
                  </a:lnTo>
                  <a:lnTo>
                    <a:pt x="204431" y="486371"/>
                  </a:lnTo>
                  <a:lnTo>
                    <a:pt x="200685" y="486371"/>
                  </a:lnTo>
                  <a:lnTo>
                    <a:pt x="198094" y="487057"/>
                  </a:lnTo>
                  <a:lnTo>
                    <a:pt x="197967" y="487324"/>
                  </a:lnTo>
                  <a:lnTo>
                    <a:pt x="197510" y="488289"/>
                  </a:lnTo>
                  <a:lnTo>
                    <a:pt x="195834" y="494309"/>
                  </a:lnTo>
                  <a:lnTo>
                    <a:pt x="197116" y="499643"/>
                  </a:lnTo>
                  <a:lnTo>
                    <a:pt x="201396" y="504367"/>
                  </a:lnTo>
                  <a:lnTo>
                    <a:pt x="208686" y="508495"/>
                  </a:lnTo>
                  <a:lnTo>
                    <a:pt x="217614" y="512660"/>
                  </a:lnTo>
                  <a:lnTo>
                    <a:pt x="226021" y="517093"/>
                  </a:lnTo>
                  <a:lnTo>
                    <a:pt x="233972" y="521792"/>
                  </a:lnTo>
                  <a:lnTo>
                    <a:pt x="241528" y="526732"/>
                  </a:lnTo>
                  <a:lnTo>
                    <a:pt x="245402" y="529361"/>
                  </a:lnTo>
                  <a:lnTo>
                    <a:pt x="244208" y="534428"/>
                  </a:lnTo>
                  <a:lnTo>
                    <a:pt x="239242" y="536194"/>
                  </a:lnTo>
                  <a:lnTo>
                    <a:pt x="237477" y="536790"/>
                  </a:lnTo>
                  <a:lnTo>
                    <a:pt x="233489" y="538200"/>
                  </a:lnTo>
                  <a:lnTo>
                    <a:pt x="226669" y="538200"/>
                  </a:lnTo>
                  <a:lnTo>
                    <a:pt x="220091" y="536790"/>
                  </a:lnTo>
                  <a:lnTo>
                    <a:pt x="218617" y="535838"/>
                  </a:lnTo>
                  <a:lnTo>
                    <a:pt x="218694" y="535305"/>
                  </a:lnTo>
                  <a:lnTo>
                    <a:pt x="218795" y="534733"/>
                  </a:lnTo>
                  <a:lnTo>
                    <a:pt x="218859" y="534428"/>
                  </a:lnTo>
                  <a:lnTo>
                    <a:pt x="219405" y="531368"/>
                  </a:lnTo>
                  <a:lnTo>
                    <a:pt x="216700" y="528523"/>
                  </a:lnTo>
                  <a:lnTo>
                    <a:pt x="208407" y="523379"/>
                  </a:lnTo>
                  <a:lnTo>
                    <a:pt x="206489" y="520166"/>
                  </a:lnTo>
                  <a:lnTo>
                    <a:pt x="202857" y="517093"/>
                  </a:lnTo>
                  <a:lnTo>
                    <a:pt x="201625" y="516153"/>
                  </a:lnTo>
                  <a:lnTo>
                    <a:pt x="199517" y="515264"/>
                  </a:lnTo>
                  <a:lnTo>
                    <a:pt x="196494" y="514057"/>
                  </a:lnTo>
                  <a:lnTo>
                    <a:pt x="194500" y="514057"/>
                  </a:lnTo>
                  <a:lnTo>
                    <a:pt x="190690" y="516153"/>
                  </a:lnTo>
                  <a:lnTo>
                    <a:pt x="187921" y="517918"/>
                  </a:lnTo>
                  <a:lnTo>
                    <a:pt x="184962" y="520166"/>
                  </a:lnTo>
                  <a:lnTo>
                    <a:pt x="185547" y="521398"/>
                  </a:lnTo>
                  <a:lnTo>
                    <a:pt x="187515" y="522897"/>
                  </a:lnTo>
                  <a:lnTo>
                    <a:pt x="189039" y="523824"/>
                  </a:lnTo>
                  <a:lnTo>
                    <a:pt x="193395" y="525132"/>
                  </a:lnTo>
                  <a:lnTo>
                    <a:pt x="195554" y="526059"/>
                  </a:lnTo>
                  <a:lnTo>
                    <a:pt x="197218" y="530021"/>
                  </a:lnTo>
                  <a:lnTo>
                    <a:pt x="197294" y="530250"/>
                  </a:lnTo>
                  <a:lnTo>
                    <a:pt x="198678" y="534733"/>
                  </a:lnTo>
                  <a:lnTo>
                    <a:pt x="198996" y="535838"/>
                  </a:lnTo>
                  <a:lnTo>
                    <a:pt x="198640" y="536194"/>
                  </a:lnTo>
                  <a:lnTo>
                    <a:pt x="197307" y="537362"/>
                  </a:lnTo>
                  <a:lnTo>
                    <a:pt x="188429" y="538200"/>
                  </a:lnTo>
                  <a:lnTo>
                    <a:pt x="179666" y="538937"/>
                  </a:lnTo>
                  <a:lnTo>
                    <a:pt x="176720" y="539902"/>
                  </a:lnTo>
                  <a:lnTo>
                    <a:pt x="173113" y="543191"/>
                  </a:lnTo>
                  <a:lnTo>
                    <a:pt x="174790" y="543191"/>
                  </a:lnTo>
                  <a:lnTo>
                    <a:pt x="170383" y="543483"/>
                  </a:lnTo>
                  <a:lnTo>
                    <a:pt x="165531" y="543191"/>
                  </a:lnTo>
                  <a:lnTo>
                    <a:pt x="161531" y="542417"/>
                  </a:lnTo>
                  <a:lnTo>
                    <a:pt x="159740" y="542048"/>
                  </a:lnTo>
                  <a:lnTo>
                    <a:pt x="159740" y="553834"/>
                  </a:lnTo>
                  <a:lnTo>
                    <a:pt x="159283" y="553834"/>
                  </a:lnTo>
                  <a:lnTo>
                    <a:pt x="159283" y="553123"/>
                  </a:lnTo>
                  <a:lnTo>
                    <a:pt x="159473" y="553351"/>
                  </a:lnTo>
                  <a:lnTo>
                    <a:pt x="159448" y="553593"/>
                  </a:lnTo>
                  <a:lnTo>
                    <a:pt x="159740" y="553834"/>
                  </a:lnTo>
                  <a:lnTo>
                    <a:pt x="159740" y="542048"/>
                  </a:lnTo>
                  <a:lnTo>
                    <a:pt x="159524" y="542010"/>
                  </a:lnTo>
                  <a:lnTo>
                    <a:pt x="159524" y="548957"/>
                  </a:lnTo>
                  <a:lnTo>
                    <a:pt x="159258" y="549389"/>
                  </a:lnTo>
                  <a:lnTo>
                    <a:pt x="159258" y="550659"/>
                  </a:lnTo>
                  <a:lnTo>
                    <a:pt x="159181" y="550913"/>
                  </a:lnTo>
                  <a:lnTo>
                    <a:pt x="159067" y="550659"/>
                  </a:lnTo>
                  <a:lnTo>
                    <a:pt x="159258" y="550659"/>
                  </a:lnTo>
                  <a:lnTo>
                    <a:pt x="159258" y="549389"/>
                  </a:lnTo>
                  <a:lnTo>
                    <a:pt x="158877" y="549998"/>
                  </a:lnTo>
                  <a:lnTo>
                    <a:pt x="158673" y="549998"/>
                  </a:lnTo>
                  <a:lnTo>
                    <a:pt x="157086" y="549478"/>
                  </a:lnTo>
                  <a:lnTo>
                    <a:pt x="155968" y="549186"/>
                  </a:lnTo>
                  <a:lnTo>
                    <a:pt x="154305" y="548601"/>
                  </a:lnTo>
                  <a:lnTo>
                    <a:pt x="154228" y="547954"/>
                  </a:lnTo>
                  <a:lnTo>
                    <a:pt x="155168" y="546976"/>
                  </a:lnTo>
                  <a:lnTo>
                    <a:pt x="156413" y="546798"/>
                  </a:lnTo>
                  <a:lnTo>
                    <a:pt x="158927" y="547954"/>
                  </a:lnTo>
                  <a:lnTo>
                    <a:pt x="159054" y="547954"/>
                  </a:lnTo>
                  <a:lnTo>
                    <a:pt x="159524" y="548957"/>
                  </a:lnTo>
                  <a:lnTo>
                    <a:pt x="159524" y="542010"/>
                  </a:lnTo>
                  <a:lnTo>
                    <a:pt x="158610" y="541807"/>
                  </a:lnTo>
                  <a:lnTo>
                    <a:pt x="156006" y="542188"/>
                  </a:lnTo>
                  <a:lnTo>
                    <a:pt x="149237" y="545134"/>
                  </a:lnTo>
                  <a:lnTo>
                    <a:pt x="145732" y="547598"/>
                  </a:lnTo>
                  <a:lnTo>
                    <a:pt x="142925" y="549998"/>
                  </a:lnTo>
                  <a:lnTo>
                    <a:pt x="141071" y="551599"/>
                  </a:lnTo>
                  <a:lnTo>
                    <a:pt x="140843" y="551599"/>
                  </a:lnTo>
                  <a:lnTo>
                    <a:pt x="143027" y="554367"/>
                  </a:lnTo>
                  <a:lnTo>
                    <a:pt x="146354" y="554964"/>
                  </a:lnTo>
                  <a:lnTo>
                    <a:pt x="147523" y="554964"/>
                  </a:lnTo>
                  <a:lnTo>
                    <a:pt x="152730" y="556679"/>
                  </a:lnTo>
                  <a:lnTo>
                    <a:pt x="155168" y="555637"/>
                  </a:lnTo>
                  <a:lnTo>
                    <a:pt x="156819" y="554964"/>
                  </a:lnTo>
                  <a:lnTo>
                    <a:pt x="159270" y="553999"/>
                  </a:lnTo>
                  <a:lnTo>
                    <a:pt x="160096" y="554583"/>
                  </a:lnTo>
                  <a:lnTo>
                    <a:pt x="160591" y="554964"/>
                  </a:lnTo>
                  <a:lnTo>
                    <a:pt x="161747" y="555637"/>
                  </a:lnTo>
                  <a:lnTo>
                    <a:pt x="166344" y="558114"/>
                  </a:lnTo>
                  <a:lnTo>
                    <a:pt x="167640" y="558279"/>
                  </a:lnTo>
                  <a:lnTo>
                    <a:pt x="168554" y="558279"/>
                  </a:lnTo>
                  <a:lnTo>
                    <a:pt x="175539" y="556221"/>
                  </a:lnTo>
                  <a:lnTo>
                    <a:pt x="175348" y="556221"/>
                  </a:lnTo>
                  <a:lnTo>
                    <a:pt x="177622" y="554761"/>
                  </a:lnTo>
                  <a:lnTo>
                    <a:pt x="182575" y="554964"/>
                  </a:lnTo>
                  <a:lnTo>
                    <a:pt x="188277" y="554964"/>
                  </a:lnTo>
                  <a:lnTo>
                    <a:pt x="188671" y="554761"/>
                  </a:lnTo>
                  <a:lnTo>
                    <a:pt x="191884" y="553123"/>
                  </a:lnTo>
                  <a:lnTo>
                    <a:pt x="192709" y="552691"/>
                  </a:lnTo>
                  <a:lnTo>
                    <a:pt x="195503" y="550913"/>
                  </a:lnTo>
                  <a:lnTo>
                    <a:pt x="197967" y="549338"/>
                  </a:lnTo>
                  <a:lnTo>
                    <a:pt x="200329" y="549478"/>
                  </a:lnTo>
                  <a:lnTo>
                    <a:pt x="201180" y="549998"/>
                  </a:lnTo>
                  <a:lnTo>
                    <a:pt x="201599" y="549998"/>
                  </a:lnTo>
                  <a:lnTo>
                    <a:pt x="202184" y="551599"/>
                  </a:lnTo>
                  <a:lnTo>
                    <a:pt x="195897" y="556221"/>
                  </a:lnTo>
                  <a:lnTo>
                    <a:pt x="190322" y="560527"/>
                  </a:lnTo>
                  <a:lnTo>
                    <a:pt x="184556" y="564756"/>
                  </a:lnTo>
                  <a:lnTo>
                    <a:pt x="178269" y="568731"/>
                  </a:lnTo>
                  <a:lnTo>
                    <a:pt x="176364" y="569810"/>
                  </a:lnTo>
                  <a:lnTo>
                    <a:pt x="173266" y="570687"/>
                  </a:lnTo>
                  <a:lnTo>
                    <a:pt x="176555" y="575144"/>
                  </a:lnTo>
                  <a:lnTo>
                    <a:pt x="179273" y="577608"/>
                  </a:lnTo>
                  <a:lnTo>
                    <a:pt x="184861" y="577824"/>
                  </a:lnTo>
                  <a:lnTo>
                    <a:pt x="186944" y="577824"/>
                  </a:lnTo>
                  <a:lnTo>
                    <a:pt x="188861" y="577303"/>
                  </a:lnTo>
                  <a:lnTo>
                    <a:pt x="194678" y="574992"/>
                  </a:lnTo>
                  <a:lnTo>
                    <a:pt x="196088" y="572160"/>
                  </a:lnTo>
                  <a:lnTo>
                    <a:pt x="200939" y="567588"/>
                  </a:lnTo>
                  <a:lnTo>
                    <a:pt x="204647" y="566547"/>
                  </a:lnTo>
                  <a:lnTo>
                    <a:pt x="209169" y="566686"/>
                  </a:lnTo>
                  <a:lnTo>
                    <a:pt x="210908" y="566686"/>
                  </a:lnTo>
                  <a:lnTo>
                    <a:pt x="213245" y="567169"/>
                  </a:lnTo>
                  <a:lnTo>
                    <a:pt x="219964" y="567410"/>
                  </a:lnTo>
                  <a:lnTo>
                    <a:pt x="221869" y="566547"/>
                  </a:lnTo>
                  <a:lnTo>
                    <a:pt x="223316" y="565886"/>
                  </a:lnTo>
                  <a:lnTo>
                    <a:pt x="227253" y="562089"/>
                  </a:lnTo>
                  <a:lnTo>
                    <a:pt x="228206" y="560133"/>
                  </a:lnTo>
                  <a:lnTo>
                    <a:pt x="229603" y="558114"/>
                  </a:lnTo>
                  <a:lnTo>
                    <a:pt x="231279" y="555637"/>
                  </a:lnTo>
                  <a:lnTo>
                    <a:pt x="233299" y="553123"/>
                  </a:lnTo>
                  <a:lnTo>
                    <a:pt x="239826" y="549338"/>
                  </a:lnTo>
                  <a:lnTo>
                    <a:pt x="240499" y="548957"/>
                  </a:lnTo>
                  <a:lnTo>
                    <a:pt x="241007" y="548601"/>
                  </a:lnTo>
                  <a:lnTo>
                    <a:pt x="242519" y="546798"/>
                  </a:lnTo>
                  <a:lnTo>
                    <a:pt x="243230" y="545960"/>
                  </a:lnTo>
                  <a:lnTo>
                    <a:pt x="243319" y="545134"/>
                  </a:lnTo>
                  <a:lnTo>
                    <a:pt x="243497" y="543483"/>
                  </a:lnTo>
                  <a:lnTo>
                    <a:pt x="243586" y="542569"/>
                  </a:lnTo>
                  <a:lnTo>
                    <a:pt x="243687" y="541807"/>
                  </a:lnTo>
                  <a:lnTo>
                    <a:pt x="243763" y="541096"/>
                  </a:lnTo>
                  <a:lnTo>
                    <a:pt x="245529" y="539597"/>
                  </a:lnTo>
                  <a:lnTo>
                    <a:pt x="247142" y="538200"/>
                  </a:lnTo>
                  <a:lnTo>
                    <a:pt x="248551" y="536968"/>
                  </a:lnTo>
                  <a:lnTo>
                    <a:pt x="251167" y="535838"/>
                  </a:lnTo>
                  <a:lnTo>
                    <a:pt x="251040" y="535838"/>
                  </a:lnTo>
                  <a:lnTo>
                    <a:pt x="254952" y="532599"/>
                  </a:lnTo>
                  <a:lnTo>
                    <a:pt x="255676" y="530250"/>
                  </a:lnTo>
                  <a:close/>
                </a:path>
                <a:path extrusionOk="0" h="2223135" w="3894455">
                  <a:moveTo>
                    <a:pt x="310261" y="421525"/>
                  </a:moveTo>
                  <a:lnTo>
                    <a:pt x="310146" y="421030"/>
                  </a:lnTo>
                  <a:lnTo>
                    <a:pt x="309994" y="420471"/>
                  </a:lnTo>
                  <a:lnTo>
                    <a:pt x="308851" y="420471"/>
                  </a:lnTo>
                  <a:lnTo>
                    <a:pt x="303085" y="422516"/>
                  </a:lnTo>
                  <a:lnTo>
                    <a:pt x="298056" y="422516"/>
                  </a:lnTo>
                  <a:lnTo>
                    <a:pt x="288785" y="422275"/>
                  </a:lnTo>
                  <a:lnTo>
                    <a:pt x="285483" y="423278"/>
                  </a:lnTo>
                  <a:lnTo>
                    <a:pt x="276339" y="427088"/>
                  </a:lnTo>
                  <a:lnTo>
                    <a:pt x="270230" y="429031"/>
                  </a:lnTo>
                  <a:lnTo>
                    <a:pt x="258394" y="432549"/>
                  </a:lnTo>
                  <a:lnTo>
                    <a:pt x="256286" y="435025"/>
                  </a:lnTo>
                  <a:lnTo>
                    <a:pt x="256362" y="435597"/>
                  </a:lnTo>
                  <a:lnTo>
                    <a:pt x="256971" y="440245"/>
                  </a:lnTo>
                  <a:lnTo>
                    <a:pt x="264617" y="440245"/>
                  </a:lnTo>
                  <a:lnTo>
                    <a:pt x="264769" y="440321"/>
                  </a:lnTo>
                  <a:lnTo>
                    <a:pt x="265887" y="440245"/>
                  </a:lnTo>
                  <a:lnTo>
                    <a:pt x="304063" y="440245"/>
                  </a:lnTo>
                  <a:lnTo>
                    <a:pt x="303949" y="437972"/>
                  </a:lnTo>
                  <a:lnTo>
                    <a:pt x="304380" y="436778"/>
                  </a:lnTo>
                  <a:lnTo>
                    <a:pt x="304266" y="435597"/>
                  </a:lnTo>
                  <a:lnTo>
                    <a:pt x="304228" y="435025"/>
                  </a:lnTo>
                  <a:lnTo>
                    <a:pt x="304088" y="433235"/>
                  </a:lnTo>
                  <a:lnTo>
                    <a:pt x="302768" y="430771"/>
                  </a:lnTo>
                  <a:lnTo>
                    <a:pt x="304482" y="426339"/>
                  </a:lnTo>
                  <a:lnTo>
                    <a:pt x="307416" y="424370"/>
                  </a:lnTo>
                  <a:lnTo>
                    <a:pt x="309168" y="422516"/>
                  </a:lnTo>
                  <a:lnTo>
                    <a:pt x="309753" y="421906"/>
                  </a:lnTo>
                  <a:lnTo>
                    <a:pt x="310261" y="421525"/>
                  </a:lnTo>
                  <a:close/>
                </a:path>
                <a:path extrusionOk="0" h="2223135" w="3894455">
                  <a:moveTo>
                    <a:pt x="323583" y="460667"/>
                  </a:moveTo>
                  <a:lnTo>
                    <a:pt x="321754" y="457771"/>
                  </a:lnTo>
                  <a:lnTo>
                    <a:pt x="320078" y="455015"/>
                  </a:lnTo>
                  <a:lnTo>
                    <a:pt x="318935" y="452628"/>
                  </a:lnTo>
                  <a:lnTo>
                    <a:pt x="318998" y="451345"/>
                  </a:lnTo>
                  <a:lnTo>
                    <a:pt x="319087" y="449719"/>
                  </a:lnTo>
                  <a:lnTo>
                    <a:pt x="319201" y="447497"/>
                  </a:lnTo>
                  <a:lnTo>
                    <a:pt x="319303" y="445211"/>
                  </a:lnTo>
                  <a:lnTo>
                    <a:pt x="319341" y="444423"/>
                  </a:lnTo>
                  <a:lnTo>
                    <a:pt x="315836" y="444220"/>
                  </a:lnTo>
                  <a:lnTo>
                    <a:pt x="307060" y="444220"/>
                  </a:lnTo>
                  <a:lnTo>
                    <a:pt x="305562" y="444423"/>
                  </a:lnTo>
                  <a:lnTo>
                    <a:pt x="304787" y="444423"/>
                  </a:lnTo>
                  <a:lnTo>
                    <a:pt x="304774" y="444220"/>
                  </a:lnTo>
                  <a:lnTo>
                    <a:pt x="304647" y="442696"/>
                  </a:lnTo>
                  <a:lnTo>
                    <a:pt x="304571" y="442125"/>
                  </a:lnTo>
                  <a:lnTo>
                    <a:pt x="304495" y="441515"/>
                  </a:lnTo>
                  <a:lnTo>
                    <a:pt x="304241" y="440791"/>
                  </a:lnTo>
                  <a:lnTo>
                    <a:pt x="265912" y="440791"/>
                  </a:lnTo>
                  <a:lnTo>
                    <a:pt x="266280" y="440944"/>
                  </a:lnTo>
                  <a:lnTo>
                    <a:pt x="266801" y="442125"/>
                  </a:lnTo>
                  <a:lnTo>
                    <a:pt x="264604" y="445211"/>
                  </a:lnTo>
                  <a:lnTo>
                    <a:pt x="259689" y="445211"/>
                  </a:lnTo>
                  <a:lnTo>
                    <a:pt x="253873" y="447497"/>
                  </a:lnTo>
                  <a:lnTo>
                    <a:pt x="252399" y="448856"/>
                  </a:lnTo>
                  <a:lnTo>
                    <a:pt x="252285" y="451561"/>
                  </a:lnTo>
                  <a:lnTo>
                    <a:pt x="252780" y="453021"/>
                  </a:lnTo>
                  <a:lnTo>
                    <a:pt x="256527" y="455015"/>
                  </a:lnTo>
                  <a:lnTo>
                    <a:pt x="259283" y="455930"/>
                  </a:lnTo>
                  <a:lnTo>
                    <a:pt x="270878" y="459460"/>
                  </a:lnTo>
                  <a:lnTo>
                    <a:pt x="278650" y="459105"/>
                  </a:lnTo>
                  <a:lnTo>
                    <a:pt x="287705" y="454393"/>
                  </a:lnTo>
                  <a:lnTo>
                    <a:pt x="289547" y="453021"/>
                  </a:lnTo>
                  <a:lnTo>
                    <a:pt x="292620" y="451345"/>
                  </a:lnTo>
                  <a:lnTo>
                    <a:pt x="296392" y="451561"/>
                  </a:lnTo>
                  <a:lnTo>
                    <a:pt x="298284" y="451561"/>
                  </a:lnTo>
                  <a:lnTo>
                    <a:pt x="301955" y="455930"/>
                  </a:lnTo>
                  <a:lnTo>
                    <a:pt x="306362" y="458343"/>
                  </a:lnTo>
                  <a:lnTo>
                    <a:pt x="310972" y="460667"/>
                  </a:lnTo>
                  <a:lnTo>
                    <a:pt x="311061" y="461835"/>
                  </a:lnTo>
                  <a:lnTo>
                    <a:pt x="311162" y="464172"/>
                  </a:lnTo>
                  <a:lnTo>
                    <a:pt x="312864" y="464769"/>
                  </a:lnTo>
                  <a:lnTo>
                    <a:pt x="314540" y="465505"/>
                  </a:lnTo>
                  <a:lnTo>
                    <a:pt x="315836" y="466267"/>
                  </a:lnTo>
                  <a:lnTo>
                    <a:pt x="316763" y="466267"/>
                  </a:lnTo>
                  <a:lnTo>
                    <a:pt x="317347" y="466064"/>
                  </a:lnTo>
                  <a:lnTo>
                    <a:pt x="317652" y="465772"/>
                  </a:lnTo>
                  <a:lnTo>
                    <a:pt x="321779" y="463245"/>
                  </a:lnTo>
                  <a:lnTo>
                    <a:pt x="323583" y="460667"/>
                  </a:lnTo>
                  <a:close/>
                </a:path>
                <a:path extrusionOk="0" h="2223135" w="3894455">
                  <a:moveTo>
                    <a:pt x="330492" y="434594"/>
                  </a:moveTo>
                  <a:lnTo>
                    <a:pt x="330327" y="434479"/>
                  </a:lnTo>
                  <a:lnTo>
                    <a:pt x="330136" y="434441"/>
                  </a:lnTo>
                  <a:lnTo>
                    <a:pt x="329996" y="434454"/>
                  </a:lnTo>
                  <a:lnTo>
                    <a:pt x="330073" y="434606"/>
                  </a:lnTo>
                  <a:lnTo>
                    <a:pt x="330161" y="434759"/>
                  </a:lnTo>
                  <a:lnTo>
                    <a:pt x="330225" y="434898"/>
                  </a:lnTo>
                  <a:lnTo>
                    <a:pt x="330415" y="434695"/>
                  </a:lnTo>
                  <a:close/>
                </a:path>
                <a:path extrusionOk="0" h="2223135" w="3894455">
                  <a:moveTo>
                    <a:pt x="344690" y="674458"/>
                  </a:moveTo>
                  <a:lnTo>
                    <a:pt x="339382" y="671487"/>
                  </a:lnTo>
                  <a:lnTo>
                    <a:pt x="332816" y="669442"/>
                  </a:lnTo>
                  <a:lnTo>
                    <a:pt x="322110" y="663371"/>
                  </a:lnTo>
                  <a:lnTo>
                    <a:pt x="315048" y="660539"/>
                  </a:lnTo>
                  <a:lnTo>
                    <a:pt x="300062" y="661212"/>
                  </a:lnTo>
                  <a:lnTo>
                    <a:pt x="295554" y="659561"/>
                  </a:lnTo>
                  <a:lnTo>
                    <a:pt x="288251" y="655789"/>
                  </a:lnTo>
                  <a:lnTo>
                    <a:pt x="285343" y="654672"/>
                  </a:lnTo>
                  <a:lnTo>
                    <a:pt x="280835" y="652195"/>
                  </a:lnTo>
                  <a:lnTo>
                    <a:pt x="279082" y="650684"/>
                  </a:lnTo>
                  <a:lnTo>
                    <a:pt x="281012" y="645147"/>
                  </a:lnTo>
                  <a:lnTo>
                    <a:pt x="278104" y="643089"/>
                  </a:lnTo>
                  <a:lnTo>
                    <a:pt x="268020" y="641134"/>
                  </a:lnTo>
                  <a:lnTo>
                    <a:pt x="253098" y="636828"/>
                  </a:lnTo>
                  <a:lnTo>
                    <a:pt x="239052" y="629881"/>
                  </a:lnTo>
                  <a:lnTo>
                    <a:pt x="235915" y="629107"/>
                  </a:lnTo>
                  <a:lnTo>
                    <a:pt x="233324" y="630275"/>
                  </a:lnTo>
                  <a:lnTo>
                    <a:pt x="237680" y="633818"/>
                  </a:lnTo>
                  <a:lnTo>
                    <a:pt x="240169" y="636003"/>
                  </a:lnTo>
                  <a:lnTo>
                    <a:pt x="240207" y="637324"/>
                  </a:lnTo>
                  <a:lnTo>
                    <a:pt x="236474" y="637882"/>
                  </a:lnTo>
                  <a:lnTo>
                    <a:pt x="234708" y="637425"/>
                  </a:lnTo>
                  <a:lnTo>
                    <a:pt x="224764" y="632129"/>
                  </a:lnTo>
                  <a:lnTo>
                    <a:pt x="215468" y="631977"/>
                  </a:lnTo>
                  <a:lnTo>
                    <a:pt x="209588" y="629450"/>
                  </a:lnTo>
                  <a:lnTo>
                    <a:pt x="202907" y="625678"/>
                  </a:lnTo>
                  <a:lnTo>
                    <a:pt x="199504" y="625995"/>
                  </a:lnTo>
                  <a:lnTo>
                    <a:pt x="196634" y="627684"/>
                  </a:lnTo>
                  <a:lnTo>
                    <a:pt x="196418" y="630250"/>
                  </a:lnTo>
                  <a:lnTo>
                    <a:pt x="200279" y="632117"/>
                  </a:lnTo>
                  <a:lnTo>
                    <a:pt x="208330" y="635266"/>
                  </a:lnTo>
                  <a:lnTo>
                    <a:pt x="208318" y="638886"/>
                  </a:lnTo>
                  <a:lnTo>
                    <a:pt x="210185" y="640448"/>
                  </a:lnTo>
                  <a:lnTo>
                    <a:pt x="222097" y="642391"/>
                  </a:lnTo>
                  <a:lnTo>
                    <a:pt x="228714" y="645033"/>
                  </a:lnTo>
                  <a:lnTo>
                    <a:pt x="234403" y="648703"/>
                  </a:lnTo>
                  <a:lnTo>
                    <a:pt x="237617" y="650748"/>
                  </a:lnTo>
                  <a:lnTo>
                    <a:pt x="241528" y="652462"/>
                  </a:lnTo>
                  <a:lnTo>
                    <a:pt x="258673" y="660984"/>
                  </a:lnTo>
                  <a:lnTo>
                    <a:pt x="276529" y="663956"/>
                  </a:lnTo>
                  <a:lnTo>
                    <a:pt x="283540" y="667397"/>
                  </a:lnTo>
                  <a:lnTo>
                    <a:pt x="291909" y="673442"/>
                  </a:lnTo>
                  <a:lnTo>
                    <a:pt x="294716" y="674992"/>
                  </a:lnTo>
                  <a:lnTo>
                    <a:pt x="304228" y="676630"/>
                  </a:lnTo>
                  <a:lnTo>
                    <a:pt x="308711" y="678383"/>
                  </a:lnTo>
                  <a:lnTo>
                    <a:pt x="314972" y="681634"/>
                  </a:lnTo>
                  <a:lnTo>
                    <a:pt x="317665" y="682447"/>
                  </a:lnTo>
                  <a:lnTo>
                    <a:pt x="325831" y="681266"/>
                  </a:lnTo>
                  <a:lnTo>
                    <a:pt x="329717" y="682967"/>
                  </a:lnTo>
                  <a:lnTo>
                    <a:pt x="335775" y="684733"/>
                  </a:lnTo>
                  <a:lnTo>
                    <a:pt x="338328" y="684060"/>
                  </a:lnTo>
                  <a:lnTo>
                    <a:pt x="340283" y="679958"/>
                  </a:lnTo>
                  <a:lnTo>
                    <a:pt x="341198" y="676922"/>
                  </a:lnTo>
                  <a:lnTo>
                    <a:pt x="344690" y="674458"/>
                  </a:lnTo>
                  <a:close/>
                </a:path>
                <a:path extrusionOk="0" h="2223135" w="3894455">
                  <a:moveTo>
                    <a:pt x="357873" y="410895"/>
                  </a:moveTo>
                  <a:lnTo>
                    <a:pt x="356654" y="409536"/>
                  </a:lnTo>
                  <a:lnTo>
                    <a:pt x="353682" y="406260"/>
                  </a:lnTo>
                  <a:lnTo>
                    <a:pt x="348729" y="405015"/>
                  </a:lnTo>
                  <a:lnTo>
                    <a:pt x="338747" y="406425"/>
                  </a:lnTo>
                  <a:lnTo>
                    <a:pt x="335534" y="407835"/>
                  </a:lnTo>
                  <a:lnTo>
                    <a:pt x="327393" y="411238"/>
                  </a:lnTo>
                  <a:lnTo>
                    <a:pt x="323456" y="413067"/>
                  </a:lnTo>
                  <a:lnTo>
                    <a:pt x="323215" y="413067"/>
                  </a:lnTo>
                  <a:lnTo>
                    <a:pt x="327101" y="417283"/>
                  </a:lnTo>
                  <a:lnTo>
                    <a:pt x="327291" y="417283"/>
                  </a:lnTo>
                  <a:lnTo>
                    <a:pt x="325932" y="418477"/>
                  </a:lnTo>
                  <a:lnTo>
                    <a:pt x="323367" y="419633"/>
                  </a:lnTo>
                  <a:lnTo>
                    <a:pt x="321348" y="420027"/>
                  </a:lnTo>
                  <a:lnTo>
                    <a:pt x="318173" y="421195"/>
                  </a:lnTo>
                  <a:lnTo>
                    <a:pt x="317677" y="423075"/>
                  </a:lnTo>
                  <a:lnTo>
                    <a:pt x="319735" y="424345"/>
                  </a:lnTo>
                  <a:lnTo>
                    <a:pt x="321017" y="424776"/>
                  </a:lnTo>
                  <a:lnTo>
                    <a:pt x="322351" y="424776"/>
                  </a:lnTo>
                  <a:lnTo>
                    <a:pt x="326809" y="424345"/>
                  </a:lnTo>
                  <a:lnTo>
                    <a:pt x="326618" y="424345"/>
                  </a:lnTo>
                  <a:lnTo>
                    <a:pt x="330339" y="423646"/>
                  </a:lnTo>
                  <a:lnTo>
                    <a:pt x="340779" y="422554"/>
                  </a:lnTo>
                  <a:lnTo>
                    <a:pt x="343738" y="420154"/>
                  </a:lnTo>
                  <a:lnTo>
                    <a:pt x="343776" y="420027"/>
                  </a:lnTo>
                  <a:lnTo>
                    <a:pt x="343890" y="419633"/>
                  </a:lnTo>
                  <a:lnTo>
                    <a:pt x="344500" y="417588"/>
                  </a:lnTo>
                  <a:lnTo>
                    <a:pt x="344589" y="417283"/>
                  </a:lnTo>
                  <a:lnTo>
                    <a:pt x="344766" y="416687"/>
                  </a:lnTo>
                  <a:lnTo>
                    <a:pt x="344868" y="416445"/>
                  </a:lnTo>
                  <a:lnTo>
                    <a:pt x="344970" y="415861"/>
                  </a:lnTo>
                  <a:lnTo>
                    <a:pt x="344538" y="415861"/>
                  </a:lnTo>
                  <a:lnTo>
                    <a:pt x="343357" y="416687"/>
                  </a:lnTo>
                  <a:lnTo>
                    <a:pt x="341147" y="417588"/>
                  </a:lnTo>
                  <a:lnTo>
                    <a:pt x="340220" y="417283"/>
                  </a:lnTo>
                  <a:lnTo>
                    <a:pt x="340321" y="416687"/>
                  </a:lnTo>
                  <a:lnTo>
                    <a:pt x="340410" y="416077"/>
                  </a:lnTo>
                  <a:lnTo>
                    <a:pt x="341236" y="415645"/>
                  </a:lnTo>
                  <a:lnTo>
                    <a:pt x="344995" y="415645"/>
                  </a:lnTo>
                  <a:lnTo>
                    <a:pt x="345084" y="415861"/>
                  </a:lnTo>
                  <a:lnTo>
                    <a:pt x="345262" y="415861"/>
                  </a:lnTo>
                  <a:lnTo>
                    <a:pt x="346163" y="415645"/>
                  </a:lnTo>
                  <a:lnTo>
                    <a:pt x="348259" y="415163"/>
                  </a:lnTo>
                  <a:lnTo>
                    <a:pt x="351472" y="414451"/>
                  </a:lnTo>
                  <a:lnTo>
                    <a:pt x="354609" y="413664"/>
                  </a:lnTo>
                  <a:lnTo>
                    <a:pt x="356870" y="413067"/>
                  </a:lnTo>
                  <a:lnTo>
                    <a:pt x="357873" y="410895"/>
                  </a:lnTo>
                  <a:close/>
                </a:path>
                <a:path extrusionOk="0" h="2223135" w="3894455">
                  <a:moveTo>
                    <a:pt x="379082" y="433781"/>
                  </a:moveTo>
                  <a:lnTo>
                    <a:pt x="378904" y="433031"/>
                  </a:lnTo>
                  <a:lnTo>
                    <a:pt x="366788" y="429272"/>
                  </a:lnTo>
                  <a:lnTo>
                    <a:pt x="359079" y="428561"/>
                  </a:lnTo>
                  <a:lnTo>
                    <a:pt x="355650" y="430110"/>
                  </a:lnTo>
                  <a:lnTo>
                    <a:pt x="353898" y="431317"/>
                  </a:lnTo>
                  <a:lnTo>
                    <a:pt x="353872" y="430847"/>
                  </a:lnTo>
                  <a:lnTo>
                    <a:pt x="353872" y="431330"/>
                  </a:lnTo>
                  <a:lnTo>
                    <a:pt x="349910" y="430847"/>
                  </a:lnTo>
                  <a:lnTo>
                    <a:pt x="345973" y="429260"/>
                  </a:lnTo>
                  <a:lnTo>
                    <a:pt x="342061" y="431355"/>
                  </a:lnTo>
                  <a:lnTo>
                    <a:pt x="341591" y="434390"/>
                  </a:lnTo>
                  <a:lnTo>
                    <a:pt x="338899" y="436143"/>
                  </a:lnTo>
                  <a:lnTo>
                    <a:pt x="333451" y="436333"/>
                  </a:lnTo>
                  <a:lnTo>
                    <a:pt x="333184" y="436168"/>
                  </a:lnTo>
                  <a:lnTo>
                    <a:pt x="332828" y="436384"/>
                  </a:lnTo>
                  <a:lnTo>
                    <a:pt x="333552" y="436384"/>
                  </a:lnTo>
                  <a:lnTo>
                    <a:pt x="330314" y="437972"/>
                  </a:lnTo>
                  <a:lnTo>
                    <a:pt x="329120" y="440258"/>
                  </a:lnTo>
                  <a:lnTo>
                    <a:pt x="326694" y="443572"/>
                  </a:lnTo>
                  <a:lnTo>
                    <a:pt x="327634" y="445020"/>
                  </a:lnTo>
                  <a:lnTo>
                    <a:pt x="334670" y="446074"/>
                  </a:lnTo>
                  <a:lnTo>
                    <a:pt x="343852" y="447065"/>
                  </a:lnTo>
                  <a:lnTo>
                    <a:pt x="345757" y="446570"/>
                  </a:lnTo>
                  <a:lnTo>
                    <a:pt x="347205" y="439115"/>
                  </a:lnTo>
                  <a:lnTo>
                    <a:pt x="351383" y="437184"/>
                  </a:lnTo>
                  <a:lnTo>
                    <a:pt x="353872" y="434594"/>
                  </a:lnTo>
                  <a:lnTo>
                    <a:pt x="353872" y="434822"/>
                  </a:lnTo>
                  <a:lnTo>
                    <a:pt x="354088" y="434390"/>
                  </a:lnTo>
                  <a:lnTo>
                    <a:pt x="353758" y="436714"/>
                  </a:lnTo>
                  <a:lnTo>
                    <a:pt x="353441" y="439839"/>
                  </a:lnTo>
                  <a:lnTo>
                    <a:pt x="360146" y="441782"/>
                  </a:lnTo>
                  <a:lnTo>
                    <a:pt x="362178" y="442569"/>
                  </a:lnTo>
                  <a:lnTo>
                    <a:pt x="369062" y="439191"/>
                  </a:lnTo>
                  <a:lnTo>
                    <a:pt x="379082" y="433781"/>
                  </a:lnTo>
                  <a:close/>
                </a:path>
                <a:path extrusionOk="0" h="2223135" w="3894455">
                  <a:moveTo>
                    <a:pt x="388518" y="497116"/>
                  </a:moveTo>
                  <a:lnTo>
                    <a:pt x="387756" y="496341"/>
                  </a:lnTo>
                  <a:lnTo>
                    <a:pt x="387045" y="496925"/>
                  </a:lnTo>
                  <a:lnTo>
                    <a:pt x="388518" y="497116"/>
                  </a:lnTo>
                  <a:close/>
                </a:path>
                <a:path extrusionOk="0" h="2223135" w="3894455">
                  <a:moveTo>
                    <a:pt x="419506" y="432676"/>
                  </a:moveTo>
                  <a:lnTo>
                    <a:pt x="419277" y="432054"/>
                  </a:lnTo>
                  <a:lnTo>
                    <a:pt x="418477" y="429983"/>
                  </a:lnTo>
                  <a:lnTo>
                    <a:pt x="412673" y="427901"/>
                  </a:lnTo>
                  <a:lnTo>
                    <a:pt x="409473" y="428117"/>
                  </a:lnTo>
                  <a:lnTo>
                    <a:pt x="406209" y="428205"/>
                  </a:lnTo>
                  <a:lnTo>
                    <a:pt x="397903" y="429247"/>
                  </a:lnTo>
                  <a:lnTo>
                    <a:pt x="394665" y="431177"/>
                  </a:lnTo>
                  <a:lnTo>
                    <a:pt x="393395" y="434162"/>
                  </a:lnTo>
                  <a:lnTo>
                    <a:pt x="392468" y="436232"/>
                  </a:lnTo>
                  <a:lnTo>
                    <a:pt x="395528" y="438251"/>
                  </a:lnTo>
                  <a:lnTo>
                    <a:pt x="405955" y="437502"/>
                  </a:lnTo>
                  <a:lnTo>
                    <a:pt x="412242" y="435914"/>
                  </a:lnTo>
                  <a:lnTo>
                    <a:pt x="419087" y="433844"/>
                  </a:lnTo>
                  <a:lnTo>
                    <a:pt x="419506" y="432676"/>
                  </a:lnTo>
                  <a:close/>
                </a:path>
                <a:path extrusionOk="0" h="2223135" w="3894455">
                  <a:moveTo>
                    <a:pt x="456349" y="637159"/>
                  </a:moveTo>
                  <a:lnTo>
                    <a:pt x="454825" y="636168"/>
                  </a:lnTo>
                  <a:lnTo>
                    <a:pt x="453326" y="635152"/>
                  </a:lnTo>
                  <a:lnTo>
                    <a:pt x="450824" y="633615"/>
                  </a:lnTo>
                  <a:lnTo>
                    <a:pt x="449821" y="632942"/>
                  </a:lnTo>
                  <a:lnTo>
                    <a:pt x="447459" y="632460"/>
                  </a:lnTo>
                  <a:lnTo>
                    <a:pt x="444309" y="632853"/>
                  </a:lnTo>
                  <a:lnTo>
                    <a:pt x="443649" y="633425"/>
                  </a:lnTo>
                  <a:lnTo>
                    <a:pt x="443776" y="633666"/>
                  </a:lnTo>
                  <a:lnTo>
                    <a:pt x="444106" y="634326"/>
                  </a:lnTo>
                  <a:lnTo>
                    <a:pt x="444576" y="635368"/>
                  </a:lnTo>
                  <a:lnTo>
                    <a:pt x="448945" y="636193"/>
                  </a:lnTo>
                  <a:lnTo>
                    <a:pt x="452666" y="636651"/>
                  </a:lnTo>
                  <a:lnTo>
                    <a:pt x="456349" y="637159"/>
                  </a:lnTo>
                  <a:close/>
                </a:path>
                <a:path extrusionOk="0" h="2223135" w="3894455">
                  <a:moveTo>
                    <a:pt x="491286" y="393560"/>
                  </a:moveTo>
                  <a:lnTo>
                    <a:pt x="479602" y="390753"/>
                  </a:lnTo>
                  <a:lnTo>
                    <a:pt x="476250" y="388937"/>
                  </a:lnTo>
                  <a:lnTo>
                    <a:pt x="471233" y="385559"/>
                  </a:lnTo>
                  <a:lnTo>
                    <a:pt x="468896" y="385406"/>
                  </a:lnTo>
                  <a:lnTo>
                    <a:pt x="464362" y="389153"/>
                  </a:lnTo>
                  <a:lnTo>
                    <a:pt x="460235" y="390753"/>
                  </a:lnTo>
                  <a:lnTo>
                    <a:pt x="444728" y="393319"/>
                  </a:lnTo>
                  <a:lnTo>
                    <a:pt x="440423" y="397903"/>
                  </a:lnTo>
                  <a:lnTo>
                    <a:pt x="438467" y="403275"/>
                  </a:lnTo>
                  <a:lnTo>
                    <a:pt x="438023" y="404431"/>
                  </a:lnTo>
                  <a:lnTo>
                    <a:pt x="438505" y="405688"/>
                  </a:lnTo>
                  <a:lnTo>
                    <a:pt x="438150" y="407022"/>
                  </a:lnTo>
                  <a:lnTo>
                    <a:pt x="438048" y="407530"/>
                  </a:lnTo>
                  <a:lnTo>
                    <a:pt x="437654" y="409384"/>
                  </a:lnTo>
                  <a:lnTo>
                    <a:pt x="435114" y="411276"/>
                  </a:lnTo>
                  <a:lnTo>
                    <a:pt x="434619" y="411530"/>
                  </a:lnTo>
                  <a:lnTo>
                    <a:pt x="434619" y="425602"/>
                  </a:lnTo>
                  <a:lnTo>
                    <a:pt x="433590" y="426313"/>
                  </a:lnTo>
                  <a:lnTo>
                    <a:pt x="433412" y="426313"/>
                  </a:lnTo>
                  <a:lnTo>
                    <a:pt x="433247" y="426072"/>
                  </a:lnTo>
                  <a:lnTo>
                    <a:pt x="433184" y="425831"/>
                  </a:lnTo>
                  <a:lnTo>
                    <a:pt x="433082" y="425602"/>
                  </a:lnTo>
                  <a:lnTo>
                    <a:pt x="434301" y="425462"/>
                  </a:lnTo>
                  <a:lnTo>
                    <a:pt x="434428" y="425602"/>
                  </a:lnTo>
                  <a:lnTo>
                    <a:pt x="434619" y="425602"/>
                  </a:lnTo>
                  <a:lnTo>
                    <a:pt x="434619" y="411530"/>
                  </a:lnTo>
                  <a:lnTo>
                    <a:pt x="430504" y="413613"/>
                  </a:lnTo>
                  <a:lnTo>
                    <a:pt x="428574" y="413613"/>
                  </a:lnTo>
                  <a:lnTo>
                    <a:pt x="426516" y="412762"/>
                  </a:lnTo>
                  <a:lnTo>
                    <a:pt x="421309" y="410540"/>
                  </a:lnTo>
                  <a:lnTo>
                    <a:pt x="418769" y="416369"/>
                  </a:lnTo>
                  <a:lnTo>
                    <a:pt x="417372" y="417220"/>
                  </a:lnTo>
                  <a:lnTo>
                    <a:pt x="413956" y="416496"/>
                  </a:lnTo>
                  <a:lnTo>
                    <a:pt x="414159" y="416496"/>
                  </a:lnTo>
                  <a:lnTo>
                    <a:pt x="413346" y="416229"/>
                  </a:lnTo>
                  <a:lnTo>
                    <a:pt x="412559" y="415912"/>
                  </a:lnTo>
                  <a:lnTo>
                    <a:pt x="412203" y="415772"/>
                  </a:lnTo>
                  <a:lnTo>
                    <a:pt x="411708" y="415518"/>
                  </a:lnTo>
                  <a:lnTo>
                    <a:pt x="410578" y="414058"/>
                  </a:lnTo>
                  <a:lnTo>
                    <a:pt x="409422" y="412610"/>
                  </a:lnTo>
                  <a:lnTo>
                    <a:pt x="408012" y="410972"/>
                  </a:lnTo>
                  <a:lnTo>
                    <a:pt x="407860" y="410972"/>
                  </a:lnTo>
                  <a:lnTo>
                    <a:pt x="405853" y="410146"/>
                  </a:lnTo>
                  <a:lnTo>
                    <a:pt x="402196" y="409638"/>
                  </a:lnTo>
                  <a:lnTo>
                    <a:pt x="400367" y="409422"/>
                  </a:lnTo>
                  <a:lnTo>
                    <a:pt x="397624" y="409638"/>
                  </a:lnTo>
                  <a:lnTo>
                    <a:pt x="397192" y="409638"/>
                  </a:lnTo>
                  <a:lnTo>
                    <a:pt x="389445" y="407530"/>
                  </a:lnTo>
                  <a:lnTo>
                    <a:pt x="384568" y="407022"/>
                  </a:lnTo>
                  <a:lnTo>
                    <a:pt x="379603" y="409638"/>
                  </a:lnTo>
                  <a:lnTo>
                    <a:pt x="377012" y="410972"/>
                  </a:lnTo>
                  <a:lnTo>
                    <a:pt x="376224" y="410972"/>
                  </a:lnTo>
                  <a:lnTo>
                    <a:pt x="371995" y="410540"/>
                  </a:lnTo>
                  <a:lnTo>
                    <a:pt x="367830" y="410540"/>
                  </a:lnTo>
                  <a:lnTo>
                    <a:pt x="365709" y="410972"/>
                  </a:lnTo>
                  <a:lnTo>
                    <a:pt x="365429" y="410972"/>
                  </a:lnTo>
                  <a:lnTo>
                    <a:pt x="361137" y="413867"/>
                  </a:lnTo>
                  <a:lnTo>
                    <a:pt x="361022" y="414058"/>
                  </a:lnTo>
                  <a:lnTo>
                    <a:pt x="359435" y="416496"/>
                  </a:lnTo>
                  <a:lnTo>
                    <a:pt x="355180" y="418338"/>
                  </a:lnTo>
                  <a:lnTo>
                    <a:pt x="355295" y="418566"/>
                  </a:lnTo>
                  <a:lnTo>
                    <a:pt x="355955" y="419811"/>
                  </a:lnTo>
                  <a:lnTo>
                    <a:pt x="358444" y="420878"/>
                  </a:lnTo>
                  <a:lnTo>
                    <a:pt x="360489" y="421246"/>
                  </a:lnTo>
                  <a:lnTo>
                    <a:pt x="369087" y="423151"/>
                  </a:lnTo>
                  <a:lnTo>
                    <a:pt x="370662" y="422414"/>
                  </a:lnTo>
                  <a:lnTo>
                    <a:pt x="370535" y="421525"/>
                  </a:lnTo>
                  <a:lnTo>
                    <a:pt x="370420" y="420636"/>
                  </a:lnTo>
                  <a:lnTo>
                    <a:pt x="370306" y="419811"/>
                  </a:lnTo>
                  <a:lnTo>
                    <a:pt x="370217" y="419138"/>
                  </a:lnTo>
                  <a:lnTo>
                    <a:pt x="370141" y="418566"/>
                  </a:lnTo>
                  <a:lnTo>
                    <a:pt x="370027" y="417626"/>
                  </a:lnTo>
                  <a:lnTo>
                    <a:pt x="369963" y="417220"/>
                  </a:lnTo>
                  <a:lnTo>
                    <a:pt x="369874" y="416496"/>
                  </a:lnTo>
                  <a:lnTo>
                    <a:pt x="371233" y="415518"/>
                  </a:lnTo>
                  <a:lnTo>
                    <a:pt x="377901" y="417626"/>
                  </a:lnTo>
                  <a:lnTo>
                    <a:pt x="382511" y="416890"/>
                  </a:lnTo>
                  <a:lnTo>
                    <a:pt x="382092" y="416890"/>
                  </a:lnTo>
                  <a:lnTo>
                    <a:pt x="385737" y="415518"/>
                  </a:lnTo>
                  <a:lnTo>
                    <a:pt x="387299" y="414934"/>
                  </a:lnTo>
                  <a:lnTo>
                    <a:pt x="389534" y="415518"/>
                  </a:lnTo>
                  <a:lnTo>
                    <a:pt x="388429" y="415518"/>
                  </a:lnTo>
                  <a:lnTo>
                    <a:pt x="392010" y="415772"/>
                  </a:lnTo>
                  <a:lnTo>
                    <a:pt x="391960" y="415340"/>
                  </a:lnTo>
                  <a:lnTo>
                    <a:pt x="393052" y="415912"/>
                  </a:lnTo>
                  <a:lnTo>
                    <a:pt x="392010" y="415772"/>
                  </a:lnTo>
                  <a:lnTo>
                    <a:pt x="392137" y="419138"/>
                  </a:lnTo>
                  <a:lnTo>
                    <a:pt x="396582" y="420103"/>
                  </a:lnTo>
                  <a:lnTo>
                    <a:pt x="400748" y="420878"/>
                  </a:lnTo>
                  <a:lnTo>
                    <a:pt x="408216" y="420878"/>
                  </a:lnTo>
                  <a:lnTo>
                    <a:pt x="409892" y="421525"/>
                  </a:lnTo>
                  <a:lnTo>
                    <a:pt x="413245" y="427850"/>
                  </a:lnTo>
                  <a:lnTo>
                    <a:pt x="416026" y="427850"/>
                  </a:lnTo>
                  <a:lnTo>
                    <a:pt x="424484" y="430377"/>
                  </a:lnTo>
                  <a:lnTo>
                    <a:pt x="429247" y="429069"/>
                  </a:lnTo>
                  <a:lnTo>
                    <a:pt x="433476" y="426339"/>
                  </a:lnTo>
                  <a:lnTo>
                    <a:pt x="437769" y="427850"/>
                  </a:lnTo>
                  <a:lnTo>
                    <a:pt x="439242" y="427850"/>
                  </a:lnTo>
                  <a:lnTo>
                    <a:pt x="443179" y="427443"/>
                  </a:lnTo>
                  <a:lnTo>
                    <a:pt x="451662" y="425462"/>
                  </a:lnTo>
                  <a:lnTo>
                    <a:pt x="453771" y="424967"/>
                  </a:lnTo>
                  <a:lnTo>
                    <a:pt x="459625" y="422694"/>
                  </a:lnTo>
                  <a:lnTo>
                    <a:pt x="465531" y="420636"/>
                  </a:lnTo>
                  <a:lnTo>
                    <a:pt x="466979" y="420103"/>
                  </a:lnTo>
                  <a:lnTo>
                    <a:pt x="466598" y="420103"/>
                  </a:lnTo>
                  <a:lnTo>
                    <a:pt x="466801" y="419811"/>
                  </a:lnTo>
                  <a:lnTo>
                    <a:pt x="467169" y="419138"/>
                  </a:lnTo>
                  <a:lnTo>
                    <a:pt x="467131" y="418566"/>
                  </a:lnTo>
                  <a:lnTo>
                    <a:pt x="467042" y="417220"/>
                  </a:lnTo>
                  <a:lnTo>
                    <a:pt x="467169" y="416496"/>
                  </a:lnTo>
                  <a:lnTo>
                    <a:pt x="467271" y="416229"/>
                  </a:lnTo>
                  <a:lnTo>
                    <a:pt x="467385" y="415912"/>
                  </a:lnTo>
                  <a:lnTo>
                    <a:pt x="467448" y="415772"/>
                  </a:lnTo>
                  <a:lnTo>
                    <a:pt x="467614" y="415518"/>
                  </a:lnTo>
                  <a:lnTo>
                    <a:pt x="470560" y="413613"/>
                  </a:lnTo>
                  <a:lnTo>
                    <a:pt x="474649" y="410972"/>
                  </a:lnTo>
                  <a:lnTo>
                    <a:pt x="485775" y="402818"/>
                  </a:lnTo>
                  <a:lnTo>
                    <a:pt x="487400" y="401459"/>
                  </a:lnTo>
                  <a:lnTo>
                    <a:pt x="490461" y="397154"/>
                  </a:lnTo>
                  <a:lnTo>
                    <a:pt x="491286" y="393560"/>
                  </a:lnTo>
                  <a:close/>
                </a:path>
                <a:path extrusionOk="0" h="2223135" w="3894455">
                  <a:moveTo>
                    <a:pt x="621766" y="228803"/>
                  </a:moveTo>
                  <a:lnTo>
                    <a:pt x="618617" y="228346"/>
                  </a:lnTo>
                  <a:lnTo>
                    <a:pt x="616191" y="229133"/>
                  </a:lnTo>
                  <a:lnTo>
                    <a:pt x="613968" y="230289"/>
                  </a:lnTo>
                  <a:lnTo>
                    <a:pt x="617004" y="230530"/>
                  </a:lnTo>
                  <a:lnTo>
                    <a:pt x="619391" y="229704"/>
                  </a:lnTo>
                  <a:lnTo>
                    <a:pt x="621766" y="228803"/>
                  </a:lnTo>
                  <a:close/>
                </a:path>
                <a:path extrusionOk="0" h="2223135" w="3894455">
                  <a:moveTo>
                    <a:pt x="637400" y="236004"/>
                  </a:moveTo>
                  <a:lnTo>
                    <a:pt x="636892" y="235623"/>
                  </a:lnTo>
                  <a:lnTo>
                    <a:pt x="636663" y="235369"/>
                  </a:lnTo>
                  <a:lnTo>
                    <a:pt x="636168" y="235546"/>
                  </a:lnTo>
                  <a:lnTo>
                    <a:pt x="635190" y="235877"/>
                  </a:lnTo>
                  <a:lnTo>
                    <a:pt x="635812" y="236613"/>
                  </a:lnTo>
                  <a:lnTo>
                    <a:pt x="636320" y="236448"/>
                  </a:lnTo>
                  <a:lnTo>
                    <a:pt x="636917" y="236321"/>
                  </a:lnTo>
                  <a:lnTo>
                    <a:pt x="637273" y="236093"/>
                  </a:lnTo>
                  <a:lnTo>
                    <a:pt x="637400" y="236004"/>
                  </a:lnTo>
                  <a:close/>
                </a:path>
                <a:path extrusionOk="0" h="2223135" w="3894455">
                  <a:moveTo>
                    <a:pt x="639051" y="126949"/>
                  </a:moveTo>
                  <a:lnTo>
                    <a:pt x="638784" y="126034"/>
                  </a:lnTo>
                  <a:lnTo>
                    <a:pt x="638911" y="125361"/>
                  </a:lnTo>
                  <a:lnTo>
                    <a:pt x="637730" y="125476"/>
                  </a:lnTo>
                  <a:lnTo>
                    <a:pt x="636536" y="125615"/>
                  </a:lnTo>
                  <a:lnTo>
                    <a:pt x="635330" y="125730"/>
                  </a:lnTo>
                  <a:lnTo>
                    <a:pt x="635203" y="126428"/>
                  </a:lnTo>
                  <a:lnTo>
                    <a:pt x="635088" y="127114"/>
                  </a:lnTo>
                  <a:lnTo>
                    <a:pt x="634949" y="127800"/>
                  </a:lnTo>
                  <a:lnTo>
                    <a:pt x="636143" y="127673"/>
                  </a:lnTo>
                  <a:lnTo>
                    <a:pt x="637730" y="127762"/>
                  </a:lnTo>
                  <a:lnTo>
                    <a:pt x="638416" y="127355"/>
                  </a:lnTo>
                  <a:lnTo>
                    <a:pt x="639051" y="126949"/>
                  </a:lnTo>
                  <a:close/>
                </a:path>
                <a:path extrusionOk="0" h="2223135" w="3894455">
                  <a:moveTo>
                    <a:pt x="649757" y="467969"/>
                  </a:moveTo>
                  <a:lnTo>
                    <a:pt x="647255" y="462788"/>
                  </a:lnTo>
                  <a:lnTo>
                    <a:pt x="639432" y="458660"/>
                  </a:lnTo>
                  <a:lnTo>
                    <a:pt x="637057" y="457288"/>
                  </a:lnTo>
                  <a:lnTo>
                    <a:pt x="635647" y="456907"/>
                  </a:lnTo>
                  <a:lnTo>
                    <a:pt x="633310" y="455980"/>
                  </a:lnTo>
                  <a:lnTo>
                    <a:pt x="628954" y="455485"/>
                  </a:lnTo>
                  <a:lnTo>
                    <a:pt x="615416" y="472008"/>
                  </a:lnTo>
                  <a:lnTo>
                    <a:pt x="620572" y="477723"/>
                  </a:lnTo>
                  <a:lnTo>
                    <a:pt x="634072" y="481444"/>
                  </a:lnTo>
                  <a:lnTo>
                    <a:pt x="643420" y="479856"/>
                  </a:lnTo>
                  <a:lnTo>
                    <a:pt x="647992" y="475437"/>
                  </a:lnTo>
                  <a:lnTo>
                    <a:pt x="648512" y="474624"/>
                  </a:lnTo>
                  <a:lnTo>
                    <a:pt x="649757" y="467969"/>
                  </a:lnTo>
                  <a:close/>
                </a:path>
                <a:path extrusionOk="0" h="2223135" w="3894455">
                  <a:moveTo>
                    <a:pt x="776389" y="47942"/>
                  </a:moveTo>
                  <a:lnTo>
                    <a:pt x="776033" y="45339"/>
                  </a:lnTo>
                  <a:lnTo>
                    <a:pt x="775233" y="44323"/>
                  </a:lnTo>
                  <a:lnTo>
                    <a:pt x="766445" y="42506"/>
                  </a:lnTo>
                  <a:lnTo>
                    <a:pt x="759726" y="41948"/>
                  </a:lnTo>
                  <a:lnTo>
                    <a:pt x="745388" y="42176"/>
                  </a:lnTo>
                  <a:lnTo>
                    <a:pt x="738212" y="41783"/>
                  </a:lnTo>
                  <a:lnTo>
                    <a:pt x="711403" y="32169"/>
                  </a:lnTo>
                  <a:lnTo>
                    <a:pt x="709625" y="32004"/>
                  </a:lnTo>
                  <a:lnTo>
                    <a:pt x="706501" y="32169"/>
                  </a:lnTo>
                  <a:lnTo>
                    <a:pt x="698919" y="32410"/>
                  </a:lnTo>
                  <a:lnTo>
                    <a:pt x="694372" y="31851"/>
                  </a:lnTo>
                  <a:lnTo>
                    <a:pt x="684707" y="32893"/>
                  </a:lnTo>
                  <a:lnTo>
                    <a:pt x="681875" y="35267"/>
                  </a:lnTo>
                  <a:lnTo>
                    <a:pt x="684530" y="40373"/>
                  </a:lnTo>
                  <a:lnTo>
                    <a:pt x="686168" y="43014"/>
                  </a:lnTo>
                  <a:lnTo>
                    <a:pt x="690778" y="48348"/>
                  </a:lnTo>
                  <a:lnTo>
                    <a:pt x="690054" y="50914"/>
                  </a:lnTo>
                  <a:lnTo>
                    <a:pt x="685469" y="55499"/>
                  </a:lnTo>
                  <a:lnTo>
                    <a:pt x="682993" y="57404"/>
                  </a:lnTo>
                  <a:lnTo>
                    <a:pt x="680008" y="60261"/>
                  </a:lnTo>
                  <a:lnTo>
                    <a:pt x="680580" y="60947"/>
                  </a:lnTo>
                  <a:lnTo>
                    <a:pt x="685647" y="63373"/>
                  </a:lnTo>
                  <a:lnTo>
                    <a:pt x="690206" y="64414"/>
                  </a:lnTo>
                  <a:lnTo>
                    <a:pt x="704367" y="65163"/>
                  </a:lnTo>
                  <a:lnTo>
                    <a:pt x="710679" y="67373"/>
                  </a:lnTo>
                  <a:lnTo>
                    <a:pt x="712927" y="74536"/>
                  </a:lnTo>
                  <a:lnTo>
                    <a:pt x="714781" y="75857"/>
                  </a:lnTo>
                  <a:lnTo>
                    <a:pt x="715924" y="77406"/>
                  </a:lnTo>
                  <a:lnTo>
                    <a:pt x="714768" y="78066"/>
                  </a:lnTo>
                  <a:lnTo>
                    <a:pt x="696722" y="75399"/>
                  </a:lnTo>
                  <a:lnTo>
                    <a:pt x="694309" y="76695"/>
                  </a:lnTo>
                  <a:lnTo>
                    <a:pt x="696226" y="84048"/>
                  </a:lnTo>
                  <a:lnTo>
                    <a:pt x="697547" y="87553"/>
                  </a:lnTo>
                  <a:lnTo>
                    <a:pt x="699744" y="88176"/>
                  </a:lnTo>
                  <a:lnTo>
                    <a:pt x="704545" y="87261"/>
                  </a:lnTo>
                  <a:lnTo>
                    <a:pt x="717092" y="84226"/>
                  </a:lnTo>
                  <a:lnTo>
                    <a:pt x="723201" y="85813"/>
                  </a:lnTo>
                  <a:lnTo>
                    <a:pt x="727659" y="82892"/>
                  </a:lnTo>
                  <a:lnTo>
                    <a:pt x="731139" y="80556"/>
                  </a:lnTo>
                  <a:lnTo>
                    <a:pt x="730681" y="77660"/>
                  </a:lnTo>
                  <a:lnTo>
                    <a:pt x="733031" y="74485"/>
                  </a:lnTo>
                  <a:lnTo>
                    <a:pt x="734529" y="74091"/>
                  </a:lnTo>
                  <a:lnTo>
                    <a:pt x="738720" y="71602"/>
                  </a:lnTo>
                  <a:lnTo>
                    <a:pt x="735571" y="69088"/>
                  </a:lnTo>
                  <a:lnTo>
                    <a:pt x="734364" y="68580"/>
                  </a:lnTo>
                  <a:lnTo>
                    <a:pt x="733298" y="67208"/>
                  </a:lnTo>
                  <a:lnTo>
                    <a:pt x="732815" y="66014"/>
                  </a:lnTo>
                  <a:lnTo>
                    <a:pt x="747395" y="58140"/>
                  </a:lnTo>
                  <a:lnTo>
                    <a:pt x="757326" y="53340"/>
                  </a:lnTo>
                  <a:lnTo>
                    <a:pt x="760730" y="52666"/>
                  </a:lnTo>
                  <a:lnTo>
                    <a:pt x="766991" y="51015"/>
                  </a:lnTo>
                  <a:lnTo>
                    <a:pt x="770331" y="50457"/>
                  </a:lnTo>
                  <a:lnTo>
                    <a:pt x="775144" y="49009"/>
                  </a:lnTo>
                  <a:lnTo>
                    <a:pt x="776389" y="47942"/>
                  </a:lnTo>
                  <a:close/>
                </a:path>
                <a:path extrusionOk="0" h="2223135" w="3894455">
                  <a:moveTo>
                    <a:pt x="845947" y="558"/>
                  </a:moveTo>
                  <a:lnTo>
                    <a:pt x="844461" y="152"/>
                  </a:lnTo>
                  <a:lnTo>
                    <a:pt x="843038" y="190"/>
                  </a:lnTo>
                  <a:lnTo>
                    <a:pt x="841679" y="749"/>
                  </a:lnTo>
                  <a:lnTo>
                    <a:pt x="843165" y="1219"/>
                  </a:lnTo>
                  <a:lnTo>
                    <a:pt x="844588" y="1181"/>
                  </a:lnTo>
                  <a:lnTo>
                    <a:pt x="845947" y="558"/>
                  </a:lnTo>
                  <a:close/>
                </a:path>
                <a:path extrusionOk="0" h="2223135" w="3894455">
                  <a:moveTo>
                    <a:pt x="847204" y="584"/>
                  </a:moveTo>
                  <a:lnTo>
                    <a:pt x="847026" y="495"/>
                  </a:lnTo>
                  <a:lnTo>
                    <a:pt x="846836" y="457"/>
                  </a:lnTo>
                  <a:lnTo>
                    <a:pt x="846683" y="355"/>
                  </a:lnTo>
                  <a:lnTo>
                    <a:pt x="846455" y="495"/>
                  </a:lnTo>
                  <a:lnTo>
                    <a:pt x="846188" y="457"/>
                  </a:lnTo>
                  <a:lnTo>
                    <a:pt x="845959" y="558"/>
                  </a:lnTo>
                  <a:lnTo>
                    <a:pt x="846201" y="647"/>
                  </a:lnTo>
                  <a:lnTo>
                    <a:pt x="846442" y="609"/>
                  </a:lnTo>
                  <a:lnTo>
                    <a:pt x="846683" y="698"/>
                  </a:lnTo>
                  <a:lnTo>
                    <a:pt x="846861" y="622"/>
                  </a:lnTo>
                  <a:lnTo>
                    <a:pt x="847026" y="647"/>
                  </a:lnTo>
                  <a:lnTo>
                    <a:pt x="847204" y="584"/>
                  </a:lnTo>
                  <a:close/>
                </a:path>
                <a:path extrusionOk="0" h="2223135" w="3894455">
                  <a:moveTo>
                    <a:pt x="852055" y="736"/>
                  </a:moveTo>
                  <a:lnTo>
                    <a:pt x="850493" y="0"/>
                  </a:lnTo>
                  <a:lnTo>
                    <a:pt x="848880" y="12"/>
                  </a:lnTo>
                  <a:lnTo>
                    <a:pt x="847204" y="584"/>
                  </a:lnTo>
                  <a:lnTo>
                    <a:pt x="848728" y="1371"/>
                  </a:lnTo>
                  <a:lnTo>
                    <a:pt x="850353" y="1320"/>
                  </a:lnTo>
                  <a:lnTo>
                    <a:pt x="852055" y="736"/>
                  </a:lnTo>
                  <a:close/>
                </a:path>
                <a:path extrusionOk="0" h="2223135" w="3894455">
                  <a:moveTo>
                    <a:pt x="852741" y="711"/>
                  </a:moveTo>
                  <a:lnTo>
                    <a:pt x="852614" y="609"/>
                  </a:lnTo>
                  <a:lnTo>
                    <a:pt x="852385" y="647"/>
                  </a:lnTo>
                  <a:lnTo>
                    <a:pt x="852233" y="685"/>
                  </a:lnTo>
                  <a:lnTo>
                    <a:pt x="852055" y="736"/>
                  </a:lnTo>
                  <a:lnTo>
                    <a:pt x="852208" y="800"/>
                  </a:lnTo>
                  <a:lnTo>
                    <a:pt x="852385" y="774"/>
                  </a:lnTo>
                  <a:lnTo>
                    <a:pt x="852551" y="863"/>
                  </a:lnTo>
                  <a:lnTo>
                    <a:pt x="852678" y="774"/>
                  </a:lnTo>
                  <a:close/>
                </a:path>
                <a:path extrusionOk="0" h="2223135" w="3894455">
                  <a:moveTo>
                    <a:pt x="1011656" y="1153248"/>
                  </a:moveTo>
                  <a:lnTo>
                    <a:pt x="1011250" y="1152931"/>
                  </a:lnTo>
                  <a:lnTo>
                    <a:pt x="1011072" y="1152715"/>
                  </a:lnTo>
                  <a:lnTo>
                    <a:pt x="1010666" y="1152867"/>
                  </a:lnTo>
                  <a:lnTo>
                    <a:pt x="1010246" y="1153020"/>
                  </a:lnTo>
                  <a:lnTo>
                    <a:pt x="1009815" y="1153172"/>
                  </a:lnTo>
                  <a:lnTo>
                    <a:pt x="1010005" y="1153363"/>
                  </a:lnTo>
                  <a:lnTo>
                    <a:pt x="1010145" y="1153591"/>
                  </a:lnTo>
                  <a:lnTo>
                    <a:pt x="1010310" y="1153795"/>
                  </a:lnTo>
                  <a:lnTo>
                    <a:pt x="1010729" y="1153642"/>
                  </a:lnTo>
                  <a:lnTo>
                    <a:pt x="1011262" y="1153541"/>
                  </a:lnTo>
                  <a:lnTo>
                    <a:pt x="1011555" y="1153325"/>
                  </a:lnTo>
                  <a:close/>
                </a:path>
                <a:path extrusionOk="0" h="2223135" w="3894455">
                  <a:moveTo>
                    <a:pt x="1634604" y="2222716"/>
                  </a:moveTo>
                  <a:lnTo>
                    <a:pt x="1633321" y="2221763"/>
                  </a:lnTo>
                  <a:lnTo>
                    <a:pt x="1633080" y="2221573"/>
                  </a:lnTo>
                  <a:lnTo>
                    <a:pt x="1632242" y="2221636"/>
                  </a:lnTo>
                  <a:lnTo>
                    <a:pt x="1631683" y="2221598"/>
                  </a:lnTo>
                  <a:lnTo>
                    <a:pt x="1631861" y="2221915"/>
                  </a:lnTo>
                  <a:lnTo>
                    <a:pt x="1631937" y="2222411"/>
                  </a:lnTo>
                  <a:lnTo>
                    <a:pt x="1632318" y="2222525"/>
                  </a:lnTo>
                  <a:lnTo>
                    <a:pt x="1634172" y="2223046"/>
                  </a:lnTo>
                  <a:lnTo>
                    <a:pt x="1634604" y="2222716"/>
                  </a:lnTo>
                  <a:close/>
                </a:path>
                <a:path extrusionOk="0" h="2223135" w="3894455">
                  <a:moveTo>
                    <a:pt x="2159597" y="986116"/>
                  </a:moveTo>
                  <a:lnTo>
                    <a:pt x="2159558" y="985964"/>
                  </a:lnTo>
                  <a:lnTo>
                    <a:pt x="2159558" y="985812"/>
                  </a:lnTo>
                  <a:lnTo>
                    <a:pt x="2159393" y="985799"/>
                  </a:lnTo>
                  <a:lnTo>
                    <a:pt x="2159089" y="985799"/>
                  </a:lnTo>
                  <a:lnTo>
                    <a:pt x="2158936" y="985837"/>
                  </a:lnTo>
                  <a:lnTo>
                    <a:pt x="2159114" y="985989"/>
                  </a:lnTo>
                  <a:lnTo>
                    <a:pt x="2159355" y="986142"/>
                  </a:lnTo>
                  <a:lnTo>
                    <a:pt x="2159597" y="986269"/>
                  </a:lnTo>
                  <a:lnTo>
                    <a:pt x="2159597" y="986116"/>
                  </a:lnTo>
                  <a:close/>
                </a:path>
                <a:path extrusionOk="0" h="2223135" w="3894455">
                  <a:moveTo>
                    <a:pt x="2161540" y="987374"/>
                  </a:moveTo>
                  <a:lnTo>
                    <a:pt x="2160536" y="986828"/>
                  </a:lnTo>
                  <a:lnTo>
                    <a:pt x="2159597" y="986269"/>
                  </a:lnTo>
                  <a:lnTo>
                    <a:pt x="2159584" y="986828"/>
                  </a:lnTo>
                  <a:lnTo>
                    <a:pt x="2159558" y="987386"/>
                  </a:lnTo>
                  <a:lnTo>
                    <a:pt x="2159736" y="988098"/>
                  </a:lnTo>
                  <a:lnTo>
                    <a:pt x="2160549" y="988212"/>
                  </a:lnTo>
                  <a:lnTo>
                    <a:pt x="2161019" y="988339"/>
                  </a:lnTo>
                  <a:lnTo>
                    <a:pt x="2161540" y="987374"/>
                  </a:lnTo>
                  <a:close/>
                </a:path>
                <a:path extrusionOk="0" h="2223135" w="3894455">
                  <a:moveTo>
                    <a:pt x="2198725" y="1077607"/>
                  </a:moveTo>
                  <a:lnTo>
                    <a:pt x="2197138" y="1077391"/>
                  </a:lnTo>
                  <a:lnTo>
                    <a:pt x="2197798" y="1078268"/>
                  </a:lnTo>
                  <a:lnTo>
                    <a:pt x="2198725" y="1077607"/>
                  </a:lnTo>
                  <a:close/>
                </a:path>
                <a:path extrusionOk="0" h="2223135" w="3894455">
                  <a:moveTo>
                    <a:pt x="2218448" y="244690"/>
                  </a:moveTo>
                  <a:lnTo>
                    <a:pt x="2218131" y="244297"/>
                  </a:lnTo>
                  <a:lnTo>
                    <a:pt x="2216607" y="244132"/>
                  </a:lnTo>
                  <a:lnTo>
                    <a:pt x="2216454" y="244348"/>
                  </a:lnTo>
                  <a:lnTo>
                    <a:pt x="2216035" y="244690"/>
                  </a:lnTo>
                  <a:lnTo>
                    <a:pt x="2216162" y="244767"/>
                  </a:lnTo>
                  <a:lnTo>
                    <a:pt x="2216454" y="244970"/>
                  </a:lnTo>
                  <a:lnTo>
                    <a:pt x="2217242" y="245237"/>
                  </a:lnTo>
                  <a:lnTo>
                    <a:pt x="2217394" y="245160"/>
                  </a:lnTo>
                  <a:lnTo>
                    <a:pt x="2218448" y="244690"/>
                  </a:lnTo>
                  <a:close/>
                </a:path>
                <a:path extrusionOk="0" h="2223135" w="3894455">
                  <a:moveTo>
                    <a:pt x="2223579" y="438607"/>
                  </a:moveTo>
                  <a:lnTo>
                    <a:pt x="2221915" y="438238"/>
                  </a:lnTo>
                  <a:lnTo>
                    <a:pt x="2222614" y="439191"/>
                  </a:lnTo>
                  <a:lnTo>
                    <a:pt x="2223579" y="438607"/>
                  </a:lnTo>
                  <a:close/>
                </a:path>
                <a:path extrusionOk="0" h="2223135" w="3894455">
                  <a:moveTo>
                    <a:pt x="2223630" y="231165"/>
                  </a:moveTo>
                  <a:lnTo>
                    <a:pt x="2222042" y="230873"/>
                  </a:lnTo>
                  <a:lnTo>
                    <a:pt x="2222804" y="231749"/>
                  </a:lnTo>
                  <a:lnTo>
                    <a:pt x="2223630" y="231165"/>
                  </a:lnTo>
                  <a:close/>
                </a:path>
                <a:path extrusionOk="0" h="2223135" w="3894455">
                  <a:moveTo>
                    <a:pt x="2232710" y="224294"/>
                  </a:moveTo>
                  <a:lnTo>
                    <a:pt x="2231758" y="223608"/>
                  </a:lnTo>
                  <a:lnTo>
                    <a:pt x="2231123" y="223786"/>
                  </a:lnTo>
                  <a:lnTo>
                    <a:pt x="2230856" y="224650"/>
                  </a:lnTo>
                  <a:lnTo>
                    <a:pt x="2231237" y="224751"/>
                  </a:lnTo>
                  <a:lnTo>
                    <a:pt x="2231847" y="224967"/>
                  </a:lnTo>
                  <a:lnTo>
                    <a:pt x="2231974" y="224917"/>
                  </a:lnTo>
                  <a:lnTo>
                    <a:pt x="2232304" y="224751"/>
                  </a:lnTo>
                  <a:lnTo>
                    <a:pt x="2232710" y="224294"/>
                  </a:lnTo>
                  <a:close/>
                </a:path>
                <a:path extrusionOk="0" h="2223135" w="3894455">
                  <a:moveTo>
                    <a:pt x="2254313" y="473481"/>
                  </a:moveTo>
                  <a:lnTo>
                    <a:pt x="2254300" y="473214"/>
                  </a:lnTo>
                  <a:lnTo>
                    <a:pt x="2253615" y="472770"/>
                  </a:lnTo>
                  <a:lnTo>
                    <a:pt x="2251443" y="472579"/>
                  </a:lnTo>
                  <a:lnTo>
                    <a:pt x="2250973" y="473075"/>
                  </a:lnTo>
                  <a:lnTo>
                    <a:pt x="2252040" y="473951"/>
                  </a:lnTo>
                  <a:lnTo>
                    <a:pt x="2252586" y="474383"/>
                  </a:lnTo>
                  <a:lnTo>
                    <a:pt x="2253272" y="474751"/>
                  </a:lnTo>
                  <a:lnTo>
                    <a:pt x="2253945" y="475119"/>
                  </a:lnTo>
                  <a:lnTo>
                    <a:pt x="2254110" y="474573"/>
                  </a:lnTo>
                  <a:lnTo>
                    <a:pt x="2254313" y="474014"/>
                  </a:lnTo>
                  <a:lnTo>
                    <a:pt x="2254313" y="473481"/>
                  </a:lnTo>
                  <a:close/>
                </a:path>
                <a:path extrusionOk="0" h="2223135" w="3894455">
                  <a:moveTo>
                    <a:pt x="2254554" y="475475"/>
                  </a:moveTo>
                  <a:lnTo>
                    <a:pt x="2254339" y="475348"/>
                  </a:lnTo>
                  <a:lnTo>
                    <a:pt x="2254148" y="475221"/>
                  </a:lnTo>
                  <a:lnTo>
                    <a:pt x="2253958" y="475119"/>
                  </a:lnTo>
                  <a:lnTo>
                    <a:pt x="2253907" y="475373"/>
                  </a:lnTo>
                  <a:lnTo>
                    <a:pt x="2253869" y="475513"/>
                  </a:lnTo>
                  <a:lnTo>
                    <a:pt x="2254123" y="475513"/>
                  </a:lnTo>
                  <a:lnTo>
                    <a:pt x="2254313" y="475475"/>
                  </a:lnTo>
                  <a:lnTo>
                    <a:pt x="2254554" y="475475"/>
                  </a:lnTo>
                  <a:close/>
                </a:path>
                <a:path extrusionOk="0" h="2223135" w="3894455">
                  <a:moveTo>
                    <a:pt x="2546159" y="974013"/>
                  </a:moveTo>
                  <a:lnTo>
                    <a:pt x="2545524" y="974013"/>
                  </a:lnTo>
                  <a:lnTo>
                    <a:pt x="2545664" y="974102"/>
                  </a:lnTo>
                  <a:lnTo>
                    <a:pt x="2545804" y="974204"/>
                  </a:lnTo>
                  <a:lnTo>
                    <a:pt x="2545943" y="974267"/>
                  </a:lnTo>
                  <a:lnTo>
                    <a:pt x="2546108" y="974090"/>
                  </a:lnTo>
                  <a:close/>
                </a:path>
                <a:path extrusionOk="0" h="2223135" w="3894455">
                  <a:moveTo>
                    <a:pt x="2563114" y="1012659"/>
                  </a:moveTo>
                  <a:lnTo>
                    <a:pt x="2562999" y="1011135"/>
                  </a:lnTo>
                  <a:lnTo>
                    <a:pt x="2558758" y="1008418"/>
                  </a:lnTo>
                  <a:lnTo>
                    <a:pt x="2555811" y="1006741"/>
                  </a:lnTo>
                  <a:lnTo>
                    <a:pt x="2552446" y="1004341"/>
                  </a:lnTo>
                  <a:lnTo>
                    <a:pt x="2551976" y="1003287"/>
                  </a:lnTo>
                  <a:lnTo>
                    <a:pt x="2553487" y="1000810"/>
                  </a:lnTo>
                  <a:lnTo>
                    <a:pt x="2555138" y="999070"/>
                  </a:lnTo>
                  <a:lnTo>
                    <a:pt x="2558719" y="994371"/>
                  </a:lnTo>
                  <a:lnTo>
                    <a:pt x="2557361" y="991806"/>
                  </a:lnTo>
                  <a:lnTo>
                    <a:pt x="2551722" y="987361"/>
                  </a:lnTo>
                  <a:lnTo>
                    <a:pt x="2547505" y="985570"/>
                  </a:lnTo>
                  <a:lnTo>
                    <a:pt x="2543238" y="983564"/>
                  </a:lnTo>
                  <a:lnTo>
                    <a:pt x="2537053" y="981278"/>
                  </a:lnTo>
                  <a:lnTo>
                    <a:pt x="2534628" y="981227"/>
                  </a:lnTo>
                  <a:lnTo>
                    <a:pt x="2529954" y="981494"/>
                  </a:lnTo>
                  <a:lnTo>
                    <a:pt x="2518854" y="983526"/>
                  </a:lnTo>
                  <a:lnTo>
                    <a:pt x="2514981" y="985520"/>
                  </a:lnTo>
                  <a:lnTo>
                    <a:pt x="2515209" y="990942"/>
                  </a:lnTo>
                  <a:lnTo>
                    <a:pt x="2514600" y="993330"/>
                  </a:lnTo>
                  <a:lnTo>
                    <a:pt x="2513787" y="994841"/>
                  </a:lnTo>
                  <a:lnTo>
                    <a:pt x="2498052" y="1000785"/>
                  </a:lnTo>
                  <a:lnTo>
                    <a:pt x="2493607" y="1005116"/>
                  </a:lnTo>
                  <a:lnTo>
                    <a:pt x="2491041" y="1012037"/>
                  </a:lnTo>
                  <a:lnTo>
                    <a:pt x="2491003" y="1013663"/>
                  </a:lnTo>
                  <a:lnTo>
                    <a:pt x="2497201" y="1018184"/>
                  </a:lnTo>
                  <a:lnTo>
                    <a:pt x="2499703" y="1021816"/>
                  </a:lnTo>
                  <a:lnTo>
                    <a:pt x="2527566" y="1039952"/>
                  </a:lnTo>
                  <a:lnTo>
                    <a:pt x="2533751" y="1037869"/>
                  </a:lnTo>
                  <a:lnTo>
                    <a:pt x="2533421" y="1033894"/>
                  </a:lnTo>
                  <a:lnTo>
                    <a:pt x="2533167" y="1033068"/>
                  </a:lnTo>
                  <a:lnTo>
                    <a:pt x="2533396" y="1032306"/>
                  </a:lnTo>
                  <a:lnTo>
                    <a:pt x="2534716" y="1027582"/>
                  </a:lnTo>
                  <a:lnTo>
                    <a:pt x="2537333" y="1022896"/>
                  </a:lnTo>
                  <a:lnTo>
                    <a:pt x="2540190" y="1021245"/>
                  </a:lnTo>
                  <a:lnTo>
                    <a:pt x="2548559" y="1021130"/>
                  </a:lnTo>
                  <a:lnTo>
                    <a:pt x="2551480" y="1020813"/>
                  </a:lnTo>
                  <a:lnTo>
                    <a:pt x="2555786" y="1016762"/>
                  </a:lnTo>
                  <a:lnTo>
                    <a:pt x="2559113" y="1015225"/>
                  </a:lnTo>
                  <a:lnTo>
                    <a:pt x="2563114" y="1012659"/>
                  </a:lnTo>
                  <a:close/>
                </a:path>
                <a:path extrusionOk="0" h="2223135" w="3894455">
                  <a:moveTo>
                    <a:pt x="2696959" y="1681441"/>
                  </a:moveTo>
                  <a:lnTo>
                    <a:pt x="2695803" y="1681772"/>
                  </a:lnTo>
                  <a:lnTo>
                    <a:pt x="2696756" y="1682165"/>
                  </a:lnTo>
                  <a:lnTo>
                    <a:pt x="2696959" y="1681441"/>
                  </a:lnTo>
                  <a:close/>
                </a:path>
                <a:path extrusionOk="0" h="2223135" w="3894455">
                  <a:moveTo>
                    <a:pt x="2838691" y="1734159"/>
                  </a:moveTo>
                  <a:lnTo>
                    <a:pt x="2837421" y="1732140"/>
                  </a:lnTo>
                  <a:lnTo>
                    <a:pt x="2833382" y="1731340"/>
                  </a:lnTo>
                  <a:lnTo>
                    <a:pt x="2827096" y="1730717"/>
                  </a:lnTo>
                  <a:lnTo>
                    <a:pt x="2823553" y="1729917"/>
                  </a:lnTo>
                  <a:lnTo>
                    <a:pt x="2817888" y="1722577"/>
                  </a:lnTo>
                  <a:lnTo>
                    <a:pt x="2799080" y="1715960"/>
                  </a:lnTo>
                  <a:lnTo>
                    <a:pt x="2796413" y="1715211"/>
                  </a:lnTo>
                  <a:lnTo>
                    <a:pt x="2787129" y="1714563"/>
                  </a:lnTo>
                  <a:lnTo>
                    <a:pt x="2773896" y="1713407"/>
                  </a:lnTo>
                  <a:lnTo>
                    <a:pt x="2766237" y="1712442"/>
                  </a:lnTo>
                  <a:lnTo>
                    <a:pt x="2764040" y="1712925"/>
                  </a:lnTo>
                  <a:lnTo>
                    <a:pt x="2763037" y="1714436"/>
                  </a:lnTo>
                  <a:lnTo>
                    <a:pt x="2762999" y="1715693"/>
                  </a:lnTo>
                  <a:lnTo>
                    <a:pt x="2763431" y="1717497"/>
                  </a:lnTo>
                  <a:lnTo>
                    <a:pt x="2764650" y="1718106"/>
                  </a:lnTo>
                  <a:lnTo>
                    <a:pt x="2765463" y="1718818"/>
                  </a:lnTo>
                  <a:lnTo>
                    <a:pt x="2772689" y="1721281"/>
                  </a:lnTo>
                  <a:lnTo>
                    <a:pt x="2778798" y="1724329"/>
                  </a:lnTo>
                  <a:lnTo>
                    <a:pt x="2781871" y="1730349"/>
                  </a:lnTo>
                  <a:lnTo>
                    <a:pt x="2783535" y="1731365"/>
                  </a:lnTo>
                  <a:lnTo>
                    <a:pt x="2790291" y="1734210"/>
                  </a:lnTo>
                  <a:lnTo>
                    <a:pt x="2791549" y="1737042"/>
                  </a:lnTo>
                  <a:lnTo>
                    <a:pt x="2789999" y="1741208"/>
                  </a:lnTo>
                  <a:lnTo>
                    <a:pt x="2790050" y="1742109"/>
                  </a:lnTo>
                  <a:lnTo>
                    <a:pt x="2791053" y="1743430"/>
                  </a:lnTo>
                  <a:lnTo>
                    <a:pt x="2792171" y="1744141"/>
                  </a:lnTo>
                  <a:lnTo>
                    <a:pt x="2797175" y="1745043"/>
                  </a:lnTo>
                  <a:lnTo>
                    <a:pt x="2801670" y="1743786"/>
                  </a:lnTo>
                  <a:lnTo>
                    <a:pt x="2809265" y="1746885"/>
                  </a:lnTo>
                  <a:lnTo>
                    <a:pt x="2813088" y="1748612"/>
                  </a:lnTo>
                  <a:lnTo>
                    <a:pt x="2819590" y="1752155"/>
                  </a:lnTo>
                  <a:lnTo>
                    <a:pt x="2821978" y="1754136"/>
                  </a:lnTo>
                  <a:lnTo>
                    <a:pt x="2824746" y="1755889"/>
                  </a:lnTo>
                  <a:lnTo>
                    <a:pt x="2826994" y="1757299"/>
                  </a:lnTo>
                  <a:lnTo>
                    <a:pt x="2830957" y="1757654"/>
                  </a:lnTo>
                  <a:lnTo>
                    <a:pt x="2835110" y="1756346"/>
                  </a:lnTo>
                  <a:lnTo>
                    <a:pt x="2836049" y="1755038"/>
                  </a:lnTo>
                  <a:lnTo>
                    <a:pt x="2832506" y="1752168"/>
                  </a:lnTo>
                  <a:lnTo>
                    <a:pt x="2828874" y="1749767"/>
                  </a:lnTo>
                  <a:lnTo>
                    <a:pt x="2824467" y="1746034"/>
                  </a:lnTo>
                  <a:lnTo>
                    <a:pt x="2825610" y="1744319"/>
                  </a:lnTo>
                  <a:lnTo>
                    <a:pt x="2818206" y="1742681"/>
                  </a:lnTo>
                  <a:lnTo>
                    <a:pt x="2818346" y="1742109"/>
                  </a:lnTo>
                  <a:lnTo>
                    <a:pt x="2824556" y="1740065"/>
                  </a:lnTo>
                  <a:lnTo>
                    <a:pt x="2827985" y="1737829"/>
                  </a:lnTo>
                  <a:lnTo>
                    <a:pt x="2835706" y="1738934"/>
                  </a:lnTo>
                  <a:lnTo>
                    <a:pt x="2837421" y="1738020"/>
                  </a:lnTo>
                  <a:lnTo>
                    <a:pt x="2838691" y="1734159"/>
                  </a:lnTo>
                  <a:close/>
                </a:path>
                <a:path extrusionOk="0" h="2223135" w="3894455">
                  <a:moveTo>
                    <a:pt x="2953359" y="1344917"/>
                  </a:moveTo>
                  <a:lnTo>
                    <a:pt x="2953156" y="1344904"/>
                  </a:lnTo>
                  <a:lnTo>
                    <a:pt x="2952940" y="1344917"/>
                  </a:lnTo>
                  <a:lnTo>
                    <a:pt x="2953181" y="1344930"/>
                  </a:lnTo>
                  <a:lnTo>
                    <a:pt x="2953359" y="1344917"/>
                  </a:lnTo>
                  <a:close/>
                </a:path>
                <a:path extrusionOk="0" h="2223135" w="3894455">
                  <a:moveTo>
                    <a:pt x="3008211" y="1791690"/>
                  </a:moveTo>
                  <a:lnTo>
                    <a:pt x="3001175" y="1781086"/>
                  </a:lnTo>
                  <a:lnTo>
                    <a:pt x="2994609" y="1776907"/>
                  </a:lnTo>
                  <a:lnTo>
                    <a:pt x="2988348" y="1770507"/>
                  </a:lnTo>
                  <a:lnTo>
                    <a:pt x="2984665" y="1769389"/>
                  </a:lnTo>
                  <a:lnTo>
                    <a:pt x="2976321" y="1767497"/>
                  </a:lnTo>
                  <a:lnTo>
                    <a:pt x="2971876" y="1766023"/>
                  </a:lnTo>
                  <a:lnTo>
                    <a:pt x="2962478" y="1760448"/>
                  </a:lnTo>
                  <a:lnTo>
                    <a:pt x="2956026" y="1758099"/>
                  </a:lnTo>
                  <a:lnTo>
                    <a:pt x="2945053" y="1758213"/>
                  </a:lnTo>
                  <a:lnTo>
                    <a:pt x="2942183" y="1757565"/>
                  </a:lnTo>
                  <a:lnTo>
                    <a:pt x="2934893" y="1755228"/>
                  </a:lnTo>
                  <a:lnTo>
                    <a:pt x="2919565" y="1753019"/>
                  </a:lnTo>
                  <a:lnTo>
                    <a:pt x="2900146" y="1748205"/>
                  </a:lnTo>
                  <a:lnTo>
                    <a:pt x="2865602" y="1740954"/>
                  </a:lnTo>
                  <a:lnTo>
                    <a:pt x="2856877" y="1741271"/>
                  </a:lnTo>
                  <a:lnTo>
                    <a:pt x="2854464" y="1743265"/>
                  </a:lnTo>
                  <a:lnTo>
                    <a:pt x="2861691" y="1750352"/>
                  </a:lnTo>
                  <a:lnTo>
                    <a:pt x="2865564" y="1757083"/>
                  </a:lnTo>
                  <a:lnTo>
                    <a:pt x="2874353" y="1759127"/>
                  </a:lnTo>
                  <a:lnTo>
                    <a:pt x="2883547" y="1764588"/>
                  </a:lnTo>
                  <a:lnTo>
                    <a:pt x="2889580" y="1767738"/>
                  </a:lnTo>
                  <a:lnTo>
                    <a:pt x="2892704" y="1767001"/>
                  </a:lnTo>
                  <a:lnTo>
                    <a:pt x="2893491" y="1765160"/>
                  </a:lnTo>
                  <a:lnTo>
                    <a:pt x="2893999" y="1763598"/>
                  </a:lnTo>
                  <a:lnTo>
                    <a:pt x="2895219" y="1761337"/>
                  </a:lnTo>
                  <a:lnTo>
                    <a:pt x="2896895" y="1760778"/>
                  </a:lnTo>
                  <a:lnTo>
                    <a:pt x="2900286" y="1761490"/>
                  </a:lnTo>
                  <a:lnTo>
                    <a:pt x="2906674" y="1764411"/>
                  </a:lnTo>
                  <a:lnTo>
                    <a:pt x="2913024" y="1765300"/>
                  </a:lnTo>
                  <a:lnTo>
                    <a:pt x="2923629" y="1762823"/>
                  </a:lnTo>
                  <a:lnTo>
                    <a:pt x="2926981" y="1763064"/>
                  </a:lnTo>
                  <a:lnTo>
                    <a:pt x="2935414" y="1766951"/>
                  </a:lnTo>
                  <a:lnTo>
                    <a:pt x="2941205" y="1769021"/>
                  </a:lnTo>
                  <a:lnTo>
                    <a:pt x="2951264" y="1770697"/>
                  </a:lnTo>
                  <a:lnTo>
                    <a:pt x="2972231" y="1778850"/>
                  </a:lnTo>
                  <a:lnTo>
                    <a:pt x="2975368" y="1778952"/>
                  </a:lnTo>
                  <a:lnTo>
                    <a:pt x="2981337" y="1777796"/>
                  </a:lnTo>
                  <a:lnTo>
                    <a:pt x="2985211" y="1779066"/>
                  </a:lnTo>
                  <a:lnTo>
                    <a:pt x="2987408" y="1786712"/>
                  </a:lnTo>
                  <a:lnTo>
                    <a:pt x="2994558" y="1791881"/>
                  </a:lnTo>
                  <a:lnTo>
                    <a:pt x="2998254" y="1799374"/>
                  </a:lnTo>
                  <a:lnTo>
                    <a:pt x="3000870" y="1800453"/>
                  </a:lnTo>
                  <a:lnTo>
                    <a:pt x="3003067" y="1801799"/>
                  </a:lnTo>
                  <a:lnTo>
                    <a:pt x="3004528" y="1801698"/>
                  </a:lnTo>
                  <a:lnTo>
                    <a:pt x="3005404" y="1796630"/>
                  </a:lnTo>
                  <a:lnTo>
                    <a:pt x="3008211" y="1791690"/>
                  </a:lnTo>
                  <a:close/>
                </a:path>
                <a:path extrusionOk="0" h="2223135" w="3894455">
                  <a:moveTo>
                    <a:pt x="3046285" y="1330464"/>
                  </a:moveTo>
                  <a:lnTo>
                    <a:pt x="3044317" y="1326769"/>
                  </a:lnTo>
                  <a:lnTo>
                    <a:pt x="3039414" y="1322184"/>
                  </a:lnTo>
                  <a:lnTo>
                    <a:pt x="3039237" y="1322184"/>
                  </a:lnTo>
                  <a:lnTo>
                    <a:pt x="3036239" y="1321181"/>
                  </a:lnTo>
                  <a:lnTo>
                    <a:pt x="3034614" y="1322184"/>
                  </a:lnTo>
                  <a:lnTo>
                    <a:pt x="3033458" y="1322730"/>
                  </a:lnTo>
                  <a:lnTo>
                    <a:pt x="3032048" y="1326426"/>
                  </a:lnTo>
                  <a:lnTo>
                    <a:pt x="3029597" y="1329283"/>
                  </a:lnTo>
                  <a:lnTo>
                    <a:pt x="3030334" y="1334465"/>
                  </a:lnTo>
                  <a:lnTo>
                    <a:pt x="3030461" y="1336763"/>
                  </a:lnTo>
                  <a:lnTo>
                    <a:pt x="3029991" y="1339532"/>
                  </a:lnTo>
                  <a:lnTo>
                    <a:pt x="3029204" y="1340523"/>
                  </a:lnTo>
                  <a:lnTo>
                    <a:pt x="3028086" y="1341856"/>
                  </a:lnTo>
                  <a:lnTo>
                    <a:pt x="3028086" y="1342821"/>
                  </a:lnTo>
                  <a:lnTo>
                    <a:pt x="3027083" y="1343660"/>
                  </a:lnTo>
                  <a:lnTo>
                    <a:pt x="3027273" y="1342821"/>
                  </a:lnTo>
                  <a:lnTo>
                    <a:pt x="3028086" y="1342821"/>
                  </a:lnTo>
                  <a:lnTo>
                    <a:pt x="3028086" y="1341856"/>
                  </a:lnTo>
                  <a:lnTo>
                    <a:pt x="3027261" y="1342821"/>
                  </a:lnTo>
                  <a:lnTo>
                    <a:pt x="3025965" y="1342059"/>
                  </a:lnTo>
                  <a:lnTo>
                    <a:pt x="3025406" y="1341691"/>
                  </a:lnTo>
                  <a:lnTo>
                    <a:pt x="3024467" y="1341132"/>
                  </a:lnTo>
                  <a:lnTo>
                    <a:pt x="3020174" y="1339354"/>
                  </a:lnTo>
                  <a:lnTo>
                    <a:pt x="3018383" y="1339532"/>
                  </a:lnTo>
                  <a:lnTo>
                    <a:pt x="3017177" y="1339532"/>
                  </a:lnTo>
                  <a:lnTo>
                    <a:pt x="3013900" y="1341691"/>
                  </a:lnTo>
                  <a:lnTo>
                    <a:pt x="3013633" y="1342059"/>
                  </a:lnTo>
                  <a:lnTo>
                    <a:pt x="3010738" y="1344142"/>
                  </a:lnTo>
                  <a:lnTo>
                    <a:pt x="2997073" y="1337589"/>
                  </a:lnTo>
                  <a:lnTo>
                    <a:pt x="2996539" y="1336446"/>
                  </a:lnTo>
                  <a:lnTo>
                    <a:pt x="2994545" y="1332776"/>
                  </a:lnTo>
                  <a:lnTo>
                    <a:pt x="2995803" y="1332776"/>
                  </a:lnTo>
                  <a:lnTo>
                    <a:pt x="2988373" y="1332407"/>
                  </a:lnTo>
                  <a:lnTo>
                    <a:pt x="2979572" y="1334630"/>
                  </a:lnTo>
                  <a:lnTo>
                    <a:pt x="2978759" y="1335443"/>
                  </a:lnTo>
                  <a:lnTo>
                    <a:pt x="2978848" y="1336090"/>
                  </a:lnTo>
                  <a:lnTo>
                    <a:pt x="2978950" y="1336763"/>
                  </a:lnTo>
                  <a:lnTo>
                    <a:pt x="2978353" y="1338668"/>
                  </a:lnTo>
                  <a:lnTo>
                    <a:pt x="2978048" y="1339532"/>
                  </a:lnTo>
                  <a:lnTo>
                    <a:pt x="2977718" y="1340383"/>
                  </a:lnTo>
                  <a:lnTo>
                    <a:pt x="2972917" y="1341132"/>
                  </a:lnTo>
                  <a:lnTo>
                    <a:pt x="2972460" y="1339532"/>
                  </a:lnTo>
                  <a:lnTo>
                    <a:pt x="2970199" y="1337970"/>
                  </a:lnTo>
                  <a:lnTo>
                    <a:pt x="2969031" y="1337716"/>
                  </a:lnTo>
                  <a:lnTo>
                    <a:pt x="2967139" y="1338287"/>
                  </a:lnTo>
                  <a:lnTo>
                    <a:pt x="2966542" y="1338668"/>
                  </a:lnTo>
                  <a:lnTo>
                    <a:pt x="2966669" y="1342821"/>
                  </a:lnTo>
                  <a:lnTo>
                    <a:pt x="2966313" y="1344815"/>
                  </a:lnTo>
                  <a:lnTo>
                    <a:pt x="2965564" y="1345971"/>
                  </a:lnTo>
                  <a:lnTo>
                    <a:pt x="2964002" y="1347800"/>
                  </a:lnTo>
                  <a:lnTo>
                    <a:pt x="2962211" y="1348028"/>
                  </a:lnTo>
                  <a:lnTo>
                    <a:pt x="2960243" y="1346238"/>
                  </a:lnTo>
                  <a:lnTo>
                    <a:pt x="2959582" y="1345641"/>
                  </a:lnTo>
                  <a:lnTo>
                    <a:pt x="2957030" y="1344841"/>
                  </a:lnTo>
                  <a:lnTo>
                    <a:pt x="2953601" y="1344942"/>
                  </a:lnTo>
                  <a:lnTo>
                    <a:pt x="2953702" y="1345641"/>
                  </a:lnTo>
                  <a:lnTo>
                    <a:pt x="2953791" y="1345819"/>
                  </a:lnTo>
                  <a:lnTo>
                    <a:pt x="2953537" y="1345971"/>
                  </a:lnTo>
                  <a:lnTo>
                    <a:pt x="2953258" y="1346238"/>
                  </a:lnTo>
                  <a:lnTo>
                    <a:pt x="2953296" y="1345260"/>
                  </a:lnTo>
                  <a:lnTo>
                    <a:pt x="2952940" y="1344968"/>
                  </a:lnTo>
                  <a:lnTo>
                    <a:pt x="2943542" y="1345260"/>
                  </a:lnTo>
                  <a:lnTo>
                    <a:pt x="2946717" y="1345260"/>
                  </a:lnTo>
                  <a:lnTo>
                    <a:pt x="2943187" y="1350035"/>
                  </a:lnTo>
                  <a:lnTo>
                    <a:pt x="2941078" y="1352537"/>
                  </a:lnTo>
                  <a:lnTo>
                    <a:pt x="2938386" y="1356233"/>
                  </a:lnTo>
                  <a:lnTo>
                    <a:pt x="2938246" y="1356233"/>
                  </a:lnTo>
                  <a:lnTo>
                    <a:pt x="2939923" y="1358468"/>
                  </a:lnTo>
                  <a:lnTo>
                    <a:pt x="2945714" y="1361236"/>
                  </a:lnTo>
                  <a:lnTo>
                    <a:pt x="2950629" y="1361440"/>
                  </a:lnTo>
                  <a:lnTo>
                    <a:pt x="2956204" y="1362138"/>
                  </a:lnTo>
                  <a:lnTo>
                    <a:pt x="2957969" y="1361440"/>
                  </a:lnTo>
                  <a:lnTo>
                    <a:pt x="2960687" y="1359458"/>
                  </a:lnTo>
                  <a:lnTo>
                    <a:pt x="2962440" y="1357769"/>
                  </a:lnTo>
                  <a:lnTo>
                    <a:pt x="2964675" y="1356017"/>
                  </a:lnTo>
                  <a:lnTo>
                    <a:pt x="2966275" y="1356233"/>
                  </a:lnTo>
                  <a:lnTo>
                    <a:pt x="2966377" y="1358468"/>
                  </a:lnTo>
                  <a:lnTo>
                    <a:pt x="2966440" y="1359789"/>
                  </a:lnTo>
                  <a:lnTo>
                    <a:pt x="2970314" y="1363040"/>
                  </a:lnTo>
                  <a:lnTo>
                    <a:pt x="2968294" y="1368361"/>
                  </a:lnTo>
                  <a:lnTo>
                    <a:pt x="2969158" y="1369961"/>
                  </a:lnTo>
                  <a:lnTo>
                    <a:pt x="2971965" y="1371625"/>
                  </a:lnTo>
                  <a:lnTo>
                    <a:pt x="2973679" y="1371968"/>
                  </a:lnTo>
                  <a:lnTo>
                    <a:pt x="2976613" y="1371625"/>
                  </a:lnTo>
                  <a:lnTo>
                    <a:pt x="2975978" y="1371625"/>
                  </a:lnTo>
                  <a:lnTo>
                    <a:pt x="2977172" y="1370914"/>
                  </a:lnTo>
                  <a:lnTo>
                    <a:pt x="2977705" y="1368793"/>
                  </a:lnTo>
                  <a:lnTo>
                    <a:pt x="2977629" y="1368361"/>
                  </a:lnTo>
                  <a:lnTo>
                    <a:pt x="2977438" y="1367193"/>
                  </a:lnTo>
                  <a:lnTo>
                    <a:pt x="2977502" y="1366520"/>
                  </a:lnTo>
                  <a:lnTo>
                    <a:pt x="2977616" y="1365364"/>
                  </a:lnTo>
                  <a:lnTo>
                    <a:pt x="2978569" y="1364856"/>
                  </a:lnTo>
                  <a:lnTo>
                    <a:pt x="2983534" y="1366291"/>
                  </a:lnTo>
                  <a:lnTo>
                    <a:pt x="2989656" y="1366520"/>
                  </a:lnTo>
                  <a:lnTo>
                    <a:pt x="2995892" y="1372196"/>
                  </a:lnTo>
                  <a:lnTo>
                    <a:pt x="2999600" y="1374330"/>
                  </a:lnTo>
                  <a:lnTo>
                    <a:pt x="3010611" y="1377975"/>
                  </a:lnTo>
                  <a:lnTo>
                    <a:pt x="3015284" y="1380985"/>
                  </a:lnTo>
                  <a:lnTo>
                    <a:pt x="3020974" y="1384896"/>
                  </a:lnTo>
                  <a:lnTo>
                    <a:pt x="3023108" y="1385316"/>
                  </a:lnTo>
                  <a:lnTo>
                    <a:pt x="3026333" y="1386433"/>
                  </a:lnTo>
                  <a:lnTo>
                    <a:pt x="3029597" y="1385582"/>
                  </a:lnTo>
                  <a:lnTo>
                    <a:pt x="3029648" y="1385316"/>
                  </a:lnTo>
                  <a:lnTo>
                    <a:pt x="3029724" y="1384896"/>
                  </a:lnTo>
                  <a:lnTo>
                    <a:pt x="3030182" y="1382585"/>
                  </a:lnTo>
                  <a:lnTo>
                    <a:pt x="3030436" y="1380985"/>
                  </a:lnTo>
                  <a:lnTo>
                    <a:pt x="3030499" y="1376832"/>
                  </a:lnTo>
                  <a:lnTo>
                    <a:pt x="3031693" y="1375714"/>
                  </a:lnTo>
                  <a:lnTo>
                    <a:pt x="3037192" y="1375168"/>
                  </a:lnTo>
                  <a:lnTo>
                    <a:pt x="3038995" y="1374330"/>
                  </a:lnTo>
                  <a:lnTo>
                    <a:pt x="3038754" y="1374330"/>
                  </a:lnTo>
                  <a:lnTo>
                    <a:pt x="3035211" y="1369961"/>
                  </a:lnTo>
                  <a:lnTo>
                    <a:pt x="3034334" y="1368793"/>
                  </a:lnTo>
                  <a:lnTo>
                    <a:pt x="3034385" y="1368361"/>
                  </a:lnTo>
                  <a:lnTo>
                    <a:pt x="3034817" y="1364780"/>
                  </a:lnTo>
                  <a:lnTo>
                    <a:pt x="3037040" y="1360398"/>
                  </a:lnTo>
                  <a:lnTo>
                    <a:pt x="3039084" y="1356017"/>
                  </a:lnTo>
                  <a:lnTo>
                    <a:pt x="3039999" y="1354061"/>
                  </a:lnTo>
                  <a:lnTo>
                    <a:pt x="3042310" y="1348028"/>
                  </a:lnTo>
                  <a:lnTo>
                    <a:pt x="3042399" y="1347800"/>
                  </a:lnTo>
                  <a:lnTo>
                    <a:pt x="3042462" y="1347647"/>
                  </a:lnTo>
                  <a:lnTo>
                    <a:pt x="3043402" y="1344422"/>
                  </a:lnTo>
                  <a:lnTo>
                    <a:pt x="3043491" y="1344142"/>
                  </a:lnTo>
                  <a:lnTo>
                    <a:pt x="3043631" y="1343660"/>
                  </a:lnTo>
                  <a:lnTo>
                    <a:pt x="3044380" y="1341132"/>
                  </a:lnTo>
                  <a:lnTo>
                    <a:pt x="3044494" y="1340523"/>
                  </a:lnTo>
                  <a:lnTo>
                    <a:pt x="3044520" y="1340383"/>
                  </a:lnTo>
                  <a:lnTo>
                    <a:pt x="3045701" y="1334465"/>
                  </a:lnTo>
                  <a:lnTo>
                    <a:pt x="3046285" y="1330464"/>
                  </a:lnTo>
                  <a:close/>
                </a:path>
                <a:path extrusionOk="0" h="2223135" w="3894455">
                  <a:moveTo>
                    <a:pt x="3047415" y="1419390"/>
                  </a:moveTo>
                  <a:lnTo>
                    <a:pt x="3044748" y="1420279"/>
                  </a:lnTo>
                  <a:lnTo>
                    <a:pt x="3045752" y="1420495"/>
                  </a:lnTo>
                  <a:lnTo>
                    <a:pt x="3047415" y="1419390"/>
                  </a:lnTo>
                  <a:close/>
                </a:path>
                <a:path extrusionOk="0" h="2223135" w="3894455">
                  <a:moveTo>
                    <a:pt x="3073920" y="1427213"/>
                  </a:moveTo>
                  <a:lnTo>
                    <a:pt x="3073768" y="1427213"/>
                  </a:lnTo>
                  <a:lnTo>
                    <a:pt x="3073717" y="1427060"/>
                  </a:lnTo>
                  <a:lnTo>
                    <a:pt x="3073450" y="1426362"/>
                  </a:lnTo>
                  <a:lnTo>
                    <a:pt x="3073019" y="1425587"/>
                  </a:lnTo>
                  <a:lnTo>
                    <a:pt x="3072790" y="1425092"/>
                  </a:lnTo>
                  <a:lnTo>
                    <a:pt x="3065957" y="1425587"/>
                  </a:lnTo>
                  <a:lnTo>
                    <a:pt x="3060598" y="1423695"/>
                  </a:lnTo>
                  <a:lnTo>
                    <a:pt x="3045752" y="1420495"/>
                  </a:lnTo>
                  <a:lnTo>
                    <a:pt x="3039110" y="1424927"/>
                  </a:lnTo>
                  <a:lnTo>
                    <a:pt x="3044723" y="1428242"/>
                  </a:lnTo>
                  <a:lnTo>
                    <a:pt x="3044596" y="1428305"/>
                  </a:lnTo>
                  <a:lnTo>
                    <a:pt x="3044456" y="1428280"/>
                  </a:lnTo>
                  <a:lnTo>
                    <a:pt x="3044317" y="1428330"/>
                  </a:lnTo>
                  <a:lnTo>
                    <a:pt x="3044634" y="1428407"/>
                  </a:lnTo>
                  <a:lnTo>
                    <a:pt x="3044888" y="1428432"/>
                  </a:lnTo>
                  <a:lnTo>
                    <a:pt x="3045129" y="1428483"/>
                  </a:lnTo>
                  <a:lnTo>
                    <a:pt x="3044977" y="1428407"/>
                  </a:lnTo>
                  <a:lnTo>
                    <a:pt x="3044723" y="1428254"/>
                  </a:lnTo>
                  <a:lnTo>
                    <a:pt x="3047974" y="1427213"/>
                  </a:lnTo>
                  <a:lnTo>
                    <a:pt x="3050362" y="1427213"/>
                  </a:lnTo>
                  <a:lnTo>
                    <a:pt x="3055404" y="1428559"/>
                  </a:lnTo>
                  <a:lnTo>
                    <a:pt x="3057372" y="1429245"/>
                  </a:lnTo>
                  <a:lnTo>
                    <a:pt x="3059417" y="1429905"/>
                  </a:lnTo>
                  <a:lnTo>
                    <a:pt x="3059277" y="1429918"/>
                  </a:lnTo>
                  <a:lnTo>
                    <a:pt x="3058960" y="1429969"/>
                  </a:lnTo>
                  <a:lnTo>
                    <a:pt x="3059163" y="1430070"/>
                  </a:lnTo>
                  <a:lnTo>
                    <a:pt x="3059366" y="1430108"/>
                  </a:lnTo>
                  <a:lnTo>
                    <a:pt x="3059544" y="1430197"/>
                  </a:lnTo>
                  <a:lnTo>
                    <a:pt x="3059671" y="1430134"/>
                  </a:lnTo>
                  <a:lnTo>
                    <a:pt x="3059798" y="1430108"/>
                  </a:lnTo>
                  <a:lnTo>
                    <a:pt x="3059938" y="1430045"/>
                  </a:lnTo>
                  <a:lnTo>
                    <a:pt x="3059773" y="1430007"/>
                  </a:lnTo>
                  <a:lnTo>
                    <a:pt x="3059620" y="1429931"/>
                  </a:lnTo>
                  <a:lnTo>
                    <a:pt x="3059480" y="1429905"/>
                  </a:lnTo>
                  <a:lnTo>
                    <a:pt x="3068599" y="1428559"/>
                  </a:lnTo>
                  <a:lnTo>
                    <a:pt x="3073133" y="1427835"/>
                  </a:lnTo>
                  <a:lnTo>
                    <a:pt x="3073920" y="1427213"/>
                  </a:lnTo>
                  <a:close/>
                </a:path>
                <a:path extrusionOk="0" h="2223135" w="3894455">
                  <a:moveTo>
                    <a:pt x="3077768" y="780656"/>
                  </a:moveTo>
                  <a:lnTo>
                    <a:pt x="3073387" y="778040"/>
                  </a:lnTo>
                  <a:lnTo>
                    <a:pt x="3065640" y="779487"/>
                  </a:lnTo>
                  <a:lnTo>
                    <a:pt x="3057575" y="781291"/>
                  </a:lnTo>
                  <a:lnTo>
                    <a:pt x="3057423" y="781850"/>
                  </a:lnTo>
                  <a:lnTo>
                    <a:pt x="3057118" y="782193"/>
                  </a:lnTo>
                  <a:lnTo>
                    <a:pt x="3057017" y="782561"/>
                  </a:lnTo>
                  <a:lnTo>
                    <a:pt x="3056725" y="782955"/>
                  </a:lnTo>
                  <a:lnTo>
                    <a:pt x="3057664" y="785914"/>
                  </a:lnTo>
                  <a:lnTo>
                    <a:pt x="3060839" y="787349"/>
                  </a:lnTo>
                  <a:lnTo>
                    <a:pt x="3068523" y="788758"/>
                  </a:lnTo>
                  <a:lnTo>
                    <a:pt x="3071520" y="787755"/>
                  </a:lnTo>
                  <a:lnTo>
                    <a:pt x="3074898" y="785152"/>
                  </a:lnTo>
                  <a:lnTo>
                    <a:pt x="3075978" y="784110"/>
                  </a:lnTo>
                  <a:lnTo>
                    <a:pt x="3076537" y="783018"/>
                  </a:lnTo>
                  <a:lnTo>
                    <a:pt x="3077768" y="780656"/>
                  </a:lnTo>
                  <a:close/>
                </a:path>
                <a:path extrusionOk="0" h="2223135" w="3894455">
                  <a:moveTo>
                    <a:pt x="3133191" y="734123"/>
                  </a:moveTo>
                  <a:lnTo>
                    <a:pt x="3133052" y="733526"/>
                  </a:lnTo>
                  <a:lnTo>
                    <a:pt x="3132988" y="732929"/>
                  </a:lnTo>
                  <a:lnTo>
                    <a:pt x="3132467" y="733044"/>
                  </a:lnTo>
                  <a:lnTo>
                    <a:pt x="3131502" y="733107"/>
                  </a:lnTo>
                  <a:lnTo>
                    <a:pt x="3131401" y="733793"/>
                  </a:lnTo>
                  <a:lnTo>
                    <a:pt x="3131566" y="734377"/>
                  </a:lnTo>
                  <a:lnTo>
                    <a:pt x="3131629" y="734974"/>
                  </a:lnTo>
                  <a:lnTo>
                    <a:pt x="3132137" y="734898"/>
                  </a:lnTo>
                  <a:lnTo>
                    <a:pt x="3133090" y="734847"/>
                  </a:lnTo>
                  <a:lnTo>
                    <a:pt x="3133191" y="734123"/>
                  </a:lnTo>
                  <a:close/>
                </a:path>
                <a:path extrusionOk="0" h="2223135" w="3894455">
                  <a:moveTo>
                    <a:pt x="3153473" y="1770367"/>
                  </a:moveTo>
                  <a:lnTo>
                    <a:pt x="3151936" y="1769795"/>
                  </a:lnTo>
                  <a:lnTo>
                    <a:pt x="3150425" y="1769186"/>
                  </a:lnTo>
                  <a:lnTo>
                    <a:pt x="3148800" y="1768690"/>
                  </a:lnTo>
                  <a:lnTo>
                    <a:pt x="3148444" y="1768589"/>
                  </a:lnTo>
                  <a:lnTo>
                    <a:pt x="3147352" y="1768868"/>
                  </a:lnTo>
                  <a:lnTo>
                    <a:pt x="3146209" y="1769999"/>
                  </a:lnTo>
                  <a:lnTo>
                    <a:pt x="3146780" y="1770634"/>
                  </a:lnTo>
                  <a:lnTo>
                    <a:pt x="3148482" y="1770989"/>
                  </a:lnTo>
                  <a:lnTo>
                    <a:pt x="3150425" y="1771396"/>
                  </a:lnTo>
                  <a:lnTo>
                    <a:pt x="3152102" y="1771256"/>
                  </a:lnTo>
                  <a:lnTo>
                    <a:pt x="3153473" y="1770367"/>
                  </a:lnTo>
                  <a:close/>
                </a:path>
                <a:path extrusionOk="0" h="2223135" w="3894455">
                  <a:moveTo>
                    <a:pt x="3154070" y="1770367"/>
                  </a:moveTo>
                  <a:lnTo>
                    <a:pt x="3153968" y="1770240"/>
                  </a:lnTo>
                  <a:lnTo>
                    <a:pt x="3153791" y="1770291"/>
                  </a:lnTo>
                  <a:lnTo>
                    <a:pt x="3153613" y="1770278"/>
                  </a:lnTo>
                  <a:lnTo>
                    <a:pt x="3153460" y="1770354"/>
                  </a:lnTo>
                  <a:lnTo>
                    <a:pt x="3153626" y="1770418"/>
                  </a:lnTo>
                  <a:lnTo>
                    <a:pt x="3153778" y="1770468"/>
                  </a:lnTo>
                  <a:lnTo>
                    <a:pt x="3153905" y="1770519"/>
                  </a:lnTo>
                  <a:lnTo>
                    <a:pt x="3154070" y="1770367"/>
                  </a:lnTo>
                  <a:close/>
                </a:path>
                <a:path extrusionOk="0" h="2223135" w="3894455">
                  <a:moveTo>
                    <a:pt x="3178518" y="702906"/>
                  </a:moveTo>
                  <a:lnTo>
                    <a:pt x="3177908" y="701662"/>
                  </a:lnTo>
                  <a:lnTo>
                    <a:pt x="3177400" y="700659"/>
                  </a:lnTo>
                  <a:lnTo>
                    <a:pt x="3176359" y="700366"/>
                  </a:lnTo>
                  <a:lnTo>
                    <a:pt x="3173958" y="700976"/>
                  </a:lnTo>
                  <a:lnTo>
                    <a:pt x="3173463" y="701675"/>
                  </a:lnTo>
                  <a:lnTo>
                    <a:pt x="3172460" y="702652"/>
                  </a:lnTo>
                  <a:lnTo>
                    <a:pt x="3172104" y="704113"/>
                  </a:lnTo>
                  <a:lnTo>
                    <a:pt x="3174581" y="705091"/>
                  </a:lnTo>
                  <a:lnTo>
                    <a:pt x="3174923" y="705231"/>
                  </a:lnTo>
                  <a:lnTo>
                    <a:pt x="3175927" y="705040"/>
                  </a:lnTo>
                  <a:lnTo>
                    <a:pt x="3177908" y="703961"/>
                  </a:lnTo>
                  <a:lnTo>
                    <a:pt x="3178518" y="702906"/>
                  </a:lnTo>
                  <a:close/>
                </a:path>
                <a:path extrusionOk="0" h="2223135" w="3894455">
                  <a:moveTo>
                    <a:pt x="3268116" y="630961"/>
                  </a:moveTo>
                  <a:lnTo>
                    <a:pt x="3267024" y="631139"/>
                  </a:lnTo>
                  <a:lnTo>
                    <a:pt x="3265640" y="631164"/>
                  </a:lnTo>
                  <a:lnTo>
                    <a:pt x="3264903" y="631571"/>
                  </a:lnTo>
                  <a:lnTo>
                    <a:pt x="3264166" y="631990"/>
                  </a:lnTo>
                  <a:lnTo>
                    <a:pt x="3264027" y="632790"/>
                  </a:lnTo>
                  <a:lnTo>
                    <a:pt x="3263633" y="633425"/>
                  </a:lnTo>
                  <a:lnTo>
                    <a:pt x="3264751" y="633247"/>
                  </a:lnTo>
                  <a:lnTo>
                    <a:pt x="3266135" y="633222"/>
                  </a:lnTo>
                  <a:lnTo>
                    <a:pt x="3267621" y="632396"/>
                  </a:lnTo>
                  <a:lnTo>
                    <a:pt x="3267722" y="631596"/>
                  </a:lnTo>
                  <a:lnTo>
                    <a:pt x="3268116" y="630961"/>
                  </a:lnTo>
                  <a:close/>
                </a:path>
                <a:path extrusionOk="0" h="2223135" w="3894455">
                  <a:moveTo>
                    <a:pt x="3268256" y="642213"/>
                  </a:moveTo>
                  <a:lnTo>
                    <a:pt x="3267303" y="642162"/>
                  </a:lnTo>
                  <a:lnTo>
                    <a:pt x="3266363" y="642099"/>
                  </a:lnTo>
                  <a:lnTo>
                    <a:pt x="3265398" y="642124"/>
                  </a:lnTo>
                  <a:lnTo>
                    <a:pt x="3264865" y="642150"/>
                  </a:lnTo>
                  <a:lnTo>
                    <a:pt x="3263912" y="642454"/>
                  </a:lnTo>
                  <a:lnTo>
                    <a:pt x="3263874" y="642670"/>
                  </a:lnTo>
                  <a:lnTo>
                    <a:pt x="3263709" y="643674"/>
                  </a:lnTo>
                  <a:lnTo>
                    <a:pt x="3264547" y="643851"/>
                  </a:lnTo>
                  <a:lnTo>
                    <a:pt x="3266122" y="643140"/>
                  </a:lnTo>
                  <a:lnTo>
                    <a:pt x="3266808" y="642823"/>
                  </a:lnTo>
                  <a:lnTo>
                    <a:pt x="3268256" y="642213"/>
                  </a:lnTo>
                  <a:close/>
                </a:path>
                <a:path extrusionOk="0" h="2223135" w="3894455">
                  <a:moveTo>
                    <a:pt x="3269399" y="641908"/>
                  </a:moveTo>
                  <a:lnTo>
                    <a:pt x="3269234" y="641883"/>
                  </a:lnTo>
                  <a:lnTo>
                    <a:pt x="3268853" y="641972"/>
                  </a:lnTo>
                  <a:lnTo>
                    <a:pt x="3268535" y="642099"/>
                  </a:lnTo>
                  <a:lnTo>
                    <a:pt x="3268256" y="642226"/>
                  </a:lnTo>
                  <a:lnTo>
                    <a:pt x="3268561" y="642251"/>
                  </a:lnTo>
                  <a:lnTo>
                    <a:pt x="3269170" y="642251"/>
                  </a:lnTo>
                  <a:lnTo>
                    <a:pt x="3269335" y="642023"/>
                  </a:lnTo>
                  <a:close/>
                </a:path>
                <a:path extrusionOk="0" h="2223135" w="3894455">
                  <a:moveTo>
                    <a:pt x="3277565" y="640003"/>
                  </a:moveTo>
                  <a:lnTo>
                    <a:pt x="3276727" y="638098"/>
                  </a:lnTo>
                  <a:lnTo>
                    <a:pt x="3273780" y="638200"/>
                  </a:lnTo>
                  <a:lnTo>
                    <a:pt x="3272218" y="638530"/>
                  </a:lnTo>
                  <a:lnTo>
                    <a:pt x="3271621" y="639038"/>
                  </a:lnTo>
                  <a:lnTo>
                    <a:pt x="3270618" y="639876"/>
                  </a:lnTo>
                  <a:lnTo>
                    <a:pt x="3270072" y="640930"/>
                  </a:lnTo>
                  <a:lnTo>
                    <a:pt x="3269399" y="641908"/>
                  </a:lnTo>
                  <a:lnTo>
                    <a:pt x="3272104" y="642759"/>
                  </a:lnTo>
                  <a:lnTo>
                    <a:pt x="3274339" y="642251"/>
                  </a:lnTo>
                  <a:lnTo>
                    <a:pt x="3277565" y="640003"/>
                  </a:lnTo>
                  <a:close/>
                </a:path>
                <a:path extrusionOk="0" h="2223135" w="3894455">
                  <a:moveTo>
                    <a:pt x="3329152" y="1026172"/>
                  </a:moveTo>
                  <a:lnTo>
                    <a:pt x="3328441" y="1025499"/>
                  </a:lnTo>
                  <a:lnTo>
                    <a:pt x="3328098" y="1024851"/>
                  </a:lnTo>
                  <a:lnTo>
                    <a:pt x="3327031" y="1025220"/>
                  </a:lnTo>
                  <a:lnTo>
                    <a:pt x="3325660" y="1025423"/>
                  </a:lnTo>
                  <a:lnTo>
                    <a:pt x="3325025" y="1025944"/>
                  </a:lnTo>
                  <a:lnTo>
                    <a:pt x="3324110" y="1026668"/>
                  </a:lnTo>
                  <a:lnTo>
                    <a:pt x="3324695" y="1027442"/>
                  </a:lnTo>
                  <a:lnTo>
                    <a:pt x="3327577" y="1028026"/>
                  </a:lnTo>
                  <a:lnTo>
                    <a:pt x="3328898" y="1027645"/>
                  </a:lnTo>
                  <a:lnTo>
                    <a:pt x="3329063" y="1026782"/>
                  </a:lnTo>
                  <a:lnTo>
                    <a:pt x="3329152" y="1026172"/>
                  </a:lnTo>
                  <a:close/>
                </a:path>
                <a:path extrusionOk="0" h="2223135" w="3894455">
                  <a:moveTo>
                    <a:pt x="3375431" y="1256195"/>
                  </a:moveTo>
                  <a:lnTo>
                    <a:pt x="3375355" y="1255090"/>
                  </a:lnTo>
                  <a:lnTo>
                    <a:pt x="3374834" y="1254556"/>
                  </a:lnTo>
                  <a:lnTo>
                    <a:pt x="3374275" y="1253998"/>
                  </a:lnTo>
                  <a:lnTo>
                    <a:pt x="3373145" y="1253655"/>
                  </a:lnTo>
                  <a:lnTo>
                    <a:pt x="3372167" y="1253236"/>
                  </a:lnTo>
                  <a:lnTo>
                    <a:pt x="3371418" y="1253794"/>
                  </a:lnTo>
                  <a:lnTo>
                    <a:pt x="3370554" y="1254328"/>
                  </a:lnTo>
                  <a:lnTo>
                    <a:pt x="3370034" y="1254937"/>
                  </a:lnTo>
                  <a:lnTo>
                    <a:pt x="3369335" y="1255788"/>
                  </a:lnTo>
                  <a:lnTo>
                    <a:pt x="3369843" y="1256614"/>
                  </a:lnTo>
                  <a:lnTo>
                    <a:pt x="3372421" y="1256944"/>
                  </a:lnTo>
                  <a:lnTo>
                    <a:pt x="3374110" y="1256893"/>
                  </a:lnTo>
                  <a:lnTo>
                    <a:pt x="3374860" y="1256512"/>
                  </a:lnTo>
                  <a:lnTo>
                    <a:pt x="3375431" y="1256195"/>
                  </a:lnTo>
                  <a:close/>
                </a:path>
                <a:path extrusionOk="0" h="2223135" w="3894455">
                  <a:moveTo>
                    <a:pt x="3483889" y="665911"/>
                  </a:moveTo>
                  <a:lnTo>
                    <a:pt x="3483495" y="665810"/>
                  </a:lnTo>
                  <a:lnTo>
                    <a:pt x="3482987" y="665581"/>
                  </a:lnTo>
                  <a:lnTo>
                    <a:pt x="3482683" y="665632"/>
                  </a:lnTo>
                  <a:lnTo>
                    <a:pt x="3482365" y="665721"/>
                  </a:lnTo>
                  <a:lnTo>
                    <a:pt x="3482098" y="665886"/>
                  </a:lnTo>
                  <a:lnTo>
                    <a:pt x="3481832" y="666038"/>
                  </a:lnTo>
                  <a:lnTo>
                    <a:pt x="3482746" y="666381"/>
                  </a:lnTo>
                  <a:lnTo>
                    <a:pt x="3483483" y="666407"/>
                  </a:lnTo>
                  <a:lnTo>
                    <a:pt x="3483889" y="665911"/>
                  </a:lnTo>
                  <a:close/>
                </a:path>
                <a:path extrusionOk="0" h="2223135" w="3894455">
                  <a:moveTo>
                    <a:pt x="3524110" y="702335"/>
                  </a:moveTo>
                  <a:lnTo>
                    <a:pt x="3523513" y="701040"/>
                  </a:lnTo>
                  <a:lnTo>
                    <a:pt x="3518560" y="699376"/>
                  </a:lnTo>
                  <a:lnTo>
                    <a:pt x="3514852" y="699960"/>
                  </a:lnTo>
                  <a:lnTo>
                    <a:pt x="3512451" y="702754"/>
                  </a:lnTo>
                  <a:lnTo>
                    <a:pt x="3513048" y="703935"/>
                  </a:lnTo>
                  <a:lnTo>
                    <a:pt x="3513048" y="704672"/>
                  </a:lnTo>
                  <a:lnTo>
                    <a:pt x="3514864" y="705370"/>
                  </a:lnTo>
                  <a:lnTo>
                    <a:pt x="3515880" y="705891"/>
                  </a:lnTo>
                  <a:lnTo>
                    <a:pt x="3517074" y="706158"/>
                  </a:lnTo>
                  <a:lnTo>
                    <a:pt x="3519601" y="706742"/>
                  </a:lnTo>
                  <a:lnTo>
                    <a:pt x="3522561" y="705827"/>
                  </a:lnTo>
                  <a:lnTo>
                    <a:pt x="3524110" y="702335"/>
                  </a:lnTo>
                  <a:close/>
                </a:path>
                <a:path extrusionOk="0" h="2223135" w="3894455">
                  <a:moveTo>
                    <a:pt x="3528314" y="729932"/>
                  </a:moveTo>
                  <a:lnTo>
                    <a:pt x="3528110" y="728548"/>
                  </a:lnTo>
                  <a:lnTo>
                    <a:pt x="3527831" y="728116"/>
                  </a:lnTo>
                  <a:lnTo>
                    <a:pt x="3525189" y="726935"/>
                  </a:lnTo>
                  <a:lnTo>
                    <a:pt x="3522332" y="727354"/>
                  </a:lnTo>
                  <a:lnTo>
                    <a:pt x="3520465" y="729208"/>
                  </a:lnTo>
                  <a:lnTo>
                    <a:pt x="3520744" y="729678"/>
                  </a:lnTo>
                  <a:lnTo>
                    <a:pt x="3520744" y="730072"/>
                  </a:lnTo>
                  <a:lnTo>
                    <a:pt x="3521887" y="730338"/>
                  </a:lnTo>
                  <a:lnTo>
                    <a:pt x="3523069" y="730834"/>
                  </a:lnTo>
                  <a:lnTo>
                    <a:pt x="3524250" y="730834"/>
                  </a:lnTo>
                  <a:lnTo>
                    <a:pt x="3526713" y="730808"/>
                  </a:lnTo>
                  <a:lnTo>
                    <a:pt x="3528314" y="729932"/>
                  </a:lnTo>
                  <a:close/>
                </a:path>
                <a:path extrusionOk="0" h="2223135" w="3894455">
                  <a:moveTo>
                    <a:pt x="3537051" y="713460"/>
                  </a:moveTo>
                  <a:lnTo>
                    <a:pt x="3536505" y="712216"/>
                  </a:lnTo>
                  <a:lnTo>
                    <a:pt x="3535984" y="711695"/>
                  </a:lnTo>
                  <a:lnTo>
                    <a:pt x="3534283" y="711555"/>
                  </a:lnTo>
                  <a:lnTo>
                    <a:pt x="3532987" y="711682"/>
                  </a:lnTo>
                  <a:lnTo>
                    <a:pt x="3531705" y="711720"/>
                  </a:lnTo>
                  <a:lnTo>
                    <a:pt x="3530346" y="712216"/>
                  </a:lnTo>
                  <a:lnTo>
                    <a:pt x="3529850" y="712978"/>
                  </a:lnTo>
                  <a:lnTo>
                    <a:pt x="3530981" y="713536"/>
                  </a:lnTo>
                  <a:lnTo>
                    <a:pt x="3531832" y="713968"/>
                  </a:lnTo>
                  <a:lnTo>
                    <a:pt x="3533368" y="714108"/>
                  </a:lnTo>
                  <a:lnTo>
                    <a:pt x="3536264" y="714108"/>
                  </a:lnTo>
                  <a:lnTo>
                    <a:pt x="3537051" y="713460"/>
                  </a:lnTo>
                  <a:close/>
                </a:path>
                <a:path extrusionOk="0" h="2223135" w="3894455">
                  <a:moveTo>
                    <a:pt x="3599434" y="1193660"/>
                  </a:moveTo>
                  <a:lnTo>
                    <a:pt x="3599370" y="1193190"/>
                  </a:lnTo>
                  <a:lnTo>
                    <a:pt x="3598748" y="1193660"/>
                  </a:lnTo>
                  <a:lnTo>
                    <a:pt x="3598951" y="1193711"/>
                  </a:lnTo>
                  <a:lnTo>
                    <a:pt x="3599180" y="1193711"/>
                  </a:lnTo>
                  <a:lnTo>
                    <a:pt x="3599307" y="1193685"/>
                  </a:lnTo>
                  <a:lnTo>
                    <a:pt x="3599434" y="1193660"/>
                  </a:lnTo>
                  <a:close/>
                </a:path>
                <a:path extrusionOk="0" h="2223135" w="3894455">
                  <a:moveTo>
                    <a:pt x="3661626" y="1090955"/>
                  </a:moveTo>
                  <a:lnTo>
                    <a:pt x="3660343" y="1089190"/>
                  </a:lnTo>
                  <a:lnTo>
                    <a:pt x="3650424" y="1087729"/>
                  </a:lnTo>
                  <a:lnTo>
                    <a:pt x="3643757" y="1085850"/>
                  </a:lnTo>
                  <a:lnTo>
                    <a:pt x="3630523" y="1080681"/>
                  </a:lnTo>
                  <a:lnTo>
                    <a:pt x="3623018" y="1080909"/>
                  </a:lnTo>
                  <a:lnTo>
                    <a:pt x="3609035" y="1085430"/>
                  </a:lnTo>
                  <a:lnTo>
                    <a:pt x="3603206" y="1088224"/>
                  </a:lnTo>
                  <a:lnTo>
                    <a:pt x="3596449" y="1091742"/>
                  </a:lnTo>
                  <a:lnTo>
                    <a:pt x="3596449" y="1093800"/>
                  </a:lnTo>
                  <a:lnTo>
                    <a:pt x="3608565" y="1099807"/>
                  </a:lnTo>
                  <a:lnTo>
                    <a:pt x="3611981" y="1099527"/>
                  </a:lnTo>
                  <a:lnTo>
                    <a:pt x="3614661" y="1100505"/>
                  </a:lnTo>
                  <a:lnTo>
                    <a:pt x="3619385" y="1103655"/>
                  </a:lnTo>
                  <a:lnTo>
                    <a:pt x="3621316" y="1105776"/>
                  </a:lnTo>
                  <a:lnTo>
                    <a:pt x="3628352" y="1110488"/>
                  </a:lnTo>
                  <a:lnTo>
                    <a:pt x="3639540" y="1110983"/>
                  </a:lnTo>
                  <a:lnTo>
                    <a:pt x="3646055" y="1104582"/>
                  </a:lnTo>
                  <a:lnTo>
                    <a:pt x="3648672" y="1102626"/>
                  </a:lnTo>
                  <a:lnTo>
                    <a:pt x="3653383" y="1101458"/>
                  </a:lnTo>
                  <a:lnTo>
                    <a:pt x="3655542" y="1100924"/>
                  </a:lnTo>
                  <a:lnTo>
                    <a:pt x="3656825" y="1099235"/>
                  </a:lnTo>
                  <a:lnTo>
                    <a:pt x="3658425" y="1098080"/>
                  </a:lnTo>
                  <a:lnTo>
                    <a:pt x="3658336" y="1098296"/>
                  </a:lnTo>
                  <a:lnTo>
                    <a:pt x="3658527" y="1098118"/>
                  </a:lnTo>
                  <a:lnTo>
                    <a:pt x="3658527" y="1097991"/>
                  </a:lnTo>
                  <a:lnTo>
                    <a:pt x="3661626" y="1090955"/>
                  </a:lnTo>
                  <a:close/>
                </a:path>
                <a:path extrusionOk="0" h="2223135" w="3894455">
                  <a:moveTo>
                    <a:pt x="3667468" y="1198575"/>
                  </a:moveTo>
                  <a:lnTo>
                    <a:pt x="3666985" y="1198575"/>
                  </a:lnTo>
                  <a:lnTo>
                    <a:pt x="3666858" y="1198613"/>
                  </a:lnTo>
                  <a:lnTo>
                    <a:pt x="3667150" y="1198740"/>
                  </a:lnTo>
                  <a:lnTo>
                    <a:pt x="3667328" y="1198816"/>
                  </a:lnTo>
                  <a:lnTo>
                    <a:pt x="3667417" y="1198651"/>
                  </a:lnTo>
                  <a:close/>
                </a:path>
                <a:path extrusionOk="0" h="2223135" w="3894455">
                  <a:moveTo>
                    <a:pt x="3830650" y="1275118"/>
                  </a:moveTo>
                  <a:lnTo>
                    <a:pt x="3830332" y="1275080"/>
                  </a:lnTo>
                  <a:lnTo>
                    <a:pt x="3830116" y="1275041"/>
                  </a:lnTo>
                  <a:lnTo>
                    <a:pt x="3829888" y="1275080"/>
                  </a:lnTo>
                  <a:lnTo>
                    <a:pt x="3829862" y="1275245"/>
                  </a:lnTo>
                  <a:lnTo>
                    <a:pt x="3829862" y="1275397"/>
                  </a:lnTo>
                  <a:lnTo>
                    <a:pt x="3829837" y="1275549"/>
                  </a:lnTo>
                  <a:lnTo>
                    <a:pt x="3830104" y="1275410"/>
                  </a:lnTo>
                  <a:lnTo>
                    <a:pt x="3830358" y="1275270"/>
                  </a:lnTo>
                  <a:lnTo>
                    <a:pt x="3830650" y="1275118"/>
                  </a:lnTo>
                  <a:close/>
                </a:path>
                <a:path extrusionOk="0" h="2223135" w="3894455">
                  <a:moveTo>
                    <a:pt x="3855847" y="1103134"/>
                  </a:moveTo>
                  <a:lnTo>
                    <a:pt x="3853180" y="1101407"/>
                  </a:lnTo>
                  <a:lnTo>
                    <a:pt x="3846842" y="1097610"/>
                  </a:lnTo>
                  <a:lnTo>
                    <a:pt x="3837597" y="1097470"/>
                  </a:lnTo>
                  <a:lnTo>
                    <a:pt x="3832428" y="1098562"/>
                  </a:lnTo>
                  <a:lnTo>
                    <a:pt x="3815092" y="1115542"/>
                  </a:lnTo>
                  <a:lnTo>
                    <a:pt x="3817378" y="1118235"/>
                  </a:lnTo>
                  <a:lnTo>
                    <a:pt x="3822662" y="1119428"/>
                  </a:lnTo>
                  <a:lnTo>
                    <a:pt x="3823881" y="1119949"/>
                  </a:lnTo>
                  <a:lnTo>
                    <a:pt x="3838765" y="1120787"/>
                  </a:lnTo>
                  <a:lnTo>
                    <a:pt x="3850817" y="1120952"/>
                  </a:lnTo>
                  <a:lnTo>
                    <a:pt x="3854793" y="1118565"/>
                  </a:lnTo>
                  <a:lnTo>
                    <a:pt x="3854691" y="1115656"/>
                  </a:lnTo>
                  <a:lnTo>
                    <a:pt x="3854526" y="1111453"/>
                  </a:lnTo>
                  <a:lnTo>
                    <a:pt x="3853916" y="1107262"/>
                  </a:lnTo>
                  <a:lnTo>
                    <a:pt x="3855847" y="1103134"/>
                  </a:lnTo>
                  <a:close/>
                </a:path>
                <a:path extrusionOk="0" h="2223135" w="3894455">
                  <a:moveTo>
                    <a:pt x="3856545" y="1103236"/>
                  </a:moveTo>
                  <a:lnTo>
                    <a:pt x="3856380" y="1103058"/>
                  </a:lnTo>
                  <a:lnTo>
                    <a:pt x="3856202" y="1102880"/>
                  </a:lnTo>
                  <a:lnTo>
                    <a:pt x="3856037" y="1102690"/>
                  </a:lnTo>
                  <a:lnTo>
                    <a:pt x="3855948" y="1102842"/>
                  </a:lnTo>
                  <a:lnTo>
                    <a:pt x="3855936" y="1102982"/>
                  </a:lnTo>
                  <a:lnTo>
                    <a:pt x="3855872" y="1103134"/>
                  </a:lnTo>
                  <a:lnTo>
                    <a:pt x="3856164" y="1103185"/>
                  </a:lnTo>
                  <a:lnTo>
                    <a:pt x="3856329" y="1103236"/>
                  </a:lnTo>
                  <a:lnTo>
                    <a:pt x="3856545" y="1103236"/>
                  </a:lnTo>
                  <a:close/>
                </a:path>
                <a:path extrusionOk="0" h="2223135" w="3894455">
                  <a:moveTo>
                    <a:pt x="3870871" y="1156703"/>
                  </a:moveTo>
                  <a:lnTo>
                    <a:pt x="3864203" y="1152359"/>
                  </a:lnTo>
                  <a:lnTo>
                    <a:pt x="3861193" y="1149642"/>
                  </a:lnTo>
                  <a:lnTo>
                    <a:pt x="3855529" y="1148041"/>
                  </a:lnTo>
                  <a:lnTo>
                    <a:pt x="3854399" y="1147927"/>
                  </a:lnTo>
                  <a:lnTo>
                    <a:pt x="3853357" y="1148664"/>
                  </a:lnTo>
                  <a:lnTo>
                    <a:pt x="3852176" y="1149413"/>
                  </a:lnTo>
                  <a:lnTo>
                    <a:pt x="3868013" y="1161008"/>
                  </a:lnTo>
                  <a:lnTo>
                    <a:pt x="3870045" y="1158875"/>
                  </a:lnTo>
                  <a:lnTo>
                    <a:pt x="3870871" y="1156703"/>
                  </a:lnTo>
                  <a:close/>
                </a:path>
                <a:path extrusionOk="0" h="2223135" w="3894455">
                  <a:moveTo>
                    <a:pt x="3893820" y="1200416"/>
                  </a:moveTo>
                  <a:lnTo>
                    <a:pt x="3893540" y="1196416"/>
                  </a:lnTo>
                  <a:lnTo>
                    <a:pt x="3885996" y="1191869"/>
                  </a:lnTo>
                  <a:lnTo>
                    <a:pt x="3883380" y="1191183"/>
                  </a:lnTo>
                  <a:lnTo>
                    <a:pt x="3876154" y="1193038"/>
                  </a:lnTo>
                  <a:lnTo>
                    <a:pt x="3871925" y="1194396"/>
                  </a:lnTo>
                  <a:lnTo>
                    <a:pt x="3865143" y="1194650"/>
                  </a:lnTo>
                  <a:lnTo>
                    <a:pt x="3863225" y="1193215"/>
                  </a:lnTo>
                  <a:lnTo>
                    <a:pt x="3865600" y="1188059"/>
                  </a:lnTo>
                  <a:lnTo>
                    <a:pt x="3868293" y="1184503"/>
                  </a:lnTo>
                  <a:lnTo>
                    <a:pt x="3878376" y="1183271"/>
                  </a:lnTo>
                  <a:lnTo>
                    <a:pt x="3883876" y="1181354"/>
                  </a:lnTo>
                  <a:lnTo>
                    <a:pt x="3885387" y="1180350"/>
                  </a:lnTo>
                  <a:lnTo>
                    <a:pt x="3883482" y="1173695"/>
                  </a:lnTo>
                  <a:lnTo>
                    <a:pt x="3886327" y="1170089"/>
                  </a:lnTo>
                  <a:lnTo>
                    <a:pt x="3871988" y="1160983"/>
                  </a:lnTo>
                  <a:lnTo>
                    <a:pt x="3869880" y="1161199"/>
                  </a:lnTo>
                  <a:lnTo>
                    <a:pt x="3867797" y="1161224"/>
                  </a:lnTo>
                  <a:lnTo>
                    <a:pt x="3868521" y="1161186"/>
                  </a:lnTo>
                  <a:lnTo>
                    <a:pt x="3863111" y="1160043"/>
                  </a:lnTo>
                  <a:lnTo>
                    <a:pt x="3857244" y="1157554"/>
                  </a:lnTo>
                  <a:lnTo>
                    <a:pt x="3853904" y="1155458"/>
                  </a:lnTo>
                  <a:lnTo>
                    <a:pt x="3847757" y="1152931"/>
                  </a:lnTo>
                  <a:lnTo>
                    <a:pt x="3844836" y="1152779"/>
                  </a:lnTo>
                  <a:lnTo>
                    <a:pt x="3839794" y="1154226"/>
                  </a:lnTo>
                  <a:lnTo>
                    <a:pt x="3838219" y="1155814"/>
                  </a:lnTo>
                  <a:lnTo>
                    <a:pt x="3839438" y="1159484"/>
                  </a:lnTo>
                  <a:lnTo>
                    <a:pt x="3840924" y="1161211"/>
                  </a:lnTo>
                  <a:lnTo>
                    <a:pt x="3836162" y="1164285"/>
                  </a:lnTo>
                  <a:lnTo>
                    <a:pt x="3836289" y="1166050"/>
                  </a:lnTo>
                  <a:lnTo>
                    <a:pt x="3840861" y="1171956"/>
                  </a:lnTo>
                  <a:lnTo>
                    <a:pt x="3843147" y="1175283"/>
                  </a:lnTo>
                  <a:lnTo>
                    <a:pt x="3842258" y="1175829"/>
                  </a:lnTo>
                  <a:lnTo>
                    <a:pt x="3836327" y="1174813"/>
                  </a:lnTo>
                  <a:lnTo>
                    <a:pt x="3832352" y="1174737"/>
                  </a:lnTo>
                  <a:lnTo>
                    <a:pt x="3825405" y="1176985"/>
                  </a:lnTo>
                  <a:lnTo>
                    <a:pt x="3822141" y="1177721"/>
                  </a:lnTo>
                  <a:lnTo>
                    <a:pt x="3814838" y="1180261"/>
                  </a:lnTo>
                  <a:lnTo>
                    <a:pt x="3811536" y="1182585"/>
                  </a:lnTo>
                  <a:lnTo>
                    <a:pt x="3811371" y="1189609"/>
                  </a:lnTo>
                  <a:lnTo>
                    <a:pt x="3809885" y="1193330"/>
                  </a:lnTo>
                  <a:lnTo>
                    <a:pt x="3805732" y="1197902"/>
                  </a:lnTo>
                  <a:lnTo>
                    <a:pt x="3805694" y="1199324"/>
                  </a:lnTo>
                  <a:lnTo>
                    <a:pt x="3807129" y="1202728"/>
                  </a:lnTo>
                  <a:lnTo>
                    <a:pt x="3808463" y="1205026"/>
                  </a:lnTo>
                  <a:lnTo>
                    <a:pt x="3811625" y="1209421"/>
                  </a:lnTo>
                  <a:lnTo>
                    <a:pt x="3814368" y="1211389"/>
                  </a:lnTo>
                  <a:lnTo>
                    <a:pt x="3816451" y="1215859"/>
                  </a:lnTo>
                  <a:lnTo>
                    <a:pt x="3815943" y="1218349"/>
                  </a:lnTo>
                  <a:lnTo>
                    <a:pt x="3816489" y="1222286"/>
                  </a:lnTo>
                  <a:lnTo>
                    <a:pt x="3819321" y="1223378"/>
                  </a:lnTo>
                  <a:lnTo>
                    <a:pt x="3827272" y="1223378"/>
                  </a:lnTo>
                  <a:lnTo>
                    <a:pt x="3832136" y="1222514"/>
                  </a:lnTo>
                  <a:lnTo>
                    <a:pt x="3841927" y="1216596"/>
                  </a:lnTo>
                  <a:lnTo>
                    <a:pt x="3850386" y="1214755"/>
                  </a:lnTo>
                  <a:lnTo>
                    <a:pt x="3862679" y="1211084"/>
                  </a:lnTo>
                  <a:lnTo>
                    <a:pt x="3867467" y="1210564"/>
                  </a:lnTo>
                  <a:lnTo>
                    <a:pt x="3872344" y="1211757"/>
                  </a:lnTo>
                  <a:lnTo>
                    <a:pt x="3874465" y="1212291"/>
                  </a:lnTo>
                  <a:lnTo>
                    <a:pt x="3876522" y="1211973"/>
                  </a:lnTo>
                  <a:lnTo>
                    <a:pt x="3881717" y="1208709"/>
                  </a:lnTo>
                  <a:lnTo>
                    <a:pt x="3893820" y="1200416"/>
                  </a:lnTo>
                  <a:close/>
                </a:path>
                <a:path extrusionOk="0" h="2223135" w="3894455">
                  <a:moveTo>
                    <a:pt x="3893832" y="1078001"/>
                  </a:moveTo>
                  <a:lnTo>
                    <a:pt x="3878516" y="1092568"/>
                  </a:lnTo>
                  <a:lnTo>
                    <a:pt x="3878630" y="1092974"/>
                  </a:lnTo>
                  <a:lnTo>
                    <a:pt x="3878529" y="1093431"/>
                  </a:lnTo>
                  <a:lnTo>
                    <a:pt x="3874897" y="1094600"/>
                  </a:lnTo>
                  <a:lnTo>
                    <a:pt x="3872141" y="1096721"/>
                  </a:lnTo>
                  <a:lnTo>
                    <a:pt x="3871544" y="1099096"/>
                  </a:lnTo>
                  <a:lnTo>
                    <a:pt x="3866007" y="1098524"/>
                  </a:lnTo>
                  <a:lnTo>
                    <a:pt x="3860508" y="1100505"/>
                  </a:lnTo>
                  <a:lnTo>
                    <a:pt x="3857955" y="1103312"/>
                  </a:lnTo>
                  <a:lnTo>
                    <a:pt x="3856558" y="1103210"/>
                  </a:lnTo>
                  <a:lnTo>
                    <a:pt x="3857383" y="1104061"/>
                  </a:lnTo>
                  <a:lnTo>
                    <a:pt x="3855821" y="1106385"/>
                  </a:lnTo>
                  <a:lnTo>
                    <a:pt x="3856228" y="1109116"/>
                  </a:lnTo>
                  <a:lnTo>
                    <a:pt x="3861689" y="1112253"/>
                  </a:lnTo>
                  <a:lnTo>
                    <a:pt x="3863289" y="1112824"/>
                  </a:lnTo>
                  <a:lnTo>
                    <a:pt x="3864902" y="1113155"/>
                  </a:lnTo>
                  <a:lnTo>
                    <a:pt x="3866184" y="1115682"/>
                  </a:lnTo>
                  <a:lnTo>
                    <a:pt x="3868293" y="1117854"/>
                  </a:lnTo>
                  <a:lnTo>
                    <a:pt x="3871023" y="1119619"/>
                  </a:lnTo>
                  <a:lnTo>
                    <a:pt x="3870579" y="1122273"/>
                  </a:lnTo>
                  <a:lnTo>
                    <a:pt x="3872611" y="1125118"/>
                  </a:lnTo>
                  <a:lnTo>
                    <a:pt x="3881158" y="1128217"/>
                  </a:lnTo>
                  <a:lnTo>
                    <a:pt x="3893147" y="1131951"/>
                  </a:lnTo>
                  <a:lnTo>
                    <a:pt x="3893832" y="1131874"/>
                  </a:lnTo>
                  <a:lnTo>
                    <a:pt x="3893832" y="1078001"/>
                  </a:lnTo>
                  <a:close/>
                </a:path>
              </a:pathLst>
            </a:custGeom>
            <a:solidFill>
              <a:srgbClr val="E6E7E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14794154" y="1332546"/>
              <a:ext cx="3245485" cy="1167765"/>
            </a:xfrm>
            <a:custGeom>
              <a:rect b="b" l="l" r="r" t="t"/>
              <a:pathLst>
                <a:path extrusionOk="0" h="1167764" w="3245484">
                  <a:moveTo>
                    <a:pt x="1244" y="444665"/>
                  </a:moveTo>
                  <a:lnTo>
                    <a:pt x="711" y="444677"/>
                  </a:lnTo>
                  <a:lnTo>
                    <a:pt x="1041" y="445033"/>
                  </a:lnTo>
                  <a:lnTo>
                    <a:pt x="1117" y="444906"/>
                  </a:lnTo>
                  <a:lnTo>
                    <a:pt x="1244" y="444665"/>
                  </a:lnTo>
                  <a:close/>
                </a:path>
                <a:path extrusionOk="0" h="1167764" w="3245484">
                  <a:moveTo>
                    <a:pt x="2247" y="446278"/>
                  </a:moveTo>
                  <a:lnTo>
                    <a:pt x="1866" y="445858"/>
                  </a:lnTo>
                  <a:lnTo>
                    <a:pt x="1447" y="445439"/>
                  </a:lnTo>
                  <a:lnTo>
                    <a:pt x="1041" y="445033"/>
                  </a:lnTo>
                  <a:lnTo>
                    <a:pt x="330" y="445897"/>
                  </a:lnTo>
                  <a:lnTo>
                    <a:pt x="0" y="446354"/>
                  </a:lnTo>
                  <a:lnTo>
                    <a:pt x="2247" y="446278"/>
                  </a:lnTo>
                  <a:close/>
                </a:path>
                <a:path extrusionOk="0" h="1167764" w="3245484">
                  <a:moveTo>
                    <a:pt x="175907" y="706335"/>
                  </a:moveTo>
                  <a:lnTo>
                    <a:pt x="174498" y="706678"/>
                  </a:lnTo>
                  <a:lnTo>
                    <a:pt x="175564" y="707199"/>
                  </a:lnTo>
                  <a:lnTo>
                    <a:pt x="175907" y="706335"/>
                  </a:lnTo>
                  <a:close/>
                </a:path>
                <a:path extrusionOk="0" h="1167764" w="3245484">
                  <a:moveTo>
                    <a:pt x="441680" y="24472"/>
                  </a:moveTo>
                  <a:lnTo>
                    <a:pt x="441413" y="24384"/>
                  </a:lnTo>
                  <a:lnTo>
                    <a:pt x="441147" y="24409"/>
                  </a:lnTo>
                  <a:lnTo>
                    <a:pt x="440893" y="24295"/>
                  </a:lnTo>
                  <a:lnTo>
                    <a:pt x="440512" y="24295"/>
                  </a:lnTo>
                  <a:lnTo>
                    <a:pt x="439712" y="24269"/>
                  </a:lnTo>
                  <a:lnTo>
                    <a:pt x="440093" y="24434"/>
                  </a:lnTo>
                  <a:lnTo>
                    <a:pt x="440474" y="24561"/>
                  </a:lnTo>
                  <a:lnTo>
                    <a:pt x="440867" y="24714"/>
                  </a:lnTo>
                  <a:lnTo>
                    <a:pt x="441134" y="24549"/>
                  </a:lnTo>
                  <a:lnTo>
                    <a:pt x="441413" y="24574"/>
                  </a:lnTo>
                  <a:lnTo>
                    <a:pt x="441680" y="24472"/>
                  </a:lnTo>
                  <a:close/>
                </a:path>
                <a:path extrusionOk="0" h="1167764" w="3245484">
                  <a:moveTo>
                    <a:pt x="445947" y="24282"/>
                  </a:moveTo>
                  <a:lnTo>
                    <a:pt x="444461" y="23876"/>
                  </a:lnTo>
                  <a:lnTo>
                    <a:pt x="443039" y="23914"/>
                  </a:lnTo>
                  <a:lnTo>
                    <a:pt x="441680" y="24472"/>
                  </a:lnTo>
                  <a:lnTo>
                    <a:pt x="443166" y="24942"/>
                  </a:lnTo>
                  <a:lnTo>
                    <a:pt x="444588" y="24904"/>
                  </a:lnTo>
                  <a:lnTo>
                    <a:pt x="445947" y="24282"/>
                  </a:lnTo>
                  <a:close/>
                </a:path>
                <a:path extrusionOk="0" h="1167764" w="3245484">
                  <a:moveTo>
                    <a:pt x="565251" y="1157630"/>
                  </a:moveTo>
                  <a:lnTo>
                    <a:pt x="564210" y="1157325"/>
                  </a:lnTo>
                  <a:lnTo>
                    <a:pt x="564235" y="1157478"/>
                  </a:lnTo>
                  <a:lnTo>
                    <a:pt x="564299" y="1157630"/>
                  </a:lnTo>
                  <a:lnTo>
                    <a:pt x="565251" y="1157630"/>
                  </a:lnTo>
                  <a:close/>
                </a:path>
                <a:path extrusionOk="0" h="1167764" w="3245484">
                  <a:moveTo>
                    <a:pt x="1536446" y="330"/>
                  </a:moveTo>
                  <a:lnTo>
                    <a:pt x="1536128" y="165"/>
                  </a:lnTo>
                  <a:lnTo>
                    <a:pt x="1535811" y="0"/>
                  </a:lnTo>
                  <a:lnTo>
                    <a:pt x="1535010" y="190"/>
                  </a:lnTo>
                  <a:lnTo>
                    <a:pt x="1534414" y="190"/>
                  </a:lnTo>
                  <a:lnTo>
                    <a:pt x="1534452" y="533"/>
                  </a:lnTo>
                  <a:lnTo>
                    <a:pt x="1534299" y="1016"/>
                  </a:lnTo>
                  <a:lnTo>
                    <a:pt x="1534604" y="1168"/>
                  </a:lnTo>
                  <a:lnTo>
                    <a:pt x="1534922" y="1320"/>
                  </a:lnTo>
                  <a:lnTo>
                    <a:pt x="1535734" y="1155"/>
                  </a:lnTo>
                  <a:lnTo>
                    <a:pt x="1536331" y="1143"/>
                  </a:lnTo>
                  <a:lnTo>
                    <a:pt x="1536268" y="800"/>
                  </a:lnTo>
                  <a:lnTo>
                    <a:pt x="1536446" y="330"/>
                  </a:lnTo>
                  <a:close/>
                </a:path>
                <a:path extrusionOk="0" h="1167764" w="3245484">
                  <a:moveTo>
                    <a:pt x="1824913" y="273202"/>
                  </a:moveTo>
                  <a:lnTo>
                    <a:pt x="1824329" y="272491"/>
                  </a:lnTo>
                  <a:lnTo>
                    <a:pt x="1823580" y="273050"/>
                  </a:lnTo>
                  <a:lnTo>
                    <a:pt x="1824913" y="273202"/>
                  </a:lnTo>
                  <a:close/>
                </a:path>
                <a:path extrusionOk="0" h="1167764" w="3245484">
                  <a:moveTo>
                    <a:pt x="1919300" y="826058"/>
                  </a:moveTo>
                  <a:lnTo>
                    <a:pt x="1918919" y="825550"/>
                  </a:lnTo>
                  <a:lnTo>
                    <a:pt x="1918690" y="826058"/>
                  </a:lnTo>
                  <a:lnTo>
                    <a:pt x="1918868" y="826160"/>
                  </a:lnTo>
                  <a:lnTo>
                    <a:pt x="1919084" y="826160"/>
                  </a:lnTo>
                  <a:lnTo>
                    <a:pt x="1919300" y="826058"/>
                  </a:lnTo>
                  <a:close/>
                </a:path>
                <a:path extrusionOk="0" h="1167764" w="3245484">
                  <a:moveTo>
                    <a:pt x="2209114" y="979766"/>
                  </a:moveTo>
                  <a:lnTo>
                    <a:pt x="2209000" y="977671"/>
                  </a:lnTo>
                  <a:lnTo>
                    <a:pt x="2208682" y="974763"/>
                  </a:lnTo>
                  <a:lnTo>
                    <a:pt x="2199640" y="967206"/>
                  </a:lnTo>
                  <a:lnTo>
                    <a:pt x="2193963" y="964311"/>
                  </a:lnTo>
                  <a:lnTo>
                    <a:pt x="2192350" y="963485"/>
                  </a:lnTo>
                  <a:lnTo>
                    <a:pt x="2191804" y="963485"/>
                  </a:lnTo>
                  <a:lnTo>
                    <a:pt x="2179929" y="961834"/>
                  </a:lnTo>
                  <a:lnTo>
                    <a:pt x="2176830" y="961834"/>
                  </a:lnTo>
                  <a:lnTo>
                    <a:pt x="2170861" y="957872"/>
                  </a:lnTo>
                  <a:lnTo>
                    <a:pt x="2166429" y="955027"/>
                  </a:lnTo>
                  <a:lnTo>
                    <a:pt x="2163330" y="954773"/>
                  </a:lnTo>
                  <a:lnTo>
                    <a:pt x="2161324" y="956005"/>
                  </a:lnTo>
                  <a:lnTo>
                    <a:pt x="2160028" y="956614"/>
                  </a:lnTo>
                  <a:lnTo>
                    <a:pt x="2159101" y="959599"/>
                  </a:lnTo>
                  <a:lnTo>
                    <a:pt x="2159000" y="960361"/>
                  </a:lnTo>
                  <a:lnTo>
                    <a:pt x="2158822" y="961834"/>
                  </a:lnTo>
                  <a:lnTo>
                    <a:pt x="2158276" y="964311"/>
                  </a:lnTo>
                  <a:lnTo>
                    <a:pt x="2154872" y="963485"/>
                  </a:lnTo>
                  <a:lnTo>
                    <a:pt x="2154707" y="963485"/>
                  </a:lnTo>
                  <a:lnTo>
                    <a:pt x="2152307" y="963066"/>
                  </a:lnTo>
                  <a:lnTo>
                    <a:pt x="2149398" y="962723"/>
                  </a:lnTo>
                  <a:lnTo>
                    <a:pt x="2145322" y="960361"/>
                  </a:lnTo>
                  <a:lnTo>
                    <a:pt x="2142375" y="958710"/>
                  </a:lnTo>
                  <a:lnTo>
                    <a:pt x="2141080" y="958342"/>
                  </a:lnTo>
                  <a:lnTo>
                    <a:pt x="2137016" y="956729"/>
                  </a:lnTo>
                  <a:lnTo>
                    <a:pt x="2132469" y="957211"/>
                  </a:lnTo>
                  <a:lnTo>
                    <a:pt x="2129269" y="960361"/>
                  </a:lnTo>
                  <a:lnTo>
                    <a:pt x="2127923" y="961834"/>
                  </a:lnTo>
                  <a:lnTo>
                    <a:pt x="2126627" y="963485"/>
                  </a:lnTo>
                  <a:lnTo>
                    <a:pt x="2118017" y="965530"/>
                  </a:lnTo>
                  <a:lnTo>
                    <a:pt x="2109711" y="968298"/>
                  </a:lnTo>
                  <a:lnTo>
                    <a:pt x="2101672" y="971626"/>
                  </a:lnTo>
                  <a:lnTo>
                    <a:pt x="2093887" y="975334"/>
                  </a:lnTo>
                  <a:lnTo>
                    <a:pt x="2091817" y="975741"/>
                  </a:lnTo>
                  <a:lnTo>
                    <a:pt x="2089785" y="976249"/>
                  </a:lnTo>
                  <a:lnTo>
                    <a:pt x="2081390" y="978852"/>
                  </a:lnTo>
                  <a:lnTo>
                    <a:pt x="2075078" y="979766"/>
                  </a:lnTo>
                  <a:lnTo>
                    <a:pt x="2063851" y="977671"/>
                  </a:lnTo>
                  <a:lnTo>
                    <a:pt x="2060257" y="978039"/>
                  </a:lnTo>
                  <a:lnTo>
                    <a:pt x="2059673" y="978039"/>
                  </a:lnTo>
                  <a:lnTo>
                    <a:pt x="2049373" y="981125"/>
                  </a:lnTo>
                  <a:lnTo>
                    <a:pt x="2042934" y="982510"/>
                  </a:lnTo>
                  <a:lnTo>
                    <a:pt x="2034514" y="983805"/>
                  </a:lnTo>
                  <a:lnTo>
                    <a:pt x="2033117" y="984783"/>
                  </a:lnTo>
                  <a:lnTo>
                    <a:pt x="2031619" y="985507"/>
                  </a:lnTo>
                  <a:lnTo>
                    <a:pt x="2031860" y="985507"/>
                  </a:lnTo>
                  <a:lnTo>
                    <a:pt x="2031111" y="986243"/>
                  </a:lnTo>
                  <a:lnTo>
                    <a:pt x="2031517" y="985507"/>
                  </a:lnTo>
                  <a:lnTo>
                    <a:pt x="2029117" y="984199"/>
                  </a:lnTo>
                  <a:lnTo>
                    <a:pt x="2026716" y="982802"/>
                  </a:lnTo>
                  <a:lnTo>
                    <a:pt x="2016048" y="978039"/>
                  </a:lnTo>
                  <a:lnTo>
                    <a:pt x="2005939" y="979766"/>
                  </a:lnTo>
                  <a:lnTo>
                    <a:pt x="2005444" y="979766"/>
                  </a:lnTo>
                  <a:lnTo>
                    <a:pt x="2000796" y="988098"/>
                  </a:lnTo>
                  <a:lnTo>
                    <a:pt x="2000326" y="990917"/>
                  </a:lnTo>
                  <a:lnTo>
                    <a:pt x="2000199" y="991273"/>
                  </a:lnTo>
                  <a:lnTo>
                    <a:pt x="1998992" y="994829"/>
                  </a:lnTo>
                  <a:lnTo>
                    <a:pt x="1997443" y="995324"/>
                  </a:lnTo>
                  <a:lnTo>
                    <a:pt x="1993099" y="994829"/>
                  </a:lnTo>
                  <a:lnTo>
                    <a:pt x="1993252" y="994829"/>
                  </a:lnTo>
                  <a:lnTo>
                    <a:pt x="1991245" y="994232"/>
                  </a:lnTo>
                  <a:lnTo>
                    <a:pt x="1988756" y="994232"/>
                  </a:lnTo>
                  <a:lnTo>
                    <a:pt x="1986635" y="995324"/>
                  </a:lnTo>
                  <a:lnTo>
                    <a:pt x="1986457" y="995324"/>
                  </a:lnTo>
                  <a:lnTo>
                    <a:pt x="1986343" y="996403"/>
                  </a:lnTo>
                  <a:lnTo>
                    <a:pt x="1986229" y="997369"/>
                  </a:lnTo>
                  <a:lnTo>
                    <a:pt x="1986102" y="998359"/>
                  </a:lnTo>
                  <a:lnTo>
                    <a:pt x="1985987" y="999312"/>
                  </a:lnTo>
                  <a:lnTo>
                    <a:pt x="1985949" y="999655"/>
                  </a:lnTo>
                  <a:lnTo>
                    <a:pt x="1985797" y="1000887"/>
                  </a:lnTo>
                  <a:lnTo>
                    <a:pt x="1985949" y="1001356"/>
                  </a:lnTo>
                  <a:lnTo>
                    <a:pt x="1987804" y="1005192"/>
                  </a:lnTo>
                  <a:lnTo>
                    <a:pt x="1998726" y="1012151"/>
                  </a:lnTo>
                  <a:lnTo>
                    <a:pt x="2003640" y="1015923"/>
                  </a:lnTo>
                  <a:lnTo>
                    <a:pt x="2011705" y="1023378"/>
                  </a:lnTo>
                  <a:lnTo>
                    <a:pt x="2016429" y="1026325"/>
                  </a:lnTo>
                  <a:lnTo>
                    <a:pt x="2023770" y="1029843"/>
                  </a:lnTo>
                  <a:lnTo>
                    <a:pt x="2025904" y="1031697"/>
                  </a:lnTo>
                  <a:lnTo>
                    <a:pt x="2024837" y="1035583"/>
                  </a:lnTo>
                  <a:lnTo>
                    <a:pt x="2025611" y="1037691"/>
                  </a:lnTo>
                  <a:lnTo>
                    <a:pt x="2027847" y="1039456"/>
                  </a:lnTo>
                  <a:lnTo>
                    <a:pt x="2033612" y="1048321"/>
                  </a:lnTo>
                  <a:lnTo>
                    <a:pt x="2046770" y="1053693"/>
                  </a:lnTo>
                  <a:lnTo>
                    <a:pt x="2062340" y="1053693"/>
                  </a:lnTo>
                  <a:lnTo>
                    <a:pt x="2074418" y="1046975"/>
                  </a:lnTo>
                  <a:lnTo>
                    <a:pt x="2080463" y="1038555"/>
                  </a:lnTo>
                  <a:lnTo>
                    <a:pt x="2085924" y="1029843"/>
                  </a:lnTo>
                  <a:lnTo>
                    <a:pt x="2091829" y="1021486"/>
                  </a:lnTo>
                  <a:lnTo>
                    <a:pt x="2099627" y="1013625"/>
                  </a:lnTo>
                  <a:lnTo>
                    <a:pt x="2101227" y="1012304"/>
                  </a:lnTo>
                  <a:lnTo>
                    <a:pt x="2109444" y="1006690"/>
                  </a:lnTo>
                  <a:lnTo>
                    <a:pt x="2118156" y="1001356"/>
                  </a:lnTo>
                  <a:lnTo>
                    <a:pt x="2119630" y="1001356"/>
                  </a:lnTo>
                  <a:lnTo>
                    <a:pt x="2121090" y="1000887"/>
                  </a:lnTo>
                  <a:lnTo>
                    <a:pt x="2123910" y="998689"/>
                  </a:lnTo>
                  <a:lnTo>
                    <a:pt x="2125510" y="997369"/>
                  </a:lnTo>
                  <a:lnTo>
                    <a:pt x="2127199" y="996086"/>
                  </a:lnTo>
                  <a:lnTo>
                    <a:pt x="2128647" y="995324"/>
                  </a:lnTo>
                  <a:lnTo>
                    <a:pt x="2130742" y="994232"/>
                  </a:lnTo>
                  <a:lnTo>
                    <a:pt x="2130869" y="994232"/>
                  </a:lnTo>
                  <a:lnTo>
                    <a:pt x="2131758" y="993952"/>
                  </a:lnTo>
                  <a:lnTo>
                    <a:pt x="2131847" y="996607"/>
                  </a:lnTo>
                  <a:lnTo>
                    <a:pt x="2131974" y="998689"/>
                  </a:lnTo>
                  <a:lnTo>
                    <a:pt x="2131999" y="999312"/>
                  </a:lnTo>
                  <a:lnTo>
                    <a:pt x="2132647" y="999655"/>
                  </a:lnTo>
                  <a:lnTo>
                    <a:pt x="2139492" y="998359"/>
                  </a:lnTo>
                  <a:lnTo>
                    <a:pt x="2140712" y="997927"/>
                  </a:lnTo>
                  <a:lnTo>
                    <a:pt x="2142388" y="997724"/>
                  </a:lnTo>
                  <a:lnTo>
                    <a:pt x="2145525" y="997724"/>
                  </a:lnTo>
                  <a:lnTo>
                    <a:pt x="2146147" y="996607"/>
                  </a:lnTo>
                  <a:lnTo>
                    <a:pt x="2146490" y="996086"/>
                  </a:lnTo>
                  <a:lnTo>
                    <a:pt x="2146947" y="995324"/>
                  </a:lnTo>
                  <a:lnTo>
                    <a:pt x="2147024" y="995133"/>
                  </a:lnTo>
                  <a:lnTo>
                    <a:pt x="2147582" y="993914"/>
                  </a:lnTo>
                  <a:lnTo>
                    <a:pt x="2147900" y="993432"/>
                  </a:lnTo>
                  <a:lnTo>
                    <a:pt x="2148103" y="993203"/>
                  </a:lnTo>
                  <a:lnTo>
                    <a:pt x="2155266" y="993914"/>
                  </a:lnTo>
                  <a:lnTo>
                    <a:pt x="2159254" y="993089"/>
                  </a:lnTo>
                  <a:lnTo>
                    <a:pt x="2161819" y="992568"/>
                  </a:lnTo>
                  <a:lnTo>
                    <a:pt x="2166848" y="990079"/>
                  </a:lnTo>
                  <a:lnTo>
                    <a:pt x="2168106" y="990701"/>
                  </a:lnTo>
                  <a:lnTo>
                    <a:pt x="2169426" y="991273"/>
                  </a:lnTo>
                  <a:lnTo>
                    <a:pt x="2170887" y="991768"/>
                  </a:lnTo>
                  <a:lnTo>
                    <a:pt x="2176526" y="993089"/>
                  </a:lnTo>
                  <a:lnTo>
                    <a:pt x="2182939" y="994232"/>
                  </a:lnTo>
                  <a:lnTo>
                    <a:pt x="2183663" y="994232"/>
                  </a:lnTo>
                  <a:lnTo>
                    <a:pt x="2190077" y="993432"/>
                  </a:lnTo>
                  <a:lnTo>
                    <a:pt x="2201456" y="990079"/>
                  </a:lnTo>
                  <a:lnTo>
                    <a:pt x="2206193" y="986243"/>
                  </a:lnTo>
                  <a:lnTo>
                    <a:pt x="2209114" y="979766"/>
                  </a:lnTo>
                  <a:close/>
                </a:path>
                <a:path extrusionOk="0" h="1167764" w="3245484">
                  <a:moveTo>
                    <a:pt x="2956991" y="1166317"/>
                  </a:moveTo>
                  <a:lnTo>
                    <a:pt x="2954985" y="1166228"/>
                  </a:lnTo>
                  <a:lnTo>
                    <a:pt x="2954642" y="1166431"/>
                  </a:lnTo>
                  <a:lnTo>
                    <a:pt x="2954705" y="1167612"/>
                  </a:lnTo>
                  <a:lnTo>
                    <a:pt x="2955455" y="1167180"/>
                  </a:lnTo>
                  <a:lnTo>
                    <a:pt x="2956229" y="1166749"/>
                  </a:lnTo>
                  <a:lnTo>
                    <a:pt x="2956991" y="1166317"/>
                  </a:lnTo>
                  <a:close/>
                </a:path>
                <a:path extrusionOk="0" h="1167764" w="3245484">
                  <a:moveTo>
                    <a:pt x="3244875" y="872020"/>
                  </a:moveTo>
                  <a:lnTo>
                    <a:pt x="3244431" y="871816"/>
                  </a:lnTo>
                  <a:lnTo>
                    <a:pt x="3243973" y="871588"/>
                  </a:lnTo>
                  <a:lnTo>
                    <a:pt x="3243503" y="871385"/>
                  </a:lnTo>
                  <a:lnTo>
                    <a:pt x="3243503" y="871512"/>
                  </a:lnTo>
                  <a:lnTo>
                    <a:pt x="3243478" y="871664"/>
                  </a:lnTo>
                  <a:lnTo>
                    <a:pt x="3243465" y="871804"/>
                  </a:lnTo>
                  <a:lnTo>
                    <a:pt x="3243948" y="871867"/>
                  </a:lnTo>
                  <a:lnTo>
                    <a:pt x="3244405" y="871956"/>
                  </a:lnTo>
                  <a:lnTo>
                    <a:pt x="3244875" y="872020"/>
                  </a:lnTo>
                  <a:close/>
                </a:path>
              </a:pathLst>
            </a:custGeom>
            <a:solidFill>
              <a:srgbClr val="E6E7E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8946529" y="2263840"/>
              <a:ext cx="7706359" cy="4445635"/>
            </a:xfrm>
            <a:custGeom>
              <a:rect b="b" l="l" r="r" t="t"/>
              <a:pathLst>
                <a:path extrusionOk="0" h="4445634" w="7706359">
                  <a:moveTo>
                    <a:pt x="5236044" y="4445211"/>
                  </a:moveTo>
                  <a:lnTo>
                    <a:pt x="5184250" y="4443978"/>
                  </a:lnTo>
                  <a:lnTo>
                    <a:pt x="5132767" y="4440217"/>
                  </a:lnTo>
                  <a:lnTo>
                    <a:pt x="5081900" y="4433925"/>
                  </a:lnTo>
                  <a:lnTo>
                    <a:pt x="5031955" y="4425104"/>
                  </a:lnTo>
                  <a:lnTo>
                    <a:pt x="4983236" y="4413753"/>
                  </a:lnTo>
                  <a:lnTo>
                    <a:pt x="4936051" y="4399871"/>
                  </a:lnTo>
                  <a:lnTo>
                    <a:pt x="4890704" y="4383459"/>
                  </a:lnTo>
                  <a:lnTo>
                    <a:pt x="4847501" y="4364517"/>
                  </a:lnTo>
                  <a:lnTo>
                    <a:pt x="4806747" y="4343044"/>
                  </a:lnTo>
                  <a:lnTo>
                    <a:pt x="176394" y="1672569"/>
                  </a:lnTo>
                  <a:lnTo>
                    <a:pt x="132241" y="1644189"/>
                  </a:lnTo>
                  <a:lnTo>
                    <a:pt x="94407" y="1613827"/>
                  </a:lnTo>
                  <a:lnTo>
                    <a:pt x="62891" y="1581785"/>
                  </a:lnTo>
                  <a:lnTo>
                    <a:pt x="37693" y="1548368"/>
                  </a:lnTo>
                  <a:lnTo>
                    <a:pt x="18812" y="1513882"/>
                  </a:lnTo>
                  <a:lnTo>
                    <a:pt x="0" y="1442918"/>
                  </a:lnTo>
                  <a:lnTo>
                    <a:pt x="67" y="1407049"/>
                  </a:lnTo>
                  <a:lnTo>
                    <a:pt x="19145" y="1336061"/>
                  </a:lnTo>
                  <a:lnTo>
                    <a:pt x="38156" y="1301550"/>
                  </a:lnTo>
                  <a:lnTo>
                    <a:pt x="63479" y="1268101"/>
                  </a:lnTo>
                  <a:lnTo>
                    <a:pt x="95116" y="1236018"/>
                  </a:lnTo>
                  <a:lnTo>
                    <a:pt x="133065" y="1205606"/>
                  </a:lnTo>
                  <a:lnTo>
                    <a:pt x="177325" y="1177170"/>
                  </a:lnTo>
                  <a:lnTo>
                    <a:pt x="2040370" y="102698"/>
                  </a:lnTo>
                  <a:lnTo>
                    <a:pt x="2081203" y="81175"/>
                  </a:lnTo>
                  <a:lnTo>
                    <a:pt x="2124476" y="62179"/>
                  </a:lnTo>
                  <a:lnTo>
                    <a:pt x="2169884" y="45711"/>
                  </a:lnTo>
                  <a:lnTo>
                    <a:pt x="2217121" y="31771"/>
                  </a:lnTo>
                  <a:lnTo>
                    <a:pt x="2265881" y="20360"/>
                  </a:lnTo>
                  <a:lnTo>
                    <a:pt x="2315859" y="11476"/>
                  </a:lnTo>
                  <a:lnTo>
                    <a:pt x="2366749" y="5122"/>
                  </a:lnTo>
                  <a:lnTo>
                    <a:pt x="2418246" y="1296"/>
                  </a:lnTo>
                  <a:lnTo>
                    <a:pt x="2470044" y="0"/>
                  </a:lnTo>
                  <a:lnTo>
                    <a:pt x="2521837" y="1232"/>
                  </a:lnTo>
                  <a:lnTo>
                    <a:pt x="2573319" y="4994"/>
                  </a:lnTo>
                  <a:lnTo>
                    <a:pt x="2624186" y="11285"/>
                  </a:lnTo>
                  <a:lnTo>
                    <a:pt x="2674131" y="20107"/>
                  </a:lnTo>
                  <a:lnTo>
                    <a:pt x="2722850" y="31458"/>
                  </a:lnTo>
                  <a:lnTo>
                    <a:pt x="2770035" y="45339"/>
                  </a:lnTo>
                  <a:lnTo>
                    <a:pt x="2815382" y="61751"/>
                  </a:lnTo>
                  <a:lnTo>
                    <a:pt x="2858585" y="80693"/>
                  </a:lnTo>
                  <a:lnTo>
                    <a:pt x="2899339" y="102166"/>
                  </a:lnTo>
                  <a:lnTo>
                    <a:pt x="7529692" y="2772642"/>
                  </a:lnTo>
                  <a:lnTo>
                    <a:pt x="7573845" y="2801021"/>
                  </a:lnTo>
                  <a:lnTo>
                    <a:pt x="7611679" y="2831385"/>
                  </a:lnTo>
                  <a:lnTo>
                    <a:pt x="7643195" y="2863427"/>
                  </a:lnTo>
                  <a:lnTo>
                    <a:pt x="7668393" y="2896844"/>
                  </a:lnTo>
                  <a:lnTo>
                    <a:pt x="7687274" y="2931331"/>
                  </a:lnTo>
                  <a:lnTo>
                    <a:pt x="7706087" y="3002297"/>
                  </a:lnTo>
                  <a:lnTo>
                    <a:pt x="7706020" y="3038167"/>
                  </a:lnTo>
                  <a:lnTo>
                    <a:pt x="7686941" y="3109156"/>
                  </a:lnTo>
                  <a:lnTo>
                    <a:pt x="7667930" y="3143666"/>
                  </a:lnTo>
                  <a:lnTo>
                    <a:pt x="7642607" y="3177115"/>
                  </a:lnTo>
                  <a:lnTo>
                    <a:pt x="7610970" y="3209196"/>
                  </a:lnTo>
                  <a:lnTo>
                    <a:pt x="7573021" y="3239606"/>
                  </a:lnTo>
                  <a:lnTo>
                    <a:pt x="7528761" y="3268040"/>
                  </a:lnTo>
                  <a:lnTo>
                    <a:pt x="5665729" y="4342512"/>
                  </a:lnTo>
                  <a:lnTo>
                    <a:pt x="5624894" y="4364036"/>
                  </a:lnTo>
                  <a:lnTo>
                    <a:pt x="5581619" y="4383031"/>
                  </a:lnTo>
                  <a:lnTo>
                    <a:pt x="5536209" y="4399499"/>
                  </a:lnTo>
                  <a:lnTo>
                    <a:pt x="5488971" y="4413439"/>
                  </a:lnTo>
                  <a:lnTo>
                    <a:pt x="5440209" y="4424851"/>
                  </a:lnTo>
                  <a:lnTo>
                    <a:pt x="5390230" y="4433734"/>
                  </a:lnTo>
                  <a:lnTo>
                    <a:pt x="5339339" y="4440089"/>
                  </a:lnTo>
                  <a:lnTo>
                    <a:pt x="5287842" y="4443914"/>
                  </a:lnTo>
                  <a:lnTo>
                    <a:pt x="5236044" y="4445211"/>
                  </a:lnTo>
                  <a:close/>
                </a:path>
              </a:pathLst>
            </a:custGeom>
            <a:solidFill>
              <a:srgbClr val="BCBEBF">
                <a:alpha val="29803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14523891" y="6578798"/>
              <a:ext cx="33020" cy="6350"/>
            </a:xfrm>
            <a:custGeom>
              <a:rect b="b" l="l" r="r" t="t"/>
              <a:pathLst>
                <a:path extrusionOk="0" h="6350" w="33019">
                  <a:moveTo>
                    <a:pt x="3938" y="5396"/>
                  </a:moveTo>
                  <a:lnTo>
                    <a:pt x="3474" y="5396"/>
                  </a:lnTo>
                  <a:lnTo>
                    <a:pt x="4151" y="5197"/>
                  </a:lnTo>
                  <a:lnTo>
                    <a:pt x="6227" y="4772"/>
                  </a:lnTo>
                  <a:lnTo>
                    <a:pt x="7890" y="4559"/>
                  </a:lnTo>
                  <a:lnTo>
                    <a:pt x="9753" y="4359"/>
                  </a:lnTo>
                  <a:lnTo>
                    <a:pt x="11416" y="4147"/>
                  </a:lnTo>
                  <a:lnTo>
                    <a:pt x="7677" y="4971"/>
                  </a:lnTo>
                  <a:lnTo>
                    <a:pt x="3938" y="5396"/>
                  </a:lnTo>
                  <a:close/>
                </a:path>
                <a:path extrusionOk="0" h="6350" w="33019">
                  <a:moveTo>
                    <a:pt x="0" y="6021"/>
                  </a:moveTo>
                  <a:lnTo>
                    <a:pt x="3938" y="5396"/>
                  </a:lnTo>
                  <a:lnTo>
                    <a:pt x="3474" y="5396"/>
                  </a:lnTo>
                  <a:lnTo>
                    <a:pt x="2075" y="5808"/>
                  </a:lnTo>
                  <a:lnTo>
                    <a:pt x="0" y="6021"/>
                  </a:lnTo>
                  <a:close/>
                </a:path>
                <a:path extrusionOk="0" h="6350" w="33019">
                  <a:moveTo>
                    <a:pt x="23269" y="2042"/>
                  </a:moveTo>
                  <a:lnTo>
                    <a:pt x="26985" y="1036"/>
                  </a:lnTo>
                  <a:lnTo>
                    <a:pt x="32587" y="0"/>
                  </a:lnTo>
                  <a:lnTo>
                    <a:pt x="30511" y="412"/>
                  </a:lnTo>
                  <a:lnTo>
                    <a:pt x="28648" y="1036"/>
                  </a:lnTo>
                  <a:lnTo>
                    <a:pt x="26573" y="1462"/>
                  </a:lnTo>
                  <a:lnTo>
                    <a:pt x="23269" y="2042"/>
                  </a:lnTo>
                  <a:close/>
                </a:path>
                <a:path extrusionOk="0" h="6350" w="33019">
                  <a:moveTo>
                    <a:pt x="15981" y="3323"/>
                  </a:moveTo>
                  <a:lnTo>
                    <a:pt x="23269" y="2042"/>
                  </a:lnTo>
                  <a:lnTo>
                    <a:pt x="21583" y="2498"/>
                  </a:lnTo>
                  <a:lnTo>
                    <a:pt x="15981" y="3323"/>
                  </a:lnTo>
                  <a:close/>
                </a:path>
              </a:pathLst>
            </a:custGeom>
            <a:solidFill>
              <a:srgbClr val="BCBEBF">
                <a:alpha val="49803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53" name="Google Shape;153;p2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9121983" y="1916412"/>
              <a:ext cx="7811513" cy="45045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4" name="Google Shape;154;p2"/>
            <p:cNvSpPr/>
            <p:nvPr/>
          </p:nvSpPr>
          <p:spPr>
            <a:xfrm>
              <a:off x="9414866" y="2085037"/>
              <a:ext cx="7150100" cy="4123690"/>
            </a:xfrm>
            <a:custGeom>
              <a:rect b="b" l="l" r="r" t="t"/>
              <a:pathLst>
                <a:path extrusionOk="0" h="4123690" w="7150100">
                  <a:moveTo>
                    <a:pt x="4605164" y="4123428"/>
                  </a:moveTo>
                  <a:lnTo>
                    <a:pt x="0" y="1467481"/>
                  </a:lnTo>
                  <a:lnTo>
                    <a:pt x="2544492" y="0"/>
                  </a:lnTo>
                  <a:lnTo>
                    <a:pt x="7149657" y="2655933"/>
                  </a:lnTo>
                  <a:lnTo>
                    <a:pt x="4605164" y="41234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9121632" y="3372609"/>
              <a:ext cx="7814945" cy="3285490"/>
            </a:xfrm>
            <a:custGeom>
              <a:rect b="b" l="l" r="r" t="t"/>
              <a:pathLst>
                <a:path extrusionOk="0" h="3285490" w="7814944">
                  <a:moveTo>
                    <a:pt x="5294170" y="3284958"/>
                  </a:moveTo>
                  <a:lnTo>
                    <a:pt x="5237655" y="3283540"/>
                  </a:lnTo>
                  <a:lnTo>
                    <a:pt x="5182113" y="3279323"/>
                  </a:lnTo>
                  <a:lnTo>
                    <a:pt x="5127784" y="3272364"/>
                  </a:lnTo>
                  <a:lnTo>
                    <a:pt x="5074911" y="3262721"/>
                  </a:lnTo>
                  <a:lnTo>
                    <a:pt x="5023736" y="3250449"/>
                  </a:lnTo>
                  <a:lnTo>
                    <a:pt x="4974500" y="3235606"/>
                  </a:lnTo>
                  <a:lnTo>
                    <a:pt x="4927445" y="3218248"/>
                  </a:lnTo>
                  <a:lnTo>
                    <a:pt x="4882814" y="3198432"/>
                  </a:lnTo>
                  <a:lnTo>
                    <a:pt x="4840847" y="3176215"/>
                  </a:lnTo>
                  <a:lnTo>
                    <a:pt x="210480" y="505806"/>
                  </a:lnTo>
                  <a:lnTo>
                    <a:pt x="164058" y="476456"/>
                  </a:lnTo>
                  <a:lnTo>
                    <a:pt x="122669" y="444866"/>
                  </a:lnTo>
                  <a:lnTo>
                    <a:pt x="86671" y="411209"/>
                  </a:lnTo>
                  <a:lnTo>
                    <a:pt x="56419" y="375658"/>
                  </a:lnTo>
                  <a:lnTo>
                    <a:pt x="32270" y="338385"/>
                  </a:lnTo>
                  <a:lnTo>
                    <a:pt x="14579" y="299563"/>
                  </a:lnTo>
                  <a:lnTo>
                    <a:pt x="3704" y="259365"/>
                  </a:lnTo>
                  <a:lnTo>
                    <a:pt x="0" y="217964"/>
                  </a:lnTo>
                  <a:lnTo>
                    <a:pt x="0" y="0"/>
                  </a:lnTo>
                  <a:lnTo>
                    <a:pt x="1678" y="27943"/>
                  </a:lnTo>
                  <a:lnTo>
                    <a:pt x="6651" y="55376"/>
                  </a:lnTo>
                  <a:lnTo>
                    <a:pt x="26107" y="108410"/>
                  </a:lnTo>
                  <a:lnTo>
                    <a:pt x="66643" y="169391"/>
                  </a:lnTo>
                  <a:lnTo>
                    <a:pt x="100337" y="203974"/>
                  </a:lnTo>
                  <a:lnTo>
                    <a:pt x="140956" y="236744"/>
                  </a:lnTo>
                  <a:lnTo>
                    <a:pt x="188485" y="267345"/>
                  </a:lnTo>
                  <a:lnTo>
                    <a:pt x="4823136" y="2940372"/>
                  </a:lnTo>
                  <a:lnTo>
                    <a:pt x="4865121" y="2962534"/>
                  </a:lnTo>
                  <a:lnTo>
                    <a:pt x="4909570" y="2982163"/>
                  </a:lnTo>
                  <a:lnTo>
                    <a:pt x="4956184" y="2999259"/>
                  </a:lnTo>
                  <a:lnTo>
                    <a:pt x="5004664" y="3013822"/>
                  </a:lnTo>
                  <a:lnTo>
                    <a:pt x="5054711" y="3025852"/>
                  </a:lnTo>
                  <a:lnTo>
                    <a:pt x="5106025" y="3035349"/>
                  </a:lnTo>
                  <a:lnTo>
                    <a:pt x="5158308" y="3042313"/>
                  </a:lnTo>
                  <a:lnTo>
                    <a:pt x="5211261" y="3046744"/>
                  </a:lnTo>
                  <a:lnTo>
                    <a:pt x="5264585" y="3048642"/>
                  </a:lnTo>
                  <a:lnTo>
                    <a:pt x="5317980" y="3048007"/>
                  </a:lnTo>
                  <a:lnTo>
                    <a:pt x="5371147" y="3044839"/>
                  </a:lnTo>
                  <a:lnTo>
                    <a:pt x="5423788" y="3039138"/>
                  </a:lnTo>
                  <a:lnTo>
                    <a:pt x="5475603" y="3030905"/>
                  </a:lnTo>
                  <a:lnTo>
                    <a:pt x="5543220" y="3016006"/>
                  </a:lnTo>
                  <a:lnTo>
                    <a:pt x="5594120" y="3001099"/>
                  </a:lnTo>
                  <a:lnTo>
                    <a:pt x="5643019" y="2983422"/>
                  </a:lnTo>
                  <a:lnTo>
                    <a:pt x="5689530" y="2963008"/>
                  </a:lnTo>
                  <a:lnTo>
                    <a:pt x="7634829" y="1843077"/>
                  </a:lnTo>
                  <a:lnTo>
                    <a:pt x="7702564" y="1794590"/>
                  </a:lnTo>
                  <a:lnTo>
                    <a:pt x="7733951" y="1764738"/>
                  </a:lnTo>
                  <a:lnTo>
                    <a:pt x="7760013" y="1733657"/>
                  </a:lnTo>
                  <a:lnTo>
                    <a:pt x="7781419" y="1700612"/>
                  </a:lnTo>
                  <a:lnTo>
                    <a:pt x="7797825" y="1664461"/>
                  </a:lnTo>
                  <a:lnTo>
                    <a:pt x="7811682" y="1594679"/>
                  </a:lnTo>
                  <a:lnTo>
                    <a:pt x="7809988" y="1559569"/>
                  </a:lnTo>
                  <a:lnTo>
                    <a:pt x="7811355" y="1565482"/>
                  </a:lnTo>
                  <a:lnTo>
                    <a:pt x="7812923" y="1576729"/>
                  </a:lnTo>
                  <a:lnTo>
                    <a:pt x="7814751" y="1592533"/>
                  </a:lnTo>
                  <a:lnTo>
                    <a:pt x="7814751" y="1810498"/>
                  </a:lnTo>
                  <a:lnTo>
                    <a:pt x="7811406" y="1852063"/>
                  </a:lnTo>
                  <a:lnTo>
                    <a:pt x="7801473" y="1892586"/>
                  </a:lnTo>
                  <a:lnTo>
                    <a:pt x="7785107" y="1931844"/>
                  </a:lnTo>
                  <a:lnTo>
                    <a:pt x="7762460" y="1969612"/>
                  </a:lnTo>
                  <a:lnTo>
                    <a:pt x="7733687" y="2005666"/>
                  </a:lnTo>
                  <a:lnTo>
                    <a:pt x="7698942" y="2039780"/>
                  </a:lnTo>
                  <a:lnTo>
                    <a:pt x="7658377" y="2071730"/>
                  </a:lnTo>
                  <a:lnTo>
                    <a:pt x="7612147" y="2101291"/>
                  </a:lnTo>
                  <a:lnTo>
                    <a:pt x="5749130" y="3175723"/>
                  </a:lnTo>
                  <a:lnTo>
                    <a:pt x="5706942" y="3198044"/>
                  </a:lnTo>
                  <a:lnTo>
                    <a:pt x="5662094" y="3217952"/>
                  </a:lnTo>
                  <a:lnTo>
                    <a:pt x="5614828" y="3235389"/>
                  </a:lnTo>
                  <a:lnTo>
                    <a:pt x="5565390" y="3250299"/>
                  </a:lnTo>
                  <a:lnTo>
                    <a:pt x="5514024" y="3262625"/>
                  </a:lnTo>
                  <a:lnTo>
                    <a:pt x="5460975" y="3272311"/>
                  </a:lnTo>
                  <a:lnTo>
                    <a:pt x="5406486" y="3279299"/>
                  </a:lnTo>
                  <a:lnTo>
                    <a:pt x="5350803" y="3283534"/>
                  </a:lnTo>
                  <a:lnTo>
                    <a:pt x="5294170" y="3284958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10012919" y="2280445"/>
              <a:ext cx="6109970" cy="3458210"/>
            </a:xfrm>
            <a:custGeom>
              <a:rect b="b" l="l" r="r" t="t"/>
              <a:pathLst>
                <a:path extrusionOk="0" h="3458210" w="6109969">
                  <a:moveTo>
                    <a:pt x="1607391" y="811739"/>
                  </a:moveTo>
                  <a:lnTo>
                    <a:pt x="1407449" y="811739"/>
                  </a:lnTo>
                  <a:lnTo>
                    <a:pt x="1407449" y="115309"/>
                  </a:lnTo>
                  <a:lnTo>
                    <a:pt x="1607391" y="0"/>
                  </a:lnTo>
                  <a:lnTo>
                    <a:pt x="1607391" y="811739"/>
                  </a:lnTo>
                  <a:close/>
                </a:path>
                <a:path extrusionOk="0" h="3458210" w="6109969">
                  <a:moveTo>
                    <a:pt x="2776893" y="2090697"/>
                  </a:moveTo>
                  <a:lnTo>
                    <a:pt x="2377181" y="2090697"/>
                  </a:lnTo>
                  <a:lnTo>
                    <a:pt x="2377181" y="927035"/>
                  </a:lnTo>
                  <a:lnTo>
                    <a:pt x="0" y="927035"/>
                  </a:lnTo>
                  <a:lnTo>
                    <a:pt x="199918" y="811739"/>
                  </a:lnTo>
                  <a:lnTo>
                    <a:pt x="2377168" y="811739"/>
                  </a:lnTo>
                  <a:lnTo>
                    <a:pt x="2377168" y="53540"/>
                  </a:lnTo>
                  <a:lnTo>
                    <a:pt x="2776986" y="284119"/>
                  </a:lnTo>
                  <a:lnTo>
                    <a:pt x="2776893" y="2090697"/>
                  </a:lnTo>
                  <a:close/>
                </a:path>
                <a:path extrusionOk="0" h="3458210" w="6109969">
                  <a:moveTo>
                    <a:pt x="1607405" y="2090697"/>
                  </a:moveTo>
                  <a:lnTo>
                    <a:pt x="1407449" y="2090697"/>
                  </a:lnTo>
                  <a:lnTo>
                    <a:pt x="1407449" y="927035"/>
                  </a:lnTo>
                  <a:lnTo>
                    <a:pt x="1607405" y="927035"/>
                  </a:lnTo>
                  <a:lnTo>
                    <a:pt x="1607405" y="2090697"/>
                  </a:lnTo>
                  <a:close/>
                </a:path>
                <a:path extrusionOk="0" h="3458210" w="6109969">
                  <a:moveTo>
                    <a:pt x="5129760" y="2090697"/>
                  </a:moveTo>
                  <a:lnTo>
                    <a:pt x="4730022" y="2090697"/>
                  </a:lnTo>
                  <a:lnTo>
                    <a:pt x="4730022" y="1410497"/>
                  </a:lnTo>
                  <a:lnTo>
                    <a:pt x="5129760" y="1641037"/>
                  </a:lnTo>
                  <a:lnTo>
                    <a:pt x="5129760" y="2090697"/>
                  </a:lnTo>
                  <a:close/>
                </a:path>
                <a:path extrusionOk="0" h="3458210" w="6109969">
                  <a:moveTo>
                    <a:pt x="6109378" y="2206020"/>
                  </a:moveTo>
                  <a:lnTo>
                    <a:pt x="1020432" y="2206020"/>
                  </a:lnTo>
                  <a:lnTo>
                    <a:pt x="820467" y="2090697"/>
                  </a:lnTo>
                  <a:lnTo>
                    <a:pt x="5909413" y="2090697"/>
                  </a:lnTo>
                  <a:lnTo>
                    <a:pt x="6109378" y="2206020"/>
                  </a:lnTo>
                  <a:close/>
                </a:path>
                <a:path extrusionOk="0" h="3458210" w="6109969">
                  <a:moveTo>
                    <a:pt x="2776945" y="3219095"/>
                  </a:moveTo>
                  <a:lnTo>
                    <a:pt x="2417579" y="3011299"/>
                  </a:lnTo>
                  <a:lnTo>
                    <a:pt x="4729995" y="3011299"/>
                  </a:lnTo>
                  <a:lnTo>
                    <a:pt x="4729995" y="2206020"/>
                  </a:lnTo>
                  <a:lnTo>
                    <a:pt x="5129746" y="2206020"/>
                  </a:lnTo>
                  <a:lnTo>
                    <a:pt x="5129812" y="3210030"/>
                  </a:lnTo>
                  <a:lnTo>
                    <a:pt x="2776945" y="3210030"/>
                  </a:lnTo>
                  <a:lnTo>
                    <a:pt x="2776945" y="3219095"/>
                  </a:lnTo>
                  <a:close/>
                </a:path>
                <a:path extrusionOk="0" h="3458210" w="6109969">
                  <a:moveTo>
                    <a:pt x="4729995" y="3457742"/>
                  </a:moveTo>
                  <a:lnTo>
                    <a:pt x="4729915" y="3210030"/>
                  </a:lnTo>
                  <a:lnTo>
                    <a:pt x="5129812" y="3210030"/>
                  </a:lnTo>
                  <a:lnTo>
                    <a:pt x="5129813" y="3227150"/>
                  </a:lnTo>
                  <a:lnTo>
                    <a:pt x="4729995" y="34577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9414307" y="3207481"/>
              <a:ext cx="2006600" cy="1163955"/>
            </a:xfrm>
            <a:custGeom>
              <a:rect b="b" l="l" r="r" t="t"/>
              <a:pathLst>
                <a:path extrusionOk="0" h="1163954" w="2006600">
                  <a:moveTo>
                    <a:pt x="2006048" y="1163662"/>
                  </a:moveTo>
                  <a:lnTo>
                    <a:pt x="1419089" y="1163662"/>
                  </a:lnTo>
                  <a:lnTo>
                    <a:pt x="0" y="345224"/>
                  </a:lnTo>
                  <a:lnTo>
                    <a:pt x="598575" y="0"/>
                  </a:lnTo>
                  <a:lnTo>
                    <a:pt x="2006062" y="0"/>
                  </a:lnTo>
                  <a:lnTo>
                    <a:pt x="2006048" y="1163662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11033352" y="4486466"/>
              <a:ext cx="1757045" cy="1004569"/>
            </a:xfrm>
            <a:custGeom>
              <a:rect b="b" l="l" r="r" t="t"/>
              <a:pathLst>
                <a:path extrusionOk="0" h="1004570" w="1757045">
                  <a:moveTo>
                    <a:pt x="1740838" y="1003997"/>
                  </a:moveTo>
                  <a:lnTo>
                    <a:pt x="0" y="0"/>
                  </a:lnTo>
                  <a:lnTo>
                    <a:pt x="1756473" y="0"/>
                  </a:lnTo>
                  <a:lnTo>
                    <a:pt x="1756473" y="805305"/>
                  </a:lnTo>
                  <a:lnTo>
                    <a:pt x="1397186" y="805252"/>
                  </a:lnTo>
                  <a:lnTo>
                    <a:pt x="1740838" y="1003997"/>
                  </a:lnTo>
                  <a:close/>
                </a:path>
              </a:pathLst>
            </a:custGeom>
            <a:solidFill>
              <a:srgbClr val="C3C3C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12789905" y="5490462"/>
              <a:ext cx="1953260" cy="692150"/>
            </a:xfrm>
            <a:custGeom>
              <a:rect b="b" l="l" r="r" t="t"/>
              <a:pathLst>
                <a:path extrusionOk="0" h="692150" w="1953259">
                  <a:moveTo>
                    <a:pt x="1183419" y="691577"/>
                  </a:moveTo>
                  <a:lnTo>
                    <a:pt x="0" y="9064"/>
                  </a:lnTo>
                  <a:lnTo>
                    <a:pt x="0" y="0"/>
                  </a:lnTo>
                  <a:lnTo>
                    <a:pt x="1952969" y="0"/>
                  </a:lnTo>
                  <a:lnTo>
                    <a:pt x="1953049" y="247699"/>
                  </a:lnTo>
                  <a:lnTo>
                    <a:pt x="1183419" y="691577"/>
                  </a:lnTo>
                  <a:close/>
                </a:path>
              </a:pathLst>
            </a:custGeom>
            <a:solidFill>
              <a:srgbClr val="FFDD4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12789825" y="4486452"/>
              <a:ext cx="1953260" cy="805815"/>
            </a:xfrm>
            <a:custGeom>
              <a:rect b="b" l="l" r="r" t="t"/>
              <a:pathLst>
                <a:path extrusionOk="0" h="805814" w="1953259">
                  <a:moveTo>
                    <a:pt x="1953129" y="805305"/>
                  </a:moveTo>
                  <a:lnTo>
                    <a:pt x="0" y="805305"/>
                  </a:lnTo>
                  <a:lnTo>
                    <a:pt x="0" y="0"/>
                  </a:lnTo>
                  <a:lnTo>
                    <a:pt x="1953129" y="0"/>
                  </a:lnTo>
                  <a:lnTo>
                    <a:pt x="1953129" y="805305"/>
                  </a:lnTo>
                  <a:close/>
                </a:path>
              </a:pathLst>
            </a:custGeom>
            <a:solidFill>
              <a:srgbClr val="5CCC7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11620311" y="3207481"/>
              <a:ext cx="770255" cy="1163955"/>
            </a:xfrm>
            <a:custGeom>
              <a:rect b="b" l="l" r="r" t="t"/>
              <a:pathLst>
                <a:path extrusionOk="0" h="1163954" w="770254">
                  <a:moveTo>
                    <a:pt x="769789" y="1163662"/>
                  </a:moveTo>
                  <a:lnTo>
                    <a:pt x="0" y="1163662"/>
                  </a:lnTo>
                  <a:lnTo>
                    <a:pt x="0" y="0"/>
                  </a:lnTo>
                  <a:lnTo>
                    <a:pt x="769789" y="0"/>
                  </a:lnTo>
                  <a:lnTo>
                    <a:pt x="769789" y="1163662"/>
                  </a:lnTo>
                  <a:close/>
                </a:path>
              </a:pathLst>
            </a:custGeom>
            <a:solidFill>
              <a:srgbClr val="C3C3C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10212838" y="2395741"/>
              <a:ext cx="1207770" cy="696595"/>
            </a:xfrm>
            <a:custGeom>
              <a:rect b="b" l="l" r="r" t="t"/>
              <a:pathLst>
                <a:path extrusionOk="0" h="696594" w="1207770">
                  <a:moveTo>
                    <a:pt x="1207530" y="696429"/>
                  </a:moveTo>
                  <a:lnTo>
                    <a:pt x="0" y="696429"/>
                  </a:lnTo>
                  <a:lnTo>
                    <a:pt x="1207530" y="0"/>
                  </a:lnTo>
                  <a:lnTo>
                    <a:pt x="1207530" y="696429"/>
                  </a:lnTo>
                  <a:close/>
                </a:path>
              </a:pathLst>
            </a:custGeom>
            <a:solidFill>
              <a:srgbClr val="FFDD4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12789825" y="2564552"/>
              <a:ext cx="1953260" cy="1807210"/>
            </a:xfrm>
            <a:custGeom>
              <a:rect b="b" l="l" r="r" t="t"/>
              <a:pathLst>
                <a:path extrusionOk="0" h="1807210" w="1953259">
                  <a:moveTo>
                    <a:pt x="1953129" y="1806590"/>
                  </a:moveTo>
                  <a:lnTo>
                    <a:pt x="0" y="1806590"/>
                  </a:lnTo>
                  <a:lnTo>
                    <a:pt x="93" y="0"/>
                  </a:lnTo>
                  <a:lnTo>
                    <a:pt x="1953142" y="1126377"/>
                  </a:lnTo>
                  <a:lnTo>
                    <a:pt x="1953129" y="1806590"/>
                  </a:lnTo>
                  <a:close/>
                </a:path>
              </a:pathLst>
            </a:custGeom>
            <a:solidFill>
              <a:srgbClr val="E7B08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15142692" y="4486452"/>
              <a:ext cx="1375410" cy="1021715"/>
            </a:xfrm>
            <a:custGeom>
              <a:rect b="b" l="l" r="r" t="t"/>
              <a:pathLst>
                <a:path extrusionOk="0" h="1021714" w="1375409">
                  <a:moveTo>
                    <a:pt x="79" y="1021130"/>
                  </a:moveTo>
                  <a:lnTo>
                    <a:pt x="0" y="0"/>
                  </a:lnTo>
                  <a:lnTo>
                    <a:pt x="979632" y="0"/>
                  </a:lnTo>
                  <a:lnTo>
                    <a:pt x="1375125" y="228093"/>
                  </a:lnTo>
                  <a:lnTo>
                    <a:pt x="79" y="1021130"/>
                  </a:lnTo>
                  <a:close/>
                </a:path>
              </a:pathLst>
            </a:custGeom>
            <a:solidFill>
              <a:srgbClr val="C3C3C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11620309" y="2085212"/>
              <a:ext cx="4302125" cy="2286000"/>
            </a:xfrm>
            <a:custGeom>
              <a:rect b="b" l="l" r="r" t="t"/>
              <a:pathLst>
                <a:path extrusionOk="0" h="2286000" w="4302125">
                  <a:moveTo>
                    <a:pt x="769785" y="248754"/>
                  </a:moveTo>
                  <a:lnTo>
                    <a:pt x="338480" y="0"/>
                  </a:lnTo>
                  <a:lnTo>
                    <a:pt x="12" y="195224"/>
                  </a:lnTo>
                  <a:lnTo>
                    <a:pt x="0" y="1006970"/>
                  </a:lnTo>
                  <a:lnTo>
                    <a:pt x="769785" y="1006970"/>
                  </a:lnTo>
                  <a:lnTo>
                    <a:pt x="769785" y="248754"/>
                  </a:lnTo>
                  <a:close/>
                </a:path>
                <a:path extrusionOk="0" h="2286000" w="4302125">
                  <a:moveTo>
                    <a:pt x="4302061" y="2285936"/>
                  </a:moveTo>
                  <a:lnTo>
                    <a:pt x="3522370" y="1836267"/>
                  </a:lnTo>
                  <a:lnTo>
                    <a:pt x="3522370" y="2285936"/>
                  </a:lnTo>
                  <a:lnTo>
                    <a:pt x="4302061" y="2285936"/>
                  </a:lnTo>
                  <a:close/>
                </a:path>
              </a:pathLst>
            </a:custGeom>
            <a:solidFill>
              <a:srgbClr val="3C8FF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10624134" y="3078606"/>
              <a:ext cx="5894070" cy="2220595"/>
            </a:xfrm>
            <a:custGeom>
              <a:rect b="b" l="l" r="r" t="t"/>
              <a:pathLst>
                <a:path extrusionOk="0" h="2220595" w="5894069">
                  <a:moveTo>
                    <a:pt x="352450" y="1292529"/>
                  </a:moveTo>
                  <a:lnTo>
                    <a:pt x="145796" y="128866"/>
                  </a:lnTo>
                  <a:lnTo>
                    <a:pt x="0" y="128866"/>
                  </a:lnTo>
                  <a:lnTo>
                    <a:pt x="203822" y="1292529"/>
                  </a:lnTo>
                  <a:lnTo>
                    <a:pt x="352450" y="1292529"/>
                  </a:lnTo>
                  <a:close/>
                </a:path>
                <a:path extrusionOk="0" h="2220595" w="5894069">
                  <a:moveTo>
                    <a:pt x="3595459" y="2220430"/>
                  </a:moveTo>
                  <a:lnTo>
                    <a:pt x="2443492" y="1393901"/>
                  </a:lnTo>
                  <a:lnTo>
                    <a:pt x="2154529" y="1399882"/>
                  </a:lnTo>
                  <a:lnTo>
                    <a:pt x="3298215" y="2220430"/>
                  </a:lnTo>
                  <a:lnTo>
                    <a:pt x="3595459" y="2220430"/>
                  </a:lnTo>
                  <a:close/>
                </a:path>
                <a:path extrusionOk="0" h="2220595" w="5894069">
                  <a:moveTo>
                    <a:pt x="4118838" y="612317"/>
                  </a:moveTo>
                  <a:lnTo>
                    <a:pt x="3084588" y="706285"/>
                  </a:lnTo>
                  <a:lnTo>
                    <a:pt x="2165781" y="0"/>
                  </a:lnTo>
                  <a:lnTo>
                    <a:pt x="2165781" y="67691"/>
                  </a:lnTo>
                  <a:lnTo>
                    <a:pt x="3044545" y="753516"/>
                  </a:lnTo>
                  <a:lnTo>
                    <a:pt x="3293707" y="1292593"/>
                  </a:lnTo>
                  <a:lnTo>
                    <a:pt x="3384321" y="1292593"/>
                  </a:lnTo>
                  <a:lnTo>
                    <a:pt x="3142310" y="744410"/>
                  </a:lnTo>
                  <a:lnTo>
                    <a:pt x="4118838" y="653211"/>
                  </a:lnTo>
                  <a:lnTo>
                    <a:pt x="4118838" y="612317"/>
                  </a:lnTo>
                  <a:close/>
                </a:path>
                <a:path extrusionOk="0" h="2220595" w="5894069">
                  <a:moveTo>
                    <a:pt x="5893714" y="1635937"/>
                  </a:moveTo>
                  <a:lnTo>
                    <a:pt x="5818086" y="1590675"/>
                  </a:lnTo>
                  <a:lnTo>
                    <a:pt x="4513402" y="1615516"/>
                  </a:lnTo>
                  <a:lnTo>
                    <a:pt x="4513402" y="1716849"/>
                  </a:lnTo>
                  <a:lnTo>
                    <a:pt x="5822353" y="1677085"/>
                  </a:lnTo>
                  <a:lnTo>
                    <a:pt x="5893714" y="16359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12789916" y="2564548"/>
              <a:ext cx="1953260" cy="2727325"/>
            </a:xfrm>
            <a:custGeom>
              <a:rect b="b" l="l" r="r" t="t"/>
              <a:pathLst>
                <a:path extrusionOk="0" h="2727325" w="1953259">
                  <a:moveTo>
                    <a:pt x="1953069" y="1921891"/>
                  </a:moveTo>
                  <a:lnTo>
                    <a:pt x="297180" y="1921891"/>
                  </a:lnTo>
                  <a:lnTo>
                    <a:pt x="1419479" y="2727198"/>
                  </a:lnTo>
                  <a:lnTo>
                    <a:pt x="1953069" y="2727198"/>
                  </a:lnTo>
                  <a:lnTo>
                    <a:pt x="1953069" y="1921891"/>
                  </a:lnTo>
                  <a:close/>
                </a:path>
                <a:path extrusionOk="0" h="2727325" w="1953259">
                  <a:moveTo>
                    <a:pt x="1953069" y="1126375"/>
                  </a:moveTo>
                  <a:lnTo>
                    <a:pt x="38" y="0"/>
                  </a:lnTo>
                  <a:lnTo>
                    <a:pt x="0" y="514057"/>
                  </a:lnTo>
                  <a:lnTo>
                    <a:pt x="918806" y="1220343"/>
                  </a:lnTo>
                  <a:lnTo>
                    <a:pt x="1953069" y="1126375"/>
                  </a:lnTo>
                  <a:close/>
                </a:path>
              </a:pathLst>
            </a:custGeom>
            <a:solidFill>
              <a:srgbClr val="C3C3C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9414333" y="3207467"/>
              <a:ext cx="1414145" cy="1163955"/>
            </a:xfrm>
            <a:custGeom>
              <a:rect b="b" l="l" r="r" t="t"/>
              <a:pathLst>
                <a:path extrusionOk="0" h="1163954" w="1414145">
                  <a:moveTo>
                    <a:pt x="1413633" y="1163662"/>
                  </a:moveTo>
                  <a:lnTo>
                    <a:pt x="0" y="345224"/>
                  </a:lnTo>
                  <a:lnTo>
                    <a:pt x="598589" y="0"/>
                  </a:lnTo>
                  <a:lnTo>
                    <a:pt x="1209805" y="0"/>
                  </a:lnTo>
                  <a:lnTo>
                    <a:pt x="1413633" y="1163662"/>
                  </a:lnTo>
                  <a:close/>
                </a:path>
              </a:pathLst>
            </a:custGeom>
            <a:solidFill>
              <a:srgbClr val="5CCC7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11100762" y="2025944"/>
              <a:ext cx="5239385" cy="4481830"/>
            </a:xfrm>
            <a:custGeom>
              <a:rect b="b" l="l" r="r" t="t"/>
              <a:pathLst>
                <a:path extrusionOk="0" h="4481830" w="5239384">
                  <a:moveTo>
                    <a:pt x="253434" y="4481654"/>
                  </a:moveTo>
                  <a:lnTo>
                    <a:pt x="203378" y="4481654"/>
                  </a:lnTo>
                  <a:lnTo>
                    <a:pt x="154291" y="4474522"/>
                  </a:lnTo>
                  <a:lnTo>
                    <a:pt x="108114" y="4460257"/>
                  </a:lnTo>
                  <a:lnTo>
                    <a:pt x="66784" y="4438861"/>
                  </a:lnTo>
                  <a:lnTo>
                    <a:pt x="29682" y="4407070"/>
                  </a:lnTo>
                  <a:lnTo>
                    <a:pt x="7420" y="4371276"/>
                  </a:lnTo>
                  <a:lnTo>
                    <a:pt x="0" y="4333481"/>
                  </a:lnTo>
                  <a:lnTo>
                    <a:pt x="7420" y="4295686"/>
                  </a:lnTo>
                  <a:lnTo>
                    <a:pt x="29682" y="4259892"/>
                  </a:lnTo>
                  <a:lnTo>
                    <a:pt x="66784" y="4228100"/>
                  </a:lnTo>
                  <a:lnTo>
                    <a:pt x="111725" y="4205396"/>
                  </a:lnTo>
                  <a:lnTo>
                    <a:pt x="162162" y="4190963"/>
                  </a:lnTo>
                  <a:lnTo>
                    <a:pt x="215631" y="4184838"/>
                  </a:lnTo>
                  <a:lnTo>
                    <a:pt x="269670" y="4187054"/>
                  </a:lnTo>
                  <a:lnTo>
                    <a:pt x="321815" y="4197648"/>
                  </a:lnTo>
                  <a:lnTo>
                    <a:pt x="1357400" y="3600165"/>
                  </a:lnTo>
                  <a:lnTo>
                    <a:pt x="1357400" y="3343719"/>
                  </a:lnTo>
                  <a:lnTo>
                    <a:pt x="1362243" y="3319710"/>
                  </a:lnTo>
                  <a:lnTo>
                    <a:pt x="1375457" y="3300121"/>
                  </a:lnTo>
                  <a:lnTo>
                    <a:pt x="1395068" y="3286921"/>
                  </a:lnTo>
                  <a:lnTo>
                    <a:pt x="1419102" y="3282083"/>
                  </a:lnTo>
                  <a:lnTo>
                    <a:pt x="2957231" y="3282083"/>
                  </a:lnTo>
                  <a:lnTo>
                    <a:pt x="1815181" y="2444358"/>
                  </a:lnTo>
                  <a:lnTo>
                    <a:pt x="1573217" y="2444358"/>
                  </a:lnTo>
                  <a:lnTo>
                    <a:pt x="1549322" y="2439520"/>
                  </a:lnTo>
                  <a:lnTo>
                    <a:pt x="1529782" y="2426321"/>
                  </a:lnTo>
                  <a:lnTo>
                    <a:pt x="1516594" y="2406731"/>
                  </a:lnTo>
                  <a:lnTo>
                    <a:pt x="1511755" y="2382723"/>
                  </a:lnTo>
                  <a:lnTo>
                    <a:pt x="1511755" y="399332"/>
                  </a:lnTo>
                  <a:lnTo>
                    <a:pt x="1528186" y="357318"/>
                  </a:lnTo>
                  <a:lnTo>
                    <a:pt x="1677007" y="260110"/>
                  </a:lnTo>
                  <a:lnTo>
                    <a:pt x="1708795" y="250533"/>
                  </a:lnTo>
                  <a:lnTo>
                    <a:pt x="1725358" y="252461"/>
                  </a:lnTo>
                  <a:lnTo>
                    <a:pt x="1741131" y="258901"/>
                  </a:lnTo>
                  <a:lnTo>
                    <a:pt x="2006554" y="412133"/>
                  </a:lnTo>
                  <a:lnTo>
                    <a:pt x="2463616" y="148443"/>
                  </a:lnTo>
                  <a:lnTo>
                    <a:pt x="2478635" y="142192"/>
                  </a:lnTo>
                  <a:lnTo>
                    <a:pt x="2494467" y="140109"/>
                  </a:lnTo>
                  <a:lnTo>
                    <a:pt x="2510299" y="142192"/>
                  </a:lnTo>
                  <a:lnTo>
                    <a:pt x="2525318" y="148443"/>
                  </a:lnTo>
                  <a:lnTo>
                    <a:pt x="3714299" y="834146"/>
                  </a:lnTo>
                  <a:lnTo>
                    <a:pt x="5146934" y="7772"/>
                  </a:lnTo>
                  <a:lnTo>
                    <a:pt x="5170160" y="0"/>
                  </a:lnTo>
                  <a:lnTo>
                    <a:pt x="5193751" y="1609"/>
                  </a:lnTo>
                  <a:lnTo>
                    <a:pt x="5214985" y="11920"/>
                  </a:lnTo>
                  <a:lnTo>
                    <a:pt x="5231137" y="30249"/>
                  </a:lnTo>
                  <a:lnTo>
                    <a:pt x="5239019" y="53450"/>
                  </a:lnTo>
                  <a:lnTo>
                    <a:pt x="5237397" y="77016"/>
                  </a:lnTo>
                  <a:lnTo>
                    <a:pt x="5208636" y="114388"/>
                  </a:lnTo>
                  <a:lnTo>
                    <a:pt x="3745023" y="958640"/>
                  </a:lnTo>
                  <a:lnTo>
                    <a:pt x="3714177" y="966795"/>
                  </a:lnTo>
                  <a:lnTo>
                    <a:pt x="3698342" y="964756"/>
                  </a:lnTo>
                  <a:lnTo>
                    <a:pt x="3683322" y="958640"/>
                  </a:lnTo>
                  <a:lnTo>
                    <a:pt x="2494580" y="272937"/>
                  </a:lnTo>
                  <a:lnTo>
                    <a:pt x="2037518" y="536627"/>
                  </a:lnTo>
                  <a:lnTo>
                    <a:pt x="2022504" y="542743"/>
                  </a:lnTo>
                  <a:lnTo>
                    <a:pt x="2006672" y="544782"/>
                  </a:lnTo>
                  <a:lnTo>
                    <a:pt x="1990836" y="542743"/>
                  </a:lnTo>
                  <a:lnTo>
                    <a:pt x="1975816" y="536627"/>
                  </a:lnTo>
                  <a:lnTo>
                    <a:pt x="1711843" y="384113"/>
                  </a:lnTo>
                  <a:lnTo>
                    <a:pt x="1634905" y="433174"/>
                  </a:lnTo>
                  <a:lnTo>
                    <a:pt x="1634905" y="2321326"/>
                  </a:lnTo>
                  <a:lnTo>
                    <a:pt x="1835247" y="2321326"/>
                  </a:lnTo>
                  <a:lnTo>
                    <a:pt x="1845073" y="2322089"/>
                  </a:lnTo>
                  <a:lnTo>
                    <a:pt x="3181750" y="3293927"/>
                  </a:lnTo>
                  <a:lnTo>
                    <a:pt x="3207030" y="3343549"/>
                  </a:lnTo>
                  <a:lnTo>
                    <a:pt x="3204011" y="3362807"/>
                  </a:lnTo>
                  <a:lnTo>
                    <a:pt x="3195031" y="3380120"/>
                  </a:lnTo>
                  <a:lnTo>
                    <a:pt x="3181512" y="3393470"/>
                  </a:lnTo>
                  <a:lnTo>
                    <a:pt x="3164542" y="3402062"/>
                  </a:lnTo>
                  <a:lnTo>
                    <a:pt x="3145210" y="3405102"/>
                  </a:lnTo>
                  <a:lnTo>
                    <a:pt x="1480538" y="3405102"/>
                  </a:lnTo>
                  <a:lnTo>
                    <a:pt x="1480538" y="3635682"/>
                  </a:lnTo>
                  <a:lnTo>
                    <a:pt x="1462675" y="3679156"/>
                  </a:lnTo>
                  <a:lnTo>
                    <a:pt x="437461" y="4273054"/>
                  </a:lnTo>
                  <a:lnTo>
                    <a:pt x="455432" y="4315687"/>
                  </a:lnTo>
                  <a:lnTo>
                    <a:pt x="453489" y="4359586"/>
                  </a:lnTo>
                  <a:lnTo>
                    <a:pt x="431675" y="4401671"/>
                  </a:lnTo>
                  <a:lnTo>
                    <a:pt x="390037" y="4438861"/>
                  </a:lnTo>
                  <a:lnTo>
                    <a:pt x="348702" y="4460257"/>
                  </a:lnTo>
                  <a:lnTo>
                    <a:pt x="302522" y="4474522"/>
                  </a:lnTo>
                  <a:lnTo>
                    <a:pt x="253434" y="4481654"/>
                  </a:lnTo>
                  <a:close/>
                </a:path>
              </a:pathLst>
            </a:custGeom>
            <a:solidFill>
              <a:srgbClr val="EC3C1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16153847" y="1074006"/>
              <a:ext cx="214629" cy="280035"/>
            </a:xfrm>
            <a:custGeom>
              <a:rect b="b" l="l" r="r" t="t"/>
              <a:pathLst>
                <a:path extrusionOk="0" h="280034" w="214630">
                  <a:moveTo>
                    <a:pt x="145117" y="279962"/>
                  </a:moveTo>
                  <a:lnTo>
                    <a:pt x="109471" y="266218"/>
                  </a:lnTo>
                  <a:lnTo>
                    <a:pt x="74883" y="239841"/>
                  </a:lnTo>
                  <a:lnTo>
                    <a:pt x="44834" y="204595"/>
                  </a:lnTo>
                  <a:lnTo>
                    <a:pt x="21131" y="163600"/>
                  </a:lnTo>
                  <a:lnTo>
                    <a:pt x="5584" y="119977"/>
                  </a:lnTo>
                  <a:lnTo>
                    <a:pt x="0" y="76845"/>
                  </a:lnTo>
                  <a:lnTo>
                    <a:pt x="6092" y="38748"/>
                  </a:lnTo>
                  <a:lnTo>
                    <a:pt x="22990" y="12738"/>
                  </a:lnTo>
                  <a:lnTo>
                    <a:pt x="48625" y="0"/>
                  </a:lnTo>
                  <a:lnTo>
                    <a:pt x="80929" y="1717"/>
                  </a:lnTo>
                  <a:lnTo>
                    <a:pt x="79078" y="9117"/>
                  </a:lnTo>
                  <a:lnTo>
                    <a:pt x="77732" y="17013"/>
                  </a:lnTo>
                  <a:lnTo>
                    <a:pt x="76909" y="25393"/>
                  </a:lnTo>
                  <a:lnTo>
                    <a:pt x="76631" y="34243"/>
                  </a:lnTo>
                  <a:lnTo>
                    <a:pt x="82215" y="77343"/>
                  </a:lnTo>
                  <a:lnTo>
                    <a:pt x="97763" y="120951"/>
                  </a:lnTo>
                  <a:lnTo>
                    <a:pt x="121465" y="161945"/>
                  </a:lnTo>
                  <a:lnTo>
                    <a:pt x="151514" y="197207"/>
                  </a:lnTo>
                  <a:lnTo>
                    <a:pt x="186103" y="223617"/>
                  </a:lnTo>
                  <a:lnTo>
                    <a:pt x="214578" y="235659"/>
                  </a:lnTo>
                  <a:lnTo>
                    <a:pt x="199658" y="263525"/>
                  </a:lnTo>
                  <a:lnTo>
                    <a:pt x="175842" y="278678"/>
                  </a:lnTo>
                  <a:lnTo>
                    <a:pt x="145117" y="279962"/>
                  </a:lnTo>
                  <a:close/>
                </a:path>
              </a:pathLst>
            </a:custGeom>
            <a:solidFill>
              <a:srgbClr val="EB373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15922089" y="775636"/>
              <a:ext cx="682625" cy="1338580"/>
            </a:xfrm>
            <a:custGeom>
              <a:rect b="b" l="l" r="r" t="t"/>
              <a:pathLst>
                <a:path extrusionOk="0" h="1338580" w="682625">
                  <a:moveTo>
                    <a:pt x="361138" y="1338453"/>
                  </a:moveTo>
                  <a:lnTo>
                    <a:pt x="341199" y="1333563"/>
                  </a:lnTo>
                  <a:lnTo>
                    <a:pt x="321266" y="1315458"/>
                  </a:lnTo>
                  <a:lnTo>
                    <a:pt x="307112" y="1287469"/>
                  </a:lnTo>
                  <a:lnTo>
                    <a:pt x="191679" y="894420"/>
                  </a:lnTo>
                  <a:lnTo>
                    <a:pt x="177517" y="846939"/>
                  </a:lnTo>
                  <a:lnTo>
                    <a:pt x="162900" y="799420"/>
                  </a:lnTo>
                  <a:lnTo>
                    <a:pt x="147809" y="751871"/>
                  </a:lnTo>
                  <a:lnTo>
                    <a:pt x="132226" y="704303"/>
                  </a:lnTo>
                  <a:lnTo>
                    <a:pt x="116134" y="656727"/>
                  </a:lnTo>
                  <a:lnTo>
                    <a:pt x="99512" y="609151"/>
                  </a:lnTo>
                  <a:lnTo>
                    <a:pt x="82344" y="561587"/>
                  </a:lnTo>
                  <a:lnTo>
                    <a:pt x="64610" y="514044"/>
                  </a:lnTo>
                  <a:lnTo>
                    <a:pt x="46293" y="466532"/>
                  </a:lnTo>
                  <a:lnTo>
                    <a:pt x="29576" y="419388"/>
                  </a:lnTo>
                  <a:lnTo>
                    <a:pt x="16357" y="372061"/>
                  </a:lnTo>
                  <a:lnTo>
                    <a:pt x="6866" y="324952"/>
                  </a:lnTo>
                  <a:lnTo>
                    <a:pt x="1336" y="278461"/>
                  </a:lnTo>
                  <a:lnTo>
                    <a:pt x="0" y="232988"/>
                  </a:lnTo>
                  <a:lnTo>
                    <a:pt x="4104" y="182916"/>
                  </a:lnTo>
                  <a:lnTo>
                    <a:pt x="14157" y="138365"/>
                  </a:lnTo>
                  <a:lnTo>
                    <a:pt x="29723" y="99568"/>
                  </a:lnTo>
                  <a:lnTo>
                    <a:pt x="50367" y="66756"/>
                  </a:lnTo>
                  <a:lnTo>
                    <a:pt x="105147" y="20016"/>
                  </a:lnTo>
                  <a:lnTo>
                    <a:pt x="175011" y="0"/>
                  </a:lnTo>
                  <a:lnTo>
                    <a:pt x="214512" y="591"/>
                  </a:lnTo>
                  <a:lnTo>
                    <a:pt x="256477" y="8559"/>
                  </a:lnTo>
                  <a:lnTo>
                    <a:pt x="300472" y="24135"/>
                  </a:lnTo>
                  <a:lnTo>
                    <a:pt x="346060" y="47549"/>
                  </a:lnTo>
                  <a:lnTo>
                    <a:pt x="382942" y="71596"/>
                  </a:lnTo>
                  <a:lnTo>
                    <a:pt x="418913" y="99332"/>
                  </a:lnTo>
                  <a:lnTo>
                    <a:pt x="453705" y="130405"/>
                  </a:lnTo>
                  <a:lnTo>
                    <a:pt x="487053" y="164462"/>
                  </a:lnTo>
                  <a:lnTo>
                    <a:pt x="518691" y="201152"/>
                  </a:lnTo>
                  <a:lnTo>
                    <a:pt x="548353" y="240120"/>
                  </a:lnTo>
                  <a:lnTo>
                    <a:pt x="575772" y="281015"/>
                  </a:lnTo>
                  <a:lnTo>
                    <a:pt x="585426" y="297473"/>
                  </a:lnTo>
                  <a:lnTo>
                    <a:pt x="298604" y="297473"/>
                  </a:lnTo>
                  <a:lnTo>
                    <a:pt x="263816" y="304465"/>
                  </a:lnTo>
                  <a:lnTo>
                    <a:pt x="240359" y="331065"/>
                  </a:lnTo>
                  <a:lnTo>
                    <a:pt x="231757" y="375241"/>
                  </a:lnTo>
                  <a:lnTo>
                    <a:pt x="237337" y="418367"/>
                  </a:lnTo>
                  <a:lnTo>
                    <a:pt x="252876" y="461987"/>
                  </a:lnTo>
                  <a:lnTo>
                    <a:pt x="276568" y="502982"/>
                  </a:lnTo>
                  <a:lnTo>
                    <a:pt x="306612" y="538231"/>
                  </a:lnTo>
                  <a:lnTo>
                    <a:pt x="341202" y="564615"/>
                  </a:lnTo>
                  <a:lnTo>
                    <a:pt x="383800" y="579258"/>
                  </a:lnTo>
                  <a:lnTo>
                    <a:pt x="681396" y="579258"/>
                  </a:lnTo>
                  <a:lnTo>
                    <a:pt x="682581" y="591588"/>
                  </a:lnTo>
                  <a:lnTo>
                    <a:pt x="682486" y="635196"/>
                  </a:lnTo>
                  <a:lnTo>
                    <a:pt x="675952" y="687586"/>
                  </a:lnTo>
                  <a:lnTo>
                    <a:pt x="663698" y="729690"/>
                  </a:lnTo>
                  <a:lnTo>
                    <a:pt x="646982" y="765902"/>
                  </a:lnTo>
                  <a:lnTo>
                    <a:pt x="627065" y="800617"/>
                  </a:lnTo>
                  <a:lnTo>
                    <a:pt x="601580" y="844693"/>
                  </a:lnTo>
                  <a:lnTo>
                    <a:pt x="576920" y="889797"/>
                  </a:lnTo>
                  <a:lnTo>
                    <a:pt x="553000" y="935916"/>
                  </a:lnTo>
                  <a:lnTo>
                    <a:pt x="529730" y="983041"/>
                  </a:lnTo>
                  <a:lnTo>
                    <a:pt x="507023" y="1031158"/>
                  </a:lnTo>
                  <a:lnTo>
                    <a:pt x="484793" y="1080257"/>
                  </a:lnTo>
                  <a:lnTo>
                    <a:pt x="375307" y="1326800"/>
                  </a:lnTo>
                  <a:lnTo>
                    <a:pt x="361138" y="1338453"/>
                  </a:lnTo>
                  <a:close/>
                </a:path>
                <a:path extrusionOk="0" h="1338580" w="682625">
                  <a:moveTo>
                    <a:pt x="681396" y="579258"/>
                  </a:moveTo>
                  <a:lnTo>
                    <a:pt x="383800" y="579258"/>
                  </a:lnTo>
                  <a:lnTo>
                    <a:pt x="418589" y="572264"/>
                  </a:lnTo>
                  <a:lnTo>
                    <a:pt x="442045" y="545661"/>
                  </a:lnTo>
                  <a:lnTo>
                    <a:pt x="450538" y="502039"/>
                  </a:lnTo>
                  <a:lnTo>
                    <a:pt x="450647" y="501477"/>
                  </a:lnTo>
                  <a:lnTo>
                    <a:pt x="445067" y="458358"/>
                  </a:lnTo>
                  <a:lnTo>
                    <a:pt x="429529" y="414742"/>
                  </a:lnTo>
                  <a:lnTo>
                    <a:pt x="405836" y="373749"/>
                  </a:lnTo>
                  <a:lnTo>
                    <a:pt x="375793" y="338500"/>
                  </a:lnTo>
                  <a:lnTo>
                    <a:pt x="341202" y="312117"/>
                  </a:lnTo>
                  <a:lnTo>
                    <a:pt x="298604" y="297473"/>
                  </a:lnTo>
                  <a:lnTo>
                    <a:pt x="585426" y="297473"/>
                  </a:lnTo>
                  <a:lnTo>
                    <a:pt x="622820" y="367173"/>
                  </a:lnTo>
                  <a:lnTo>
                    <a:pt x="641917" y="411730"/>
                  </a:lnTo>
                  <a:lnTo>
                    <a:pt x="657707" y="456803"/>
                  </a:lnTo>
                  <a:lnTo>
                    <a:pt x="669925" y="502039"/>
                  </a:lnTo>
                  <a:lnTo>
                    <a:pt x="678305" y="547085"/>
                  </a:lnTo>
                  <a:lnTo>
                    <a:pt x="681396" y="579258"/>
                  </a:lnTo>
                  <a:close/>
                </a:path>
              </a:pathLst>
            </a:custGeom>
            <a:solidFill>
              <a:srgbClr val="A7282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16028819" y="732342"/>
              <a:ext cx="652780" cy="1377950"/>
            </a:xfrm>
            <a:custGeom>
              <a:rect b="b" l="l" r="r" t="t"/>
              <a:pathLst>
                <a:path extrusionOk="0" h="1377950" w="652780">
                  <a:moveTo>
                    <a:pt x="0" y="62477"/>
                  </a:moveTo>
                  <a:lnTo>
                    <a:pt x="76883" y="19730"/>
                  </a:lnTo>
                  <a:lnTo>
                    <a:pt x="117034" y="4935"/>
                  </a:lnTo>
                  <a:lnTo>
                    <a:pt x="161747" y="0"/>
                  </a:lnTo>
                  <a:lnTo>
                    <a:pt x="210294" y="5311"/>
                  </a:lnTo>
                  <a:lnTo>
                    <a:pt x="261950" y="21258"/>
                  </a:lnTo>
                  <a:lnTo>
                    <a:pt x="304801" y="42646"/>
                  </a:lnTo>
                  <a:lnTo>
                    <a:pt x="81902" y="42646"/>
                  </a:lnTo>
                  <a:lnTo>
                    <a:pt x="68193" y="43044"/>
                  </a:lnTo>
                  <a:lnTo>
                    <a:pt x="72280" y="43044"/>
                  </a:lnTo>
                  <a:lnTo>
                    <a:pt x="66558" y="43430"/>
                  </a:lnTo>
                  <a:lnTo>
                    <a:pt x="64283" y="43669"/>
                  </a:lnTo>
                  <a:lnTo>
                    <a:pt x="63418" y="43669"/>
                  </a:lnTo>
                  <a:lnTo>
                    <a:pt x="62952" y="43829"/>
                  </a:lnTo>
                  <a:lnTo>
                    <a:pt x="62792" y="43829"/>
                  </a:lnTo>
                  <a:lnTo>
                    <a:pt x="60371" y="44068"/>
                  </a:lnTo>
                  <a:lnTo>
                    <a:pt x="58015" y="44387"/>
                  </a:lnTo>
                  <a:lnTo>
                    <a:pt x="56217" y="44681"/>
                  </a:lnTo>
                  <a:lnTo>
                    <a:pt x="56711" y="44681"/>
                  </a:lnTo>
                  <a:lnTo>
                    <a:pt x="50990" y="45171"/>
                  </a:lnTo>
                  <a:lnTo>
                    <a:pt x="52839" y="45171"/>
                  </a:lnTo>
                  <a:lnTo>
                    <a:pt x="50564" y="45557"/>
                  </a:lnTo>
                  <a:lnTo>
                    <a:pt x="48368" y="45955"/>
                  </a:lnTo>
                  <a:lnTo>
                    <a:pt x="46548" y="46328"/>
                  </a:lnTo>
                  <a:lnTo>
                    <a:pt x="46689" y="46328"/>
                  </a:lnTo>
                  <a:lnTo>
                    <a:pt x="43112" y="46886"/>
                  </a:lnTo>
                  <a:lnTo>
                    <a:pt x="40212" y="47590"/>
                  </a:lnTo>
                  <a:lnTo>
                    <a:pt x="27572" y="51075"/>
                  </a:lnTo>
                  <a:lnTo>
                    <a:pt x="18101" y="54339"/>
                  </a:lnTo>
                  <a:lnTo>
                    <a:pt x="8907" y="58147"/>
                  </a:lnTo>
                  <a:lnTo>
                    <a:pt x="0" y="62477"/>
                  </a:lnTo>
                  <a:close/>
                </a:path>
                <a:path extrusionOk="0" h="1377950" w="652780">
                  <a:moveTo>
                    <a:pt x="263386" y="1377524"/>
                  </a:moveTo>
                  <a:lnTo>
                    <a:pt x="264716" y="1376261"/>
                  </a:lnTo>
                  <a:lnTo>
                    <a:pt x="265967" y="1374786"/>
                  </a:lnTo>
                  <a:lnTo>
                    <a:pt x="266992" y="1372978"/>
                  </a:lnTo>
                  <a:lnTo>
                    <a:pt x="267537" y="1372114"/>
                  </a:lnTo>
                  <a:lnTo>
                    <a:pt x="268097" y="1371104"/>
                  </a:lnTo>
                  <a:lnTo>
                    <a:pt x="292075" y="1317218"/>
                  </a:lnTo>
                  <a:lnTo>
                    <a:pt x="297557" y="1304763"/>
                  </a:lnTo>
                  <a:lnTo>
                    <a:pt x="378074" y="1123471"/>
                  </a:lnTo>
                  <a:lnTo>
                    <a:pt x="399083" y="1077038"/>
                  </a:lnTo>
                  <a:lnTo>
                    <a:pt x="420193" y="1032043"/>
                  </a:lnTo>
                  <a:lnTo>
                    <a:pt x="441796" y="988031"/>
                  </a:lnTo>
                  <a:lnTo>
                    <a:pt x="464073" y="944466"/>
                  </a:lnTo>
                  <a:lnTo>
                    <a:pt x="482366" y="910413"/>
                  </a:lnTo>
                  <a:lnTo>
                    <a:pt x="501078" y="876888"/>
                  </a:lnTo>
                  <a:lnTo>
                    <a:pt x="520279" y="843924"/>
                  </a:lnTo>
                  <a:lnTo>
                    <a:pt x="536069" y="816747"/>
                  </a:lnTo>
                  <a:lnTo>
                    <a:pt x="561736" y="759372"/>
                  </a:lnTo>
                  <a:lnTo>
                    <a:pt x="571163" y="721051"/>
                  </a:lnTo>
                  <a:lnTo>
                    <a:pt x="575794" y="678529"/>
                  </a:lnTo>
                  <a:lnTo>
                    <a:pt x="575675" y="630866"/>
                  </a:lnTo>
                  <a:lnTo>
                    <a:pt x="570375" y="582173"/>
                  </a:lnTo>
                  <a:lnTo>
                    <a:pt x="560241" y="532908"/>
                  </a:lnTo>
                  <a:lnTo>
                    <a:pt x="545615" y="483533"/>
                  </a:lnTo>
                  <a:lnTo>
                    <a:pt x="531398" y="445379"/>
                  </a:lnTo>
                  <a:lnTo>
                    <a:pt x="513629" y="405142"/>
                  </a:lnTo>
                  <a:lnTo>
                    <a:pt x="496088" y="370587"/>
                  </a:lnTo>
                  <a:lnTo>
                    <a:pt x="475264" y="334320"/>
                  </a:lnTo>
                  <a:lnTo>
                    <a:pt x="451103" y="296916"/>
                  </a:lnTo>
                  <a:lnTo>
                    <a:pt x="419844" y="254301"/>
                  </a:lnTo>
                  <a:lnTo>
                    <a:pt x="380769" y="208256"/>
                  </a:lnTo>
                  <a:lnTo>
                    <a:pt x="352594" y="179143"/>
                  </a:lnTo>
                  <a:lnTo>
                    <a:pt x="297262" y="130638"/>
                  </a:lnTo>
                  <a:lnTo>
                    <a:pt x="239236" y="90816"/>
                  </a:lnTo>
                  <a:lnTo>
                    <a:pt x="195971" y="68408"/>
                  </a:lnTo>
                  <a:lnTo>
                    <a:pt x="151628" y="52386"/>
                  </a:lnTo>
                  <a:lnTo>
                    <a:pt x="128164" y="46886"/>
                  </a:lnTo>
                  <a:lnTo>
                    <a:pt x="126744" y="46567"/>
                  </a:lnTo>
                  <a:lnTo>
                    <a:pt x="125014" y="46328"/>
                  </a:lnTo>
                  <a:lnTo>
                    <a:pt x="114568" y="44681"/>
                  </a:lnTo>
                  <a:lnTo>
                    <a:pt x="103518" y="43430"/>
                  </a:lnTo>
                  <a:lnTo>
                    <a:pt x="103002" y="43430"/>
                  </a:lnTo>
                  <a:lnTo>
                    <a:pt x="91298" y="42646"/>
                  </a:lnTo>
                  <a:lnTo>
                    <a:pt x="304801" y="42646"/>
                  </a:lnTo>
                  <a:lnTo>
                    <a:pt x="355290" y="74117"/>
                  </a:lnTo>
                  <a:lnTo>
                    <a:pt x="393243" y="104208"/>
                  </a:lnTo>
                  <a:lnTo>
                    <a:pt x="429595" y="138069"/>
                  </a:lnTo>
                  <a:lnTo>
                    <a:pt x="464097" y="175268"/>
                  </a:lnTo>
                  <a:lnTo>
                    <a:pt x="496497" y="215374"/>
                  </a:lnTo>
                  <a:lnTo>
                    <a:pt x="526548" y="257954"/>
                  </a:lnTo>
                  <a:lnTo>
                    <a:pt x="553998" y="302577"/>
                  </a:lnTo>
                  <a:lnTo>
                    <a:pt x="578599" y="348811"/>
                  </a:lnTo>
                  <a:lnTo>
                    <a:pt x="600101" y="396224"/>
                  </a:lnTo>
                  <a:lnTo>
                    <a:pt x="618253" y="444385"/>
                  </a:lnTo>
                  <a:lnTo>
                    <a:pt x="632806" y="492860"/>
                  </a:lnTo>
                  <a:lnTo>
                    <a:pt x="643510" y="541220"/>
                  </a:lnTo>
                  <a:lnTo>
                    <a:pt x="650115" y="589031"/>
                  </a:lnTo>
                  <a:lnTo>
                    <a:pt x="652373" y="635862"/>
                  </a:lnTo>
                  <a:lnTo>
                    <a:pt x="648576" y="685893"/>
                  </a:lnTo>
                  <a:lnTo>
                    <a:pt x="648546" y="686289"/>
                  </a:lnTo>
                  <a:lnTo>
                    <a:pt x="638391" y="730939"/>
                  </a:lnTo>
                  <a:lnTo>
                    <a:pt x="623900" y="770551"/>
                  </a:lnTo>
                  <a:lnTo>
                    <a:pt x="607064" y="805868"/>
                  </a:lnTo>
                  <a:lnTo>
                    <a:pt x="581796" y="852104"/>
                  </a:lnTo>
                  <a:lnTo>
                    <a:pt x="555394" y="897305"/>
                  </a:lnTo>
                  <a:lnTo>
                    <a:pt x="528874" y="941757"/>
                  </a:lnTo>
                  <a:lnTo>
                    <a:pt x="502805" y="986562"/>
                  </a:lnTo>
                  <a:lnTo>
                    <a:pt x="477868" y="1032616"/>
                  </a:lnTo>
                  <a:lnTo>
                    <a:pt x="454745" y="1080817"/>
                  </a:lnTo>
                  <a:lnTo>
                    <a:pt x="345153" y="1327413"/>
                  </a:lnTo>
                  <a:lnTo>
                    <a:pt x="345153" y="1327572"/>
                  </a:lnTo>
                  <a:lnTo>
                    <a:pt x="343184" y="1331799"/>
                  </a:lnTo>
                  <a:lnTo>
                    <a:pt x="339658" y="1335082"/>
                  </a:lnTo>
                  <a:lnTo>
                    <a:pt x="335586" y="1337355"/>
                  </a:lnTo>
                  <a:lnTo>
                    <a:pt x="333151" y="1338685"/>
                  </a:lnTo>
                  <a:lnTo>
                    <a:pt x="263386" y="1377524"/>
                  </a:lnTo>
                  <a:close/>
                </a:path>
              </a:pathLst>
            </a:custGeom>
            <a:solidFill>
              <a:srgbClr val="EB373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73" name="Google Shape;173;p2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9439163" y="3805840"/>
              <a:ext cx="289481" cy="12486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4" name="Google Shape;174;p2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8743779" y="598880"/>
              <a:ext cx="3181349" cy="24669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" name="Google Shape;175;p2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5293153" y="0"/>
              <a:ext cx="2781299" cy="12577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" name="Google Shape;176;p2"/>
            <p:cNvPicPr preferRelativeResize="0"/>
            <p:nvPr/>
          </p:nvPicPr>
          <p:blipFill rotWithShape="1">
            <a:blip r:embed="rId12">
              <a:alphaModFix/>
            </a:blip>
            <a:srcRect b="0" l="0" r="0" t="0"/>
            <a:stretch/>
          </p:blipFill>
          <p:spPr>
            <a:xfrm>
              <a:off x="16189020" y="1241333"/>
              <a:ext cx="2098979" cy="24288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7" name="Google Shape;177;p2"/>
            <p:cNvPicPr preferRelativeResize="0"/>
            <p:nvPr/>
          </p:nvPicPr>
          <p:blipFill rotWithShape="1">
            <a:blip r:embed="rId13">
              <a:alphaModFix/>
            </a:blip>
            <a:srcRect b="0" l="0" r="0" t="0"/>
            <a:stretch/>
          </p:blipFill>
          <p:spPr>
            <a:xfrm>
              <a:off x="12035914" y="4849021"/>
              <a:ext cx="6252084" cy="543797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8" name="Google Shape;178;p2"/>
          <p:cNvSpPr txBox="1"/>
          <p:nvPr>
            <p:ph type="title"/>
          </p:nvPr>
        </p:nvSpPr>
        <p:spPr>
          <a:xfrm>
            <a:off x="475759" y="1401493"/>
            <a:ext cx="8283391" cy="27256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12650">
            <a:spAutoFit/>
          </a:bodyPr>
          <a:lstStyle/>
          <a:p>
            <a:pPr indent="0" lvl="0" marL="552450" marR="5080" rtl="0" algn="l">
              <a:lnSpc>
                <a:spcPct val="1088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/>
              <a:t>LIST OF CONTENTS</a:t>
            </a:r>
            <a:endParaRPr sz="8000"/>
          </a:p>
        </p:txBody>
      </p:sp>
      <p:grpSp>
        <p:nvGrpSpPr>
          <p:cNvPr id="179" name="Google Shape;179;p2"/>
          <p:cNvGrpSpPr/>
          <p:nvPr/>
        </p:nvGrpSpPr>
        <p:grpSpPr>
          <a:xfrm>
            <a:off x="0" y="695033"/>
            <a:ext cx="18288538" cy="9057461"/>
            <a:chOff x="0" y="695033"/>
            <a:chExt cx="18288538" cy="9057461"/>
          </a:xfrm>
        </p:grpSpPr>
        <p:sp>
          <p:nvSpPr>
            <p:cNvPr id="180" name="Google Shape;180;p2"/>
            <p:cNvSpPr/>
            <p:nvPr/>
          </p:nvSpPr>
          <p:spPr>
            <a:xfrm>
              <a:off x="14102742" y="714084"/>
              <a:ext cx="3041015" cy="0"/>
            </a:xfrm>
            <a:custGeom>
              <a:rect b="b" l="l" r="r" t="t"/>
              <a:pathLst>
                <a:path extrusionOk="0" h="120000" w="3041015">
                  <a:moveTo>
                    <a:pt x="0" y="0"/>
                  </a:moveTo>
                  <a:lnTo>
                    <a:pt x="3040961" y="0"/>
                  </a:lnTo>
                </a:path>
              </a:pathLst>
            </a:custGeom>
            <a:noFill/>
            <a:ln cap="flat" cmpd="sng" w="38075">
              <a:solidFill>
                <a:srgbClr val="FDFDF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17116328" y="695033"/>
              <a:ext cx="1172210" cy="38100"/>
            </a:xfrm>
            <a:custGeom>
              <a:rect b="b" l="l" r="r" t="t"/>
              <a:pathLst>
                <a:path extrusionOk="0" h="38100" w="1172209">
                  <a:moveTo>
                    <a:pt x="1171672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171672" y="0"/>
                  </a:lnTo>
                  <a:lnTo>
                    <a:pt x="1171672" y="38099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4427566" y="714084"/>
              <a:ext cx="6026785" cy="0"/>
            </a:xfrm>
            <a:custGeom>
              <a:rect b="b" l="l" r="r" t="t"/>
              <a:pathLst>
                <a:path extrusionOk="0" h="120000" w="6026784">
                  <a:moveTo>
                    <a:pt x="0" y="0"/>
                  </a:moveTo>
                  <a:lnTo>
                    <a:pt x="6026447" y="0"/>
                  </a:lnTo>
                </a:path>
              </a:pathLst>
            </a:custGeom>
            <a:noFill/>
            <a:ln cap="flat" cmpd="sng" w="38075">
              <a:solidFill>
                <a:srgbClr val="FDFDF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0" y="695033"/>
              <a:ext cx="4483100" cy="38100"/>
            </a:xfrm>
            <a:custGeom>
              <a:rect b="b" l="l" r="r" t="t"/>
              <a:pathLst>
                <a:path extrusionOk="0" h="38100" w="4483100">
                  <a:moveTo>
                    <a:pt x="4482857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4482857" y="0"/>
                  </a:lnTo>
                  <a:lnTo>
                    <a:pt x="4482857" y="38099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10236938" y="714084"/>
              <a:ext cx="4057650" cy="0"/>
            </a:xfrm>
            <a:custGeom>
              <a:rect b="b" l="l" r="r" t="t"/>
              <a:pathLst>
                <a:path extrusionOk="0" h="120000" w="4057650">
                  <a:moveTo>
                    <a:pt x="0" y="0"/>
                  </a:moveTo>
                  <a:lnTo>
                    <a:pt x="4057617" y="0"/>
                  </a:lnTo>
                </a:path>
              </a:pathLst>
            </a:custGeom>
            <a:noFill/>
            <a:ln cap="flat" cmpd="sng" w="38075">
              <a:solidFill>
                <a:srgbClr val="FDFDF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802767" y="4849024"/>
              <a:ext cx="9039860" cy="4903470"/>
            </a:xfrm>
            <a:custGeom>
              <a:rect b="b" l="l" r="r" t="t"/>
              <a:pathLst>
                <a:path extrusionOk="0" h="4903470" w="9039860">
                  <a:moveTo>
                    <a:pt x="4210786" y="4162933"/>
                  </a:moveTo>
                  <a:lnTo>
                    <a:pt x="4205084" y="4110037"/>
                  </a:lnTo>
                  <a:lnTo>
                    <a:pt x="4196092" y="4063847"/>
                  </a:lnTo>
                  <a:lnTo>
                    <a:pt x="4183748" y="4018953"/>
                  </a:lnTo>
                  <a:lnTo>
                    <a:pt x="4168178" y="3975493"/>
                  </a:lnTo>
                  <a:lnTo>
                    <a:pt x="4149534" y="3933596"/>
                  </a:lnTo>
                  <a:lnTo>
                    <a:pt x="4127944" y="3893413"/>
                  </a:lnTo>
                  <a:lnTo>
                    <a:pt x="4103547" y="3855072"/>
                  </a:lnTo>
                  <a:lnTo>
                    <a:pt x="4076484" y="3818699"/>
                  </a:lnTo>
                  <a:lnTo>
                    <a:pt x="4046893" y="3784460"/>
                  </a:lnTo>
                  <a:lnTo>
                    <a:pt x="4014901" y="3752469"/>
                  </a:lnTo>
                  <a:lnTo>
                    <a:pt x="3980662" y="3722878"/>
                  </a:lnTo>
                  <a:lnTo>
                    <a:pt x="3944289" y="3695814"/>
                  </a:lnTo>
                  <a:lnTo>
                    <a:pt x="3905948" y="3671417"/>
                  </a:lnTo>
                  <a:lnTo>
                    <a:pt x="3865765" y="3649827"/>
                  </a:lnTo>
                  <a:lnTo>
                    <a:pt x="3823868" y="3631184"/>
                  </a:lnTo>
                  <a:lnTo>
                    <a:pt x="3780409" y="3615613"/>
                  </a:lnTo>
                  <a:lnTo>
                    <a:pt x="3735514" y="3603269"/>
                  </a:lnTo>
                  <a:lnTo>
                    <a:pt x="3689324" y="3594277"/>
                  </a:lnTo>
                  <a:lnTo>
                    <a:pt x="3641991" y="3588791"/>
                  </a:lnTo>
                  <a:lnTo>
                    <a:pt x="3593630" y="3586924"/>
                  </a:lnTo>
                  <a:lnTo>
                    <a:pt x="618807" y="3586924"/>
                  </a:lnTo>
                  <a:lnTo>
                    <a:pt x="570445" y="3588791"/>
                  </a:lnTo>
                  <a:lnTo>
                    <a:pt x="523100" y="3594277"/>
                  </a:lnTo>
                  <a:lnTo>
                    <a:pt x="476910" y="3603269"/>
                  </a:lnTo>
                  <a:lnTo>
                    <a:pt x="432015" y="3615613"/>
                  </a:lnTo>
                  <a:lnTo>
                    <a:pt x="388556" y="3631184"/>
                  </a:lnTo>
                  <a:lnTo>
                    <a:pt x="346671" y="3649827"/>
                  </a:lnTo>
                  <a:lnTo>
                    <a:pt x="306476" y="3671417"/>
                  </a:lnTo>
                  <a:lnTo>
                    <a:pt x="268135" y="3695814"/>
                  </a:lnTo>
                  <a:lnTo>
                    <a:pt x="231775" y="3722878"/>
                  </a:lnTo>
                  <a:lnTo>
                    <a:pt x="197523" y="3752469"/>
                  </a:lnTo>
                  <a:lnTo>
                    <a:pt x="165531" y="3784460"/>
                  </a:lnTo>
                  <a:lnTo>
                    <a:pt x="135940" y="3818699"/>
                  </a:lnTo>
                  <a:lnTo>
                    <a:pt x="108877" y="3855072"/>
                  </a:lnTo>
                  <a:lnTo>
                    <a:pt x="84480" y="3893413"/>
                  </a:lnTo>
                  <a:lnTo>
                    <a:pt x="62890" y="3933596"/>
                  </a:lnTo>
                  <a:lnTo>
                    <a:pt x="44246" y="3975493"/>
                  </a:lnTo>
                  <a:lnTo>
                    <a:pt x="28676" y="4018953"/>
                  </a:lnTo>
                  <a:lnTo>
                    <a:pt x="16332" y="4063847"/>
                  </a:lnTo>
                  <a:lnTo>
                    <a:pt x="7353" y="4110037"/>
                  </a:lnTo>
                  <a:lnTo>
                    <a:pt x="1854" y="4157370"/>
                  </a:lnTo>
                  <a:lnTo>
                    <a:pt x="0" y="4205732"/>
                  </a:lnTo>
                  <a:lnTo>
                    <a:pt x="1854" y="4254093"/>
                  </a:lnTo>
                  <a:lnTo>
                    <a:pt x="7353" y="4301439"/>
                  </a:lnTo>
                  <a:lnTo>
                    <a:pt x="16332" y="4347616"/>
                  </a:lnTo>
                  <a:lnTo>
                    <a:pt x="28676" y="4392511"/>
                  </a:lnTo>
                  <a:lnTo>
                    <a:pt x="44246" y="4435983"/>
                  </a:lnTo>
                  <a:lnTo>
                    <a:pt x="62890" y="4477867"/>
                  </a:lnTo>
                  <a:lnTo>
                    <a:pt x="84480" y="4518063"/>
                  </a:lnTo>
                  <a:lnTo>
                    <a:pt x="108877" y="4556404"/>
                  </a:lnTo>
                  <a:lnTo>
                    <a:pt x="135940" y="4592764"/>
                  </a:lnTo>
                  <a:lnTo>
                    <a:pt x="165531" y="4627016"/>
                  </a:lnTo>
                  <a:lnTo>
                    <a:pt x="197523" y="4659007"/>
                  </a:lnTo>
                  <a:lnTo>
                    <a:pt x="231775" y="4688598"/>
                  </a:lnTo>
                  <a:lnTo>
                    <a:pt x="268135" y="4715662"/>
                  </a:lnTo>
                  <a:lnTo>
                    <a:pt x="306476" y="4740059"/>
                  </a:lnTo>
                  <a:lnTo>
                    <a:pt x="346671" y="4761649"/>
                  </a:lnTo>
                  <a:lnTo>
                    <a:pt x="388556" y="4780292"/>
                  </a:lnTo>
                  <a:lnTo>
                    <a:pt x="432015" y="4795850"/>
                  </a:lnTo>
                  <a:lnTo>
                    <a:pt x="476910" y="4808194"/>
                  </a:lnTo>
                  <a:lnTo>
                    <a:pt x="523100" y="4817186"/>
                  </a:lnTo>
                  <a:lnTo>
                    <a:pt x="570445" y="4822685"/>
                  </a:lnTo>
                  <a:lnTo>
                    <a:pt x="618807" y="4824539"/>
                  </a:lnTo>
                  <a:lnTo>
                    <a:pt x="3593630" y="4824539"/>
                  </a:lnTo>
                  <a:lnTo>
                    <a:pt x="3641991" y="4822685"/>
                  </a:lnTo>
                  <a:lnTo>
                    <a:pt x="3689324" y="4817186"/>
                  </a:lnTo>
                  <a:lnTo>
                    <a:pt x="3735514" y="4808194"/>
                  </a:lnTo>
                  <a:lnTo>
                    <a:pt x="3780409" y="4795850"/>
                  </a:lnTo>
                  <a:lnTo>
                    <a:pt x="3823868" y="4780292"/>
                  </a:lnTo>
                  <a:lnTo>
                    <a:pt x="3865765" y="4761649"/>
                  </a:lnTo>
                  <a:lnTo>
                    <a:pt x="3905948" y="4740059"/>
                  </a:lnTo>
                  <a:lnTo>
                    <a:pt x="3944289" y="4715662"/>
                  </a:lnTo>
                  <a:lnTo>
                    <a:pt x="3980662" y="4688598"/>
                  </a:lnTo>
                  <a:lnTo>
                    <a:pt x="4014901" y="4659007"/>
                  </a:lnTo>
                  <a:lnTo>
                    <a:pt x="4046893" y="4627016"/>
                  </a:lnTo>
                  <a:lnTo>
                    <a:pt x="4076484" y="4592764"/>
                  </a:lnTo>
                  <a:lnTo>
                    <a:pt x="4103547" y="4556404"/>
                  </a:lnTo>
                  <a:lnTo>
                    <a:pt x="4127944" y="4518063"/>
                  </a:lnTo>
                  <a:lnTo>
                    <a:pt x="4149534" y="4477867"/>
                  </a:lnTo>
                  <a:lnTo>
                    <a:pt x="4168178" y="4435983"/>
                  </a:lnTo>
                  <a:lnTo>
                    <a:pt x="4183748" y="4392511"/>
                  </a:lnTo>
                  <a:lnTo>
                    <a:pt x="4196092" y="4347616"/>
                  </a:lnTo>
                  <a:lnTo>
                    <a:pt x="4205084" y="4301439"/>
                  </a:lnTo>
                  <a:lnTo>
                    <a:pt x="4210570" y="4254093"/>
                  </a:lnTo>
                  <a:lnTo>
                    <a:pt x="4210786" y="4248531"/>
                  </a:lnTo>
                  <a:lnTo>
                    <a:pt x="4210786" y="4162933"/>
                  </a:lnTo>
                  <a:close/>
                </a:path>
                <a:path extrusionOk="0" h="4903470" w="9039860">
                  <a:moveTo>
                    <a:pt x="4210786" y="2249043"/>
                  </a:moveTo>
                  <a:lnTo>
                    <a:pt x="4205084" y="2196147"/>
                  </a:lnTo>
                  <a:lnTo>
                    <a:pt x="4196092" y="2149957"/>
                  </a:lnTo>
                  <a:lnTo>
                    <a:pt x="4183748" y="2105063"/>
                  </a:lnTo>
                  <a:lnTo>
                    <a:pt x="4168178" y="2061603"/>
                  </a:lnTo>
                  <a:lnTo>
                    <a:pt x="4149534" y="2019706"/>
                  </a:lnTo>
                  <a:lnTo>
                    <a:pt x="4127944" y="1979523"/>
                  </a:lnTo>
                  <a:lnTo>
                    <a:pt x="4103547" y="1941182"/>
                  </a:lnTo>
                  <a:lnTo>
                    <a:pt x="4076484" y="1904809"/>
                  </a:lnTo>
                  <a:lnTo>
                    <a:pt x="4046893" y="1870570"/>
                  </a:lnTo>
                  <a:lnTo>
                    <a:pt x="4014901" y="1838579"/>
                  </a:lnTo>
                  <a:lnTo>
                    <a:pt x="3980662" y="1808988"/>
                  </a:lnTo>
                  <a:lnTo>
                    <a:pt x="3944289" y="1781924"/>
                  </a:lnTo>
                  <a:lnTo>
                    <a:pt x="3905948" y="1757527"/>
                  </a:lnTo>
                  <a:lnTo>
                    <a:pt x="3865765" y="1735937"/>
                  </a:lnTo>
                  <a:lnTo>
                    <a:pt x="3823868" y="1717294"/>
                  </a:lnTo>
                  <a:lnTo>
                    <a:pt x="3780409" y="1701723"/>
                  </a:lnTo>
                  <a:lnTo>
                    <a:pt x="3735514" y="1689379"/>
                  </a:lnTo>
                  <a:lnTo>
                    <a:pt x="3689324" y="1680387"/>
                  </a:lnTo>
                  <a:lnTo>
                    <a:pt x="3641991" y="1674901"/>
                  </a:lnTo>
                  <a:lnTo>
                    <a:pt x="3593630" y="1673034"/>
                  </a:lnTo>
                  <a:lnTo>
                    <a:pt x="618807" y="1673034"/>
                  </a:lnTo>
                  <a:lnTo>
                    <a:pt x="570445" y="1674901"/>
                  </a:lnTo>
                  <a:lnTo>
                    <a:pt x="523100" y="1680387"/>
                  </a:lnTo>
                  <a:lnTo>
                    <a:pt x="476910" y="1689379"/>
                  </a:lnTo>
                  <a:lnTo>
                    <a:pt x="432015" y="1701723"/>
                  </a:lnTo>
                  <a:lnTo>
                    <a:pt x="388556" y="1717294"/>
                  </a:lnTo>
                  <a:lnTo>
                    <a:pt x="346671" y="1735937"/>
                  </a:lnTo>
                  <a:lnTo>
                    <a:pt x="306476" y="1757527"/>
                  </a:lnTo>
                  <a:lnTo>
                    <a:pt x="268135" y="1781924"/>
                  </a:lnTo>
                  <a:lnTo>
                    <a:pt x="231775" y="1808988"/>
                  </a:lnTo>
                  <a:lnTo>
                    <a:pt x="197523" y="1838579"/>
                  </a:lnTo>
                  <a:lnTo>
                    <a:pt x="165531" y="1870570"/>
                  </a:lnTo>
                  <a:lnTo>
                    <a:pt x="135940" y="1904809"/>
                  </a:lnTo>
                  <a:lnTo>
                    <a:pt x="108877" y="1941182"/>
                  </a:lnTo>
                  <a:lnTo>
                    <a:pt x="84480" y="1979523"/>
                  </a:lnTo>
                  <a:lnTo>
                    <a:pt x="62890" y="2019706"/>
                  </a:lnTo>
                  <a:lnTo>
                    <a:pt x="44246" y="2061603"/>
                  </a:lnTo>
                  <a:lnTo>
                    <a:pt x="28676" y="2105063"/>
                  </a:lnTo>
                  <a:lnTo>
                    <a:pt x="16332" y="2149957"/>
                  </a:lnTo>
                  <a:lnTo>
                    <a:pt x="7353" y="2196147"/>
                  </a:lnTo>
                  <a:lnTo>
                    <a:pt x="1854" y="2243480"/>
                  </a:lnTo>
                  <a:lnTo>
                    <a:pt x="0" y="2291842"/>
                  </a:lnTo>
                  <a:lnTo>
                    <a:pt x="1854" y="2340203"/>
                  </a:lnTo>
                  <a:lnTo>
                    <a:pt x="7353" y="2387549"/>
                  </a:lnTo>
                  <a:lnTo>
                    <a:pt x="16332" y="2433726"/>
                  </a:lnTo>
                  <a:lnTo>
                    <a:pt x="28676" y="2478621"/>
                  </a:lnTo>
                  <a:lnTo>
                    <a:pt x="44246" y="2522093"/>
                  </a:lnTo>
                  <a:lnTo>
                    <a:pt x="62890" y="2563977"/>
                  </a:lnTo>
                  <a:lnTo>
                    <a:pt x="84480" y="2604173"/>
                  </a:lnTo>
                  <a:lnTo>
                    <a:pt x="108877" y="2642514"/>
                  </a:lnTo>
                  <a:lnTo>
                    <a:pt x="135940" y="2678874"/>
                  </a:lnTo>
                  <a:lnTo>
                    <a:pt x="165531" y="2713126"/>
                  </a:lnTo>
                  <a:lnTo>
                    <a:pt x="197523" y="2745117"/>
                  </a:lnTo>
                  <a:lnTo>
                    <a:pt x="231775" y="2774708"/>
                  </a:lnTo>
                  <a:lnTo>
                    <a:pt x="268135" y="2801772"/>
                  </a:lnTo>
                  <a:lnTo>
                    <a:pt x="306476" y="2826169"/>
                  </a:lnTo>
                  <a:lnTo>
                    <a:pt x="346671" y="2847759"/>
                  </a:lnTo>
                  <a:lnTo>
                    <a:pt x="388556" y="2866402"/>
                  </a:lnTo>
                  <a:lnTo>
                    <a:pt x="432015" y="2881960"/>
                  </a:lnTo>
                  <a:lnTo>
                    <a:pt x="476910" y="2894304"/>
                  </a:lnTo>
                  <a:lnTo>
                    <a:pt x="523100" y="2903296"/>
                  </a:lnTo>
                  <a:lnTo>
                    <a:pt x="570445" y="2908795"/>
                  </a:lnTo>
                  <a:lnTo>
                    <a:pt x="618807" y="2910649"/>
                  </a:lnTo>
                  <a:lnTo>
                    <a:pt x="3593630" y="2910649"/>
                  </a:lnTo>
                  <a:lnTo>
                    <a:pt x="3641991" y="2908795"/>
                  </a:lnTo>
                  <a:lnTo>
                    <a:pt x="3689324" y="2903296"/>
                  </a:lnTo>
                  <a:lnTo>
                    <a:pt x="3735514" y="2894304"/>
                  </a:lnTo>
                  <a:lnTo>
                    <a:pt x="3780409" y="2881960"/>
                  </a:lnTo>
                  <a:lnTo>
                    <a:pt x="3823868" y="2866402"/>
                  </a:lnTo>
                  <a:lnTo>
                    <a:pt x="3865765" y="2847759"/>
                  </a:lnTo>
                  <a:lnTo>
                    <a:pt x="3905948" y="2826169"/>
                  </a:lnTo>
                  <a:lnTo>
                    <a:pt x="3944289" y="2801772"/>
                  </a:lnTo>
                  <a:lnTo>
                    <a:pt x="3980662" y="2774708"/>
                  </a:lnTo>
                  <a:lnTo>
                    <a:pt x="4014901" y="2745117"/>
                  </a:lnTo>
                  <a:lnTo>
                    <a:pt x="4046893" y="2713126"/>
                  </a:lnTo>
                  <a:lnTo>
                    <a:pt x="4076484" y="2678874"/>
                  </a:lnTo>
                  <a:lnTo>
                    <a:pt x="4103547" y="2642514"/>
                  </a:lnTo>
                  <a:lnTo>
                    <a:pt x="4127944" y="2604173"/>
                  </a:lnTo>
                  <a:lnTo>
                    <a:pt x="4149534" y="2563977"/>
                  </a:lnTo>
                  <a:lnTo>
                    <a:pt x="4168178" y="2522093"/>
                  </a:lnTo>
                  <a:lnTo>
                    <a:pt x="4183748" y="2478621"/>
                  </a:lnTo>
                  <a:lnTo>
                    <a:pt x="4196092" y="2433726"/>
                  </a:lnTo>
                  <a:lnTo>
                    <a:pt x="4205084" y="2387549"/>
                  </a:lnTo>
                  <a:lnTo>
                    <a:pt x="4210570" y="2340203"/>
                  </a:lnTo>
                  <a:lnTo>
                    <a:pt x="4210786" y="2334641"/>
                  </a:lnTo>
                  <a:lnTo>
                    <a:pt x="4210786" y="2249043"/>
                  </a:lnTo>
                  <a:close/>
                </a:path>
                <a:path extrusionOk="0" h="4903470" w="9039860">
                  <a:moveTo>
                    <a:pt x="4210786" y="576008"/>
                  </a:moveTo>
                  <a:lnTo>
                    <a:pt x="4205084" y="523113"/>
                  </a:lnTo>
                  <a:lnTo>
                    <a:pt x="4196092" y="476923"/>
                  </a:lnTo>
                  <a:lnTo>
                    <a:pt x="4183748" y="432028"/>
                  </a:lnTo>
                  <a:lnTo>
                    <a:pt x="4168178" y="388569"/>
                  </a:lnTo>
                  <a:lnTo>
                    <a:pt x="4149534" y="346671"/>
                  </a:lnTo>
                  <a:lnTo>
                    <a:pt x="4127944" y="306489"/>
                  </a:lnTo>
                  <a:lnTo>
                    <a:pt x="4103547" y="268135"/>
                  </a:lnTo>
                  <a:lnTo>
                    <a:pt x="4076484" y="231775"/>
                  </a:lnTo>
                  <a:lnTo>
                    <a:pt x="4046893" y="197535"/>
                  </a:lnTo>
                  <a:lnTo>
                    <a:pt x="4014901" y="165544"/>
                  </a:lnTo>
                  <a:lnTo>
                    <a:pt x="3980662" y="135953"/>
                  </a:lnTo>
                  <a:lnTo>
                    <a:pt x="3944289" y="108877"/>
                  </a:lnTo>
                  <a:lnTo>
                    <a:pt x="3905948" y="84493"/>
                  </a:lnTo>
                  <a:lnTo>
                    <a:pt x="3865765" y="62903"/>
                  </a:lnTo>
                  <a:lnTo>
                    <a:pt x="3823868" y="44259"/>
                  </a:lnTo>
                  <a:lnTo>
                    <a:pt x="3780409" y="28689"/>
                  </a:lnTo>
                  <a:lnTo>
                    <a:pt x="3735514" y="16344"/>
                  </a:lnTo>
                  <a:lnTo>
                    <a:pt x="3689324" y="7353"/>
                  </a:lnTo>
                  <a:lnTo>
                    <a:pt x="3641991" y="1866"/>
                  </a:lnTo>
                  <a:lnTo>
                    <a:pt x="3593630" y="0"/>
                  </a:lnTo>
                  <a:lnTo>
                    <a:pt x="618807" y="0"/>
                  </a:lnTo>
                  <a:lnTo>
                    <a:pt x="570445" y="1866"/>
                  </a:lnTo>
                  <a:lnTo>
                    <a:pt x="523100" y="7353"/>
                  </a:lnTo>
                  <a:lnTo>
                    <a:pt x="476910" y="16344"/>
                  </a:lnTo>
                  <a:lnTo>
                    <a:pt x="432015" y="28689"/>
                  </a:lnTo>
                  <a:lnTo>
                    <a:pt x="388556" y="44259"/>
                  </a:lnTo>
                  <a:lnTo>
                    <a:pt x="346671" y="62903"/>
                  </a:lnTo>
                  <a:lnTo>
                    <a:pt x="306476" y="84493"/>
                  </a:lnTo>
                  <a:lnTo>
                    <a:pt x="268135" y="108877"/>
                  </a:lnTo>
                  <a:lnTo>
                    <a:pt x="231775" y="135953"/>
                  </a:lnTo>
                  <a:lnTo>
                    <a:pt x="197523" y="165544"/>
                  </a:lnTo>
                  <a:lnTo>
                    <a:pt x="165531" y="197535"/>
                  </a:lnTo>
                  <a:lnTo>
                    <a:pt x="135940" y="231775"/>
                  </a:lnTo>
                  <a:lnTo>
                    <a:pt x="108877" y="268135"/>
                  </a:lnTo>
                  <a:lnTo>
                    <a:pt x="84480" y="306489"/>
                  </a:lnTo>
                  <a:lnTo>
                    <a:pt x="62890" y="346671"/>
                  </a:lnTo>
                  <a:lnTo>
                    <a:pt x="44246" y="388569"/>
                  </a:lnTo>
                  <a:lnTo>
                    <a:pt x="28676" y="432028"/>
                  </a:lnTo>
                  <a:lnTo>
                    <a:pt x="16332" y="476923"/>
                  </a:lnTo>
                  <a:lnTo>
                    <a:pt x="7353" y="523113"/>
                  </a:lnTo>
                  <a:lnTo>
                    <a:pt x="1854" y="570445"/>
                  </a:lnTo>
                  <a:lnTo>
                    <a:pt x="0" y="618807"/>
                  </a:lnTo>
                  <a:lnTo>
                    <a:pt x="1854" y="667169"/>
                  </a:lnTo>
                  <a:lnTo>
                    <a:pt x="7353" y="714514"/>
                  </a:lnTo>
                  <a:lnTo>
                    <a:pt x="16332" y="760691"/>
                  </a:lnTo>
                  <a:lnTo>
                    <a:pt x="28676" y="805586"/>
                  </a:lnTo>
                  <a:lnTo>
                    <a:pt x="44246" y="849045"/>
                  </a:lnTo>
                  <a:lnTo>
                    <a:pt x="62890" y="890943"/>
                  </a:lnTo>
                  <a:lnTo>
                    <a:pt x="84480" y="931138"/>
                  </a:lnTo>
                  <a:lnTo>
                    <a:pt x="108877" y="969479"/>
                  </a:lnTo>
                  <a:lnTo>
                    <a:pt x="135940" y="1005840"/>
                  </a:lnTo>
                  <a:lnTo>
                    <a:pt x="165531" y="1040091"/>
                  </a:lnTo>
                  <a:lnTo>
                    <a:pt x="197523" y="1072083"/>
                  </a:lnTo>
                  <a:lnTo>
                    <a:pt x="231775" y="1101674"/>
                  </a:lnTo>
                  <a:lnTo>
                    <a:pt x="268135" y="1128737"/>
                  </a:lnTo>
                  <a:lnTo>
                    <a:pt x="306476" y="1153134"/>
                  </a:lnTo>
                  <a:lnTo>
                    <a:pt x="346671" y="1174724"/>
                  </a:lnTo>
                  <a:lnTo>
                    <a:pt x="388556" y="1193368"/>
                  </a:lnTo>
                  <a:lnTo>
                    <a:pt x="432015" y="1208925"/>
                  </a:lnTo>
                  <a:lnTo>
                    <a:pt x="476910" y="1221270"/>
                  </a:lnTo>
                  <a:lnTo>
                    <a:pt x="523100" y="1230261"/>
                  </a:lnTo>
                  <a:lnTo>
                    <a:pt x="570445" y="1235760"/>
                  </a:lnTo>
                  <a:lnTo>
                    <a:pt x="618807" y="1237615"/>
                  </a:lnTo>
                  <a:lnTo>
                    <a:pt x="3593630" y="1237615"/>
                  </a:lnTo>
                  <a:lnTo>
                    <a:pt x="3641991" y="1235760"/>
                  </a:lnTo>
                  <a:lnTo>
                    <a:pt x="3689324" y="1230261"/>
                  </a:lnTo>
                  <a:lnTo>
                    <a:pt x="3735514" y="1221270"/>
                  </a:lnTo>
                  <a:lnTo>
                    <a:pt x="3780409" y="1208925"/>
                  </a:lnTo>
                  <a:lnTo>
                    <a:pt x="3823868" y="1193368"/>
                  </a:lnTo>
                  <a:lnTo>
                    <a:pt x="3865765" y="1174724"/>
                  </a:lnTo>
                  <a:lnTo>
                    <a:pt x="3905948" y="1153134"/>
                  </a:lnTo>
                  <a:lnTo>
                    <a:pt x="3944289" y="1128737"/>
                  </a:lnTo>
                  <a:lnTo>
                    <a:pt x="3980662" y="1101674"/>
                  </a:lnTo>
                  <a:lnTo>
                    <a:pt x="4014901" y="1072083"/>
                  </a:lnTo>
                  <a:lnTo>
                    <a:pt x="4046893" y="1040091"/>
                  </a:lnTo>
                  <a:lnTo>
                    <a:pt x="4076484" y="1005840"/>
                  </a:lnTo>
                  <a:lnTo>
                    <a:pt x="4103547" y="969479"/>
                  </a:lnTo>
                  <a:lnTo>
                    <a:pt x="4127944" y="931138"/>
                  </a:lnTo>
                  <a:lnTo>
                    <a:pt x="4149534" y="890943"/>
                  </a:lnTo>
                  <a:lnTo>
                    <a:pt x="4168178" y="849045"/>
                  </a:lnTo>
                  <a:lnTo>
                    <a:pt x="4183748" y="805586"/>
                  </a:lnTo>
                  <a:lnTo>
                    <a:pt x="4196092" y="760691"/>
                  </a:lnTo>
                  <a:lnTo>
                    <a:pt x="4205084" y="714514"/>
                  </a:lnTo>
                  <a:lnTo>
                    <a:pt x="4210570" y="667169"/>
                  </a:lnTo>
                  <a:lnTo>
                    <a:pt x="4210786" y="661606"/>
                  </a:lnTo>
                  <a:lnTo>
                    <a:pt x="4210786" y="576008"/>
                  </a:lnTo>
                  <a:close/>
                </a:path>
                <a:path extrusionOk="0" h="4903470" w="9039860">
                  <a:moveTo>
                    <a:pt x="9038234" y="4253077"/>
                  </a:moveTo>
                  <a:lnTo>
                    <a:pt x="9032075" y="4188333"/>
                  </a:lnTo>
                  <a:lnTo>
                    <a:pt x="9023083" y="4142143"/>
                  </a:lnTo>
                  <a:lnTo>
                    <a:pt x="9010739" y="4097261"/>
                  </a:lnTo>
                  <a:lnTo>
                    <a:pt x="8995181" y="4053789"/>
                  </a:lnTo>
                  <a:lnTo>
                    <a:pt x="8976538" y="4011904"/>
                  </a:lnTo>
                  <a:lnTo>
                    <a:pt x="8954948" y="3971709"/>
                  </a:lnTo>
                  <a:lnTo>
                    <a:pt x="8930551" y="3933367"/>
                  </a:lnTo>
                  <a:lnTo>
                    <a:pt x="8903487" y="3897007"/>
                  </a:lnTo>
                  <a:lnTo>
                    <a:pt x="8873896" y="3862755"/>
                  </a:lnTo>
                  <a:lnTo>
                    <a:pt x="8841905" y="3830764"/>
                  </a:lnTo>
                  <a:lnTo>
                    <a:pt x="8807653" y="3801173"/>
                  </a:lnTo>
                  <a:lnTo>
                    <a:pt x="8771293" y="3774109"/>
                  </a:lnTo>
                  <a:lnTo>
                    <a:pt x="8732952" y="3749713"/>
                  </a:lnTo>
                  <a:lnTo>
                    <a:pt x="8692756" y="3728123"/>
                  </a:lnTo>
                  <a:lnTo>
                    <a:pt x="8650872" y="3709479"/>
                  </a:lnTo>
                  <a:lnTo>
                    <a:pt x="8607400" y="3693909"/>
                  </a:lnTo>
                  <a:lnTo>
                    <a:pt x="8562518" y="3681565"/>
                  </a:lnTo>
                  <a:lnTo>
                    <a:pt x="8516328" y="3672586"/>
                  </a:lnTo>
                  <a:lnTo>
                    <a:pt x="8468982" y="3667087"/>
                  </a:lnTo>
                  <a:lnTo>
                    <a:pt x="8420621" y="3665232"/>
                  </a:lnTo>
                  <a:lnTo>
                    <a:pt x="5243207" y="3665232"/>
                  </a:lnTo>
                  <a:lnTo>
                    <a:pt x="5194846" y="3667087"/>
                  </a:lnTo>
                  <a:lnTo>
                    <a:pt x="5147513" y="3672586"/>
                  </a:lnTo>
                  <a:lnTo>
                    <a:pt x="5101323" y="3681565"/>
                  </a:lnTo>
                  <a:lnTo>
                    <a:pt x="5056429" y="3693909"/>
                  </a:lnTo>
                  <a:lnTo>
                    <a:pt x="5012969" y="3709479"/>
                  </a:lnTo>
                  <a:lnTo>
                    <a:pt x="4971072" y="3728123"/>
                  </a:lnTo>
                  <a:lnTo>
                    <a:pt x="4930889" y="3749713"/>
                  </a:lnTo>
                  <a:lnTo>
                    <a:pt x="4892535" y="3774109"/>
                  </a:lnTo>
                  <a:lnTo>
                    <a:pt x="4856175" y="3801173"/>
                  </a:lnTo>
                  <a:lnTo>
                    <a:pt x="4821936" y="3830764"/>
                  </a:lnTo>
                  <a:lnTo>
                    <a:pt x="4789944" y="3862755"/>
                  </a:lnTo>
                  <a:lnTo>
                    <a:pt x="4760341" y="3897007"/>
                  </a:lnTo>
                  <a:lnTo>
                    <a:pt x="4733277" y="3933367"/>
                  </a:lnTo>
                  <a:lnTo>
                    <a:pt x="4708893" y="3971709"/>
                  </a:lnTo>
                  <a:lnTo>
                    <a:pt x="4687303" y="4011904"/>
                  </a:lnTo>
                  <a:lnTo>
                    <a:pt x="4668659" y="4053789"/>
                  </a:lnTo>
                  <a:lnTo>
                    <a:pt x="4653089" y="4097261"/>
                  </a:lnTo>
                  <a:lnTo>
                    <a:pt x="4640745" y="4142143"/>
                  </a:lnTo>
                  <a:lnTo>
                    <a:pt x="4631753" y="4188333"/>
                  </a:lnTo>
                  <a:lnTo>
                    <a:pt x="4626267" y="4235678"/>
                  </a:lnTo>
                  <a:lnTo>
                    <a:pt x="4624400" y="4284040"/>
                  </a:lnTo>
                  <a:lnTo>
                    <a:pt x="4626267" y="4332389"/>
                  </a:lnTo>
                  <a:lnTo>
                    <a:pt x="4631753" y="4379734"/>
                  </a:lnTo>
                  <a:lnTo>
                    <a:pt x="4640745" y="4425924"/>
                  </a:lnTo>
                  <a:lnTo>
                    <a:pt x="4653089" y="4470819"/>
                  </a:lnTo>
                  <a:lnTo>
                    <a:pt x="4668659" y="4514278"/>
                  </a:lnTo>
                  <a:lnTo>
                    <a:pt x="4687303" y="4556176"/>
                  </a:lnTo>
                  <a:lnTo>
                    <a:pt x="4708893" y="4596358"/>
                  </a:lnTo>
                  <a:lnTo>
                    <a:pt x="4733277" y="4634700"/>
                  </a:lnTo>
                  <a:lnTo>
                    <a:pt x="4760341" y="4671072"/>
                  </a:lnTo>
                  <a:lnTo>
                    <a:pt x="4789944" y="4705312"/>
                  </a:lnTo>
                  <a:lnTo>
                    <a:pt x="4821936" y="4737303"/>
                  </a:lnTo>
                  <a:lnTo>
                    <a:pt x="4856175" y="4766894"/>
                  </a:lnTo>
                  <a:lnTo>
                    <a:pt x="4892535" y="4793958"/>
                  </a:lnTo>
                  <a:lnTo>
                    <a:pt x="4930889" y="4818354"/>
                  </a:lnTo>
                  <a:lnTo>
                    <a:pt x="4971072" y="4839944"/>
                  </a:lnTo>
                  <a:lnTo>
                    <a:pt x="5012969" y="4858588"/>
                  </a:lnTo>
                  <a:lnTo>
                    <a:pt x="5056429" y="4874158"/>
                  </a:lnTo>
                  <a:lnTo>
                    <a:pt x="5101323" y="4886503"/>
                  </a:lnTo>
                  <a:lnTo>
                    <a:pt x="5147513" y="4895481"/>
                  </a:lnTo>
                  <a:lnTo>
                    <a:pt x="5194846" y="4900981"/>
                  </a:lnTo>
                  <a:lnTo>
                    <a:pt x="5243207" y="4902847"/>
                  </a:lnTo>
                  <a:lnTo>
                    <a:pt x="8420621" y="4902847"/>
                  </a:lnTo>
                  <a:lnTo>
                    <a:pt x="8468982" y="4900981"/>
                  </a:lnTo>
                  <a:lnTo>
                    <a:pt x="8516328" y="4895481"/>
                  </a:lnTo>
                  <a:lnTo>
                    <a:pt x="8562518" y="4886503"/>
                  </a:lnTo>
                  <a:lnTo>
                    <a:pt x="8607400" y="4874158"/>
                  </a:lnTo>
                  <a:lnTo>
                    <a:pt x="8650872" y="4858588"/>
                  </a:lnTo>
                  <a:lnTo>
                    <a:pt x="8692756" y="4839944"/>
                  </a:lnTo>
                  <a:lnTo>
                    <a:pt x="8732952" y="4818354"/>
                  </a:lnTo>
                  <a:lnTo>
                    <a:pt x="8771293" y="4793958"/>
                  </a:lnTo>
                  <a:lnTo>
                    <a:pt x="8807653" y="4766894"/>
                  </a:lnTo>
                  <a:lnTo>
                    <a:pt x="8841905" y="4737303"/>
                  </a:lnTo>
                  <a:lnTo>
                    <a:pt x="8873896" y="4705312"/>
                  </a:lnTo>
                  <a:lnTo>
                    <a:pt x="8903487" y="4671072"/>
                  </a:lnTo>
                  <a:lnTo>
                    <a:pt x="8930551" y="4634700"/>
                  </a:lnTo>
                  <a:lnTo>
                    <a:pt x="8954948" y="4596358"/>
                  </a:lnTo>
                  <a:lnTo>
                    <a:pt x="8976538" y="4556176"/>
                  </a:lnTo>
                  <a:lnTo>
                    <a:pt x="8995181" y="4514278"/>
                  </a:lnTo>
                  <a:lnTo>
                    <a:pt x="9010739" y="4470819"/>
                  </a:lnTo>
                  <a:lnTo>
                    <a:pt x="9023083" y="4425924"/>
                  </a:lnTo>
                  <a:lnTo>
                    <a:pt x="9032075" y="4379734"/>
                  </a:lnTo>
                  <a:lnTo>
                    <a:pt x="9037574" y="4332389"/>
                  </a:lnTo>
                  <a:lnTo>
                    <a:pt x="9038234" y="4314990"/>
                  </a:lnTo>
                  <a:lnTo>
                    <a:pt x="9038234" y="4253077"/>
                  </a:lnTo>
                  <a:close/>
                </a:path>
                <a:path extrusionOk="0" h="4903470" w="9039860">
                  <a:moveTo>
                    <a:pt x="9038234" y="2416022"/>
                  </a:moveTo>
                  <a:lnTo>
                    <a:pt x="9032075" y="2351278"/>
                  </a:lnTo>
                  <a:lnTo>
                    <a:pt x="9023083" y="2305088"/>
                  </a:lnTo>
                  <a:lnTo>
                    <a:pt x="9010739" y="2260193"/>
                  </a:lnTo>
                  <a:lnTo>
                    <a:pt x="8995181" y="2216734"/>
                  </a:lnTo>
                  <a:lnTo>
                    <a:pt x="8976538" y="2174837"/>
                  </a:lnTo>
                  <a:lnTo>
                    <a:pt x="8954948" y="2134654"/>
                  </a:lnTo>
                  <a:lnTo>
                    <a:pt x="8930551" y="2096300"/>
                  </a:lnTo>
                  <a:lnTo>
                    <a:pt x="8903487" y="2059940"/>
                  </a:lnTo>
                  <a:lnTo>
                    <a:pt x="8873896" y="2025700"/>
                  </a:lnTo>
                  <a:lnTo>
                    <a:pt x="8841905" y="1993709"/>
                  </a:lnTo>
                  <a:lnTo>
                    <a:pt x="8807653" y="1964118"/>
                  </a:lnTo>
                  <a:lnTo>
                    <a:pt x="8771293" y="1937042"/>
                  </a:lnTo>
                  <a:lnTo>
                    <a:pt x="8732952" y="1912658"/>
                  </a:lnTo>
                  <a:lnTo>
                    <a:pt x="8692756" y="1891068"/>
                  </a:lnTo>
                  <a:lnTo>
                    <a:pt x="8650872" y="1872424"/>
                  </a:lnTo>
                  <a:lnTo>
                    <a:pt x="8607400" y="1856854"/>
                  </a:lnTo>
                  <a:lnTo>
                    <a:pt x="8562518" y="1844509"/>
                  </a:lnTo>
                  <a:lnTo>
                    <a:pt x="8516328" y="1835518"/>
                  </a:lnTo>
                  <a:lnTo>
                    <a:pt x="8468982" y="1830031"/>
                  </a:lnTo>
                  <a:lnTo>
                    <a:pt x="8420621" y="1828165"/>
                  </a:lnTo>
                  <a:lnTo>
                    <a:pt x="5243207" y="1828165"/>
                  </a:lnTo>
                  <a:lnTo>
                    <a:pt x="5194846" y="1830031"/>
                  </a:lnTo>
                  <a:lnTo>
                    <a:pt x="5147513" y="1835518"/>
                  </a:lnTo>
                  <a:lnTo>
                    <a:pt x="5101323" y="1844509"/>
                  </a:lnTo>
                  <a:lnTo>
                    <a:pt x="5056429" y="1856854"/>
                  </a:lnTo>
                  <a:lnTo>
                    <a:pt x="5012969" y="1872424"/>
                  </a:lnTo>
                  <a:lnTo>
                    <a:pt x="4971072" y="1891068"/>
                  </a:lnTo>
                  <a:lnTo>
                    <a:pt x="4930889" y="1912658"/>
                  </a:lnTo>
                  <a:lnTo>
                    <a:pt x="4892535" y="1937042"/>
                  </a:lnTo>
                  <a:lnTo>
                    <a:pt x="4856175" y="1964118"/>
                  </a:lnTo>
                  <a:lnTo>
                    <a:pt x="4821936" y="1993709"/>
                  </a:lnTo>
                  <a:lnTo>
                    <a:pt x="4789944" y="2025700"/>
                  </a:lnTo>
                  <a:lnTo>
                    <a:pt x="4760341" y="2059940"/>
                  </a:lnTo>
                  <a:lnTo>
                    <a:pt x="4733277" y="2096300"/>
                  </a:lnTo>
                  <a:lnTo>
                    <a:pt x="4708893" y="2134654"/>
                  </a:lnTo>
                  <a:lnTo>
                    <a:pt x="4687303" y="2174837"/>
                  </a:lnTo>
                  <a:lnTo>
                    <a:pt x="4668659" y="2216734"/>
                  </a:lnTo>
                  <a:lnTo>
                    <a:pt x="4653089" y="2260193"/>
                  </a:lnTo>
                  <a:lnTo>
                    <a:pt x="4640745" y="2305088"/>
                  </a:lnTo>
                  <a:lnTo>
                    <a:pt x="4631753" y="2351278"/>
                  </a:lnTo>
                  <a:lnTo>
                    <a:pt x="4626267" y="2398611"/>
                  </a:lnTo>
                  <a:lnTo>
                    <a:pt x="4624400" y="2446972"/>
                  </a:lnTo>
                  <a:lnTo>
                    <a:pt x="4626267" y="2495334"/>
                  </a:lnTo>
                  <a:lnTo>
                    <a:pt x="4631753" y="2542679"/>
                  </a:lnTo>
                  <a:lnTo>
                    <a:pt x="4640745" y="2588857"/>
                  </a:lnTo>
                  <a:lnTo>
                    <a:pt x="4653089" y="2633751"/>
                  </a:lnTo>
                  <a:lnTo>
                    <a:pt x="4668659" y="2677210"/>
                  </a:lnTo>
                  <a:lnTo>
                    <a:pt x="4687303" y="2719108"/>
                  </a:lnTo>
                  <a:lnTo>
                    <a:pt x="4708893" y="2759303"/>
                  </a:lnTo>
                  <a:lnTo>
                    <a:pt x="4733277" y="2797645"/>
                  </a:lnTo>
                  <a:lnTo>
                    <a:pt x="4760341" y="2834005"/>
                  </a:lnTo>
                  <a:lnTo>
                    <a:pt x="4789944" y="2868257"/>
                  </a:lnTo>
                  <a:lnTo>
                    <a:pt x="4821936" y="2900248"/>
                  </a:lnTo>
                  <a:lnTo>
                    <a:pt x="4856175" y="2929839"/>
                  </a:lnTo>
                  <a:lnTo>
                    <a:pt x="4892535" y="2956903"/>
                  </a:lnTo>
                  <a:lnTo>
                    <a:pt x="4930889" y="2981299"/>
                  </a:lnTo>
                  <a:lnTo>
                    <a:pt x="4971072" y="3002889"/>
                  </a:lnTo>
                  <a:lnTo>
                    <a:pt x="5012969" y="3021533"/>
                  </a:lnTo>
                  <a:lnTo>
                    <a:pt x="5056429" y="3037090"/>
                  </a:lnTo>
                  <a:lnTo>
                    <a:pt x="5101323" y="3049435"/>
                  </a:lnTo>
                  <a:lnTo>
                    <a:pt x="5147513" y="3058426"/>
                  </a:lnTo>
                  <a:lnTo>
                    <a:pt x="5194846" y="3063925"/>
                  </a:lnTo>
                  <a:lnTo>
                    <a:pt x="5243207" y="3065780"/>
                  </a:lnTo>
                  <a:lnTo>
                    <a:pt x="8420621" y="3065780"/>
                  </a:lnTo>
                  <a:lnTo>
                    <a:pt x="8468982" y="3063925"/>
                  </a:lnTo>
                  <a:lnTo>
                    <a:pt x="8516328" y="3058426"/>
                  </a:lnTo>
                  <a:lnTo>
                    <a:pt x="8562518" y="3049435"/>
                  </a:lnTo>
                  <a:lnTo>
                    <a:pt x="8607400" y="3037090"/>
                  </a:lnTo>
                  <a:lnTo>
                    <a:pt x="8650872" y="3021533"/>
                  </a:lnTo>
                  <a:lnTo>
                    <a:pt x="8692756" y="3002889"/>
                  </a:lnTo>
                  <a:lnTo>
                    <a:pt x="8732952" y="2981299"/>
                  </a:lnTo>
                  <a:lnTo>
                    <a:pt x="8771293" y="2956903"/>
                  </a:lnTo>
                  <a:lnTo>
                    <a:pt x="8807653" y="2929839"/>
                  </a:lnTo>
                  <a:lnTo>
                    <a:pt x="8841905" y="2900248"/>
                  </a:lnTo>
                  <a:lnTo>
                    <a:pt x="8873896" y="2868257"/>
                  </a:lnTo>
                  <a:lnTo>
                    <a:pt x="8903487" y="2834005"/>
                  </a:lnTo>
                  <a:lnTo>
                    <a:pt x="8930551" y="2797645"/>
                  </a:lnTo>
                  <a:lnTo>
                    <a:pt x="8954948" y="2759303"/>
                  </a:lnTo>
                  <a:lnTo>
                    <a:pt x="8976538" y="2719108"/>
                  </a:lnTo>
                  <a:lnTo>
                    <a:pt x="8995181" y="2677210"/>
                  </a:lnTo>
                  <a:lnTo>
                    <a:pt x="9010739" y="2633751"/>
                  </a:lnTo>
                  <a:lnTo>
                    <a:pt x="9023083" y="2588857"/>
                  </a:lnTo>
                  <a:lnTo>
                    <a:pt x="9032075" y="2542679"/>
                  </a:lnTo>
                  <a:lnTo>
                    <a:pt x="9037574" y="2495334"/>
                  </a:lnTo>
                  <a:lnTo>
                    <a:pt x="9038234" y="2477935"/>
                  </a:lnTo>
                  <a:lnTo>
                    <a:pt x="9038234" y="2416022"/>
                  </a:lnTo>
                  <a:close/>
                </a:path>
                <a:path extrusionOk="0" h="4903470" w="9039860">
                  <a:moveTo>
                    <a:pt x="9039428" y="618807"/>
                  </a:moveTo>
                  <a:lnTo>
                    <a:pt x="9037574" y="570445"/>
                  </a:lnTo>
                  <a:lnTo>
                    <a:pt x="9032075" y="523113"/>
                  </a:lnTo>
                  <a:lnTo>
                    <a:pt x="9023083" y="476923"/>
                  </a:lnTo>
                  <a:lnTo>
                    <a:pt x="9010739" y="432028"/>
                  </a:lnTo>
                  <a:lnTo>
                    <a:pt x="8995181" y="388569"/>
                  </a:lnTo>
                  <a:lnTo>
                    <a:pt x="8976538" y="346671"/>
                  </a:lnTo>
                  <a:lnTo>
                    <a:pt x="8954948" y="306489"/>
                  </a:lnTo>
                  <a:lnTo>
                    <a:pt x="8930551" y="268135"/>
                  </a:lnTo>
                  <a:lnTo>
                    <a:pt x="8903487" y="231775"/>
                  </a:lnTo>
                  <a:lnTo>
                    <a:pt x="8873896" y="197535"/>
                  </a:lnTo>
                  <a:lnTo>
                    <a:pt x="8841905" y="165544"/>
                  </a:lnTo>
                  <a:lnTo>
                    <a:pt x="8807653" y="135953"/>
                  </a:lnTo>
                  <a:lnTo>
                    <a:pt x="8771293" y="108877"/>
                  </a:lnTo>
                  <a:lnTo>
                    <a:pt x="8732952" y="84493"/>
                  </a:lnTo>
                  <a:lnTo>
                    <a:pt x="8692756" y="62903"/>
                  </a:lnTo>
                  <a:lnTo>
                    <a:pt x="8650872" y="44259"/>
                  </a:lnTo>
                  <a:lnTo>
                    <a:pt x="8607400" y="28689"/>
                  </a:lnTo>
                  <a:lnTo>
                    <a:pt x="8562505" y="16344"/>
                  </a:lnTo>
                  <a:lnTo>
                    <a:pt x="8516328" y="7353"/>
                  </a:lnTo>
                  <a:lnTo>
                    <a:pt x="8468982" y="1866"/>
                  </a:lnTo>
                  <a:lnTo>
                    <a:pt x="8420621" y="0"/>
                  </a:lnTo>
                  <a:lnTo>
                    <a:pt x="5254422" y="0"/>
                  </a:lnTo>
                  <a:lnTo>
                    <a:pt x="5206060" y="1866"/>
                  </a:lnTo>
                  <a:lnTo>
                    <a:pt x="5158714" y="7353"/>
                  </a:lnTo>
                  <a:lnTo>
                    <a:pt x="5112524" y="16344"/>
                  </a:lnTo>
                  <a:lnTo>
                    <a:pt x="5067630" y="28689"/>
                  </a:lnTo>
                  <a:lnTo>
                    <a:pt x="5024171" y="44259"/>
                  </a:lnTo>
                  <a:lnTo>
                    <a:pt x="4982273" y="62903"/>
                  </a:lnTo>
                  <a:lnTo>
                    <a:pt x="4942090" y="84493"/>
                  </a:lnTo>
                  <a:lnTo>
                    <a:pt x="4903749" y="108877"/>
                  </a:lnTo>
                  <a:lnTo>
                    <a:pt x="4867389" y="135953"/>
                  </a:lnTo>
                  <a:lnTo>
                    <a:pt x="4833137" y="165544"/>
                  </a:lnTo>
                  <a:lnTo>
                    <a:pt x="4801146" y="197535"/>
                  </a:lnTo>
                  <a:lnTo>
                    <a:pt x="4771555" y="231775"/>
                  </a:lnTo>
                  <a:lnTo>
                    <a:pt x="4744491" y="268135"/>
                  </a:lnTo>
                  <a:lnTo>
                    <a:pt x="4720094" y="306489"/>
                  </a:lnTo>
                  <a:lnTo>
                    <a:pt x="4698504" y="346671"/>
                  </a:lnTo>
                  <a:lnTo>
                    <a:pt x="4679861" y="388569"/>
                  </a:lnTo>
                  <a:lnTo>
                    <a:pt x="4664291" y="432028"/>
                  </a:lnTo>
                  <a:lnTo>
                    <a:pt x="4651946" y="476923"/>
                  </a:lnTo>
                  <a:lnTo>
                    <a:pt x="4642967" y="523113"/>
                  </a:lnTo>
                  <a:lnTo>
                    <a:pt x="4637468" y="570445"/>
                  </a:lnTo>
                  <a:lnTo>
                    <a:pt x="4635614" y="618807"/>
                  </a:lnTo>
                  <a:lnTo>
                    <a:pt x="4637468" y="667169"/>
                  </a:lnTo>
                  <a:lnTo>
                    <a:pt x="4642967" y="714514"/>
                  </a:lnTo>
                  <a:lnTo>
                    <a:pt x="4651946" y="760691"/>
                  </a:lnTo>
                  <a:lnTo>
                    <a:pt x="4664291" y="805586"/>
                  </a:lnTo>
                  <a:lnTo>
                    <a:pt x="4679861" y="849045"/>
                  </a:lnTo>
                  <a:lnTo>
                    <a:pt x="4698504" y="890943"/>
                  </a:lnTo>
                  <a:lnTo>
                    <a:pt x="4720094" y="931138"/>
                  </a:lnTo>
                  <a:lnTo>
                    <a:pt x="4744491" y="969479"/>
                  </a:lnTo>
                  <a:lnTo>
                    <a:pt x="4771555" y="1005840"/>
                  </a:lnTo>
                  <a:lnTo>
                    <a:pt x="4801146" y="1040091"/>
                  </a:lnTo>
                  <a:lnTo>
                    <a:pt x="4833137" y="1072083"/>
                  </a:lnTo>
                  <a:lnTo>
                    <a:pt x="4867389" y="1101674"/>
                  </a:lnTo>
                  <a:lnTo>
                    <a:pt x="4903749" y="1128737"/>
                  </a:lnTo>
                  <a:lnTo>
                    <a:pt x="4942090" y="1153134"/>
                  </a:lnTo>
                  <a:lnTo>
                    <a:pt x="4982273" y="1174724"/>
                  </a:lnTo>
                  <a:lnTo>
                    <a:pt x="5024171" y="1193368"/>
                  </a:lnTo>
                  <a:lnTo>
                    <a:pt x="5067630" y="1208925"/>
                  </a:lnTo>
                  <a:lnTo>
                    <a:pt x="5112524" y="1221270"/>
                  </a:lnTo>
                  <a:lnTo>
                    <a:pt x="5158714" y="1230261"/>
                  </a:lnTo>
                  <a:lnTo>
                    <a:pt x="5206060" y="1235760"/>
                  </a:lnTo>
                  <a:lnTo>
                    <a:pt x="5254422" y="1237615"/>
                  </a:lnTo>
                  <a:lnTo>
                    <a:pt x="8420621" y="1237615"/>
                  </a:lnTo>
                  <a:lnTo>
                    <a:pt x="8468982" y="1235760"/>
                  </a:lnTo>
                  <a:lnTo>
                    <a:pt x="8516328" y="1230261"/>
                  </a:lnTo>
                  <a:lnTo>
                    <a:pt x="8562505" y="1221270"/>
                  </a:lnTo>
                  <a:lnTo>
                    <a:pt x="8607400" y="1208925"/>
                  </a:lnTo>
                  <a:lnTo>
                    <a:pt x="8650872" y="1193368"/>
                  </a:lnTo>
                  <a:lnTo>
                    <a:pt x="8692756" y="1174724"/>
                  </a:lnTo>
                  <a:lnTo>
                    <a:pt x="8732952" y="1153134"/>
                  </a:lnTo>
                  <a:lnTo>
                    <a:pt x="8771293" y="1128737"/>
                  </a:lnTo>
                  <a:lnTo>
                    <a:pt x="8807653" y="1101674"/>
                  </a:lnTo>
                  <a:lnTo>
                    <a:pt x="8841905" y="1072083"/>
                  </a:lnTo>
                  <a:lnTo>
                    <a:pt x="8873896" y="1040091"/>
                  </a:lnTo>
                  <a:lnTo>
                    <a:pt x="8903487" y="1005840"/>
                  </a:lnTo>
                  <a:lnTo>
                    <a:pt x="8930551" y="969479"/>
                  </a:lnTo>
                  <a:lnTo>
                    <a:pt x="8954948" y="931138"/>
                  </a:lnTo>
                  <a:lnTo>
                    <a:pt x="8976538" y="890943"/>
                  </a:lnTo>
                  <a:lnTo>
                    <a:pt x="8995181" y="849045"/>
                  </a:lnTo>
                  <a:lnTo>
                    <a:pt x="9010739" y="805586"/>
                  </a:lnTo>
                  <a:lnTo>
                    <a:pt x="9023083" y="760691"/>
                  </a:lnTo>
                  <a:lnTo>
                    <a:pt x="9032075" y="714514"/>
                  </a:lnTo>
                  <a:lnTo>
                    <a:pt x="9037574" y="667169"/>
                  </a:lnTo>
                  <a:lnTo>
                    <a:pt x="9039428" y="618807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186" name="Google Shape;186;p2"/>
          <p:cNvSpPr txBox="1"/>
          <p:nvPr/>
        </p:nvSpPr>
        <p:spPr>
          <a:xfrm>
            <a:off x="1274929" y="5105941"/>
            <a:ext cx="3188970" cy="6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>
                <a:solidFill>
                  <a:srgbClr val="3A011B"/>
                </a:solidFill>
                <a:latin typeface="Lucida Sans"/>
                <a:ea typeface="Lucida Sans"/>
                <a:cs typeface="Lucida Sans"/>
                <a:sym typeface="Lucida Sans"/>
              </a:rPr>
              <a:t>Introduction</a:t>
            </a:r>
            <a:endParaRPr sz="4100"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187" name="Google Shape;187;p2"/>
          <p:cNvSpPr txBox="1"/>
          <p:nvPr/>
        </p:nvSpPr>
        <p:spPr>
          <a:xfrm>
            <a:off x="1274929" y="6778976"/>
            <a:ext cx="3023870" cy="6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>
                <a:solidFill>
                  <a:srgbClr val="3A011B"/>
                </a:solidFill>
                <a:latin typeface="Lucida Sans"/>
                <a:ea typeface="Lucida Sans"/>
                <a:cs typeface="Lucida Sans"/>
                <a:sym typeface="Lucida Sans"/>
              </a:rPr>
              <a:t>Constraints</a:t>
            </a:r>
            <a:endParaRPr sz="4100"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188" name="Google Shape;188;p2"/>
          <p:cNvSpPr txBox="1"/>
          <p:nvPr/>
        </p:nvSpPr>
        <p:spPr>
          <a:xfrm>
            <a:off x="1274929" y="8692867"/>
            <a:ext cx="2273935" cy="6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>
                <a:solidFill>
                  <a:srgbClr val="3A011B"/>
                </a:solidFill>
                <a:latin typeface="Lucida Sans"/>
                <a:ea typeface="Lucida Sans"/>
                <a:cs typeface="Lucida Sans"/>
                <a:sym typeface="Lucida Sans"/>
              </a:rPr>
              <a:t>Features</a:t>
            </a:r>
            <a:endParaRPr sz="4100"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189" name="Google Shape;189;p2"/>
          <p:cNvSpPr txBox="1"/>
          <p:nvPr/>
        </p:nvSpPr>
        <p:spPr>
          <a:xfrm>
            <a:off x="5873138" y="5061767"/>
            <a:ext cx="3432810" cy="6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>
                <a:solidFill>
                  <a:srgbClr val="3A011B"/>
                </a:solidFill>
                <a:latin typeface="Lucida Sans"/>
                <a:ea typeface="Lucida Sans"/>
                <a:cs typeface="Lucida Sans"/>
                <a:sym typeface="Lucida Sans"/>
              </a:rPr>
              <a:t>Components</a:t>
            </a:r>
            <a:endParaRPr sz="4100"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190" name="Google Shape;190;p2"/>
          <p:cNvSpPr txBox="1"/>
          <p:nvPr/>
        </p:nvSpPr>
        <p:spPr>
          <a:xfrm>
            <a:off x="5873138" y="6934106"/>
            <a:ext cx="3103245" cy="6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>
                <a:solidFill>
                  <a:srgbClr val="3A011B"/>
                </a:solidFill>
                <a:latin typeface="Lucida Sans"/>
                <a:ea typeface="Lucida Sans"/>
                <a:cs typeface="Lucida Sans"/>
                <a:sym typeface="Lucida Sans"/>
              </a:rPr>
              <a:t>Future Work</a:t>
            </a:r>
            <a:endParaRPr sz="4100"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191" name="Google Shape;191;p2"/>
          <p:cNvSpPr txBox="1"/>
          <p:nvPr/>
        </p:nvSpPr>
        <p:spPr>
          <a:xfrm>
            <a:off x="5735068" y="8758145"/>
            <a:ext cx="4008120" cy="650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>
                <a:solidFill>
                  <a:srgbClr val="3A011B"/>
                </a:solidFill>
                <a:latin typeface="Lucida Sans"/>
                <a:ea typeface="Lucida Sans"/>
                <a:cs typeface="Lucida Sans"/>
                <a:sym typeface="Lucida Sans"/>
              </a:rPr>
              <a:t>Any Questions?</a:t>
            </a:r>
            <a:endParaRPr sz="4100">
              <a:latin typeface="Lucida Sans"/>
              <a:ea typeface="Lucida Sans"/>
              <a:cs typeface="Lucida Sans"/>
              <a:sym typeface="Lucida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" name="Google Shape;196;p3"/>
          <p:cNvGrpSpPr/>
          <p:nvPr/>
        </p:nvGrpSpPr>
        <p:grpSpPr>
          <a:xfrm>
            <a:off x="0" y="-58"/>
            <a:ext cx="18288314" cy="10287555"/>
            <a:chOff x="0" y="-58"/>
            <a:chExt cx="18288314" cy="10287555"/>
          </a:xfrm>
        </p:grpSpPr>
        <p:sp>
          <p:nvSpPr>
            <p:cNvPr id="197" name="Google Shape;197;p3"/>
            <p:cNvSpPr/>
            <p:nvPr/>
          </p:nvSpPr>
          <p:spPr>
            <a:xfrm>
              <a:off x="9924577" y="0"/>
              <a:ext cx="8363584" cy="8177530"/>
            </a:xfrm>
            <a:custGeom>
              <a:rect b="b" l="l" r="r" t="t"/>
              <a:pathLst>
                <a:path extrusionOk="0" h="8177530" w="8363584">
                  <a:moveTo>
                    <a:pt x="8363421" y="6072371"/>
                  </a:moveTo>
                  <a:lnTo>
                    <a:pt x="4704367" y="8177388"/>
                  </a:lnTo>
                  <a:lnTo>
                    <a:pt x="0" y="0"/>
                  </a:lnTo>
                  <a:lnTo>
                    <a:pt x="8363421" y="0"/>
                  </a:lnTo>
                  <a:lnTo>
                    <a:pt x="8363421" y="6072371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98" name="Google Shape;198;p3"/>
            <p:cNvSpPr/>
            <p:nvPr/>
          </p:nvSpPr>
          <p:spPr>
            <a:xfrm>
              <a:off x="7678759" y="0"/>
              <a:ext cx="8008620" cy="5928995"/>
            </a:xfrm>
            <a:custGeom>
              <a:rect b="b" l="l" r="r" t="t"/>
              <a:pathLst>
                <a:path extrusionOk="0" h="5928995" w="8008620">
                  <a:moveTo>
                    <a:pt x="8008574" y="3274131"/>
                  </a:moveTo>
                  <a:lnTo>
                    <a:pt x="6469975" y="5928481"/>
                  </a:lnTo>
                  <a:lnTo>
                    <a:pt x="0" y="2178148"/>
                  </a:lnTo>
                  <a:lnTo>
                    <a:pt x="1262567" y="0"/>
                  </a:lnTo>
                  <a:lnTo>
                    <a:pt x="2360127" y="0"/>
                  </a:lnTo>
                  <a:lnTo>
                    <a:pt x="8008574" y="3274131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99" name="Google Shape;199;p3"/>
            <p:cNvSpPr/>
            <p:nvPr/>
          </p:nvSpPr>
          <p:spPr>
            <a:xfrm>
              <a:off x="10571693" y="1589852"/>
              <a:ext cx="7716520" cy="8697595"/>
            </a:xfrm>
            <a:custGeom>
              <a:rect b="b" l="l" r="r" t="t"/>
              <a:pathLst>
                <a:path extrusionOk="0" h="8697595" w="7716520">
                  <a:moveTo>
                    <a:pt x="7716307" y="8697146"/>
                  </a:moveTo>
                  <a:lnTo>
                    <a:pt x="2449603" y="8697146"/>
                  </a:lnTo>
                  <a:lnTo>
                    <a:pt x="0" y="4439111"/>
                  </a:lnTo>
                  <a:lnTo>
                    <a:pt x="7716307" y="0"/>
                  </a:lnTo>
                  <a:lnTo>
                    <a:pt x="7716307" y="8697146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00" name="Google Shape;200;p3"/>
            <p:cNvSpPr/>
            <p:nvPr/>
          </p:nvSpPr>
          <p:spPr>
            <a:xfrm>
              <a:off x="7411787" y="5545317"/>
              <a:ext cx="10541635" cy="4742180"/>
            </a:xfrm>
            <a:custGeom>
              <a:rect b="b" l="l" r="r" t="t"/>
              <a:pathLst>
                <a:path extrusionOk="0" h="4742180" w="10541634">
                  <a:moveTo>
                    <a:pt x="10541337" y="4741682"/>
                  </a:moveTo>
                  <a:lnTo>
                    <a:pt x="1153030" y="4741682"/>
                  </a:lnTo>
                  <a:lnTo>
                    <a:pt x="0" y="4073326"/>
                  </a:lnTo>
                  <a:lnTo>
                    <a:pt x="2361110" y="0"/>
                  </a:lnTo>
                  <a:lnTo>
                    <a:pt x="10541337" y="4741682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01" name="Google Shape;201;p3"/>
            <p:cNvSpPr/>
            <p:nvPr/>
          </p:nvSpPr>
          <p:spPr>
            <a:xfrm>
              <a:off x="10571674" y="714084"/>
              <a:ext cx="1452880" cy="0"/>
            </a:xfrm>
            <a:custGeom>
              <a:rect b="b" l="l" r="r" t="t"/>
              <a:pathLst>
                <a:path extrusionOk="0" h="120000" w="1452879">
                  <a:moveTo>
                    <a:pt x="0" y="0"/>
                  </a:moveTo>
                  <a:lnTo>
                    <a:pt x="1452269" y="0"/>
                  </a:lnTo>
                </a:path>
              </a:pathLst>
            </a:custGeom>
            <a:noFill/>
            <a:ln cap="flat" cmpd="sng" w="38075">
              <a:solidFill>
                <a:srgbClr val="F0A82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02" name="Google Shape;202;p3"/>
            <p:cNvSpPr/>
            <p:nvPr/>
          </p:nvSpPr>
          <p:spPr>
            <a:xfrm>
              <a:off x="10464503" y="1316509"/>
              <a:ext cx="2770505" cy="1599565"/>
            </a:xfrm>
            <a:custGeom>
              <a:rect b="b" l="l" r="r" t="t"/>
              <a:pathLst>
                <a:path extrusionOk="0" h="1599564" w="2770504">
                  <a:moveTo>
                    <a:pt x="340589" y="1599213"/>
                  </a:moveTo>
                  <a:lnTo>
                    <a:pt x="0" y="1402605"/>
                  </a:lnTo>
                  <a:lnTo>
                    <a:pt x="2429873" y="0"/>
                  </a:lnTo>
                  <a:lnTo>
                    <a:pt x="2770462" y="196607"/>
                  </a:lnTo>
                  <a:lnTo>
                    <a:pt x="340589" y="1599213"/>
                  </a:lnTo>
                  <a:close/>
                </a:path>
              </a:pathLst>
            </a:custGeom>
            <a:solidFill>
              <a:srgbClr val="73532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03" name="Google Shape;203;p3"/>
            <p:cNvSpPr/>
            <p:nvPr/>
          </p:nvSpPr>
          <p:spPr>
            <a:xfrm>
              <a:off x="10805093" y="1513187"/>
              <a:ext cx="2430145" cy="1470660"/>
            </a:xfrm>
            <a:custGeom>
              <a:rect b="b" l="l" r="r" t="t"/>
              <a:pathLst>
                <a:path extrusionOk="0" h="1470660" w="2430145">
                  <a:moveTo>
                    <a:pt x="0" y="1470174"/>
                  </a:moveTo>
                  <a:lnTo>
                    <a:pt x="0" y="1402535"/>
                  </a:lnTo>
                  <a:lnTo>
                    <a:pt x="2429908" y="0"/>
                  </a:lnTo>
                  <a:lnTo>
                    <a:pt x="2429908" y="67638"/>
                  </a:lnTo>
                  <a:lnTo>
                    <a:pt x="0" y="1470174"/>
                  </a:lnTo>
                  <a:close/>
                </a:path>
              </a:pathLst>
            </a:custGeom>
            <a:solidFill>
              <a:srgbClr val="AB6F3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04" name="Google Shape;204;p3"/>
            <p:cNvSpPr/>
            <p:nvPr/>
          </p:nvSpPr>
          <p:spPr>
            <a:xfrm>
              <a:off x="10464503" y="2719115"/>
              <a:ext cx="340995" cy="264795"/>
            </a:xfrm>
            <a:custGeom>
              <a:rect b="b" l="l" r="r" t="t"/>
              <a:pathLst>
                <a:path extrusionOk="0" h="264794" w="340995">
                  <a:moveTo>
                    <a:pt x="340589" y="264245"/>
                  </a:moveTo>
                  <a:lnTo>
                    <a:pt x="0" y="67638"/>
                  </a:lnTo>
                  <a:lnTo>
                    <a:pt x="0" y="0"/>
                  </a:lnTo>
                  <a:lnTo>
                    <a:pt x="340589" y="196607"/>
                  </a:lnTo>
                  <a:lnTo>
                    <a:pt x="340589" y="264245"/>
                  </a:lnTo>
                  <a:close/>
                </a:path>
              </a:pathLst>
            </a:custGeom>
            <a:solidFill>
              <a:srgbClr val="C4863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05" name="Google Shape;205;p3"/>
            <p:cNvSpPr/>
            <p:nvPr/>
          </p:nvSpPr>
          <p:spPr>
            <a:xfrm>
              <a:off x="9688080" y="868378"/>
              <a:ext cx="2770505" cy="1599565"/>
            </a:xfrm>
            <a:custGeom>
              <a:rect b="b" l="l" r="r" t="t"/>
              <a:pathLst>
                <a:path extrusionOk="0" h="1599564" w="2770504">
                  <a:moveTo>
                    <a:pt x="340554" y="1599213"/>
                  </a:moveTo>
                  <a:lnTo>
                    <a:pt x="0" y="1402605"/>
                  </a:lnTo>
                  <a:lnTo>
                    <a:pt x="2429908" y="0"/>
                  </a:lnTo>
                  <a:lnTo>
                    <a:pt x="2770497" y="196607"/>
                  </a:lnTo>
                  <a:lnTo>
                    <a:pt x="340554" y="1599213"/>
                  </a:lnTo>
                  <a:close/>
                </a:path>
              </a:pathLst>
            </a:custGeom>
            <a:solidFill>
              <a:srgbClr val="73532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06" name="Google Shape;206;p3"/>
            <p:cNvSpPr/>
            <p:nvPr/>
          </p:nvSpPr>
          <p:spPr>
            <a:xfrm>
              <a:off x="10028670" y="1065020"/>
              <a:ext cx="2430145" cy="1470660"/>
            </a:xfrm>
            <a:custGeom>
              <a:rect b="b" l="l" r="r" t="t"/>
              <a:pathLst>
                <a:path extrusionOk="0" h="1470660" w="2430145">
                  <a:moveTo>
                    <a:pt x="0" y="1470209"/>
                  </a:moveTo>
                  <a:lnTo>
                    <a:pt x="0" y="1402570"/>
                  </a:lnTo>
                  <a:lnTo>
                    <a:pt x="2429943" y="0"/>
                  </a:lnTo>
                  <a:lnTo>
                    <a:pt x="2429943" y="67638"/>
                  </a:lnTo>
                  <a:lnTo>
                    <a:pt x="0" y="1470209"/>
                  </a:lnTo>
                  <a:close/>
                </a:path>
              </a:pathLst>
            </a:custGeom>
            <a:solidFill>
              <a:srgbClr val="AB6F3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07" name="Google Shape;207;p3"/>
            <p:cNvSpPr/>
            <p:nvPr/>
          </p:nvSpPr>
          <p:spPr>
            <a:xfrm>
              <a:off x="10805093" y="2430582"/>
              <a:ext cx="280670" cy="485140"/>
            </a:xfrm>
            <a:custGeom>
              <a:rect b="b" l="l" r="r" t="t"/>
              <a:pathLst>
                <a:path extrusionOk="0" h="485139" w="280670">
                  <a:moveTo>
                    <a:pt x="0" y="485139"/>
                  </a:moveTo>
                  <a:lnTo>
                    <a:pt x="0" y="161701"/>
                  </a:lnTo>
                  <a:lnTo>
                    <a:pt x="280155" y="0"/>
                  </a:lnTo>
                  <a:lnTo>
                    <a:pt x="280190" y="323403"/>
                  </a:lnTo>
                  <a:lnTo>
                    <a:pt x="0" y="485139"/>
                  </a:lnTo>
                  <a:close/>
                </a:path>
              </a:pathLst>
            </a:custGeom>
            <a:solidFill>
              <a:srgbClr val="DEA55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08" name="Google Shape;208;p3"/>
            <p:cNvSpPr/>
            <p:nvPr/>
          </p:nvSpPr>
          <p:spPr>
            <a:xfrm>
              <a:off x="13771334" y="418832"/>
              <a:ext cx="452120" cy="546100"/>
            </a:xfrm>
            <a:custGeom>
              <a:rect b="b" l="l" r="r" t="t"/>
              <a:pathLst>
                <a:path extrusionOk="0" h="546100" w="452119">
                  <a:moveTo>
                    <a:pt x="451993" y="89941"/>
                  </a:moveTo>
                  <a:lnTo>
                    <a:pt x="317627" y="12395"/>
                  </a:lnTo>
                  <a:lnTo>
                    <a:pt x="316839" y="13754"/>
                  </a:lnTo>
                  <a:lnTo>
                    <a:pt x="302437" y="5422"/>
                  </a:lnTo>
                  <a:lnTo>
                    <a:pt x="228727" y="6438"/>
                  </a:lnTo>
                  <a:lnTo>
                    <a:pt x="186067" y="25387"/>
                  </a:lnTo>
                  <a:lnTo>
                    <a:pt x="148564" y="51409"/>
                  </a:lnTo>
                  <a:lnTo>
                    <a:pt x="113639" y="84086"/>
                  </a:lnTo>
                  <a:lnTo>
                    <a:pt x="82042" y="122135"/>
                  </a:lnTo>
                  <a:lnTo>
                    <a:pt x="54495" y="164261"/>
                  </a:lnTo>
                  <a:lnTo>
                    <a:pt x="31775" y="209169"/>
                  </a:lnTo>
                  <a:lnTo>
                    <a:pt x="14617" y="255549"/>
                  </a:lnTo>
                  <a:lnTo>
                    <a:pt x="3771" y="302133"/>
                  </a:lnTo>
                  <a:lnTo>
                    <a:pt x="0" y="347599"/>
                  </a:lnTo>
                  <a:lnTo>
                    <a:pt x="4914" y="394017"/>
                  </a:lnTo>
                  <a:lnTo>
                    <a:pt x="18910" y="431152"/>
                  </a:lnTo>
                  <a:lnTo>
                    <a:pt x="40881" y="458355"/>
                  </a:lnTo>
                  <a:lnTo>
                    <a:pt x="55283" y="466674"/>
                  </a:lnTo>
                  <a:lnTo>
                    <a:pt x="54508" y="468020"/>
                  </a:lnTo>
                  <a:lnTo>
                    <a:pt x="188836" y="545579"/>
                  </a:lnTo>
                  <a:lnTo>
                    <a:pt x="451993" y="8994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09" name="Google Shape;209;p3"/>
            <p:cNvSpPr/>
            <p:nvPr/>
          </p:nvSpPr>
          <p:spPr>
            <a:xfrm>
              <a:off x="13905664" y="496398"/>
              <a:ext cx="372110" cy="480695"/>
            </a:xfrm>
            <a:custGeom>
              <a:rect b="b" l="l" r="r" t="t"/>
              <a:pathLst>
                <a:path extrusionOk="0" h="480694" w="372109">
                  <a:moveTo>
                    <a:pt x="104248" y="480372"/>
                  </a:moveTo>
                  <a:lnTo>
                    <a:pt x="40883" y="458322"/>
                  </a:lnTo>
                  <a:lnTo>
                    <a:pt x="4915" y="393991"/>
                  </a:lnTo>
                  <a:lnTo>
                    <a:pt x="0" y="347587"/>
                  </a:lnTo>
                  <a:lnTo>
                    <a:pt x="3781" y="302104"/>
                  </a:lnTo>
                  <a:lnTo>
                    <a:pt x="14624" y="255519"/>
                  </a:lnTo>
                  <a:lnTo>
                    <a:pt x="31782" y="209126"/>
                  </a:lnTo>
                  <a:lnTo>
                    <a:pt x="54505" y="164222"/>
                  </a:lnTo>
                  <a:lnTo>
                    <a:pt x="82044" y="122103"/>
                  </a:lnTo>
                  <a:lnTo>
                    <a:pt x="113650" y="84064"/>
                  </a:lnTo>
                  <a:lnTo>
                    <a:pt x="148575" y="51401"/>
                  </a:lnTo>
                  <a:lnTo>
                    <a:pt x="186069" y="25410"/>
                  </a:lnTo>
                  <a:lnTo>
                    <a:pt x="228725" y="6451"/>
                  </a:lnTo>
                  <a:lnTo>
                    <a:pt x="267882" y="0"/>
                  </a:lnTo>
                  <a:lnTo>
                    <a:pt x="302424" y="5411"/>
                  </a:lnTo>
                  <a:lnTo>
                    <a:pt x="331234" y="22041"/>
                  </a:lnTo>
                  <a:lnTo>
                    <a:pt x="353194" y="49244"/>
                  </a:lnTo>
                  <a:lnTo>
                    <a:pt x="367190" y="86376"/>
                  </a:lnTo>
                  <a:lnTo>
                    <a:pt x="372103" y="132791"/>
                  </a:lnTo>
                  <a:lnTo>
                    <a:pt x="368335" y="178250"/>
                  </a:lnTo>
                  <a:lnTo>
                    <a:pt x="357503" y="224819"/>
                  </a:lnTo>
                  <a:lnTo>
                    <a:pt x="340356" y="271202"/>
                  </a:lnTo>
                  <a:lnTo>
                    <a:pt x="317642" y="316102"/>
                  </a:lnTo>
                  <a:lnTo>
                    <a:pt x="290107" y="358225"/>
                  </a:lnTo>
                  <a:lnTo>
                    <a:pt x="258502" y="396274"/>
                  </a:lnTo>
                  <a:lnTo>
                    <a:pt x="223573" y="428953"/>
                  </a:lnTo>
                  <a:lnTo>
                    <a:pt x="186069" y="454967"/>
                  </a:lnTo>
                  <a:lnTo>
                    <a:pt x="143411" y="473925"/>
                  </a:lnTo>
                  <a:lnTo>
                    <a:pt x="104248" y="480372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10" name="Google Shape;210;p3"/>
            <p:cNvSpPr/>
            <p:nvPr/>
          </p:nvSpPr>
          <p:spPr>
            <a:xfrm>
              <a:off x="13930797" y="529306"/>
              <a:ext cx="321945" cy="414655"/>
            </a:xfrm>
            <a:custGeom>
              <a:rect b="b" l="l" r="r" t="t"/>
              <a:pathLst>
                <a:path extrusionOk="0" h="414655" w="321944">
                  <a:moveTo>
                    <a:pt x="79724" y="414547"/>
                  </a:moveTo>
                  <a:lnTo>
                    <a:pt x="47157" y="404300"/>
                  </a:lnTo>
                  <a:lnTo>
                    <a:pt x="21992" y="381232"/>
                  </a:lnTo>
                  <a:lnTo>
                    <a:pt x="5762" y="346228"/>
                  </a:lnTo>
                  <a:lnTo>
                    <a:pt x="0" y="300170"/>
                  </a:lnTo>
                  <a:lnTo>
                    <a:pt x="4251" y="255115"/>
                  </a:lnTo>
                  <a:lnTo>
                    <a:pt x="16360" y="209021"/>
                  </a:lnTo>
                  <a:lnTo>
                    <a:pt x="35361" y="163561"/>
                  </a:lnTo>
                  <a:lnTo>
                    <a:pt x="60286" y="120408"/>
                  </a:lnTo>
                  <a:lnTo>
                    <a:pt x="90168" y="81235"/>
                  </a:lnTo>
                  <a:lnTo>
                    <a:pt x="124040" y="47715"/>
                  </a:lnTo>
                  <a:lnTo>
                    <a:pt x="160935" y="21520"/>
                  </a:lnTo>
                  <a:lnTo>
                    <a:pt x="203711" y="3461"/>
                  </a:lnTo>
                  <a:lnTo>
                    <a:pt x="242153" y="0"/>
                  </a:lnTo>
                  <a:lnTo>
                    <a:pt x="274726" y="10249"/>
                  </a:lnTo>
                  <a:lnTo>
                    <a:pt x="299893" y="33322"/>
                  </a:lnTo>
                  <a:lnTo>
                    <a:pt x="316120" y="68332"/>
                  </a:lnTo>
                  <a:lnTo>
                    <a:pt x="321870" y="114392"/>
                  </a:lnTo>
                  <a:lnTo>
                    <a:pt x="317619" y="159434"/>
                  </a:lnTo>
                  <a:lnTo>
                    <a:pt x="305509" y="205519"/>
                  </a:lnTo>
                  <a:lnTo>
                    <a:pt x="286508" y="250975"/>
                  </a:lnTo>
                  <a:lnTo>
                    <a:pt x="261584" y="294128"/>
                  </a:lnTo>
                  <a:lnTo>
                    <a:pt x="231702" y="333305"/>
                  </a:lnTo>
                  <a:lnTo>
                    <a:pt x="197830" y="366834"/>
                  </a:lnTo>
                  <a:lnTo>
                    <a:pt x="160935" y="393042"/>
                  </a:lnTo>
                  <a:lnTo>
                    <a:pt x="118161" y="411089"/>
                  </a:lnTo>
                  <a:lnTo>
                    <a:pt x="79724" y="41454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11" name="Google Shape;211;p3"/>
            <p:cNvSpPr/>
            <p:nvPr/>
          </p:nvSpPr>
          <p:spPr>
            <a:xfrm>
              <a:off x="13958278" y="572642"/>
              <a:ext cx="267335" cy="341630"/>
            </a:xfrm>
            <a:custGeom>
              <a:rect b="b" l="l" r="r" t="t"/>
              <a:pathLst>
                <a:path extrusionOk="0" h="341630" w="267334">
                  <a:moveTo>
                    <a:pt x="49504" y="169164"/>
                  </a:moveTo>
                  <a:lnTo>
                    <a:pt x="46875" y="160108"/>
                  </a:lnTo>
                  <a:lnTo>
                    <a:pt x="41008" y="154825"/>
                  </a:lnTo>
                  <a:lnTo>
                    <a:pt x="32423" y="154190"/>
                  </a:lnTo>
                  <a:lnTo>
                    <a:pt x="22631" y="158534"/>
                  </a:lnTo>
                  <a:lnTo>
                    <a:pt x="13474" y="166852"/>
                  </a:lnTo>
                  <a:lnTo>
                    <a:pt x="5981" y="177952"/>
                  </a:lnTo>
                  <a:lnTo>
                    <a:pt x="1155" y="190677"/>
                  </a:lnTo>
                  <a:lnTo>
                    <a:pt x="0" y="202641"/>
                  </a:lnTo>
                  <a:lnTo>
                    <a:pt x="2616" y="211709"/>
                  </a:lnTo>
                  <a:lnTo>
                    <a:pt x="8483" y="216992"/>
                  </a:lnTo>
                  <a:lnTo>
                    <a:pt x="17068" y="217627"/>
                  </a:lnTo>
                  <a:lnTo>
                    <a:pt x="26873" y="213258"/>
                  </a:lnTo>
                  <a:lnTo>
                    <a:pt x="36029" y="204939"/>
                  </a:lnTo>
                  <a:lnTo>
                    <a:pt x="43535" y="193840"/>
                  </a:lnTo>
                  <a:lnTo>
                    <a:pt x="48374" y="181140"/>
                  </a:lnTo>
                  <a:lnTo>
                    <a:pt x="49504" y="169164"/>
                  </a:lnTo>
                  <a:close/>
                </a:path>
                <a:path extrusionOk="0" h="341630" w="267334">
                  <a:moveTo>
                    <a:pt x="90817" y="290804"/>
                  </a:moveTo>
                  <a:lnTo>
                    <a:pt x="87566" y="282346"/>
                  </a:lnTo>
                  <a:lnTo>
                    <a:pt x="80899" y="277799"/>
                  </a:lnTo>
                  <a:lnTo>
                    <a:pt x="71920" y="278257"/>
                  </a:lnTo>
                  <a:lnTo>
                    <a:pt x="42075" y="316915"/>
                  </a:lnTo>
                  <a:lnTo>
                    <a:pt x="41757" y="328104"/>
                  </a:lnTo>
                  <a:lnTo>
                    <a:pt x="45021" y="336537"/>
                  </a:lnTo>
                  <a:lnTo>
                    <a:pt x="51701" y="341058"/>
                  </a:lnTo>
                  <a:lnTo>
                    <a:pt x="60655" y="340639"/>
                  </a:lnTo>
                  <a:lnTo>
                    <a:pt x="90474" y="301980"/>
                  </a:lnTo>
                  <a:lnTo>
                    <a:pt x="90817" y="290804"/>
                  </a:lnTo>
                  <a:close/>
                </a:path>
                <a:path extrusionOk="0" h="341630" w="267334">
                  <a:moveTo>
                    <a:pt x="158305" y="17653"/>
                  </a:moveTo>
                  <a:lnTo>
                    <a:pt x="156349" y="7632"/>
                  </a:lnTo>
                  <a:lnTo>
                    <a:pt x="151015" y="1587"/>
                  </a:lnTo>
                  <a:lnTo>
                    <a:pt x="143116" y="0"/>
                  </a:lnTo>
                  <a:lnTo>
                    <a:pt x="133451" y="3314"/>
                  </a:lnTo>
                  <a:lnTo>
                    <a:pt x="123774" y="11163"/>
                  </a:lnTo>
                  <a:lnTo>
                    <a:pt x="115874" y="21869"/>
                  </a:lnTo>
                  <a:lnTo>
                    <a:pt x="110540" y="34061"/>
                  </a:lnTo>
                  <a:lnTo>
                    <a:pt x="108597" y="46355"/>
                  </a:lnTo>
                  <a:lnTo>
                    <a:pt x="110540" y="56388"/>
                  </a:lnTo>
                  <a:lnTo>
                    <a:pt x="115874" y="62433"/>
                  </a:lnTo>
                  <a:lnTo>
                    <a:pt x="123774" y="64020"/>
                  </a:lnTo>
                  <a:lnTo>
                    <a:pt x="133451" y="60693"/>
                  </a:lnTo>
                  <a:lnTo>
                    <a:pt x="143116" y="52857"/>
                  </a:lnTo>
                  <a:lnTo>
                    <a:pt x="151015" y="42151"/>
                  </a:lnTo>
                  <a:lnTo>
                    <a:pt x="156349" y="29959"/>
                  </a:lnTo>
                  <a:lnTo>
                    <a:pt x="158305" y="17653"/>
                  </a:lnTo>
                  <a:close/>
                </a:path>
                <a:path extrusionOk="0" h="341630" w="267334">
                  <a:moveTo>
                    <a:pt x="197142" y="127165"/>
                  </a:moveTo>
                  <a:lnTo>
                    <a:pt x="192138" y="101434"/>
                  </a:lnTo>
                  <a:lnTo>
                    <a:pt x="178485" y="85953"/>
                  </a:lnTo>
                  <a:lnTo>
                    <a:pt x="158229" y="81876"/>
                  </a:lnTo>
                  <a:lnTo>
                    <a:pt x="133451" y="90411"/>
                  </a:lnTo>
                  <a:lnTo>
                    <a:pt x="108661" y="110515"/>
                  </a:lnTo>
                  <a:lnTo>
                    <a:pt x="88417" y="137960"/>
                  </a:lnTo>
                  <a:lnTo>
                    <a:pt x="74764" y="169214"/>
                  </a:lnTo>
                  <a:lnTo>
                    <a:pt x="69748" y="200736"/>
                  </a:lnTo>
                  <a:lnTo>
                    <a:pt x="74764" y="226453"/>
                  </a:lnTo>
                  <a:lnTo>
                    <a:pt x="88417" y="241947"/>
                  </a:lnTo>
                  <a:lnTo>
                    <a:pt x="108661" y="246024"/>
                  </a:lnTo>
                  <a:lnTo>
                    <a:pt x="133451" y="237490"/>
                  </a:lnTo>
                  <a:lnTo>
                    <a:pt x="158229" y="217398"/>
                  </a:lnTo>
                  <a:lnTo>
                    <a:pt x="178485" y="189941"/>
                  </a:lnTo>
                  <a:lnTo>
                    <a:pt x="192138" y="158686"/>
                  </a:lnTo>
                  <a:lnTo>
                    <a:pt x="197142" y="127165"/>
                  </a:lnTo>
                  <a:close/>
                </a:path>
                <a:path extrusionOk="0" h="341630" w="267334">
                  <a:moveTo>
                    <a:pt x="225171" y="222224"/>
                  </a:moveTo>
                  <a:lnTo>
                    <a:pt x="224840" y="211429"/>
                  </a:lnTo>
                  <a:lnTo>
                    <a:pt x="220738" y="203428"/>
                  </a:lnTo>
                  <a:lnTo>
                    <a:pt x="213461" y="199910"/>
                  </a:lnTo>
                  <a:lnTo>
                    <a:pt x="204508" y="201320"/>
                  </a:lnTo>
                  <a:lnTo>
                    <a:pt x="195008" y="207200"/>
                  </a:lnTo>
                  <a:lnTo>
                    <a:pt x="186029" y="217131"/>
                  </a:lnTo>
                  <a:lnTo>
                    <a:pt x="179349" y="229362"/>
                  </a:lnTo>
                  <a:lnTo>
                    <a:pt x="176085" y="241579"/>
                  </a:lnTo>
                  <a:lnTo>
                    <a:pt x="176428" y="252374"/>
                  </a:lnTo>
                  <a:lnTo>
                    <a:pt x="180530" y="260350"/>
                  </a:lnTo>
                  <a:lnTo>
                    <a:pt x="187782" y="263867"/>
                  </a:lnTo>
                  <a:lnTo>
                    <a:pt x="196735" y="262470"/>
                  </a:lnTo>
                  <a:lnTo>
                    <a:pt x="206248" y="256603"/>
                  </a:lnTo>
                  <a:lnTo>
                    <a:pt x="215226" y="246672"/>
                  </a:lnTo>
                  <a:lnTo>
                    <a:pt x="221907" y="234429"/>
                  </a:lnTo>
                  <a:lnTo>
                    <a:pt x="225171" y="222224"/>
                  </a:lnTo>
                  <a:close/>
                </a:path>
                <a:path extrusionOk="0" h="341630" w="267334">
                  <a:moveTo>
                    <a:pt x="266890" y="48590"/>
                  </a:moveTo>
                  <a:lnTo>
                    <a:pt x="265785" y="37947"/>
                  </a:lnTo>
                  <a:lnTo>
                    <a:pt x="260934" y="30822"/>
                  </a:lnTo>
                  <a:lnTo>
                    <a:pt x="253428" y="28371"/>
                  </a:lnTo>
                  <a:lnTo>
                    <a:pt x="244271" y="30619"/>
                  </a:lnTo>
                  <a:lnTo>
                    <a:pt x="234480" y="37592"/>
                  </a:lnTo>
                  <a:lnTo>
                    <a:pt x="225882" y="48158"/>
                  </a:lnTo>
                  <a:lnTo>
                    <a:pt x="220014" y="60198"/>
                  </a:lnTo>
                  <a:lnTo>
                    <a:pt x="217398" y="72288"/>
                  </a:lnTo>
                  <a:lnTo>
                    <a:pt x="218528" y="82943"/>
                  </a:lnTo>
                  <a:lnTo>
                    <a:pt x="223354" y="90068"/>
                  </a:lnTo>
                  <a:lnTo>
                    <a:pt x="230860" y="92506"/>
                  </a:lnTo>
                  <a:lnTo>
                    <a:pt x="240030" y="90246"/>
                  </a:lnTo>
                  <a:lnTo>
                    <a:pt x="249834" y="83299"/>
                  </a:lnTo>
                  <a:lnTo>
                    <a:pt x="258419" y="72732"/>
                  </a:lnTo>
                  <a:lnTo>
                    <a:pt x="264274" y="60667"/>
                  </a:lnTo>
                  <a:lnTo>
                    <a:pt x="266890" y="48590"/>
                  </a:lnTo>
                  <a:close/>
                </a:path>
              </a:pathLst>
            </a:custGeom>
            <a:solidFill>
              <a:srgbClr val="95959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12" name="Google Shape;212;p3"/>
            <p:cNvSpPr/>
            <p:nvPr/>
          </p:nvSpPr>
          <p:spPr>
            <a:xfrm>
              <a:off x="12965011" y="0"/>
              <a:ext cx="1341120" cy="733425"/>
            </a:xfrm>
            <a:custGeom>
              <a:rect b="b" l="l" r="r" t="t"/>
              <a:pathLst>
                <a:path extrusionOk="0" h="733425" w="1341120">
                  <a:moveTo>
                    <a:pt x="678935" y="732960"/>
                  </a:moveTo>
                  <a:lnTo>
                    <a:pt x="0" y="341042"/>
                  </a:lnTo>
                  <a:lnTo>
                    <a:pt x="556735" y="19707"/>
                  </a:lnTo>
                  <a:lnTo>
                    <a:pt x="660571" y="0"/>
                  </a:lnTo>
                  <a:lnTo>
                    <a:pt x="948042" y="0"/>
                  </a:lnTo>
                  <a:lnTo>
                    <a:pt x="1340904" y="226828"/>
                  </a:lnTo>
                  <a:lnTo>
                    <a:pt x="1235671" y="411625"/>
                  </a:lnTo>
                  <a:lnTo>
                    <a:pt x="678935" y="73296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13" name="Google Shape;213;p3"/>
            <p:cNvSpPr/>
            <p:nvPr/>
          </p:nvSpPr>
          <p:spPr>
            <a:xfrm>
              <a:off x="14200682" y="226828"/>
              <a:ext cx="105410" cy="356235"/>
            </a:xfrm>
            <a:custGeom>
              <a:rect b="b" l="l" r="r" t="t"/>
              <a:pathLst>
                <a:path extrusionOk="0" h="356234" w="105409">
                  <a:moveTo>
                    <a:pt x="0" y="355820"/>
                  </a:moveTo>
                  <a:lnTo>
                    <a:pt x="0" y="184796"/>
                  </a:lnTo>
                  <a:lnTo>
                    <a:pt x="105233" y="0"/>
                  </a:lnTo>
                  <a:lnTo>
                    <a:pt x="105233" y="170988"/>
                  </a:lnTo>
                  <a:lnTo>
                    <a:pt x="0" y="3558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14" name="Google Shape;214;p3"/>
            <p:cNvSpPr/>
            <p:nvPr/>
          </p:nvSpPr>
          <p:spPr>
            <a:xfrm>
              <a:off x="13643947" y="411625"/>
              <a:ext cx="556895" cy="492759"/>
            </a:xfrm>
            <a:custGeom>
              <a:rect b="b" l="l" r="r" t="t"/>
              <a:pathLst>
                <a:path extrusionOk="0" h="492759" w="556894">
                  <a:moveTo>
                    <a:pt x="0" y="492359"/>
                  </a:moveTo>
                  <a:lnTo>
                    <a:pt x="0" y="321335"/>
                  </a:lnTo>
                  <a:lnTo>
                    <a:pt x="556735" y="0"/>
                  </a:lnTo>
                  <a:lnTo>
                    <a:pt x="556735" y="171023"/>
                  </a:lnTo>
                  <a:lnTo>
                    <a:pt x="0" y="49235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15" name="Google Shape;215;p3"/>
            <p:cNvSpPr/>
            <p:nvPr/>
          </p:nvSpPr>
          <p:spPr>
            <a:xfrm>
              <a:off x="12965010" y="341043"/>
              <a:ext cx="679450" cy="563245"/>
            </a:xfrm>
            <a:custGeom>
              <a:rect b="b" l="l" r="r" t="t"/>
              <a:pathLst>
                <a:path extrusionOk="0" h="563244" w="679450">
                  <a:moveTo>
                    <a:pt x="678935" y="562941"/>
                  </a:moveTo>
                  <a:lnTo>
                    <a:pt x="0" y="171023"/>
                  </a:lnTo>
                  <a:lnTo>
                    <a:pt x="0" y="0"/>
                  </a:lnTo>
                  <a:lnTo>
                    <a:pt x="678935" y="391917"/>
                  </a:lnTo>
                  <a:lnTo>
                    <a:pt x="678935" y="56294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16" name="Google Shape;216;p3"/>
            <p:cNvSpPr/>
            <p:nvPr/>
          </p:nvSpPr>
          <p:spPr>
            <a:xfrm>
              <a:off x="13644263" y="0"/>
              <a:ext cx="315595" cy="356870"/>
            </a:xfrm>
            <a:custGeom>
              <a:rect b="b" l="l" r="r" t="t"/>
              <a:pathLst>
                <a:path extrusionOk="0" h="356870" w="315594">
                  <a:moveTo>
                    <a:pt x="180726" y="356454"/>
                  </a:moveTo>
                  <a:lnTo>
                    <a:pt x="134966" y="356169"/>
                  </a:lnTo>
                  <a:lnTo>
                    <a:pt x="91536" y="348463"/>
                  </a:lnTo>
                  <a:lnTo>
                    <a:pt x="53380" y="334151"/>
                  </a:lnTo>
                  <a:lnTo>
                    <a:pt x="4668" y="288956"/>
                  </a:lnTo>
                  <a:lnTo>
                    <a:pt x="0" y="259701"/>
                  </a:lnTo>
                  <a:lnTo>
                    <a:pt x="28286" y="0"/>
                  </a:lnTo>
                  <a:lnTo>
                    <a:pt x="288156" y="0"/>
                  </a:lnTo>
                  <a:lnTo>
                    <a:pt x="314999" y="260612"/>
                  </a:lnTo>
                  <a:lnTo>
                    <a:pt x="305088" y="298466"/>
                  </a:lnTo>
                  <a:lnTo>
                    <a:pt x="267465" y="331510"/>
                  </a:lnTo>
                  <a:lnTo>
                    <a:pt x="225874" y="348505"/>
                  </a:lnTo>
                  <a:lnTo>
                    <a:pt x="180726" y="35645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17" name="Google Shape;217;p3"/>
            <p:cNvSpPr/>
            <p:nvPr/>
          </p:nvSpPr>
          <p:spPr>
            <a:xfrm>
              <a:off x="12852942" y="0"/>
              <a:ext cx="1097915" cy="1550670"/>
            </a:xfrm>
            <a:custGeom>
              <a:rect b="b" l="l" r="r" t="t"/>
              <a:pathLst>
                <a:path extrusionOk="0" h="1550670" w="1097914">
                  <a:moveTo>
                    <a:pt x="1097731" y="1550090"/>
                  </a:moveTo>
                  <a:lnTo>
                    <a:pt x="0" y="916496"/>
                  </a:lnTo>
                  <a:lnTo>
                    <a:pt x="0" y="619552"/>
                  </a:lnTo>
                  <a:lnTo>
                    <a:pt x="205608" y="0"/>
                  </a:lnTo>
                  <a:lnTo>
                    <a:pt x="343345" y="0"/>
                  </a:lnTo>
                  <a:lnTo>
                    <a:pt x="870017" y="303964"/>
                  </a:lnTo>
                  <a:lnTo>
                    <a:pt x="1097731" y="1253181"/>
                  </a:lnTo>
                  <a:lnTo>
                    <a:pt x="1097731" y="1550090"/>
                  </a:lnTo>
                  <a:close/>
                </a:path>
              </a:pathLst>
            </a:custGeom>
            <a:solidFill>
              <a:srgbClr val="F9690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18" name="Google Shape;218;p3"/>
            <p:cNvSpPr/>
            <p:nvPr/>
          </p:nvSpPr>
          <p:spPr>
            <a:xfrm>
              <a:off x="13196287" y="0"/>
              <a:ext cx="784225" cy="304165"/>
            </a:xfrm>
            <a:custGeom>
              <a:rect b="b" l="l" r="r" t="t"/>
              <a:pathLst>
                <a:path extrusionOk="0" h="304165" w="784225">
                  <a:moveTo>
                    <a:pt x="526671" y="303964"/>
                  </a:moveTo>
                  <a:lnTo>
                    <a:pt x="0" y="0"/>
                  </a:lnTo>
                  <a:lnTo>
                    <a:pt x="514443" y="0"/>
                  </a:lnTo>
                  <a:lnTo>
                    <a:pt x="783866" y="155510"/>
                  </a:lnTo>
                  <a:lnTo>
                    <a:pt x="526671" y="303964"/>
                  </a:lnTo>
                  <a:close/>
                </a:path>
              </a:pathLst>
            </a:custGeom>
            <a:solidFill>
              <a:srgbClr val="FF90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19" name="Google Shape;219;p3"/>
            <p:cNvSpPr/>
            <p:nvPr/>
          </p:nvSpPr>
          <p:spPr>
            <a:xfrm>
              <a:off x="10935449" y="155510"/>
              <a:ext cx="3272790" cy="2919095"/>
            </a:xfrm>
            <a:custGeom>
              <a:rect b="b" l="l" r="r" t="t"/>
              <a:pathLst>
                <a:path extrusionOk="0" h="2919095" w="3272789">
                  <a:moveTo>
                    <a:pt x="328777" y="2587929"/>
                  </a:moveTo>
                  <a:lnTo>
                    <a:pt x="0" y="2777667"/>
                  </a:lnTo>
                  <a:lnTo>
                    <a:pt x="0" y="2919006"/>
                  </a:lnTo>
                  <a:lnTo>
                    <a:pt x="328777" y="2729242"/>
                  </a:lnTo>
                  <a:lnTo>
                    <a:pt x="328777" y="2587929"/>
                  </a:lnTo>
                  <a:close/>
                </a:path>
                <a:path extrusionOk="0" h="2919095" w="3272789">
                  <a:moveTo>
                    <a:pt x="3272409" y="1246098"/>
                  </a:moveTo>
                  <a:lnTo>
                    <a:pt x="3272205" y="949045"/>
                  </a:lnTo>
                  <a:lnTo>
                    <a:pt x="3044698" y="0"/>
                  </a:lnTo>
                  <a:lnTo>
                    <a:pt x="2787497" y="148463"/>
                  </a:lnTo>
                  <a:lnTo>
                    <a:pt x="3015005" y="1097495"/>
                  </a:lnTo>
                  <a:lnTo>
                    <a:pt x="3015221" y="1394587"/>
                  </a:lnTo>
                  <a:lnTo>
                    <a:pt x="3272409" y="1246098"/>
                  </a:lnTo>
                  <a:close/>
                </a:path>
              </a:pathLst>
            </a:custGeom>
            <a:solidFill>
              <a:srgbClr val="C2591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20" name="Google Shape;220;p3"/>
            <p:cNvSpPr/>
            <p:nvPr/>
          </p:nvSpPr>
          <p:spPr>
            <a:xfrm>
              <a:off x="10899213" y="2933175"/>
              <a:ext cx="36830" cy="193040"/>
            </a:xfrm>
            <a:custGeom>
              <a:rect b="b" l="l" r="r" t="t"/>
              <a:pathLst>
                <a:path extrusionOk="0" h="193039" w="36829">
                  <a:moveTo>
                    <a:pt x="0" y="192577"/>
                  </a:moveTo>
                  <a:lnTo>
                    <a:pt x="0" y="51272"/>
                  </a:lnTo>
                  <a:lnTo>
                    <a:pt x="36246" y="0"/>
                  </a:lnTo>
                  <a:lnTo>
                    <a:pt x="36246" y="141340"/>
                  </a:lnTo>
                  <a:lnTo>
                    <a:pt x="0" y="192577"/>
                  </a:lnTo>
                  <a:close/>
                </a:path>
              </a:pathLst>
            </a:custGeom>
            <a:solidFill>
              <a:srgbClr val="A74E1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21" name="Google Shape;221;p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1264236" y="2722479"/>
              <a:ext cx="175588" cy="19145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2" name="Google Shape;222;p3"/>
            <p:cNvSpPr/>
            <p:nvPr/>
          </p:nvSpPr>
          <p:spPr>
            <a:xfrm>
              <a:off x="10713180" y="3070905"/>
              <a:ext cx="123189" cy="212725"/>
            </a:xfrm>
            <a:custGeom>
              <a:rect b="b" l="l" r="r" t="t"/>
              <a:pathLst>
                <a:path extrusionOk="0" h="212725" w="123190">
                  <a:moveTo>
                    <a:pt x="123076" y="212342"/>
                  </a:moveTo>
                  <a:lnTo>
                    <a:pt x="0" y="141304"/>
                  </a:lnTo>
                  <a:lnTo>
                    <a:pt x="0" y="0"/>
                  </a:lnTo>
                  <a:lnTo>
                    <a:pt x="123076" y="71037"/>
                  </a:lnTo>
                  <a:lnTo>
                    <a:pt x="123076" y="212342"/>
                  </a:lnTo>
                  <a:close/>
                </a:path>
              </a:pathLst>
            </a:custGeom>
            <a:solidFill>
              <a:srgbClr val="F9690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23" name="Google Shape;223;p3"/>
            <p:cNvSpPr/>
            <p:nvPr/>
          </p:nvSpPr>
          <p:spPr>
            <a:xfrm>
              <a:off x="10836256" y="1408750"/>
              <a:ext cx="3114675" cy="1874520"/>
            </a:xfrm>
            <a:custGeom>
              <a:rect b="b" l="l" r="r" t="t"/>
              <a:pathLst>
                <a:path extrusionOk="0" h="1874520" w="3114675">
                  <a:moveTo>
                    <a:pt x="0" y="1874498"/>
                  </a:moveTo>
                  <a:lnTo>
                    <a:pt x="0" y="1733193"/>
                  </a:lnTo>
                  <a:lnTo>
                    <a:pt x="202194" y="1680975"/>
                  </a:lnTo>
                  <a:lnTo>
                    <a:pt x="3114417" y="0"/>
                  </a:lnTo>
                  <a:lnTo>
                    <a:pt x="3114417" y="141340"/>
                  </a:lnTo>
                  <a:lnTo>
                    <a:pt x="202194" y="1822315"/>
                  </a:lnTo>
                  <a:lnTo>
                    <a:pt x="0" y="1874498"/>
                  </a:lnTo>
                  <a:close/>
                </a:path>
              </a:pathLst>
            </a:custGeom>
            <a:solidFill>
              <a:srgbClr val="C2591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24" name="Google Shape;224;p3"/>
            <p:cNvSpPr/>
            <p:nvPr/>
          </p:nvSpPr>
          <p:spPr>
            <a:xfrm>
              <a:off x="10713215" y="1273192"/>
              <a:ext cx="3237865" cy="1868805"/>
            </a:xfrm>
            <a:custGeom>
              <a:rect b="b" l="l" r="r" t="t"/>
              <a:pathLst>
                <a:path extrusionOk="0" h="1868805" w="3237864">
                  <a:moveTo>
                    <a:pt x="123041" y="1868750"/>
                  </a:moveTo>
                  <a:lnTo>
                    <a:pt x="0" y="1797712"/>
                  </a:lnTo>
                  <a:lnTo>
                    <a:pt x="90405" y="1680975"/>
                  </a:lnTo>
                  <a:lnTo>
                    <a:pt x="3002523" y="0"/>
                  </a:lnTo>
                  <a:lnTo>
                    <a:pt x="3237388" y="135592"/>
                  </a:lnTo>
                  <a:lnTo>
                    <a:pt x="961472" y="1449286"/>
                  </a:lnTo>
                  <a:lnTo>
                    <a:pt x="639814" y="1449286"/>
                  </a:lnTo>
                  <a:lnTo>
                    <a:pt x="551021" y="1470244"/>
                  </a:lnTo>
                  <a:lnTo>
                    <a:pt x="222245" y="1659982"/>
                  </a:lnTo>
                  <a:lnTo>
                    <a:pt x="185999" y="1711254"/>
                  </a:lnTo>
                  <a:lnTo>
                    <a:pt x="272829" y="1761370"/>
                  </a:lnTo>
                  <a:lnTo>
                    <a:pt x="420801" y="1761370"/>
                  </a:lnTo>
                  <a:lnTo>
                    <a:pt x="325235" y="1816532"/>
                  </a:lnTo>
                  <a:lnTo>
                    <a:pt x="123041" y="1868750"/>
                  </a:lnTo>
                  <a:close/>
                </a:path>
                <a:path extrusionOk="0" h="1868805" w="3237864">
                  <a:moveTo>
                    <a:pt x="420801" y="1761370"/>
                  </a:moveTo>
                  <a:lnTo>
                    <a:pt x="272829" y="1761370"/>
                  </a:lnTo>
                  <a:lnTo>
                    <a:pt x="361622" y="1740412"/>
                  </a:lnTo>
                  <a:lnTo>
                    <a:pt x="690363" y="1550674"/>
                  </a:lnTo>
                  <a:lnTo>
                    <a:pt x="726609" y="1499437"/>
                  </a:lnTo>
                  <a:lnTo>
                    <a:pt x="639814" y="1449286"/>
                  </a:lnTo>
                  <a:lnTo>
                    <a:pt x="961472" y="1449286"/>
                  </a:lnTo>
                  <a:lnTo>
                    <a:pt x="420801" y="1761370"/>
                  </a:lnTo>
                  <a:close/>
                </a:path>
              </a:pathLst>
            </a:custGeom>
            <a:solidFill>
              <a:srgbClr val="FF90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25" name="Google Shape;225;p3"/>
            <p:cNvSpPr/>
            <p:nvPr/>
          </p:nvSpPr>
          <p:spPr>
            <a:xfrm>
              <a:off x="11154972" y="2745434"/>
              <a:ext cx="262890" cy="219075"/>
            </a:xfrm>
            <a:custGeom>
              <a:rect b="b" l="l" r="r" t="t"/>
              <a:pathLst>
                <a:path extrusionOk="0" h="219075" w="262890">
                  <a:moveTo>
                    <a:pt x="5002" y="219033"/>
                  </a:moveTo>
                  <a:lnTo>
                    <a:pt x="2042" y="209734"/>
                  </a:lnTo>
                  <a:lnTo>
                    <a:pt x="0" y="187530"/>
                  </a:lnTo>
                  <a:lnTo>
                    <a:pt x="7900" y="137799"/>
                  </a:lnTo>
                  <a:lnTo>
                    <a:pt x="29445" y="88482"/>
                  </a:lnTo>
                  <a:lnTo>
                    <a:pt x="61402" y="45170"/>
                  </a:lnTo>
                  <a:lnTo>
                    <a:pt x="100536" y="13457"/>
                  </a:lnTo>
                  <a:lnTo>
                    <a:pt x="139670" y="0"/>
                  </a:lnTo>
                  <a:lnTo>
                    <a:pt x="156747" y="841"/>
                  </a:lnTo>
                  <a:lnTo>
                    <a:pt x="171626" y="6413"/>
                  </a:lnTo>
                  <a:lnTo>
                    <a:pt x="262451" y="58862"/>
                  </a:lnTo>
                  <a:lnTo>
                    <a:pt x="248606" y="78432"/>
                  </a:lnTo>
                  <a:lnTo>
                    <a:pt x="5002" y="219033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26" name="Google Shape;226;p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290006" y="2804730"/>
              <a:ext cx="124652" cy="8468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7" name="Google Shape;227;p3"/>
            <p:cNvSpPr/>
            <p:nvPr/>
          </p:nvSpPr>
          <p:spPr>
            <a:xfrm>
              <a:off x="10943626" y="2871950"/>
              <a:ext cx="264795" cy="163195"/>
            </a:xfrm>
            <a:custGeom>
              <a:rect b="b" l="l" r="r" t="t"/>
              <a:pathLst>
                <a:path extrusionOk="0" h="163194" w="264795">
                  <a:moveTo>
                    <a:pt x="42417" y="162612"/>
                  </a:moveTo>
                  <a:lnTo>
                    <a:pt x="0" y="138130"/>
                  </a:lnTo>
                  <a:lnTo>
                    <a:pt x="50" y="137814"/>
                  </a:lnTo>
                  <a:lnTo>
                    <a:pt x="21595" y="88495"/>
                  </a:lnTo>
                  <a:lnTo>
                    <a:pt x="53552" y="45175"/>
                  </a:lnTo>
                  <a:lnTo>
                    <a:pt x="92686" y="13457"/>
                  </a:lnTo>
                  <a:lnTo>
                    <a:pt x="112948" y="4126"/>
                  </a:lnTo>
                  <a:lnTo>
                    <a:pt x="131820" y="0"/>
                  </a:lnTo>
                  <a:lnTo>
                    <a:pt x="148897" y="841"/>
                  </a:lnTo>
                  <a:lnTo>
                    <a:pt x="163776" y="6413"/>
                  </a:lnTo>
                  <a:lnTo>
                    <a:pt x="264627" y="64652"/>
                  </a:lnTo>
                  <a:lnTo>
                    <a:pt x="131211" y="141655"/>
                  </a:lnTo>
                  <a:lnTo>
                    <a:pt x="42417" y="16261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28" name="Google Shape;228;p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1072051" y="2931266"/>
              <a:ext cx="135296" cy="8299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9" name="Google Shape;229;p3"/>
            <p:cNvSpPr/>
            <p:nvPr/>
          </p:nvSpPr>
          <p:spPr>
            <a:xfrm>
              <a:off x="10028670" y="1982451"/>
              <a:ext cx="280670" cy="485140"/>
            </a:xfrm>
            <a:custGeom>
              <a:rect b="b" l="l" r="r" t="t"/>
              <a:pathLst>
                <a:path extrusionOk="0" h="485139" w="280670">
                  <a:moveTo>
                    <a:pt x="0" y="485139"/>
                  </a:moveTo>
                  <a:lnTo>
                    <a:pt x="0" y="161701"/>
                  </a:lnTo>
                  <a:lnTo>
                    <a:pt x="280155" y="0"/>
                  </a:lnTo>
                  <a:lnTo>
                    <a:pt x="280155" y="323403"/>
                  </a:lnTo>
                  <a:lnTo>
                    <a:pt x="0" y="485139"/>
                  </a:lnTo>
                  <a:close/>
                </a:path>
              </a:pathLst>
            </a:custGeom>
            <a:solidFill>
              <a:srgbClr val="DEA55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30" name="Google Shape;230;p3"/>
            <p:cNvSpPr/>
            <p:nvPr/>
          </p:nvSpPr>
          <p:spPr>
            <a:xfrm>
              <a:off x="9688080" y="1947545"/>
              <a:ext cx="340995" cy="520065"/>
            </a:xfrm>
            <a:custGeom>
              <a:rect b="b" l="l" r="r" t="t"/>
              <a:pathLst>
                <a:path extrusionOk="0" h="520064" w="340995">
                  <a:moveTo>
                    <a:pt x="340589" y="520045"/>
                  </a:moveTo>
                  <a:lnTo>
                    <a:pt x="0" y="323438"/>
                  </a:lnTo>
                  <a:lnTo>
                    <a:pt x="0" y="0"/>
                  </a:lnTo>
                  <a:lnTo>
                    <a:pt x="340589" y="196607"/>
                  </a:lnTo>
                  <a:lnTo>
                    <a:pt x="340589" y="520045"/>
                  </a:lnTo>
                  <a:close/>
                </a:path>
              </a:pathLst>
            </a:custGeom>
            <a:solidFill>
              <a:srgbClr val="DFB97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31" name="Google Shape;231;p3"/>
            <p:cNvSpPr/>
            <p:nvPr/>
          </p:nvSpPr>
          <p:spPr>
            <a:xfrm>
              <a:off x="9688080" y="2270983"/>
              <a:ext cx="340995" cy="264795"/>
            </a:xfrm>
            <a:custGeom>
              <a:rect b="b" l="l" r="r" t="t"/>
              <a:pathLst>
                <a:path extrusionOk="0" h="264794" w="340995">
                  <a:moveTo>
                    <a:pt x="340589" y="264245"/>
                  </a:moveTo>
                  <a:lnTo>
                    <a:pt x="0" y="67638"/>
                  </a:lnTo>
                  <a:lnTo>
                    <a:pt x="0" y="0"/>
                  </a:lnTo>
                  <a:lnTo>
                    <a:pt x="340589" y="196607"/>
                  </a:lnTo>
                  <a:lnTo>
                    <a:pt x="340589" y="264245"/>
                  </a:lnTo>
                  <a:close/>
                </a:path>
              </a:pathLst>
            </a:custGeom>
            <a:solidFill>
              <a:srgbClr val="C4863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32" name="Google Shape;232;p3"/>
            <p:cNvSpPr/>
            <p:nvPr/>
          </p:nvSpPr>
          <p:spPr>
            <a:xfrm>
              <a:off x="11240925" y="1764641"/>
              <a:ext cx="2770505" cy="1599565"/>
            </a:xfrm>
            <a:custGeom>
              <a:rect b="b" l="l" r="r" t="t"/>
              <a:pathLst>
                <a:path extrusionOk="0" h="1599564" w="2770504">
                  <a:moveTo>
                    <a:pt x="340554" y="1599213"/>
                  </a:moveTo>
                  <a:lnTo>
                    <a:pt x="0" y="1402605"/>
                  </a:lnTo>
                  <a:lnTo>
                    <a:pt x="2429908" y="0"/>
                  </a:lnTo>
                  <a:lnTo>
                    <a:pt x="2770497" y="196607"/>
                  </a:lnTo>
                  <a:lnTo>
                    <a:pt x="340554" y="1599213"/>
                  </a:lnTo>
                  <a:close/>
                </a:path>
              </a:pathLst>
            </a:custGeom>
            <a:solidFill>
              <a:srgbClr val="73532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33" name="Google Shape;233;p3"/>
            <p:cNvSpPr/>
            <p:nvPr/>
          </p:nvSpPr>
          <p:spPr>
            <a:xfrm>
              <a:off x="10072593" y="2245365"/>
              <a:ext cx="328930" cy="331470"/>
            </a:xfrm>
            <a:custGeom>
              <a:rect b="b" l="l" r="r" t="t"/>
              <a:pathLst>
                <a:path extrusionOk="0" h="331469" w="328929">
                  <a:moveTo>
                    <a:pt x="0" y="331078"/>
                  </a:moveTo>
                  <a:lnTo>
                    <a:pt x="0" y="189738"/>
                  </a:lnTo>
                  <a:lnTo>
                    <a:pt x="328776" y="0"/>
                  </a:lnTo>
                  <a:lnTo>
                    <a:pt x="328776" y="141340"/>
                  </a:lnTo>
                  <a:lnTo>
                    <a:pt x="0" y="331078"/>
                  </a:lnTo>
                  <a:close/>
                </a:path>
              </a:pathLst>
            </a:custGeom>
            <a:solidFill>
              <a:srgbClr val="C2591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34" name="Google Shape;234;p3"/>
            <p:cNvSpPr/>
            <p:nvPr/>
          </p:nvSpPr>
          <p:spPr>
            <a:xfrm>
              <a:off x="10036347" y="2435103"/>
              <a:ext cx="36830" cy="193040"/>
            </a:xfrm>
            <a:custGeom>
              <a:rect b="b" l="l" r="r" t="t"/>
              <a:pathLst>
                <a:path extrusionOk="0" h="193039" w="36829">
                  <a:moveTo>
                    <a:pt x="0" y="192577"/>
                  </a:moveTo>
                  <a:lnTo>
                    <a:pt x="0" y="51272"/>
                  </a:lnTo>
                  <a:lnTo>
                    <a:pt x="36246" y="0"/>
                  </a:lnTo>
                  <a:lnTo>
                    <a:pt x="36246" y="141339"/>
                  </a:lnTo>
                  <a:lnTo>
                    <a:pt x="0" y="192577"/>
                  </a:lnTo>
                  <a:close/>
                </a:path>
              </a:pathLst>
            </a:custGeom>
            <a:solidFill>
              <a:srgbClr val="A74E1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35" name="Google Shape;235;p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0401369" y="2224443"/>
              <a:ext cx="175588" cy="1914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6" name="Google Shape;236;p3"/>
            <p:cNvSpPr/>
            <p:nvPr/>
          </p:nvSpPr>
          <p:spPr>
            <a:xfrm>
              <a:off x="9850313" y="2572833"/>
              <a:ext cx="123189" cy="212725"/>
            </a:xfrm>
            <a:custGeom>
              <a:rect b="b" l="l" r="r" t="t"/>
              <a:pathLst>
                <a:path extrusionOk="0" h="212725" w="123190">
                  <a:moveTo>
                    <a:pt x="123076" y="212377"/>
                  </a:moveTo>
                  <a:lnTo>
                    <a:pt x="0" y="141340"/>
                  </a:lnTo>
                  <a:lnTo>
                    <a:pt x="0" y="0"/>
                  </a:lnTo>
                  <a:lnTo>
                    <a:pt x="123076" y="71037"/>
                  </a:lnTo>
                  <a:lnTo>
                    <a:pt x="123076" y="212377"/>
                  </a:lnTo>
                  <a:close/>
                </a:path>
              </a:pathLst>
            </a:custGeom>
            <a:solidFill>
              <a:srgbClr val="F9690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37" name="Google Shape;237;p3"/>
            <p:cNvSpPr/>
            <p:nvPr/>
          </p:nvSpPr>
          <p:spPr>
            <a:xfrm>
              <a:off x="9973389" y="910678"/>
              <a:ext cx="3114675" cy="1875155"/>
            </a:xfrm>
            <a:custGeom>
              <a:rect b="b" l="l" r="r" t="t"/>
              <a:pathLst>
                <a:path extrusionOk="0" h="1875155" w="3114675">
                  <a:moveTo>
                    <a:pt x="0" y="1874533"/>
                  </a:moveTo>
                  <a:lnTo>
                    <a:pt x="0" y="1733193"/>
                  </a:lnTo>
                  <a:lnTo>
                    <a:pt x="202194" y="1681010"/>
                  </a:lnTo>
                  <a:lnTo>
                    <a:pt x="3114417" y="0"/>
                  </a:lnTo>
                  <a:lnTo>
                    <a:pt x="3114417" y="141304"/>
                  </a:lnTo>
                  <a:lnTo>
                    <a:pt x="202194" y="1822350"/>
                  </a:lnTo>
                  <a:lnTo>
                    <a:pt x="0" y="1874533"/>
                  </a:lnTo>
                  <a:close/>
                </a:path>
              </a:pathLst>
            </a:custGeom>
            <a:solidFill>
              <a:srgbClr val="C2591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38" name="Google Shape;238;p3"/>
            <p:cNvSpPr/>
            <p:nvPr/>
          </p:nvSpPr>
          <p:spPr>
            <a:xfrm>
              <a:off x="9850313" y="775156"/>
              <a:ext cx="3237865" cy="1868805"/>
            </a:xfrm>
            <a:custGeom>
              <a:rect b="b" l="l" r="r" t="t"/>
              <a:pathLst>
                <a:path extrusionOk="0" h="1868805" w="3237864">
                  <a:moveTo>
                    <a:pt x="123076" y="1868715"/>
                  </a:moveTo>
                  <a:lnTo>
                    <a:pt x="0" y="1797677"/>
                  </a:lnTo>
                  <a:lnTo>
                    <a:pt x="90440" y="1680975"/>
                  </a:lnTo>
                  <a:lnTo>
                    <a:pt x="3002593" y="0"/>
                  </a:lnTo>
                  <a:lnTo>
                    <a:pt x="3237423" y="135522"/>
                  </a:lnTo>
                  <a:lnTo>
                    <a:pt x="961480" y="1449286"/>
                  </a:lnTo>
                  <a:lnTo>
                    <a:pt x="639849" y="1449286"/>
                  </a:lnTo>
                  <a:lnTo>
                    <a:pt x="551056" y="1470209"/>
                  </a:lnTo>
                  <a:lnTo>
                    <a:pt x="222280" y="1659947"/>
                  </a:lnTo>
                  <a:lnTo>
                    <a:pt x="186034" y="1711219"/>
                  </a:lnTo>
                  <a:lnTo>
                    <a:pt x="272864" y="1761335"/>
                  </a:lnTo>
                  <a:lnTo>
                    <a:pt x="420893" y="1761335"/>
                  </a:lnTo>
                  <a:lnTo>
                    <a:pt x="325270" y="1816532"/>
                  </a:lnTo>
                  <a:lnTo>
                    <a:pt x="123076" y="1868715"/>
                  </a:lnTo>
                  <a:close/>
                </a:path>
                <a:path extrusionOk="0" h="1868805" w="3237864">
                  <a:moveTo>
                    <a:pt x="420893" y="1761335"/>
                  </a:moveTo>
                  <a:lnTo>
                    <a:pt x="272864" y="1761335"/>
                  </a:lnTo>
                  <a:lnTo>
                    <a:pt x="361657" y="1740412"/>
                  </a:lnTo>
                  <a:lnTo>
                    <a:pt x="690398" y="1550674"/>
                  </a:lnTo>
                  <a:lnTo>
                    <a:pt x="726644" y="1499367"/>
                  </a:lnTo>
                  <a:lnTo>
                    <a:pt x="639849" y="1449286"/>
                  </a:lnTo>
                  <a:lnTo>
                    <a:pt x="961480" y="1449286"/>
                  </a:lnTo>
                  <a:lnTo>
                    <a:pt x="420893" y="1761335"/>
                  </a:lnTo>
                  <a:close/>
                </a:path>
              </a:pathLst>
            </a:custGeom>
            <a:solidFill>
              <a:srgbClr val="FF90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39" name="Google Shape;239;p3"/>
            <p:cNvSpPr/>
            <p:nvPr/>
          </p:nvSpPr>
          <p:spPr>
            <a:xfrm>
              <a:off x="10292105" y="2247354"/>
              <a:ext cx="262890" cy="219075"/>
            </a:xfrm>
            <a:custGeom>
              <a:rect b="b" l="l" r="r" t="t"/>
              <a:pathLst>
                <a:path extrusionOk="0" h="219075" w="262890">
                  <a:moveTo>
                    <a:pt x="5008" y="219072"/>
                  </a:moveTo>
                  <a:lnTo>
                    <a:pt x="2042" y="209757"/>
                  </a:lnTo>
                  <a:lnTo>
                    <a:pt x="0" y="187574"/>
                  </a:lnTo>
                  <a:lnTo>
                    <a:pt x="7900" y="137837"/>
                  </a:lnTo>
                  <a:lnTo>
                    <a:pt x="29445" y="88508"/>
                  </a:lnTo>
                  <a:lnTo>
                    <a:pt x="61402" y="45185"/>
                  </a:lnTo>
                  <a:lnTo>
                    <a:pt x="100536" y="13466"/>
                  </a:lnTo>
                  <a:lnTo>
                    <a:pt x="139670" y="0"/>
                  </a:lnTo>
                  <a:lnTo>
                    <a:pt x="156747" y="849"/>
                  </a:lnTo>
                  <a:lnTo>
                    <a:pt x="171626" y="6457"/>
                  </a:lnTo>
                  <a:lnTo>
                    <a:pt x="262462" y="58863"/>
                  </a:lnTo>
                  <a:lnTo>
                    <a:pt x="248606" y="78476"/>
                  </a:lnTo>
                  <a:lnTo>
                    <a:pt x="5008" y="219072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40" name="Google Shape;240;p3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10427101" y="2306673"/>
              <a:ext cx="124693" cy="8472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1" name="Google Shape;241;p3"/>
            <p:cNvSpPr/>
            <p:nvPr/>
          </p:nvSpPr>
          <p:spPr>
            <a:xfrm>
              <a:off x="10080764" y="2373882"/>
              <a:ext cx="264795" cy="163195"/>
            </a:xfrm>
            <a:custGeom>
              <a:rect b="b" l="l" r="r" t="t"/>
              <a:pathLst>
                <a:path extrusionOk="0" h="163194" w="264795">
                  <a:moveTo>
                    <a:pt x="42413" y="162608"/>
                  </a:moveTo>
                  <a:lnTo>
                    <a:pt x="0" y="138128"/>
                  </a:lnTo>
                  <a:lnTo>
                    <a:pt x="50" y="137810"/>
                  </a:lnTo>
                  <a:lnTo>
                    <a:pt x="21604" y="88495"/>
                  </a:lnTo>
                  <a:lnTo>
                    <a:pt x="53562" y="45186"/>
                  </a:lnTo>
                  <a:lnTo>
                    <a:pt x="92681" y="13488"/>
                  </a:lnTo>
                  <a:lnTo>
                    <a:pt x="112943" y="4137"/>
                  </a:lnTo>
                  <a:lnTo>
                    <a:pt x="131815" y="0"/>
                  </a:lnTo>
                  <a:lnTo>
                    <a:pt x="148893" y="837"/>
                  </a:lnTo>
                  <a:lnTo>
                    <a:pt x="163772" y="6409"/>
                  </a:lnTo>
                  <a:lnTo>
                    <a:pt x="264652" y="64665"/>
                  </a:lnTo>
                  <a:lnTo>
                    <a:pt x="131206" y="141685"/>
                  </a:lnTo>
                  <a:lnTo>
                    <a:pt x="42413" y="16260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42" name="Google Shape;242;p3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10209154" y="2433194"/>
              <a:ext cx="135363" cy="830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3" name="Google Shape;243;p3"/>
            <p:cNvSpPr/>
            <p:nvPr/>
          </p:nvSpPr>
          <p:spPr>
            <a:xfrm>
              <a:off x="11837833" y="544939"/>
              <a:ext cx="2173605" cy="1254760"/>
            </a:xfrm>
            <a:custGeom>
              <a:rect b="b" l="l" r="r" t="t"/>
              <a:pathLst>
                <a:path extrusionOk="0" h="1254760" w="2173604">
                  <a:moveTo>
                    <a:pt x="1893434" y="1254642"/>
                  </a:moveTo>
                  <a:lnTo>
                    <a:pt x="0" y="161701"/>
                  </a:lnTo>
                  <a:lnTo>
                    <a:pt x="280190" y="0"/>
                  </a:lnTo>
                  <a:lnTo>
                    <a:pt x="2173589" y="1092870"/>
                  </a:lnTo>
                  <a:lnTo>
                    <a:pt x="1893434" y="1254642"/>
                  </a:lnTo>
                  <a:close/>
                </a:path>
              </a:pathLst>
            </a:custGeom>
            <a:solidFill>
              <a:srgbClr val="85572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44" name="Google Shape;244;p3"/>
            <p:cNvSpPr/>
            <p:nvPr/>
          </p:nvSpPr>
          <p:spPr>
            <a:xfrm>
              <a:off x="11837833" y="477266"/>
              <a:ext cx="2173605" cy="1254760"/>
            </a:xfrm>
            <a:custGeom>
              <a:rect b="b" l="l" r="r" t="t"/>
              <a:pathLst>
                <a:path extrusionOk="0" h="1254760" w="2173604">
                  <a:moveTo>
                    <a:pt x="1893434" y="1254642"/>
                  </a:moveTo>
                  <a:lnTo>
                    <a:pt x="0" y="161701"/>
                  </a:lnTo>
                  <a:lnTo>
                    <a:pt x="280190" y="0"/>
                  </a:lnTo>
                  <a:lnTo>
                    <a:pt x="2173589" y="1092905"/>
                  </a:lnTo>
                  <a:lnTo>
                    <a:pt x="1893434" y="1254642"/>
                  </a:lnTo>
                  <a:close/>
                </a:path>
              </a:pathLst>
            </a:custGeom>
            <a:solidFill>
              <a:srgbClr val="DFB97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45" name="Google Shape;245;p3"/>
            <p:cNvSpPr/>
            <p:nvPr/>
          </p:nvSpPr>
          <p:spPr>
            <a:xfrm>
              <a:off x="11581479" y="2878714"/>
              <a:ext cx="280670" cy="485140"/>
            </a:xfrm>
            <a:custGeom>
              <a:rect b="b" l="l" r="r" t="t"/>
              <a:pathLst>
                <a:path extrusionOk="0" h="485139" w="280670">
                  <a:moveTo>
                    <a:pt x="35" y="485139"/>
                  </a:moveTo>
                  <a:lnTo>
                    <a:pt x="0" y="161701"/>
                  </a:lnTo>
                  <a:lnTo>
                    <a:pt x="280190" y="0"/>
                  </a:lnTo>
                  <a:lnTo>
                    <a:pt x="280190" y="323438"/>
                  </a:lnTo>
                  <a:lnTo>
                    <a:pt x="35" y="485139"/>
                  </a:lnTo>
                  <a:close/>
                </a:path>
              </a:pathLst>
            </a:custGeom>
            <a:solidFill>
              <a:srgbClr val="DEA55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46" name="Google Shape;246;p3"/>
            <p:cNvSpPr/>
            <p:nvPr/>
          </p:nvSpPr>
          <p:spPr>
            <a:xfrm>
              <a:off x="12315800" y="1602980"/>
              <a:ext cx="1416050" cy="1140460"/>
            </a:xfrm>
            <a:custGeom>
              <a:rect b="b" l="l" r="r" t="t"/>
              <a:pathLst>
                <a:path extrusionOk="0" h="1140460" w="1416050">
                  <a:moveTo>
                    <a:pt x="340588" y="817029"/>
                  </a:moveTo>
                  <a:lnTo>
                    <a:pt x="0" y="620445"/>
                  </a:lnTo>
                  <a:lnTo>
                    <a:pt x="0" y="943851"/>
                  </a:lnTo>
                  <a:lnTo>
                    <a:pt x="340588" y="1140460"/>
                  </a:lnTo>
                  <a:lnTo>
                    <a:pt x="340588" y="817029"/>
                  </a:lnTo>
                  <a:close/>
                </a:path>
                <a:path extrusionOk="0" h="1140460" w="1416050">
                  <a:moveTo>
                    <a:pt x="1415465" y="196608"/>
                  </a:moveTo>
                  <a:lnTo>
                    <a:pt x="1074877" y="0"/>
                  </a:lnTo>
                  <a:lnTo>
                    <a:pt x="1074839" y="323405"/>
                  </a:lnTo>
                  <a:lnTo>
                    <a:pt x="1415427" y="520014"/>
                  </a:lnTo>
                  <a:lnTo>
                    <a:pt x="1415465" y="196608"/>
                  </a:lnTo>
                  <a:close/>
                </a:path>
              </a:pathLst>
            </a:custGeom>
            <a:solidFill>
              <a:srgbClr val="B080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47" name="Google Shape;247;p3"/>
            <p:cNvSpPr/>
            <p:nvPr/>
          </p:nvSpPr>
          <p:spPr>
            <a:xfrm>
              <a:off x="12656388" y="1637880"/>
              <a:ext cx="1355090" cy="1106170"/>
            </a:xfrm>
            <a:custGeom>
              <a:rect b="b" l="l" r="r" t="t"/>
              <a:pathLst>
                <a:path extrusionOk="0" h="1106170" w="1355089">
                  <a:moveTo>
                    <a:pt x="280149" y="620420"/>
                  </a:moveTo>
                  <a:lnTo>
                    <a:pt x="0" y="782129"/>
                  </a:lnTo>
                  <a:lnTo>
                    <a:pt x="0" y="1105560"/>
                  </a:lnTo>
                  <a:lnTo>
                    <a:pt x="280149" y="943825"/>
                  </a:lnTo>
                  <a:lnTo>
                    <a:pt x="280149" y="620420"/>
                  </a:lnTo>
                  <a:close/>
                </a:path>
                <a:path extrusionOk="0" h="1106170" w="1355089">
                  <a:moveTo>
                    <a:pt x="1355064" y="0"/>
                  </a:moveTo>
                  <a:lnTo>
                    <a:pt x="1074902" y="161709"/>
                  </a:lnTo>
                  <a:lnTo>
                    <a:pt x="1074902" y="485140"/>
                  </a:lnTo>
                  <a:lnTo>
                    <a:pt x="1355064" y="323443"/>
                  </a:lnTo>
                  <a:lnTo>
                    <a:pt x="1355064" y="0"/>
                  </a:lnTo>
                  <a:close/>
                </a:path>
              </a:pathLst>
            </a:custGeom>
            <a:solidFill>
              <a:srgbClr val="DEA55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48" name="Google Shape;248;p3"/>
            <p:cNvSpPr/>
            <p:nvPr/>
          </p:nvSpPr>
          <p:spPr>
            <a:xfrm>
              <a:off x="11581473" y="1570252"/>
              <a:ext cx="2430145" cy="1861820"/>
            </a:xfrm>
            <a:custGeom>
              <a:rect b="b" l="l" r="r" t="t"/>
              <a:pathLst>
                <a:path extrusionOk="0" h="1861820" w="2430145">
                  <a:moveTo>
                    <a:pt x="280187" y="1240828"/>
                  </a:moveTo>
                  <a:lnTo>
                    <a:pt x="0" y="1402524"/>
                  </a:lnTo>
                  <a:lnTo>
                    <a:pt x="0" y="1470164"/>
                  </a:lnTo>
                  <a:lnTo>
                    <a:pt x="280187" y="1308468"/>
                  </a:lnTo>
                  <a:lnTo>
                    <a:pt x="280187" y="1240828"/>
                  </a:lnTo>
                  <a:close/>
                </a:path>
                <a:path extrusionOk="0" h="1861820" w="2430145">
                  <a:moveTo>
                    <a:pt x="2429980" y="391071"/>
                  </a:moveTo>
                  <a:lnTo>
                    <a:pt x="38" y="1793608"/>
                  </a:lnTo>
                  <a:lnTo>
                    <a:pt x="38" y="1861248"/>
                  </a:lnTo>
                  <a:lnTo>
                    <a:pt x="2429980" y="458711"/>
                  </a:lnTo>
                  <a:lnTo>
                    <a:pt x="2429980" y="391071"/>
                  </a:lnTo>
                  <a:close/>
                </a:path>
                <a:path extrusionOk="0" h="1861820" w="2430145">
                  <a:moveTo>
                    <a:pt x="2429980" y="0"/>
                  </a:moveTo>
                  <a:lnTo>
                    <a:pt x="2149818" y="161696"/>
                  </a:lnTo>
                  <a:lnTo>
                    <a:pt x="2149818" y="229336"/>
                  </a:lnTo>
                  <a:lnTo>
                    <a:pt x="2429980" y="67627"/>
                  </a:lnTo>
                  <a:lnTo>
                    <a:pt x="2429980" y="0"/>
                  </a:lnTo>
                  <a:close/>
                </a:path>
              </a:pathLst>
            </a:custGeom>
            <a:solidFill>
              <a:srgbClr val="AB6F3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49" name="Google Shape;249;p3"/>
            <p:cNvSpPr/>
            <p:nvPr/>
          </p:nvSpPr>
          <p:spPr>
            <a:xfrm>
              <a:off x="11240890" y="2843808"/>
              <a:ext cx="340995" cy="520065"/>
            </a:xfrm>
            <a:custGeom>
              <a:rect b="b" l="l" r="r" t="t"/>
              <a:pathLst>
                <a:path extrusionOk="0" h="520064" w="340995">
                  <a:moveTo>
                    <a:pt x="340589" y="520045"/>
                  </a:moveTo>
                  <a:lnTo>
                    <a:pt x="0" y="323438"/>
                  </a:lnTo>
                  <a:lnTo>
                    <a:pt x="0" y="0"/>
                  </a:lnTo>
                  <a:lnTo>
                    <a:pt x="340589" y="196607"/>
                  </a:lnTo>
                  <a:lnTo>
                    <a:pt x="340589" y="520045"/>
                  </a:lnTo>
                  <a:close/>
                </a:path>
              </a:pathLst>
            </a:custGeom>
            <a:solidFill>
              <a:srgbClr val="DFB97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50" name="Google Shape;250;p3"/>
            <p:cNvSpPr/>
            <p:nvPr/>
          </p:nvSpPr>
          <p:spPr>
            <a:xfrm>
              <a:off x="10762992" y="1165356"/>
              <a:ext cx="2173605" cy="1254760"/>
            </a:xfrm>
            <a:custGeom>
              <a:rect b="b" l="l" r="r" t="t"/>
              <a:pathLst>
                <a:path extrusionOk="0" h="1254760" w="2173604">
                  <a:moveTo>
                    <a:pt x="1893363" y="1254642"/>
                  </a:moveTo>
                  <a:lnTo>
                    <a:pt x="0" y="161736"/>
                  </a:lnTo>
                  <a:lnTo>
                    <a:pt x="280155" y="0"/>
                  </a:lnTo>
                  <a:lnTo>
                    <a:pt x="2173554" y="1092940"/>
                  </a:lnTo>
                  <a:lnTo>
                    <a:pt x="1893363" y="1254642"/>
                  </a:lnTo>
                  <a:close/>
                </a:path>
              </a:pathLst>
            </a:custGeom>
            <a:solidFill>
              <a:srgbClr val="85572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51" name="Google Shape;251;p3"/>
            <p:cNvSpPr/>
            <p:nvPr/>
          </p:nvSpPr>
          <p:spPr>
            <a:xfrm>
              <a:off x="12656391" y="2190623"/>
              <a:ext cx="280670" cy="229870"/>
            </a:xfrm>
            <a:custGeom>
              <a:rect b="b" l="l" r="r" t="t"/>
              <a:pathLst>
                <a:path extrusionOk="0" h="229869" w="280670">
                  <a:moveTo>
                    <a:pt x="0" y="229375"/>
                  </a:moveTo>
                  <a:lnTo>
                    <a:pt x="0" y="161736"/>
                  </a:lnTo>
                  <a:lnTo>
                    <a:pt x="280155" y="0"/>
                  </a:lnTo>
                  <a:lnTo>
                    <a:pt x="280155" y="67673"/>
                  </a:lnTo>
                  <a:lnTo>
                    <a:pt x="0" y="229375"/>
                  </a:lnTo>
                  <a:close/>
                </a:path>
              </a:pathLst>
            </a:custGeom>
            <a:solidFill>
              <a:srgbClr val="AB6F3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52" name="Google Shape;252;p3"/>
            <p:cNvSpPr/>
            <p:nvPr/>
          </p:nvSpPr>
          <p:spPr>
            <a:xfrm>
              <a:off x="9688106" y="1097685"/>
              <a:ext cx="3248660" cy="1875155"/>
            </a:xfrm>
            <a:custGeom>
              <a:rect b="b" l="l" r="r" t="t"/>
              <a:pathLst>
                <a:path extrusionOk="0" h="1875155" w="3248660">
                  <a:moveTo>
                    <a:pt x="2173528" y="1713395"/>
                  </a:moveTo>
                  <a:lnTo>
                    <a:pt x="280162" y="620458"/>
                  </a:lnTo>
                  <a:lnTo>
                    <a:pt x="0" y="782193"/>
                  </a:lnTo>
                  <a:lnTo>
                    <a:pt x="1893366" y="1875091"/>
                  </a:lnTo>
                  <a:lnTo>
                    <a:pt x="2173528" y="1713395"/>
                  </a:lnTo>
                  <a:close/>
                </a:path>
                <a:path extrusionOk="0" h="1875155" w="3248660">
                  <a:moveTo>
                    <a:pt x="3248431" y="1092949"/>
                  </a:moveTo>
                  <a:lnTo>
                    <a:pt x="1355039" y="0"/>
                  </a:lnTo>
                  <a:lnTo>
                    <a:pt x="1074877" y="161734"/>
                  </a:lnTo>
                  <a:lnTo>
                    <a:pt x="2968244" y="1254645"/>
                  </a:lnTo>
                  <a:lnTo>
                    <a:pt x="3248431" y="1092949"/>
                  </a:lnTo>
                  <a:close/>
                </a:path>
              </a:pathLst>
            </a:custGeom>
            <a:solidFill>
              <a:srgbClr val="DFB97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53" name="Google Shape;253;p3"/>
            <p:cNvSpPr/>
            <p:nvPr/>
          </p:nvSpPr>
          <p:spPr>
            <a:xfrm>
              <a:off x="9688116" y="395854"/>
              <a:ext cx="2770505" cy="1599565"/>
            </a:xfrm>
            <a:custGeom>
              <a:rect b="b" l="l" r="r" t="t"/>
              <a:pathLst>
                <a:path extrusionOk="0" h="1599564" w="2770504">
                  <a:moveTo>
                    <a:pt x="340589" y="1599213"/>
                  </a:moveTo>
                  <a:lnTo>
                    <a:pt x="0" y="1402605"/>
                  </a:lnTo>
                  <a:lnTo>
                    <a:pt x="2429908" y="0"/>
                  </a:lnTo>
                  <a:lnTo>
                    <a:pt x="2770497" y="196607"/>
                  </a:lnTo>
                  <a:lnTo>
                    <a:pt x="340589" y="1599213"/>
                  </a:lnTo>
                  <a:close/>
                </a:path>
              </a:pathLst>
            </a:custGeom>
            <a:solidFill>
              <a:srgbClr val="D6A2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54" name="Google Shape;254;p3"/>
            <p:cNvSpPr/>
            <p:nvPr/>
          </p:nvSpPr>
          <p:spPr>
            <a:xfrm>
              <a:off x="10028670" y="592462"/>
              <a:ext cx="2430145" cy="1484630"/>
            </a:xfrm>
            <a:custGeom>
              <a:rect b="b" l="l" r="r" t="t"/>
              <a:pathLst>
                <a:path extrusionOk="0" h="1484630" w="2430145">
                  <a:moveTo>
                    <a:pt x="0" y="1484052"/>
                  </a:moveTo>
                  <a:lnTo>
                    <a:pt x="0" y="1402640"/>
                  </a:lnTo>
                  <a:lnTo>
                    <a:pt x="2429943" y="0"/>
                  </a:lnTo>
                  <a:lnTo>
                    <a:pt x="2429943" y="81376"/>
                  </a:lnTo>
                  <a:lnTo>
                    <a:pt x="0" y="1484052"/>
                  </a:lnTo>
                  <a:close/>
                </a:path>
              </a:pathLst>
            </a:custGeom>
            <a:solidFill>
              <a:srgbClr val="BC7D3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55" name="Google Shape;255;p3"/>
            <p:cNvSpPr/>
            <p:nvPr/>
          </p:nvSpPr>
          <p:spPr>
            <a:xfrm>
              <a:off x="10895673" y="1092917"/>
              <a:ext cx="2684780" cy="1550035"/>
            </a:xfrm>
            <a:custGeom>
              <a:rect b="b" l="l" r="r" t="t"/>
              <a:pathLst>
                <a:path extrusionOk="0" h="1550035" w="2684779">
                  <a:moveTo>
                    <a:pt x="254670" y="1549588"/>
                  </a:moveTo>
                  <a:lnTo>
                    <a:pt x="0" y="1402605"/>
                  </a:lnTo>
                  <a:lnTo>
                    <a:pt x="2429908" y="0"/>
                  </a:lnTo>
                  <a:lnTo>
                    <a:pt x="2684579" y="146982"/>
                  </a:lnTo>
                  <a:lnTo>
                    <a:pt x="254670" y="1549588"/>
                  </a:lnTo>
                  <a:close/>
                </a:path>
              </a:pathLst>
            </a:custGeom>
            <a:solidFill>
              <a:srgbClr val="D6A2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56" name="Google Shape;256;p3"/>
            <p:cNvSpPr/>
            <p:nvPr/>
          </p:nvSpPr>
          <p:spPr>
            <a:xfrm>
              <a:off x="9688081" y="1798535"/>
              <a:ext cx="1893570" cy="1174750"/>
            </a:xfrm>
            <a:custGeom>
              <a:rect b="b" l="l" r="r" t="t"/>
              <a:pathLst>
                <a:path extrusionOk="0" h="1174750" w="1893570">
                  <a:moveTo>
                    <a:pt x="340588" y="196570"/>
                  </a:moveTo>
                  <a:lnTo>
                    <a:pt x="0" y="0"/>
                  </a:lnTo>
                  <a:lnTo>
                    <a:pt x="0" y="81381"/>
                  </a:lnTo>
                  <a:lnTo>
                    <a:pt x="340588" y="277990"/>
                  </a:lnTo>
                  <a:lnTo>
                    <a:pt x="340588" y="196570"/>
                  </a:lnTo>
                  <a:close/>
                </a:path>
                <a:path extrusionOk="0" h="1174750" w="1893570">
                  <a:moveTo>
                    <a:pt x="685838" y="395884"/>
                  </a:moveTo>
                  <a:lnTo>
                    <a:pt x="431165" y="248831"/>
                  </a:lnTo>
                  <a:lnTo>
                    <a:pt x="431165" y="330238"/>
                  </a:lnTo>
                  <a:lnTo>
                    <a:pt x="685838" y="477253"/>
                  </a:lnTo>
                  <a:lnTo>
                    <a:pt x="685838" y="395884"/>
                  </a:lnTo>
                  <a:close/>
                </a:path>
                <a:path extrusionOk="0" h="1174750" w="1893570">
                  <a:moveTo>
                    <a:pt x="1117003" y="644702"/>
                  </a:moveTo>
                  <a:lnTo>
                    <a:pt x="776414" y="448132"/>
                  </a:lnTo>
                  <a:lnTo>
                    <a:pt x="776414" y="529513"/>
                  </a:lnTo>
                  <a:lnTo>
                    <a:pt x="1117003" y="726122"/>
                  </a:lnTo>
                  <a:lnTo>
                    <a:pt x="1117003" y="644702"/>
                  </a:lnTo>
                  <a:close/>
                </a:path>
                <a:path extrusionOk="0" h="1174750" w="1893570">
                  <a:moveTo>
                    <a:pt x="1462252" y="844016"/>
                  </a:moveTo>
                  <a:lnTo>
                    <a:pt x="1207554" y="696988"/>
                  </a:lnTo>
                  <a:lnTo>
                    <a:pt x="1207554" y="778370"/>
                  </a:lnTo>
                  <a:lnTo>
                    <a:pt x="1462252" y="925385"/>
                  </a:lnTo>
                  <a:lnTo>
                    <a:pt x="1462252" y="844016"/>
                  </a:lnTo>
                  <a:close/>
                </a:path>
                <a:path extrusionOk="0" h="1174750" w="1893570">
                  <a:moveTo>
                    <a:pt x="1893392" y="1092835"/>
                  </a:moveTo>
                  <a:lnTo>
                    <a:pt x="1552803" y="896264"/>
                  </a:lnTo>
                  <a:lnTo>
                    <a:pt x="1552803" y="977646"/>
                  </a:lnTo>
                  <a:lnTo>
                    <a:pt x="1893392" y="1174242"/>
                  </a:lnTo>
                  <a:lnTo>
                    <a:pt x="1893392" y="1092835"/>
                  </a:lnTo>
                  <a:close/>
                </a:path>
              </a:pathLst>
            </a:custGeom>
            <a:solidFill>
              <a:srgbClr val="C6914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57" name="Google Shape;257;p3"/>
            <p:cNvSpPr/>
            <p:nvPr/>
          </p:nvSpPr>
          <p:spPr>
            <a:xfrm>
              <a:off x="11150344" y="1239899"/>
              <a:ext cx="2430145" cy="1484630"/>
            </a:xfrm>
            <a:custGeom>
              <a:rect b="b" l="l" r="r" t="t"/>
              <a:pathLst>
                <a:path extrusionOk="0" h="1484630" w="2430145">
                  <a:moveTo>
                    <a:pt x="0" y="1484052"/>
                  </a:moveTo>
                  <a:lnTo>
                    <a:pt x="0" y="1402675"/>
                  </a:lnTo>
                  <a:lnTo>
                    <a:pt x="2429908" y="0"/>
                  </a:lnTo>
                  <a:lnTo>
                    <a:pt x="2429908" y="81411"/>
                  </a:lnTo>
                  <a:lnTo>
                    <a:pt x="0" y="1484052"/>
                  </a:lnTo>
                  <a:close/>
                </a:path>
              </a:pathLst>
            </a:custGeom>
            <a:solidFill>
              <a:srgbClr val="BC7D3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58" name="Google Shape;258;p3"/>
            <p:cNvSpPr/>
            <p:nvPr/>
          </p:nvSpPr>
          <p:spPr>
            <a:xfrm>
              <a:off x="10464503" y="2395677"/>
              <a:ext cx="340995" cy="520065"/>
            </a:xfrm>
            <a:custGeom>
              <a:rect b="b" l="l" r="r" t="t"/>
              <a:pathLst>
                <a:path extrusionOk="0" h="520064" w="340995">
                  <a:moveTo>
                    <a:pt x="340589" y="520045"/>
                  </a:moveTo>
                  <a:lnTo>
                    <a:pt x="0" y="323438"/>
                  </a:lnTo>
                  <a:lnTo>
                    <a:pt x="0" y="0"/>
                  </a:lnTo>
                  <a:lnTo>
                    <a:pt x="340589" y="196607"/>
                  </a:lnTo>
                  <a:lnTo>
                    <a:pt x="340589" y="520045"/>
                  </a:lnTo>
                  <a:close/>
                </a:path>
              </a:pathLst>
            </a:custGeom>
            <a:solidFill>
              <a:srgbClr val="DFB97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59" name="Google Shape;259;p3"/>
            <p:cNvSpPr/>
            <p:nvPr/>
          </p:nvSpPr>
          <p:spPr>
            <a:xfrm>
              <a:off x="10119245" y="644752"/>
              <a:ext cx="3115945" cy="1798955"/>
            </a:xfrm>
            <a:custGeom>
              <a:rect b="b" l="l" r="r" t="t"/>
              <a:pathLst>
                <a:path extrusionOk="0" h="1798955" w="3115945">
                  <a:moveTo>
                    <a:pt x="2684615" y="147015"/>
                  </a:moveTo>
                  <a:lnTo>
                    <a:pt x="2429903" y="0"/>
                  </a:lnTo>
                  <a:lnTo>
                    <a:pt x="0" y="1402613"/>
                  </a:lnTo>
                  <a:lnTo>
                    <a:pt x="254711" y="1549628"/>
                  </a:lnTo>
                  <a:lnTo>
                    <a:pt x="2684615" y="147015"/>
                  </a:lnTo>
                  <a:close/>
                </a:path>
                <a:path extrusionOk="0" h="1798955" w="3115945">
                  <a:moveTo>
                    <a:pt x="3115754" y="395884"/>
                  </a:moveTo>
                  <a:lnTo>
                    <a:pt x="2775153" y="199275"/>
                  </a:lnTo>
                  <a:lnTo>
                    <a:pt x="345249" y="1601876"/>
                  </a:lnTo>
                  <a:lnTo>
                    <a:pt x="685876" y="1798485"/>
                  </a:lnTo>
                  <a:lnTo>
                    <a:pt x="3115754" y="395884"/>
                  </a:lnTo>
                  <a:close/>
                </a:path>
              </a:pathLst>
            </a:custGeom>
            <a:solidFill>
              <a:srgbClr val="D6A2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60" name="Google Shape;260;p3"/>
            <p:cNvSpPr/>
            <p:nvPr/>
          </p:nvSpPr>
          <p:spPr>
            <a:xfrm>
              <a:off x="10373922" y="791767"/>
              <a:ext cx="2430145" cy="1484630"/>
            </a:xfrm>
            <a:custGeom>
              <a:rect b="b" l="l" r="r" t="t"/>
              <a:pathLst>
                <a:path extrusionOk="0" h="1484630" w="2430145">
                  <a:moveTo>
                    <a:pt x="0" y="1484017"/>
                  </a:moveTo>
                  <a:lnTo>
                    <a:pt x="0" y="1402640"/>
                  </a:lnTo>
                  <a:lnTo>
                    <a:pt x="2429943" y="0"/>
                  </a:lnTo>
                  <a:lnTo>
                    <a:pt x="2429943" y="81376"/>
                  </a:lnTo>
                  <a:lnTo>
                    <a:pt x="0" y="1484017"/>
                  </a:lnTo>
                  <a:close/>
                </a:path>
              </a:pathLst>
            </a:custGeom>
            <a:solidFill>
              <a:srgbClr val="BC7D3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61" name="Google Shape;261;p3"/>
            <p:cNvSpPr/>
            <p:nvPr/>
          </p:nvSpPr>
          <p:spPr>
            <a:xfrm>
              <a:off x="9688081" y="1879916"/>
              <a:ext cx="1893570" cy="1551940"/>
            </a:xfrm>
            <a:custGeom>
              <a:rect b="b" l="l" r="r" t="t"/>
              <a:pathLst>
                <a:path extrusionOk="0" h="1551939" w="1893570">
                  <a:moveTo>
                    <a:pt x="1893392" y="1483944"/>
                  </a:moveTo>
                  <a:lnTo>
                    <a:pt x="1552803" y="1287335"/>
                  </a:lnTo>
                  <a:lnTo>
                    <a:pt x="1552803" y="1354975"/>
                  </a:lnTo>
                  <a:lnTo>
                    <a:pt x="1893392" y="1551584"/>
                  </a:lnTo>
                  <a:lnTo>
                    <a:pt x="1893392" y="1483944"/>
                  </a:lnTo>
                  <a:close/>
                </a:path>
                <a:path extrusionOk="0" h="1551939" w="1893570">
                  <a:moveTo>
                    <a:pt x="1893392" y="1092860"/>
                  </a:moveTo>
                  <a:lnTo>
                    <a:pt x="0" y="0"/>
                  </a:lnTo>
                  <a:lnTo>
                    <a:pt x="0" y="67640"/>
                  </a:lnTo>
                  <a:lnTo>
                    <a:pt x="1893392" y="1160500"/>
                  </a:lnTo>
                  <a:lnTo>
                    <a:pt x="1893392" y="1092860"/>
                  </a:lnTo>
                  <a:close/>
                </a:path>
              </a:pathLst>
            </a:custGeom>
            <a:solidFill>
              <a:srgbClr val="C4863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62" name="Google Shape;262;p3"/>
            <p:cNvSpPr/>
            <p:nvPr/>
          </p:nvSpPr>
          <p:spPr>
            <a:xfrm>
              <a:off x="10805093" y="1040628"/>
              <a:ext cx="2430145" cy="1484630"/>
            </a:xfrm>
            <a:custGeom>
              <a:rect b="b" l="l" r="r" t="t"/>
              <a:pathLst>
                <a:path extrusionOk="0" h="1484630" w="2430145">
                  <a:moveTo>
                    <a:pt x="0" y="1484017"/>
                  </a:moveTo>
                  <a:lnTo>
                    <a:pt x="0" y="1402640"/>
                  </a:lnTo>
                  <a:lnTo>
                    <a:pt x="2429908" y="0"/>
                  </a:lnTo>
                  <a:lnTo>
                    <a:pt x="2429908" y="81376"/>
                  </a:lnTo>
                  <a:lnTo>
                    <a:pt x="0" y="1484017"/>
                  </a:lnTo>
                  <a:close/>
                </a:path>
              </a:pathLst>
            </a:custGeom>
            <a:solidFill>
              <a:srgbClr val="BC7D3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63" name="Google Shape;263;p3"/>
            <p:cNvSpPr/>
            <p:nvPr/>
          </p:nvSpPr>
          <p:spPr>
            <a:xfrm>
              <a:off x="11240925" y="1292187"/>
              <a:ext cx="2770505" cy="1599565"/>
            </a:xfrm>
            <a:custGeom>
              <a:rect b="b" l="l" r="r" t="t"/>
              <a:pathLst>
                <a:path extrusionOk="0" h="1599564" w="2770504">
                  <a:moveTo>
                    <a:pt x="340554" y="1599178"/>
                  </a:moveTo>
                  <a:lnTo>
                    <a:pt x="0" y="1402605"/>
                  </a:lnTo>
                  <a:lnTo>
                    <a:pt x="2429908" y="0"/>
                  </a:lnTo>
                  <a:lnTo>
                    <a:pt x="2770497" y="196572"/>
                  </a:lnTo>
                  <a:lnTo>
                    <a:pt x="340554" y="1599178"/>
                  </a:lnTo>
                  <a:close/>
                </a:path>
              </a:pathLst>
            </a:custGeom>
            <a:solidFill>
              <a:srgbClr val="D6A2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64" name="Google Shape;264;p3"/>
            <p:cNvSpPr/>
            <p:nvPr/>
          </p:nvSpPr>
          <p:spPr>
            <a:xfrm>
              <a:off x="11581479" y="1488830"/>
              <a:ext cx="2430145" cy="1483995"/>
            </a:xfrm>
            <a:custGeom>
              <a:rect b="b" l="l" r="r" t="t"/>
              <a:pathLst>
                <a:path extrusionOk="0" h="1483995" w="2430145">
                  <a:moveTo>
                    <a:pt x="0" y="1483947"/>
                  </a:moveTo>
                  <a:lnTo>
                    <a:pt x="0" y="1402535"/>
                  </a:lnTo>
                  <a:lnTo>
                    <a:pt x="2429978" y="0"/>
                  </a:lnTo>
                  <a:lnTo>
                    <a:pt x="2429978" y="81411"/>
                  </a:lnTo>
                  <a:lnTo>
                    <a:pt x="0" y="1483947"/>
                  </a:lnTo>
                  <a:close/>
                </a:path>
              </a:pathLst>
            </a:custGeom>
            <a:solidFill>
              <a:srgbClr val="BC7D3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65" name="Google Shape;265;p3"/>
            <p:cNvSpPr/>
            <p:nvPr/>
          </p:nvSpPr>
          <p:spPr>
            <a:xfrm>
              <a:off x="10785392" y="351591"/>
              <a:ext cx="1182370" cy="2047239"/>
            </a:xfrm>
            <a:custGeom>
              <a:rect b="b" l="l" r="r" t="t"/>
              <a:pathLst>
                <a:path extrusionOk="0" h="2047239" w="1182370">
                  <a:moveTo>
                    <a:pt x="1182108" y="2046853"/>
                  </a:moveTo>
                  <a:lnTo>
                    <a:pt x="0" y="1364615"/>
                  </a:lnTo>
                  <a:lnTo>
                    <a:pt x="35" y="0"/>
                  </a:lnTo>
                  <a:lnTo>
                    <a:pt x="1182143" y="682272"/>
                  </a:lnTo>
                  <a:lnTo>
                    <a:pt x="1182108" y="2046853"/>
                  </a:lnTo>
                  <a:close/>
                </a:path>
              </a:pathLst>
            </a:custGeom>
            <a:solidFill>
              <a:srgbClr val="FFDD9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66" name="Google Shape;266;p3"/>
            <p:cNvSpPr/>
            <p:nvPr/>
          </p:nvSpPr>
          <p:spPr>
            <a:xfrm>
              <a:off x="10785426" y="351556"/>
              <a:ext cx="1182370" cy="709295"/>
            </a:xfrm>
            <a:custGeom>
              <a:rect b="b" l="l" r="r" t="t"/>
              <a:pathLst>
                <a:path extrusionOk="0" h="709294" w="1182370">
                  <a:moveTo>
                    <a:pt x="1182108" y="708977"/>
                  </a:moveTo>
                  <a:lnTo>
                    <a:pt x="0" y="26669"/>
                  </a:lnTo>
                  <a:lnTo>
                    <a:pt x="0" y="0"/>
                  </a:lnTo>
                  <a:lnTo>
                    <a:pt x="1182108" y="682307"/>
                  </a:lnTo>
                  <a:lnTo>
                    <a:pt x="1182108" y="708977"/>
                  </a:lnTo>
                  <a:close/>
                </a:path>
              </a:pathLst>
            </a:custGeom>
            <a:solidFill>
              <a:srgbClr val="C69A5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67" name="Google Shape;267;p3"/>
            <p:cNvSpPr/>
            <p:nvPr/>
          </p:nvSpPr>
          <p:spPr>
            <a:xfrm>
              <a:off x="10840427" y="1392559"/>
              <a:ext cx="478155" cy="579120"/>
            </a:xfrm>
            <a:custGeom>
              <a:rect b="b" l="l" r="r" t="t"/>
              <a:pathLst>
                <a:path extrusionOk="0" h="579119" w="478154">
                  <a:moveTo>
                    <a:pt x="477617" y="578747"/>
                  </a:moveTo>
                  <a:lnTo>
                    <a:pt x="0" y="303076"/>
                  </a:lnTo>
                  <a:lnTo>
                    <a:pt x="0" y="0"/>
                  </a:lnTo>
                  <a:lnTo>
                    <a:pt x="477617" y="275670"/>
                  </a:lnTo>
                  <a:lnTo>
                    <a:pt x="477617" y="5787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68" name="Google Shape;268;p3"/>
            <p:cNvSpPr/>
            <p:nvPr/>
          </p:nvSpPr>
          <p:spPr>
            <a:xfrm>
              <a:off x="10874115" y="1439205"/>
              <a:ext cx="26034" cy="269240"/>
            </a:xfrm>
            <a:custGeom>
              <a:rect b="b" l="l" r="r" t="t"/>
              <a:pathLst>
                <a:path extrusionOk="0" h="269239" w="26034">
                  <a:moveTo>
                    <a:pt x="25554" y="269222"/>
                  </a:moveTo>
                  <a:lnTo>
                    <a:pt x="0" y="254468"/>
                  </a:lnTo>
                  <a:lnTo>
                    <a:pt x="0" y="0"/>
                  </a:lnTo>
                  <a:lnTo>
                    <a:pt x="25554" y="14754"/>
                  </a:lnTo>
                  <a:lnTo>
                    <a:pt x="25554" y="269222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69" name="Google Shape;269;p3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10912745" y="1461529"/>
              <a:ext cx="109545" cy="2082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0" name="Google Shape;270;p3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11074031" y="1554611"/>
              <a:ext cx="182844" cy="25057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1" name="Google Shape;271;p3"/>
            <p:cNvSpPr/>
            <p:nvPr/>
          </p:nvSpPr>
          <p:spPr>
            <a:xfrm>
              <a:off x="11035360" y="1532292"/>
              <a:ext cx="260350" cy="405130"/>
            </a:xfrm>
            <a:custGeom>
              <a:rect b="b" l="l" r="r" t="t"/>
              <a:pathLst>
                <a:path extrusionOk="0" h="405130" w="260350">
                  <a:moveTo>
                    <a:pt x="25552" y="14757"/>
                  </a:moveTo>
                  <a:lnTo>
                    <a:pt x="38" y="0"/>
                  </a:lnTo>
                  <a:lnTo>
                    <a:pt x="0" y="254469"/>
                  </a:lnTo>
                  <a:lnTo>
                    <a:pt x="25552" y="269227"/>
                  </a:lnTo>
                  <a:lnTo>
                    <a:pt x="25552" y="14757"/>
                  </a:lnTo>
                  <a:close/>
                </a:path>
                <a:path extrusionOk="0" h="405130" w="260350">
                  <a:moveTo>
                    <a:pt x="260134" y="150139"/>
                  </a:moveTo>
                  <a:lnTo>
                    <a:pt x="234581" y="135382"/>
                  </a:lnTo>
                  <a:lnTo>
                    <a:pt x="234581" y="389851"/>
                  </a:lnTo>
                  <a:lnTo>
                    <a:pt x="260134" y="404609"/>
                  </a:lnTo>
                  <a:lnTo>
                    <a:pt x="260134" y="150139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72" name="Google Shape;272;p3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11771760" y="2092355"/>
              <a:ext cx="128894" cy="1709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3" name="Google Shape;273;p3"/>
            <p:cNvSpPr/>
            <p:nvPr/>
          </p:nvSpPr>
          <p:spPr>
            <a:xfrm>
              <a:off x="11617338" y="1794433"/>
              <a:ext cx="106680" cy="193675"/>
            </a:xfrm>
            <a:custGeom>
              <a:rect b="b" l="l" r="r" t="t"/>
              <a:pathLst>
                <a:path extrusionOk="0" h="193675" w="106679">
                  <a:moveTo>
                    <a:pt x="47675" y="55651"/>
                  </a:moveTo>
                  <a:lnTo>
                    <a:pt x="26073" y="0"/>
                  </a:lnTo>
                  <a:lnTo>
                    <a:pt x="4483" y="30772"/>
                  </a:lnTo>
                  <a:lnTo>
                    <a:pt x="18999" y="39141"/>
                  </a:lnTo>
                  <a:lnTo>
                    <a:pt x="19037" y="121818"/>
                  </a:lnTo>
                  <a:lnTo>
                    <a:pt x="33439" y="130124"/>
                  </a:lnTo>
                  <a:lnTo>
                    <a:pt x="33439" y="47459"/>
                  </a:lnTo>
                  <a:lnTo>
                    <a:pt x="47675" y="55651"/>
                  </a:lnTo>
                  <a:close/>
                </a:path>
                <a:path extrusionOk="0" h="193675" w="106679">
                  <a:moveTo>
                    <a:pt x="101511" y="86664"/>
                  </a:moveTo>
                  <a:lnTo>
                    <a:pt x="79883" y="31051"/>
                  </a:lnTo>
                  <a:lnTo>
                    <a:pt x="58331" y="61785"/>
                  </a:lnTo>
                  <a:lnTo>
                    <a:pt x="72809" y="70142"/>
                  </a:lnTo>
                  <a:lnTo>
                    <a:pt x="72872" y="152869"/>
                  </a:lnTo>
                  <a:lnTo>
                    <a:pt x="87287" y="161175"/>
                  </a:lnTo>
                  <a:lnTo>
                    <a:pt x="87287" y="78473"/>
                  </a:lnTo>
                  <a:lnTo>
                    <a:pt x="101511" y="86664"/>
                  </a:lnTo>
                  <a:close/>
                </a:path>
                <a:path extrusionOk="0" h="193675" w="106679">
                  <a:moveTo>
                    <a:pt x="106349" y="180632"/>
                  </a:moveTo>
                  <a:lnTo>
                    <a:pt x="89725" y="171246"/>
                  </a:lnTo>
                  <a:lnTo>
                    <a:pt x="53162" y="151536"/>
                  </a:lnTo>
                  <a:lnTo>
                    <a:pt x="16598" y="134175"/>
                  </a:lnTo>
                  <a:lnTo>
                    <a:pt x="0" y="131813"/>
                  </a:lnTo>
                  <a:lnTo>
                    <a:pt x="106349" y="193179"/>
                  </a:lnTo>
                  <a:lnTo>
                    <a:pt x="106349" y="180632"/>
                  </a:lnTo>
                  <a:close/>
                </a:path>
              </a:pathLst>
            </a:custGeom>
            <a:solidFill>
              <a:srgbClr val="BD955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74" name="Google Shape;274;p3"/>
            <p:cNvPicPr preferRelativeResize="0"/>
            <p:nvPr/>
          </p:nvPicPr>
          <p:blipFill rotWithShape="1">
            <a:blip r:embed="rId12">
              <a:alphaModFix/>
            </a:blip>
            <a:srcRect b="0" l="0" r="0" t="0"/>
            <a:stretch/>
          </p:blipFill>
          <p:spPr>
            <a:xfrm>
              <a:off x="11781395" y="1922838"/>
              <a:ext cx="108949" cy="1299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5" name="Google Shape;275;p3"/>
            <p:cNvSpPr/>
            <p:nvPr/>
          </p:nvSpPr>
          <p:spPr>
            <a:xfrm>
              <a:off x="11581575" y="1726132"/>
              <a:ext cx="347345" cy="601345"/>
            </a:xfrm>
            <a:custGeom>
              <a:rect b="b" l="l" r="r" t="t"/>
              <a:pathLst>
                <a:path extrusionOk="0" h="601344" w="347345">
                  <a:moveTo>
                    <a:pt x="127990" y="300024"/>
                  </a:moveTo>
                  <a:lnTo>
                    <a:pt x="106248" y="287515"/>
                  </a:lnTo>
                  <a:lnTo>
                    <a:pt x="105435" y="304317"/>
                  </a:lnTo>
                  <a:lnTo>
                    <a:pt x="104165" y="307606"/>
                  </a:lnTo>
                  <a:lnTo>
                    <a:pt x="102349" y="306819"/>
                  </a:lnTo>
                  <a:lnTo>
                    <a:pt x="102349" y="312267"/>
                  </a:lnTo>
                  <a:lnTo>
                    <a:pt x="99364" y="319989"/>
                  </a:lnTo>
                  <a:lnTo>
                    <a:pt x="92468" y="331571"/>
                  </a:lnTo>
                  <a:lnTo>
                    <a:pt x="89179" y="336092"/>
                  </a:lnTo>
                  <a:lnTo>
                    <a:pt x="102349" y="312267"/>
                  </a:lnTo>
                  <a:lnTo>
                    <a:pt x="102349" y="306819"/>
                  </a:lnTo>
                  <a:lnTo>
                    <a:pt x="90335" y="301599"/>
                  </a:lnTo>
                  <a:lnTo>
                    <a:pt x="87325" y="293928"/>
                  </a:lnTo>
                  <a:lnTo>
                    <a:pt x="95631" y="281419"/>
                  </a:lnTo>
                  <a:lnTo>
                    <a:pt x="49745" y="255028"/>
                  </a:lnTo>
                  <a:lnTo>
                    <a:pt x="49860" y="319989"/>
                  </a:lnTo>
                  <a:lnTo>
                    <a:pt x="73126" y="354418"/>
                  </a:lnTo>
                  <a:lnTo>
                    <a:pt x="81267" y="360972"/>
                  </a:lnTo>
                  <a:lnTo>
                    <a:pt x="81343" y="406882"/>
                  </a:lnTo>
                  <a:lnTo>
                    <a:pt x="67271" y="400748"/>
                  </a:lnTo>
                  <a:lnTo>
                    <a:pt x="57391" y="402678"/>
                  </a:lnTo>
                  <a:lnTo>
                    <a:pt x="120802" y="439153"/>
                  </a:lnTo>
                  <a:lnTo>
                    <a:pt x="120802" y="434289"/>
                  </a:lnTo>
                  <a:lnTo>
                    <a:pt x="110871" y="423849"/>
                  </a:lnTo>
                  <a:lnTo>
                    <a:pt x="96812" y="415074"/>
                  </a:lnTo>
                  <a:lnTo>
                    <a:pt x="96735" y="369862"/>
                  </a:lnTo>
                  <a:lnTo>
                    <a:pt x="104876" y="372668"/>
                  </a:lnTo>
                  <a:lnTo>
                    <a:pt x="122415" y="371868"/>
                  </a:lnTo>
                  <a:lnTo>
                    <a:pt x="125679" y="356870"/>
                  </a:lnTo>
                  <a:lnTo>
                    <a:pt x="127088" y="336092"/>
                  </a:lnTo>
                  <a:lnTo>
                    <a:pt x="127330" y="332600"/>
                  </a:lnTo>
                  <a:lnTo>
                    <a:pt x="127431" y="328688"/>
                  </a:lnTo>
                  <a:lnTo>
                    <a:pt x="127914" y="309994"/>
                  </a:lnTo>
                  <a:lnTo>
                    <a:pt x="127990" y="300024"/>
                  </a:lnTo>
                  <a:close/>
                </a:path>
                <a:path extrusionOk="0" h="601344" w="347345">
                  <a:moveTo>
                    <a:pt x="346976" y="200253"/>
                  </a:moveTo>
                  <a:lnTo>
                    <a:pt x="333476" y="192468"/>
                  </a:lnTo>
                  <a:lnTo>
                    <a:pt x="333476" y="208064"/>
                  </a:lnTo>
                  <a:lnTo>
                    <a:pt x="333476" y="384962"/>
                  </a:lnTo>
                  <a:lnTo>
                    <a:pt x="333476" y="400558"/>
                  </a:lnTo>
                  <a:lnTo>
                    <a:pt x="333476" y="577380"/>
                  </a:lnTo>
                  <a:lnTo>
                    <a:pt x="180251" y="488950"/>
                  </a:lnTo>
                  <a:lnTo>
                    <a:pt x="180251" y="312115"/>
                  </a:lnTo>
                  <a:lnTo>
                    <a:pt x="333476" y="400558"/>
                  </a:lnTo>
                  <a:lnTo>
                    <a:pt x="333476" y="384962"/>
                  </a:lnTo>
                  <a:lnTo>
                    <a:pt x="180251" y="296532"/>
                  </a:lnTo>
                  <a:lnTo>
                    <a:pt x="180251" y="119634"/>
                  </a:lnTo>
                  <a:lnTo>
                    <a:pt x="333476" y="208064"/>
                  </a:lnTo>
                  <a:lnTo>
                    <a:pt x="333476" y="192468"/>
                  </a:lnTo>
                  <a:lnTo>
                    <a:pt x="166751" y="96227"/>
                  </a:lnTo>
                  <a:lnTo>
                    <a:pt x="166751" y="111848"/>
                  </a:lnTo>
                  <a:lnTo>
                    <a:pt x="166738" y="288734"/>
                  </a:lnTo>
                  <a:lnTo>
                    <a:pt x="166738" y="304317"/>
                  </a:lnTo>
                  <a:lnTo>
                    <a:pt x="166725" y="481139"/>
                  </a:lnTo>
                  <a:lnTo>
                    <a:pt x="13538" y="392722"/>
                  </a:lnTo>
                  <a:lnTo>
                    <a:pt x="13538" y="215861"/>
                  </a:lnTo>
                  <a:lnTo>
                    <a:pt x="166738" y="304317"/>
                  </a:lnTo>
                  <a:lnTo>
                    <a:pt x="166738" y="288734"/>
                  </a:lnTo>
                  <a:lnTo>
                    <a:pt x="13538" y="200304"/>
                  </a:lnTo>
                  <a:lnTo>
                    <a:pt x="13538" y="23406"/>
                  </a:lnTo>
                  <a:lnTo>
                    <a:pt x="166751" y="111848"/>
                  </a:lnTo>
                  <a:lnTo>
                    <a:pt x="166751" y="96227"/>
                  </a:lnTo>
                  <a:lnTo>
                    <a:pt x="40601" y="23406"/>
                  </a:lnTo>
                  <a:lnTo>
                    <a:pt x="38" y="0"/>
                  </a:lnTo>
                  <a:lnTo>
                    <a:pt x="0" y="400532"/>
                  </a:lnTo>
                  <a:lnTo>
                    <a:pt x="346976" y="600824"/>
                  </a:lnTo>
                  <a:lnTo>
                    <a:pt x="346976" y="577380"/>
                  </a:lnTo>
                  <a:lnTo>
                    <a:pt x="346976" y="200253"/>
                  </a:lnTo>
                  <a:close/>
                </a:path>
              </a:pathLst>
            </a:custGeom>
            <a:solidFill>
              <a:srgbClr val="BD955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76" name="Google Shape;276;p3"/>
            <p:cNvSpPr/>
            <p:nvPr/>
          </p:nvSpPr>
          <p:spPr>
            <a:xfrm>
              <a:off x="11258663" y="624739"/>
              <a:ext cx="236220" cy="690880"/>
            </a:xfrm>
            <a:custGeom>
              <a:rect b="b" l="l" r="r" t="t"/>
              <a:pathLst>
                <a:path extrusionOk="0" h="690880" w="236220">
                  <a:moveTo>
                    <a:pt x="220703" y="690508"/>
                  </a:moveTo>
                  <a:lnTo>
                    <a:pt x="158656" y="331568"/>
                  </a:lnTo>
                  <a:lnTo>
                    <a:pt x="144564" y="370189"/>
                  </a:lnTo>
                  <a:lnTo>
                    <a:pt x="142113" y="348300"/>
                  </a:lnTo>
                  <a:lnTo>
                    <a:pt x="137255" y="325602"/>
                  </a:lnTo>
                  <a:lnTo>
                    <a:pt x="130111" y="302523"/>
                  </a:lnTo>
                  <a:lnTo>
                    <a:pt x="120797" y="279490"/>
                  </a:lnTo>
                  <a:lnTo>
                    <a:pt x="99975" y="366684"/>
                  </a:lnTo>
                  <a:lnTo>
                    <a:pt x="97789" y="340205"/>
                  </a:lnTo>
                  <a:lnTo>
                    <a:pt x="93428" y="312841"/>
                  </a:lnTo>
                  <a:lnTo>
                    <a:pt x="86951" y="284879"/>
                  </a:lnTo>
                  <a:lnTo>
                    <a:pt x="78416" y="256605"/>
                  </a:lnTo>
                  <a:lnTo>
                    <a:pt x="82334" y="305850"/>
                  </a:lnTo>
                  <a:lnTo>
                    <a:pt x="80783" y="352127"/>
                  </a:lnTo>
                  <a:lnTo>
                    <a:pt x="73842" y="394653"/>
                  </a:lnTo>
                  <a:lnTo>
                    <a:pt x="61590" y="432641"/>
                  </a:lnTo>
                  <a:lnTo>
                    <a:pt x="61297" y="414549"/>
                  </a:lnTo>
                  <a:lnTo>
                    <a:pt x="58930" y="395466"/>
                  </a:lnTo>
                  <a:lnTo>
                    <a:pt x="54546" y="375738"/>
                  </a:lnTo>
                  <a:lnTo>
                    <a:pt x="48199" y="355715"/>
                  </a:lnTo>
                  <a:lnTo>
                    <a:pt x="34960" y="366267"/>
                  </a:lnTo>
                  <a:lnTo>
                    <a:pt x="22496" y="378017"/>
                  </a:lnTo>
                  <a:lnTo>
                    <a:pt x="10834" y="390918"/>
                  </a:lnTo>
                  <a:lnTo>
                    <a:pt x="0" y="404919"/>
                  </a:lnTo>
                  <a:lnTo>
                    <a:pt x="34" y="0"/>
                  </a:lnTo>
                  <a:lnTo>
                    <a:pt x="235601" y="135942"/>
                  </a:lnTo>
                  <a:lnTo>
                    <a:pt x="235601" y="595359"/>
                  </a:lnTo>
                  <a:lnTo>
                    <a:pt x="220703" y="690508"/>
                  </a:lnTo>
                  <a:close/>
                </a:path>
              </a:pathLst>
            </a:custGeom>
            <a:solidFill>
              <a:srgbClr val="DEB47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77" name="Google Shape;277;p3"/>
            <p:cNvSpPr/>
            <p:nvPr/>
          </p:nvSpPr>
          <p:spPr>
            <a:xfrm>
              <a:off x="11258698" y="624739"/>
              <a:ext cx="235585" cy="163195"/>
            </a:xfrm>
            <a:custGeom>
              <a:rect b="b" l="l" r="r" t="t"/>
              <a:pathLst>
                <a:path extrusionOk="0" h="163195" w="235584">
                  <a:moveTo>
                    <a:pt x="235566" y="162612"/>
                  </a:moveTo>
                  <a:lnTo>
                    <a:pt x="0" y="26669"/>
                  </a:lnTo>
                  <a:lnTo>
                    <a:pt x="0" y="0"/>
                  </a:lnTo>
                  <a:lnTo>
                    <a:pt x="235566" y="135942"/>
                  </a:lnTo>
                  <a:lnTo>
                    <a:pt x="235566" y="162612"/>
                  </a:lnTo>
                  <a:close/>
                </a:path>
              </a:pathLst>
            </a:custGeom>
            <a:solidFill>
              <a:srgbClr val="A6702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78" name="Google Shape;278;p3"/>
            <p:cNvSpPr/>
            <p:nvPr/>
          </p:nvSpPr>
          <p:spPr>
            <a:xfrm>
              <a:off x="11394499" y="703101"/>
              <a:ext cx="573405" cy="344170"/>
            </a:xfrm>
            <a:custGeom>
              <a:rect b="b" l="l" r="r" t="t"/>
              <a:pathLst>
                <a:path extrusionOk="0" h="344169" w="573404">
                  <a:moveTo>
                    <a:pt x="573036" y="344080"/>
                  </a:moveTo>
                  <a:lnTo>
                    <a:pt x="0" y="13352"/>
                  </a:lnTo>
                  <a:lnTo>
                    <a:pt x="0" y="0"/>
                  </a:lnTo>
                  <a:lnTo>
                    <a:pt x="89536" y="51889"/>
                  </a:lnTo>
                  <a:lnTo>
                    <a:pt x="286518" y="167046"/>
                  </a:lnTo>
                  <a:lnTo>
                    <a:pt x="483499" y="284699"/>
                  </a:lnTo>
                  <a:lnTo>
                    <a:pt x="573036" y="344080"/>
                  </a:lnTo>
                  <a:close/>
                </a:path>
              </a:pathLst>
            </a:custGeom>
            <a:solidFill>
              <a:srgbClr val="F5D6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79" name="Google Shape;279;p3"/>
            <p:cNvPicPr preferRelativeResize="0"/>
            <p:nvPr/>
          </p:nvPicPr>
          <p:blipFill rotWithShape="1">
            <a:blip r:embed="rId13">
              <a:alphaModFix/>
            </a:blip>
            <a:srcRect b="0" l="0" r="0" t="0"/>
            <a:stretch/>
          </p:blipFill>
          <p:spPr>
            <a:xfrm>
              <a:off x="11394499" y="703101"/>
              <a:ext cx="99765" cy="7093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0" name="Google Shape;280;p3"/>
            <p:cNvSpPr/>
            <p:nvPr/>
          </p:nvSpPr>
          <p:spPr>
            <a:xfrm>
              <a:off x="10785426" y="364874"/>
              <a:ext cx="573405" cy="330835"/>
            </a:xfrm>
            <a:custGeom>
              <a:rect b="b" l="l" r="r" t="t"/>
              <a:pathLst>
                <a:path extrusionOk="0" h="330834" w="573404">
                  <a:moveTo>
                    <a:pt x="573036" y="330762"/>
                  </a:moveTo>
                  <a:lnTo>
                    <a:pt x="0" y="0"/>
                  </a:lnTo>
                  <a:lnTo>
                    <a:pt x="89536" y="43977"/>
                  </a:lnTo>
                  <a:lnTo>
                    <a:pt x="286518" y="153711"/>
                  </a:lnTo>
                  <a:lnTo>
                    <a:pt x="483499" y="265942"/>
                  </a:lnTo>
                  <a:lnTo>
                    <a:pt x="573036" y="317410"/>
                  </a:lnTo>
                  <a:lnTo>
                    <a:pt x="573036" y="330762"/>
                  </a:lnTo>
                  <a:close/>
                </a:path>
              </a:pathLst>
            </a:custGeom>
            <a:solidFill>
              <a:srgbClr val="F5D6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81" name="Google Shape;281;p3"/>
            <p:cNvSpPr/>
            <p:nvPr/>
          </p:nvSpPr>
          <p:spPr>
            <a:xfrm>
              <a:off x="11258663" y="638056"/>
              <a:ext cx="100330" cy="57785"/>
            </a:xfrm>
            <a:custGeom>
              <a:rect b="b" l="l" r="r" t="t"/>
              <a:pathLst>
                <a:path extrusionOk="0" h="57784" w="100329">
                  <a:moveTo>
                    <a:pt x="99800" y="57580"/>
                  </a:moveTo>
                  <a:lnTo>
                    <a:pt x="0" y="0"/>
                  </a:lnTo>
                  <a:lnTo>
                    <a:pt x="15593" y="1277"/>
                  </a:lnTo>
                  <a:lnTo>
                    <a:pt x="49900" y="17106"/>
                  </a:lnTo>
                  <a:lnTo>
                    <a:pt x="84206" y="35439"/>
                  </a:lnTo>
                  <a:lnTo>
                    <a:pt x="99800" y="44227"/>
                  </a:lnTo>
                  <a:lnTo>
                    <a:pt x="99800" y="57580"/>
                  </a:lnTo>
                  <a:close/>
                </a:path>
              </a:pathLst>
            </a:custGeom>
            <a:solidFill>
              <a:srgbClr val="DEB47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82" name="Google Shape;282;p3"/>
            <p:cNvSpPr/>
            <p:nvPr/>
          </p:nvSpPr>
          <p:spPr>
            <a:xfrm>
              <a:off x="10785427" y="0"/>
              <a:ext cx="2364740" cy="1034415"/>
            </a:xfrm>
            <a:custGeom>
              <a:rect b="b" l="l" r="r" t="t"/>
              <a:pathLst>
                <a:path extrusionOk="0" h="1034415" w="2364739">
                  <a:moveTo>
                    <a:pt x="1182107" y="1033864"/>
                  </a:moveTo>
                  <a:lnTo>
                    <a:pt x="0" y="351521"/>
                  </a:lnTo>
                  <a:lnTo>
                    <a:pt x="608984" y="0"/>
                  </a:lnTo>
                  <a:lnTo>
                    <a:pt x="1755214" y="0"/>
                  </a:lnTo>
                  <a:lnTo>
                    <a:pt x="2364180" y="351521"/>
                  </a:lnTo>
                  <a:lnTo>
                    <a:pt x="1182107" y="1033864"/>
                  </a:lnTo>
                  <a:close/>
                </a:path>
              </a:pathLst>
            </a:custGeom>
            <a:solidFill>
              <a:srgbClr val="FFF5C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83" name="Google Shape;283;p3"/>
            <p:cNvSpPr/>
            <p:nvPr/>
          </p:nvSpPr>
          <p:spPr>
            <a:xfrm>
              <a:off x="11258698" y="0"/>
              <a:ext cx="1417955" cy="760730"/>
            </a:xfrm>
            <a:custGeom>
              <a:rect b="b" l="l" r="r" t="t"/>
              <a:pathLst>
                <a:path extrusionOk="0" h="760730" w="1417954">
                  <a:moveTo>
                    <a:pt x="235566" y="760647"/>
                  </a:moveTo>
                  <a:lnTo>
                    <a:pt x="0" y="624669"/>
                  </a:lnTo>
                  <a:lnTo>
                    <a:pt x="1082247" y="0"/>
                  </a:lnTo>
                  <a:lnTo>
                    <a:pt x="1281960" y="0"/>
                  </a:lnTo>
                  <a:lnTo>
                    <a:pt x="1417674" y="78339"/>
                  </a:lnTo>
                  <a:lnTo>
                    <a:pt x="235566" y="760647"/>
                  </a:lnTo>
                  <a:close/>
                </a:path>
              </a:pathLst>
            </a:custGeom>
            <a:solidFill>
              <a:srgbClr val="F5D6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84" name="Google Shape;284;p3"/>
            <p:cNvSpPr/>
            <p:nvPr/>
          </p:nvSpPr>
          <p:spPr>
            <a:xfrm>
              <a:off x="11358498" y="-58"/>
              <a:ext cx="1218565" cy="703580"/>
            </a:xfrm>
            <a:custGeom>
              <a:rect b="b" l="l" r="r" t="t"/>
              <a:pathLst>
                <a:path extrusionOk="0" h="703580" w="1218565">
                  <a:moveTo>
                    <a:pt x="36000" y="703125"/>
                  </a:moveTo>
                  <a:lnTo>
                    <a:pt x="0" y="682342"/>
                  </a:lnTo>
                  <a:lnTo>
                    <a:pt x="1182037" y="0"/>
                  </a:lnTo>
                  <a:lnTo>
                    <a:pt x="1218073" y="20782"/>
                  </a:lnTo>
                  <a:lnTo>
                    <a:pt x="36000" y="703125"/>
                  </a:lnTo>
                  <a:close/>
                </a:path>
              </a:pathLst>
            </a:custGeom>
            <a:solidFill>
              <a:srgbClr val="D0A24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85" name="Google Shape;285;p3"/>
            <p:cNvSpPr/>
            <p:nvPr/>
          </p:nvSpPr>
          <p:spPr>
            <a:xfrm>
              <a:off x="11967535" y="351556"/>
              <a:ext cx="1182370" cy="2047239"/>
            </a:xfrm>
            <a:custGeom>
              <a:rect b="b" l="l" r="r" t="t"/>
              <a:pathLst>
                <a:path extrusionOk="0" h="2047239" w="1182370">
                  <a:moveTo>
                    <a:pt x="35" y="2046959"/>
                  </a:moveTo>
                  <a:lnTo>
                    <a:pt x="0" y="682307"/>
                  </a:lnTo>
                  <a:lnTo>
                    <a:pt x="1182143" y="0"/>
                  </a:lnTo>
                  <a:lnTo>
                    <a:pt x="1182178" y="1364651"/>
                  </a:lnTo>
                  <a:lnTo>
                    <a:pt x="35" y="2046959"/>
                  </a:lnTo>
                  <a:close/>
                </a:path>
              </a:pathLst>
            </a:custGeom>
            <a:solidFill>
              <a:srgbClr val="F9C37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86" name="Google Shape;286;p3"/>
            <p:cNvPicPr preferRelativeResize="0"/>
            <p:nvPr/>
          </p:nvPicPr>
          <p:blipFill rotWithShape="1">
            <a:blip r:embed="rId14">
              <a:alphaModFix/>
            </a:blip>
            <a:srcRect b="0" l="0" r="0" t="0"/>
            <a:stretch/>
          </p:blipFill>
          <p:spPr>
            <a:xfrm>
              <a:off x="12898328" y="554201"/>
              <a:ext cx="160689" cy="2078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7" name="Google Shape;287;p3"/>
            <p:cNvPicPr preferRelativeResize="0"/>
            <p:nvPr/>
          </p:nvPicPr>
          <p:blipFill rotWithShape="1">
            <a:blip r:embed="rId15">
              <a:alphaModFix/>
            </a:blip>
            <a:srcRect b="0" l="0" r="0" t="0"/>
            <a:stretch/>
          </p:blipFill>
          <p:spPr>
            <a:xfrm>
              <a:off x="12682577" y="664341"/>
              <a:ext cx="138325" cy="25103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8" name="Google Shape;288;p3"/>
            <p:cNvSpPr/>
            <p:nvPr/>
          </p:nvSpPr>
          <p:spPr>
            <a:xfrm>
              <a:off x="12631280" y="438441"/>
              <a:ext cx="470534" cy="553720"/>
            </a:xfrm>
            <a:custGeom>
              <a:rect b="b" l="l" r="r" t="t"/>
              <a:pathLst>
                <a:path extrusionOk="0" h="553719" w="470535">
                  <a:moveTo>
                    <a:pt x="470090" y="0"/>
                  </a:moveTo>
                  <a:lnTo>
                    <a:pt x="451789" y="10566"/>
                  </a:lnTo>
                  <a:lnTo>
                    <a:pt x="451789" y="31711"/>
                  </a:lnTo>
                  <a:lnTo>
                    <a:pt x="451789" y="271322"/>
                  </a:lnTo>
                  <a:lnTo>
                    <a:pt x="244195" y="391134"/>
                  </a:lnTo>
                  <a:lnTo>
                    <a:pt x="244195" y="151523"/>
                  </a:lnTo>
                  <a:lnTo>
                    <a:pt x="451789" y="31711"/>
                  </a:lnTo>
                  <a:lnTo>
                    <a:pt x="451789" y="10566"/>
                  </a:lnTo>
                  <a:lnTo>
                    <a:pt x="225894" y="140944"/>
                  </a:lnTo>
                  <a:lnTo>
                    <a:pt x="225894" y="162077"/>
                  </a:lnTo>
                  <a:lnTo>
                    <a:pt x="225894" y="401688"/>
                  </a:lnTo>
                  <a:lnTo>
                    <a:pt x="18300" y="521487"/>
                  </a:lnTo>
                  <a:lnTo>
                    <a:pt x="18300" y="281876"/>
                  </a:lnTo>
                  <a:lnTo>
                    <a:pt x="225894" y="162077"/>
                  </a:lnTo>
                  <a:lnTo>
                    <a:pt x="225894" y="140944"/>
                  </a:lnTo>
                  <a:lnTo>
                    <a:pt x="0" y="271322"/>
                  </a:lnTo>
                  <a:lnTo>
                    <a:pt x="0" y="553199"/>
                  </a:lnTo>
                  <a:lnTo>
                    <a:pt x="54952" y="521487"/>
                  </a:lnTo>
                  <a:lnTo>
                    <a:pt x="470090" y="281876"/>
                  </a:lnTo>
                  <a:lnTo>
                    <a:pt x="470090" y="31711"/>
                  </a:lnTo>
                  <a:lnTo>
                    <a:pt x="470090" y="0"/>
                  </a:lnTo>
                  <a:close/>
                </a:path>
              </a:pathLst>
            </a:custGeom>
            <a:solidFill>
              <a:srgbClr val="996B3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89" name="Google Shape;289;p3"/>
            <p:cNvSpPr/>
            <p:nvPr/>
          </p:nvSpPr>
          <p:spPr>
            <a:xfrm>
              <a:off x="14554911" y="3273456"/>
              <a:ext cx="153035" cy="102235"/>
            </a:xfrm>
            <a:custGeom>
              <a:rect b="b" l="l" r="r" t="t"/>
              <a:pathLst>
                <a:path extrusionOk="0" h="102235" w="153034">
                  <a:moveTo>
                    <a:pt x="0" y="102007"/>
                  </a:moveTo>
                  <a:lnTo>
                    <a:pt x="0" y="88198"/>
                  </a:lnTo>
                  <a:lnTo>
                    <a:pt x="152929" y="0"/>
                  </a:lnTo>
                  <a:lnTo>
                    <a:pt x="152929" y="13809"/>
                  </a:lnTo>
                  <a:lnTo>
                    <a:pt x="0" y="102007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90" name="Google Shape;290;p3"/>
            <p:cNvSpPr/>
            <p:nvPr/>
          </p:nvSpPr>
          <p:spPr>
            <a:xfrm>
              <a:off x="14311241" y="3132886"/>
              <a:ext cx="396875" cy="229235"/>
            </a:xfrm>
            <a:custGeom>
              <a:rect b="b" l="l" r="r" t="t"/>
              <a:pathLst>
                <a:path extrusionOk="0" h="229235" w="396875">
                  <a:moveTo>
                    <a:pt x="243669" y="228767"/>
                  </a:moveTo>
                  <a:lnTo>
                    <a:pt x="0" y="88198"/>
                  </a:lnTo>
                  <a:lnTo>
                    <a:pt x="152929" y="0"/>
                  </a:lnTo>
                  <a:lnTo>
                    <a:pt x="396599" y="140569"/>
                  </a:lnTo>
                  <a:lnTo>
                    <a:pt x="243669" y="228767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91" name="Google Shape;291;p3"/>
            <p:cNvSpPr/>
            <p:nvPr/>
          </p:nvSpPr>
          <p:spPr>
            <a:xfrm>
              <a:off x="14311241" y="3221084"/>
              <a:ext cx="243840" cy="154940"/>
            </a:xfrm>
            <a:custGeom>
              <a:rect b="b" l="l" r="r" t="t"/>
              <a:pathLst>
                <a:path extrusionOk="0" h="154939" w="243840">
                  <a:moveTo>
                    <a:pt x="243669" y="154379"/>
                  </a:moveTo>
                  <a:lnTo>
                    <a:pt x="0" y="13809"/>
                  </a:lnTo>
                  <a:lnTo>
                    <a:pt x="0" y="0"/>
                  </a:lnTo>
                  <a:lnTo>
                    <a:pt x="243669" y="140569"/>
                  </a:lnTo>
                  <a:lnTo>
                    <a:pt x="243669" y="154379"/>
                  </a:ln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92" name="Google Shape;292;p3"/>
            <p:cNvSpPr/>
            <p:nvPr/>
          </p:nvSpPr>
          <p:spPr>
            <a:xfrm>
              <a:off x="14507421" y="0"/>
              <a:ext cx="124460" cy="3319779"/>
            </a:xfrm>
            <a:custGeom>
              <a:rect b="b" l="l" r="r" t="t"/>
              <a:pathLst>
                <a:path extrusionOk="0" h="3319779" w="124459">
                  <a:moveTo>
                    <a:pt x="33" y="3319444"/>
                  </a:moveTo>
                  <a:lnTo>
                    <a:pt x="0" y="0"/>
                  </a:lnTo>
                  <a:lnTo>
                    <a:pt x="124247" y="0"/>
                  </a:lnTo>
                  <a:lnTo>
                    <a:pt x="124280" y="3247748"/>
                  </a:lnTo>
                  <a:lnTo>
                    <a:pt x="33" y="3319444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93" name="Google Shape;293;p3"/>
            <p:cNvSpPr/>
            <p:nvPr/>
          </p:nvSpPr>
          <p:spPr>
            <a:xfrm>
              <a:off x="14383218" y="0"/>
              <a:ext cx="124460" cy="3319779"/>
            </a:xfrm>
            <a:custGeom>
              <a:rect b="b" l="l" r="r" t="t"/>
              <a:pathLst>
                <a:path extrusionOk="0" h="3319779" w="124459">
                  <a:moveTo>
                    <a:pt x="124236" y="3319444"/>
                  </a:moveTo>
                  <a:lnTo>
                    <a:pt x="33" y="3247748"/>
                  </a:lnTo>
                  <a:lnTo>
                    <a:pt x="0" y="0"/>
                  </a:lnTo>
                  <a:lnTo>
                    <a:pt x="124202" y="0"/>
                  </a:lnTo>
                  <a:lnTo>
                    <a:pt x="124236" y="3319444"/>
                  </a:ln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94" name="Google Shape;294;p3"/>
            <p:cNvSpPr/>
            <p:nvPr/>
          </p:nvSpPr>
          <p:spPr>
            <a:xfrm>
              <a:off x="13275068" y="3171883"/>
              <a:ext cx="1214120" cy="787400"/>
            </a:xfrm>
            <a:custGeom>
              <a:rect b="b" l="l" r="r" t="t"/>
              <a:pathLst>
                <a:path extrusionOk="0" h="787400" w="1214119">
                  <a:moveTo>
                    <a:pt x="0" y="787051"/>
                  </a:moveTo>
                  <a:lnTo>
                    <a:pt x="0" y="700112"/>
                  </a:lnTo>
                  <a:lnTo>
                    <a:pt x="1213568" y="0"/>
                  </a:lnTo>
                  <a:lnTo>
                    <a:pt x="1213568" y="86938"/>
                  </a:lnTo>
                  <a:lnTo>
                    <a:pt x="0" y="787051"/>
                  </a:lnTo>
                  <a:close/>
                </a:path>
              </a:pathLst>
            </a:custGeom>
            <a:solidFill>
              <a:srgbClr val="58585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95" name="Google Shape;295;p3"/>
            <p:cNvSpPr/>
            <p:nvPr/>
          </p:nvSpPr>
          <p:spPr>
            <a:xfrm>
              <a:off x="13192932" y="3124505"/>
              <a:ext cx="1296035" cy="748030"/>
            </a:xfrm>
            <a:custGeom>
              <a:rect b="b" l="l" r="r" t="t"/>
              <a:pathLst>
                <a:path extrusionOk="0" h="748029" w="1296034">
                  <a:moveTo>
                    <a:pt x="82135" y="747490"/>
                  </a:moveTo>
                  <a:lnTo>
                    <a:pt x="0" y="700112"/>
                  </a:lnTo>
                  <a:lnTo>
                    <a:pt x="1213568" y="0"/>
                  </a:lnTo>
                  <a:lnTo>
                    <a:pt x="1295704" y="47377"/>
                  </a:lnTo>
                  <a:lnTo>
                    <a:pt x="82135" y="74749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96" name="Google Shape;296;p3"/>
            <p:cNvSpPr/>
            <p:nvPr/>
          </p:nvSpPr>
          <p:spPr>
            <a:xfrm>
              <a:off x="13200059" y="1534291"/>
              <a:ext cx="1214120" cy="2138680"/>
            </a:xfrm>
            <a:custGeom>
              <a:rect b="b" l="l" r="r" t="t"/>
              <a:pathLst>
                <a:path extrusionOk="0" h="2138679" w="1214119">
                  <a:moveTo>
                    <a:pt x="0" y="2138683"/>
                  </a:moveTo>
                  <a:lnTo>
                    <a:pt x="0" y="1990123"/>
                  </a:lnTo>
                  <a:lnTo>
                    <a:pt x="1213568" y="0"/>
                  </a:lnTo>
                  <a:lnTo>
                    <a:pt x="1213568" y="148560"/>
                  </a:lnTo>
                  <a:lnTo>
                    <a:pt x="0" y="2138683"/>
                  </a:lnTo>
                  <a:close/>
                </a:path>
              </a:pathLst>
            </a:custGeom>
            <a:solidFill>
              <a:srgbClr val="58585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97" name="Google Shape;297;p3"/>
            <p:cNvSpPr/>
            <p:nvPr/>
          </p:nvSpPr>
          <p:spPr>
            <a:xfrm>
              <a:off x="13169682" y="1516747"/>
              <a:ext cx="1243965" cy="2007870"/>
            </a:xfrm>
            <a:custGeom>
              <a:rect b="b" l="l" r="r" t="t"/>
              <a:pathLst>
                <a:path extrusionOk="0" h="2007870" w="1243965">
                  <a:moveTo>
                    <a:pt x="30377" y="2007667"/>
                  </a:moveTo>
                  <a:lnTo>
                    <a:pt x="0" y="1990123"/>
                  </a:lnTo>
                  <a:lnTo>
                    <a:pt x="1213568" y="0"/>
                  </a:lnTo>
                  <a:lnTo>
                    <a:pt x="1243945" y="17544"/>
                  </a:lnTo>
                  <a:lnTo>
                    <a:pt x="30377" y="2007667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98" name="Google Shape;298;p3"/>
            <p:cNvSpPr/>
            <p:nvPr/>
          </p:nvSpPr>
          <p:spPr>
            <a:xfrm>
              <a:off x="13200015" y="944394"/>
              <a:ext cx="1214120" cy="738505"/>
            </a:xfrm>
            <a:custGeom>
              <a:rect b="b" l="l" r="r" t="t"/>
              <a:pathLst>
                <a:path extrusionOk="0" h="738505" w="1214119">
                  <a:moveTo>
                    <a:pt x="1213612" y="738457"/>
                  </a:moveTo>
                  <a:lnTo>
                    <a:pt x="0" y="148560"/>
                  </a:lnTo>
                  <a:lnTo>
                    <a:pt x="0" y="0"/>
                  </a:lnTo>
                  <a:lnTo>
                    <a:pt x="1213612" y="589897"/>
                  </a:lnTo>
                  <a:lnTo>
                    <a:pt x="1213612" y="738457"/>
                  </a:lnTo>
                  <a:close/>
                </a:path>
              </a:pathLst>
            </a:custGeom>
            <a:solidFill>
              <a:srgbClr val="58585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99" name="Google Shape;299;p3"/>
            <p:cNvSpPr/>
            <p:nvPr/>
          </p:nvSpPr>
          <p:spPr>
            <a:xfrm>
              <a:off x="13169639" y="926849"/>
              <a:ext cx="1244600" cy="607695"/>
            </a:xfrm>
            <a:custGeom>
              <a:rect b="b" l="l" r="r" t="t"/>
              <a:pathLst>
                <a:path extrusionOk="0" h="607694" w="1244600">
                  <a:moveTo>
                    <a:pt x="1243989" y="607441"/>
                  </a:moveTo>
                  <a:lnTo>
                    <a:pt x="30377" y="17544"/>
                  </a:lnTo>
                  <a:lnTo>
                    <a:pt x="0" y="0"/>
                  </a:lnTo>
                  <a:lnTo>
                    <a:pt x="1213612" y="589897"/>
                  </a:lnTo>
                  <a:lnTo>
                    <a:pt x="1243989" y="60744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00" name="Google Shape;300;p3"/>
            <p:cNvSpPr/>
            <p:nvPr/>
          </p:nvSpPr>
          <p:spPr>
            <a:xfrm>
              <a:off x="13200059" y="2824301"/>
              <a:ext cx="5088255" cy="3302635"/>
            </a:xfrm>
            <a:custGeom>
              <a:rect b="b" l="l" r="r" t="t"/>
              <a:pathLst>
                <a:path extrusionOk="0" h="3302635" w="5088255">
                  <a:moveTo>
                    <a:pt x="4510868" y="3302584"/>
                  </a:moveTo>
                  <a:lnTo>
                    <a:pt x="0" y="700112"/>
                  </a:lnTo>
                  <a:lnTo>
                    <a:pt x="1213568" y="0"/>
                  </a:lnTo>
                  <a:lnTo>
                    <a:pt x="5087939" y="2235217"/>
                  </a:lnTo>
                  <a:lnTo>
                    <a:pt x="5087939" y="2969649"/>
                  </a:lnTo>
                  <a:lnTo>
                    <a:pt x="4510868" y="3302584"/>
                  </a:lnTo>
                  <a:close/>
                </a:path>
              </a:pathLst>
            </a:custGeom>
            <a:solidFill>
              <a:srgbClr val="F9690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01" name="Google Shape;301;p3"/>
            <p:cNvSpPr/>
            <p:nvPr/>
          </p:nvSpPr>
          <p:spPr>
            <a:xfrm>
              <a:off x="17710928" y="5793951"/>
              <a:ext cx="577215" cy="481965"/>
            </a:xfrm>
            <a:custGeom>
              <a:rect b="b" l="l" r="r" t="t"/>
              <a:pathLst>
                <a:path extrusionOk="0" h="481964" w="577215">
                  <a:moveTo>
                    <a:pt x="0" y="481495"/>
                  </a:moveTo>
                  <a:lnTo>
                    <a:pt x="0" y="332935"/>
                  </a:lnTo>
                  <a:lnTo>
                    <a:pt x="577070" y="0"/>
                  </a:lnTo>
                  <a:lnTo>
                    <a:pt x="577070" y="148580"/>
                  </a:lnTo>
                  <a:lnTo>
                    <a:pt x="0" y="481495"/>
                  </a:lnTo>
                  <a:close/>
                </a:path>
              </a:pathLst>
            </a:custGeom>
            <a:solidFill>
              <a:srgbClr val="CC560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02" name="Google Shape;302;p3"/>
            <p:cNvSpPr/>
            <p:nvPr/>
          </p:nvSpPr>
          <p:spPr>
            <a:xfrm>
              <a:off x="13200059" y="3524414"/>
              <a:ext cx="4511040" cy="2751455"/>
            </a:xfrm>
            <a:custGeom>
              <a:rect b="b" l="l" r="r" t="t"/>
              <a:pathLst>
                <a:path extrusionOk="0" h="2751454" w="4511040">
                  <a:moveTo>
                    <a:pt x="4510868" y="2751032"/>
                  </a:moveTo>
                  <a:lnTo>
                    <a:pt x="0" y="148560"/>
                  </a:lnTo>
                  <a:lnTo>
                    <a:pt x="0" y="0"/>
                  </a:lnTo>
                  <a:lnTo>
                    <a:pt x="4510868" y="2602472"/>
                  </a:lnTo>
                  <a:lnTo>
                    <a:pt x="4510868" y="2751032"/>
                  </a:lnTo>
                  <a:close/>
                </a:path>
              </a:pathLst>
            </a:custGeom>
            <a:solidFill>
              <a:srgbClr val="FF90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303" name="Google Shape;303;p3"/>
            <p:cNvPicPr preferRelativeResize="0"/>
            <p:nvPr/>
          </p:nvPicPr>
          <p:blipFill rotWithShape="1">
            <a:blip r:embed="rId16">
              <a:alphaModFix/>
            </a:blip>
            <a:srcRect b="0" l="0" r="0" t="0"/>
            <a:stretch/>
          </p:blipFill>
          <p:spPr>
            <a:xfrm>
              <a:off x="13551549" y="2137781"/>
              <a:ext cx="4736450" cy="38783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4" name="Google Shape;304;p3"/>
            <p:cNvSpPr/>
            <p:nvPr/>
          </p:nvSpPr>
          <p:spPr>
            <a:xfrm>
              <a:off x="13200059" y="1534291"/>
              <a:ext cx="5088255" cy="3302635"/>
            </a:xfrm>
            <a:custGeom>
              <a:rect b="b" l="l" r="r" t="t"/>
              <a:pathLst>
                <a:path extrusionOk="0" h="3302635" w="5088255">
                  <a:moveTo>
                    <a:pt x="4510825" y="3302584"/>
                  </a:moveTo>
                  <a:lnTo>
                    <a:pt x="0" y="700112"/>
                  </a:lnTo>
                  <a:lnTo>
                    <a:pt x="1213568" y="0"/>
                  </a:lnTo>
                  <a:lnTo>
                    <a:pt x="5087939" y="2235276"/>
                  </a:lnTo>
                  <a:lnTo>
                    <a:pt x="5087939" y="2969645"/>
                  </a:lnTo>
                  <a:lnTo>
                    <a:pt x="4510825" y="3302584"/>
                  </a:lnTo>
                  <a:close/>
                </a:path>
              </a:pathLst>
            </a:custGeom>
            <a:solidFill>
              <a:srgbClr val="F9690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05" name="Google Shape;305;p3"/>
            <p:cNvSpPr/>
            <p:nvPr/>
          </p:nvSpPr>
          <p:spPr>
            <a:xfrm>
              <a:off x="17710884" y="4503936"/>
              <a:ext cx="577215" cy="481965"/>
            </a:xfrm>
            <a:custGeom>
              <a:rect b="b" l="l" r="r" t="t"/>
              <a:pathLst>
                <a:path extrusionOk="0" h="481964" w="577215">
                  <a:moveTo>
                    <a:pt x="0" y="481499"/>
                  </a:moveTo>
                  <a:lnTo>
                    <a:pt x="0" y="332939"/>
                  </a:lnTo>
                  <a:lnTo>
                    <a:pt x="577114" y="0"/>
                  </a:lnTo>
                  <a:lnTo>
                    <a:pt x="577114" y="148560"/>
                  </a:lnTo>
                  <a:lnTo>
                    <a:pt x="0" y="481499"/>
                  </a:lnTo>
                  <a:close/>
                </a:path>
              </a:pathLst>
            </a:custGeom>
            <a:solidFill>
              <a:srgbClr val="CC560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06" name="Google Shape;306;p3"/>
            <p:cNvSpPr/>
            <p:nvPr/>
          </p:nvSpPr>
          <p:spPr>
            <a:xfrm>
              <a:off x="13200059" y="2234404"/>
              <a:ext cx="4511040" cy="2751455"/>
            </a:xfrm>
            <a:custGeom>
              <a:rect b="b" l="l" r="r" t="t"/>
              <a:pathLst>
                <a:path extrusionOk="0" h="2751454" w="4511040">
                  <a:moveTo>
                    <a:pt x="4510825" y="2751032"/>
                  </a:moveTo>
                  <a:lnTo>
                    <a:pt x="0" y="148560"/>
                  </a:lnTo>
                  <a:lnTo>
                    <a:pt x="0" y="0"/>
                  </a:lnTo>
                  <a:lnTo>
                    <a:pt x="4510825" y="2602471"/>
                  </a:lnTo>
                  <a:lnTo>
                    <a:pt x="4510825" y="2751032"/>
                  </a:lnTo>
                  <a:close/>
                </a:path>
              </a:pathLst>
            </a:custGeom>
            <a:solidFill>
              <a:srgbClr val="FF90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307" name="Google Shape;307;p3"/>
            <p:cNvPicPr preferRelativeResize="0"/>
            <p:nvPr/>
          </p:nvPicPr>
          <p:blipFill rotWithShape="1">
            <a:blip r:embed="rId17">
              <a:alphaModFix/>
            </a:blip>
            <a:srcRect b="0" l="0" r="0" t="0"/>
            <a:stretch/>
          </p:blipFill>
          <p:spPr>
            <a:xfrm>
              <a:off x="13551549" y="806256"/>
              <a:ext cx="4736450" cy="38783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8" name="Google Shape;308;p3"/>
            <p:cNvSpPr/>
            <p:nvPr/>
          </p:nvSpPr>
          <p:spPr>
            <a:xfrm>
              <a:off x="13200015" y="244280"/>
              <a:ext cx="5088255" cy="3302635"/>
            </a:xfrm>
            <a:custGeom>
              <a:rect b="b" l="l" r="r" t="t"/>
              <a:pathLst>
                <a:path extrusionOk="0" h="3302635" w="5088255">
                  <a:moveTo>
                    <a:pt x="4510868" y="3302584"/>
                  </a:moveTo>
                  <a:lnTo>
                    <a:pt x="0" y="700112"/>
                  </a:lnTo>
                  <a:lnTo>
                    <a:pt x="1213612" y="0"/>
                  </a:lnTo>
                  <a:lnTo>
                    <a:pt x="5087983" y="2235276"/>
                  </a:lnTo>
                  <a:lnTo>
                    <a:pt x="5087983" y="2969645"/>
                  </a:lnTo>
                  <a:lnTo>
                    <a:pt x="4510868" y="3302584"/>
                  </a:lnTo>
                  <a:close/>
                </a:path>
              </a:pathLst>
            </a:custGeom>
            <a:solidFill>
              <a:srgbClr val="F9690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09" name="Google Shape;309;p3"/>
            <p:cNvSpPr/>
            <p:nvPr/>
          </p:nvSpPr>
          <p:spPr>
            <a:xfrm>
              <a:off x="17710884" y="3213926"/>
              <a:ext cx="577215" cy="481965"/>
            </a:xfrm>
            <a:custGeom>
              <a:rect b="b" l="l" r="r" t="t"/>
              <a:pathLst>
                <a:path extrusionOk="0" h="481964" w="577215">
                  <a:moveTo>
                    <a:pt x="0" y="481499"/>
                  </a:moveTo>
                  <a:lnTo>
                    <a:pt x="0" y="332939"/>
                  </a:lnTo>
                  <a:lnTo>
                    <a:pt x="577114" y="0"/>
                  </a:lnTo>
                  <a:lnTo>
                    <a:pt x="577114" y="148560"/>
                  </a:lnTo>
                  <a:lnTo>
                    <a:pt x="0" y="481499"/>
                  </a:lnTo>
                  <a:close/>
                </a:path>
              </a:pathLst>
            </a:custGeom>
            <a:solidFill>
              <a:srgbClr val="CC560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10" name="Google Shape;310;p3"/>
            <p:cNvSpPr/>
            <p:nvPr/>
          </p:nvSpPr>
          <p:spPr>
            <a:xfrm>
              <a:off x="13200015" y="944394"/>
              <a:ext cx="4511040" cy="2751455"/>
            </a:xfrm>
            <a:custGeom>
              <a:rect b="b" l="l" r="r" t="t"/>
              <a:pathLst>
                <a:path extrusionOk="0" h="2751454" w="4511040">
                  <a:moveTo>
                    <a:pt x="4510868" y="2751032"/>
                  </a:moveTo>
                  <a:lnTo>
                    <a:pt x="0" y="148560"/>
                  </a:lnTo>
                  <a:lnTo>
                    <a:pt x="0" y="0"/>
                  </a:lnTo>
                  <a:lnTo>
                    <a:pt x="4510868" y="2602472"/>
                  </a:lnTo>
                  <a:lnTo>
                    <a:pt x="4510868" y="2751032"/>
                  </a:lnTo>
                  <a:close/>
                </a:path>
              </a:pathLst>
            </a:custGeom>
            <a:solidFill>
              <a:srgbClr val="FF90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311" name="Google Shape;311;p3"/>
            <p:cNvPicPr preferRelativeResize="0"/>
            <p:nvPr/>
          </p:nvPicPr>
          <p:blipFill rotWithShape="1">
            <a:blip r:embed="rId18">
              <a:alphaModFix/>
            </a:blip>
            <a:srcRect b="0" l="0" r="0" t="0"/>
            <a:stretch/>
          </p:blipFill>
          <p:spPr>
            <a:xfrm>
              <a:off x="14645738" y="65192"/>
              <a:ext cx="3642260" cy="33233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2" name="Google Shape;312;p3"/>
            <p:cNvSpPr/>
            <p:nvPr/>
          </p:nvSpPr>
          <p:spPr>
            <a:xfrm>
              <a:off x="17722488" y="6111657"/>
              <a:ext cx="565785" cy="413384"/>
            </a:xfrm>
            <a:custGeom>
              <a:rect b="b" l="l" r="r" t="t"/>
              <a:pathLst>
                <a:path extrusionOk="0" h="413384" w="565784">
                  <a:moveTo>
                    <a:pt x="0" y="413140"/>
                  </a:moveTo>
                  <a:lnTo>
                    <a:pt x="0" y="326245"/>
                  </a:lnTo>
                  <a:lnTo>
                    <a:pt x="565511" y="0"/>
                  </a:lnTo>
                  <a:lnTo>
                    <a:pt x="565511" y="86915"/>
                  </a:lnTo>
                  <a:lnTo>
                    <a:pt x="0" y="413140"/>
                  </a:lnTo>
                  <a:close/>
                </a:path>
              </a:pathLst>
            </a:custGeom>
            <a:solidFill>
              <a:srgbClr val="58585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13" name="Google Shape;313;p3"/>
            <p:cNvSpPr/>
            <p:nvPr/>
          </p:nvSpPr>
          <p:spPr>
            <a:xfrm>
              <a:off x="17640396" y="6016920"/>
              <a:ext cx="647700" cy="421005"/>
            </a:xfrm>
            <a:custGeom>
              <a:rect b="b" l="l" r="r" t="t"/>
              <a:pathLst>
                <a:path extrusionOk="0" h="421004" w="647700">
                  <a:moveTo>
                    <a:pt x="82092" y="420982"/>
                  </a:moveTo>
                  <a:lnTo>
                    <a:pt x="0" y="373605"/>
                  </a:lnTo>
                  <a:lnTo>
                    <a:pt x="647603" y="0"/>
                  </a:lnTo>
                  <a:lnTo>
                    <a:pt x="647603" y="94737"/>
                  </a:lnTo>
                  <a:lnTo>
                    <a:pt x="82092" y="42098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14" name="Google Shape;314;p3"/>
            <p:cNvSpPr/>
            <p:nvPr/>
          </p:nvSpPr>
          <p:spPr>
            <a:xfrm>
              <a:off x="17741306" y="5247911"/>
              <a:ext cx="546735" cy="1045210"/>
            </a:xfrm>
            <a:custGeom>
              <a:rect b="b" l="l" r="r" t="t"/>
              <a:pathLst>
                <a:path extrusionOk="0" h="1045210" w="546734">
                  <a:moveTo>
                    <a:pt x="0" y="1045079"/>
                  </a:moveTo>
                  <a:lnTo>
                    <a:pt x="0" y="896519"/>
                  </a:lnTo>
                  <a:lnTo>
                    <a:pt x="546693" y="0"/>
                  </a:lnTo>
                  <a:lnTo>
                    <a:pt x="546693" y="148560"/>
                  </a:lnTo>
                  <a:lnTo>
                    <a:pt x="0" y="1045079"/>
                  </a:lnTo>
                  <a:close/>
                </a:path>
              </a:pathLst>
            </a:custGeom>
            <a:solidFill>
              <a:srgbClr val="58585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15" name="Google Shape;315;p3"/>
            <p:cNvSpPr/>
            <p:nvPr/>
          </p:nvSpPr>
          <p:spPr>
            <a:xfrm>
              <a:off x="17710928" y="5180518"/>
              <a:ext cx="577215" cy="963930"/>
            </a:xfrm>
            <a:custGeom>
              <a:rect b="b" l="l" r="r" t="t"/>
              <a:pathLst>
                <a:path extrusionOk="0" h="963929" w="577215">
                  <a:moveTo>
                    <a:pt x="30377" y="963912"/>
                  </a:moveTo>
                  <a:lnTo>
                    <a:pt x="0" y="946368"/>
                  </a:lnTo>
                  <a:lnTo>
                    <a:pt x="577070" y="0"/>
                  </a:lnTo>
                  <a:lnTo>
                    <a:pt x="577070" y="67393"/>
                  </a:lnTo>
                  <a:lnTo>
                    <a:pt x="30377" y="96391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16" name="Google Shape;316;p3"/>
            <p:cNvSpPr/>
            <p:nvPr/>
          </p:nvSpPr>
          <p:spPr>
            <a:xfrm>
              <a:off x="17741306" y="3564409"/>
              <a:ext cx="546735" cy="414655"/>
            </a:xfrm>
            <a:custGeom>
              <a:rect b="b" l="l" r="r" t="t"/>
              <a:pathLst>
                <a:path extrusionOk="0" h="414654" w="546734">
                  <a:moveTo>
                    <a:pt x="546693" y="414299"/>
                  </a:moveTo>
                  <a:lnTo>
                    <a:pt x="0" y="148560"/>
                  </a:lnTo>
                  <a:lnTo>
                    <a:pt x="0" y="0"/>
                  </a:lnTo>
                  <a:lnTo>
                    <a:pt x="546693" y="265739"/>
                  </a:lnTo>
                  <a:lnTo>
                    <a:pt x="546693" y="414299"/>
                  </a:lnTo>
                  <a:close/>
                </a:path>
              </a:pathLst>
            </a:custGeom>
            <a:solidFill>
              <a:srgbClr val="58585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17" name="Google Shape;317;p3"/>
            <p:cNvSpPr/>
            <p:nvPr/>
          </p:nvSpPr>
          <p:spPr>
            <a:xfrm>
              <a:off x="17710884" y="3546865"/>
              <a:ext cx="577215" cy="283845"/>
            </a:xfrm>
            <a:custGeom>
              <a:rect b="b" l="l" r="r" t="t"/>
              <a:pathLst>
                <a:path extrusionOk="0" h="283845" w="577215">
                  <a:moveTo>
                    <a:pt x="577114" y="283283"/>
                  </a:moveTo>
                  <a:lnTo>
                    <a:pt x="30420" y="17544"/>
                  </a:lnTo>
                  <a:lnTo>
                    <a:pt x="0" y="0"/>
                  </a:lnTo>
                  <a:lnTo>
                    <a:pt x="577114" y="280526"/>
                  </a:lnTo>
                  <a:lnTo>
                    <a:pt x="577114" y="28328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18" name="Google Shape;318;p3"/>
            <p:cNvSpPr/>
            <p:nvPr/>
          </p:nvSpPr>
          <p:spPr>
            <a:xfrm>
              <a:off x="17664558" y="6611129"/>
              <a:ext cx="153035" cy="102235"/>
            </a:xfrm>
            <a:custGeom>
              <a:rect b="b" l="l" r="r" t="t"/>
              <a:pathLst>
                <a:path extrusionOk="0" h="102234" w="153034">
                  <a:moveTo>
                    <a:pt x="0" y="102007"/>
                  </a:moveTo>
                  <a:lnTo>
                    <a:pt x="0" y="88241"/>
                  </a:lnTo>
                  <a:lnTo>
                    <a:pt x="152885" y="0"/>
                  </a:lnTo>
                  <a:lnTo>
                    <a:pt x="152885" y="13809"/>
                  </a:lnTo>
                  <a:lnTo>
                    <a:pt x="0" y="102007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19" name="Google Shape;319;p3"/>
            <p:cNvSpPr/>
            <p:nvPr/>
          </p:nvSpPr>
          <p:spPr>
            <a:xfrm>
              <a:off x="17420888" y="6470559"/>
              <a:ext cx="396875" cy="229235"/>
            </a:xfrm>
            <a:custGeom>
              <a:rect b="b" l="l" r="r" t="t"/>
              <a:pathLst>
                <a:path extrusionOk="0" h="229234" w="396875">
                  <a:moveTo>
                    <a:pt x="243669" y="228811"/>
                  </a:moveTo>
                  <a:lnTo>
                    <a:pt x="0" y="88198"/>
                  </a:lnTo>
                  <a:lnTo>
                    <a:pt x="152885" y="0"/>
                  </a:lnTo>
                  <a:lnTo>
                    <a:pt x="396555" y="140569"/>
                  </a:lnTo>
                  <a:lnTo>
                    <a:pt x="243669" y="228811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20" name="Google Shape;320;p3"/>
            <p:cNvSpPr/>
            <p:nvPr/>
          </p:nvSpPr>
          <p:spPr>
            <a:xfrm>
              <a:off x="17420888" y="6558757"/>
              <a:ext cx="243840" cy="154940"/>
            </a:xfrm>
            <a:custGeom>
              <a:rect b="b" l="l" r="r" t="t"/>
              <a:pathLst>
                <a:path extrusionOk="0" h="154940" w="243840">
                  <a:moveTo>
                    <a:pt x="243669" y="154379"/>
                  </a:moveTo>
                  <a:lnTo>
                    <a:pt x="0" y="13809"/>
                  </a:lnTo>
                  <a:lnTo>
                    <a:pt x="0" y="0"/>
                  </a:lnTo>
                  <a:lnTo>
                    <a:pt x="243669" y="140613"/>
                  </a:lnTo>
                  <a:lnTo>
                    <a:pt x="243669" y="154379"/>
                  </a:ln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21" name="Google Shape;321;p3"/>
            <p:cNvSpPr/>
            <p:nvPr/>
          </p:nvSpPr>
          <p:spPr>
            <a:xfrm>
              <a:off x="17617059" y="2340580"/>
              <a:ext cx="124460" cy="4316730"/>
            </a:xfrm>
            <a:custGeom>
              <a:rect b="b" l="l" r="r" t="t"/>
              <a:pathLst>
                <a:path extrusionOk="0" h="4316730" w="124459">
                  <a:moveTo>
                    <a:pt x="43" y="4316536"/>
                  </a:moveTo>
                  <a:lnTo>
                    <a:pt x="0" y="71652"/>
                  </a:lnTo>
                  <a:lnTo>
                    <a:pt x="124203" y="0"/>
                  </a:lnTo>
                  <a:lnTo>
                    <a:pt x="124290" y="4244883"/>
                  </a:lnTo>
                  <a:lnTo>
                    <a:pt x="43" y="4316536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22" name="Google Shape;322;p3"/>
            <p:cNvSpPr/>
            <p:nvPr/>
          </p:nvSpPr>
          <p:spPr>
            <a:xfrm>
              <a:off x="17492812" y="2340580"/>
              <a:ext cx="124460" cy="4316730"/>
            </a:xfrm>
            <a:custGeom>
              <a:rect b="b" l="l" r="r" t="t"/>
              <a:pathLst>
                <a:path extrusionOk="0" h="4316730" w="124459">
                  <a:moveTo>
                    <a:pt x="124290" y="4316536"/>
                  </a:moveTo>
                  <a:lnTo>
                    <a:pt x="86" y="4244883"/>
                  </a:lnTo>
                  <a:lnTo>
                    <a:pt x="0" y="0"/>
                  </a:lnTo>
                  <a:lnTo>
                    <a:pt x="124246" y="71652"/>
                  </a:lnTo>
                  <a:lnTo>
                    <a:pt x="124290" y="4316536"/>
                  </a:ln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23" name="Google Shape;323;p3"/>
            <p:cNvSpPr/>
            <p:nvPr/>
          </p:nvSpPr>
          <p:spPr>
            <a:xfrm>
              <a:off x="17492812" y="2268884"/>
              <a:ext cx="248920" cy="143510"/>
            </a:xfrm>
            <a:custGeom>
              <a:rect b="b" l="l" r="r" t="t"/>
              <a:pathLst>
                <a:path extrusionOk="0" h="143510" w="248919">
                  <a:moveTo>
                    <a:pt x="124246" y="143348"/>
                  </a:moveTo>
                  <a:lnTo>
                    <a:pt x="0" y="71696"/>
                  </a:lnTo>
                  <a:lnTo>
                    <a:pt x="124246" y="0"/>
                  </a:lnTo>
                  <a:lnTo>
                    <a:pt x="248450" y="71696"/>
                  </a:lnTo>
                  <a:lnTo>
                    <a:pt x="124246" y="143348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24" name="Google Shape;324;p3"/>
            <p:cNvSpPr/>
            <p:nvPr/>
          </p:nvSpPr>
          <p:spPr>
            <a:xfrm>
              <a:off x="13217138" y="4045265"/>
              <a:ext cx="153035" cy="102235"/>
            </a:xfrm>
            <a:custGeom>
              <a:rect b="b" l="l" r="r" t="t"/>
              <a:pathLst>
                <a:path extrusionOk="0" h="102235" w="153034">
                  <a:moveTo>
                    <a:pt x="0" y="101964"/>
                  </a:moveTo>
                  <a:lnTo>
                    <a:pt x="0" y="88198"/>
                  </a:lnTo>
                  <a:lnTo>
                    <a:pt x="152885" y="0"/>
                  </a:lnTo>
                  <a:lnTo>
                    <a:pt x="152885" y="13766"/>
                  </a:lnTo>
                  <a:lnTo>
                    <a:pt x="0" y="101964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25" name="Google Shape;325;p3"/>
            <p:cNvSpPr/>
            <p:nvPr/>
          </p:nvSpPr>
          <p:spPr>
            <a:xfrm>
              <a:off x="12973469" y="3904652"/>
              <a:ext cx="396875" cy="229235"/>
            </a:xfrm>
            <a:custGeom>
              <a:rect b="b" l="l" r="r" t="t"/>
              <a:pathLst>
                <a:path extrusionOk="0" h="229235" w="396875">
                  <a:moveTo>
                    <a:pt x="243669" y="228811"/>
                  </a:moveTo>
                  <a:lnTo>
                    <a:pt x="0" y="88241"/>
                  </a:lnTo>
                  <a:lnTo>
                    <a:pt x="152885" y="0"/>
                  </a:lnTo>
                  <a:lnTo>
                    <a:pt x="396555" y="140613"/>
                  </a:lnTo>
                  <a:lnTo>
                    <a:pt x="243669" y="228811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26" name="Google Shape;326;p3"/>
            <p:cNvSpPr/>
            <p:nvPr/>
          </p:nvSpPr>
          <p:spPr>
            <a:xfrm>
              <a:off x="12973469" y="3992893"/>
              <a:ext cx="243840" cy="154940"/>
            </a:xfrm>
            <a:custGeom>
              <a:rect b="b" l="l" r="r" t="t"/>
              <a:pathLst>
                <a:path extrusionOk="0" h="154939" w="243839">
                  <a:moveTo>
                    <a:pt x="243669" y="154335"/>
                  </a:moveTo>
                  <a:lnTo>
                    <a:pt x="0" y="13766"/>
                  </a:lnTo>
                  <a:lnTo>
                    <a:pt x="0" y="0"/>
                  </a:lnTo>
                  <a:lnTo>
                    <a:pt x="243669" y="140569"/>
                  </a:lnTo>
                  <a:lnTo>
                    <a:pt x="243669" y="154335"/>
                  </a:ln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27" name="Google Shape;327;p3"/>
            <p:cNvSpPr/>
            <p:nvPr/>
          </p:nvSpPr>
          <p:spPr>
            <a:xfrm>
              <a:off x="13169641" y="0"/>
              <a:ext cx="124460" cy="4091304"/>
            </a:xfrm>
            <a:custGeom>
              <a:rect b="b" l="l" r="r" t="t"/>
              <a:pathLst>
                <a:path extrusionOk="0" h="4091304" w="124459">
                  <a:moveTo>
                    <a:pt x="41" y="4091209"/>
                  </a:moveTo>
                  <a:lnTo>
                    <a:pt x="0" y="0"/>
                  </a:lnTo>
                  <a:lnTo>
                    <a:pt x="124204" y="0"/>
                  </a:lnTo>
                  <a:lnTo>
                    <a:pt x="124245" y="4019557"/>
                  </a:lnTo>
                  <a:lnTo>
                    <a:pt x="41" y="4091209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28" name="Google Shape;328;p3"/>
            <p:cNvSpPr/>
            <p:nvPr/>
          </p:nvSpPr>
          <p:spPr>
            <a:xfrm>
              <a:off x="13045394" y="0"/>
              <a:ext cx="124460" cy="4091304"/>
            </a:xfrm>
            <a:custGeom>
              <a:rect b="b" l="l" r="r" t="t"/>
              <a:pathLst>
                <a:path extrusionOk="0" h="4091304" w="124459">
                  <a:moveTo>
                    <a:pt x="124287" y="4091209"/>
                  </a:moveTo>
                  <a:lnTo>
                    <a:pt x="41" y="4019557"/>
                  </a:lnTo>
                  <a:lnTo>
                    <a:pt x="0" y="0"/>
                  </a:lnTo>
                  <a:lnTo>
                    <a:pt x="124246" y="0"/>
                  </a:lnTo>
                  <a:lnTo>
                    <a:pt x="124287" y="4091209"/>
                  </a:ln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29" name="Google Shape;329;p3"/>
            <p:cNvSpPr/>
            <p:nvPr/>
          </p:nvSpPr>
          <p:spPr>
            <a:xfrm>
              <a:off x="15328042" y="6097122"/>
              <a:ext cx="613410" cy="524510"/>
            </a:xfrm>
            <a:custGeom>
              <a:rect b="b" l="l" r="r" t="t"/>
              <a:pathLst>
                <a:path extrusionOk="0" h="524509" w="613409">
                  <a:moveTo>
                    <a:pt x="0" y="524414"/>
                  </a:moveTo>
                  <a:lnTo>
                    <a:pt x="0" y="354042"/>
                  </a:lnTo>
                  <a:lnTo>
                    <a:pt x="613107" y="0"/>
                  </a:lnTo>
                  <a:lnTo>
                    <a:pt x="613107" y="170371"/>
                  </a:lnTo>
                  <a:lnTo>
                    <a:pt x="0" y="524414"/>
                  </a:lnTo>
                  <a:close/>
                </a:path>
              </a:pathLst>
            </a:custGeom>
            <a:solidFill>
              <a:srgbClr val="8B58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30" name="Google Shape;330;p3"/>
            <p:cNvSpPr/>
            <p:nvPr/>
          </p:nvSpPr>
          <p:spPr>
            <a:xfrm>
              <a:off x="15741829" y="6167869"/>
              <a:ext cx="308610" cy="400050"/>
            </a:xfrm>
            <a:custGeom>
              <a:rect b="b" l="l" r="r" t="t"/>
              <a:pathLst>
                <a:path extrusionOk="0" h="400050" w="308609">
                  <a:moveTo>
                    <a:pt x="107543" y="399424"/>
                  </a:moveTo>
                  <a:lnTo>
                    <a:pt x="36542" y="359063"/>
                  </a:lnTo>
                  <a:lnTo>
                    <a:pt x="10374" y="325219"/>
                  </a:lnTo>
                  <a:lnTo>
                    <a:pt x="160" y="277682"/>
                  </a:lnTo>
                  <a:lnTo>
                    <a:pt x="0" y="264839"/>
                  </a:lnTo>
                  <a:lnTo>
                    <a:pt x="5584" y="220553"/>
                  </a:lnTo>
                  <a:lnTo>
                    <a:pt x="19212" y="175178"/>
                  </a:lnTo>
                  <a:lnTo>
                    <a:pt x="39984" y="130801"/>
                  </a:lnTo>
                  <a:lnTo>
                    <a:pt x="67001" y="89509"/>
                  </a:lnTo>
                  <a:lnTo>
                    <a:pt x="99365" y="53390"/>
                  </a:lnTo>
                  <a:lnTo>
                    <a:pt x="136177" y="24531"/>
                  </a:lnTo>
                  <a:lnTo>
                    <a:pt x="176537" y="5020"/>
                  </a:lnTo>
                  <a:lnTo>
                    <a:pt x="212009" y="0"/>
                  </a:lnTo>
                  <a:lnTo>
                    <a:pt x="219731" y="675"/>
                  </a:lnTo>
                  <a:lnTo>
                    <a:pt x="227360" y="2111"/>
                  </a:lnTo>
                  <a:lnTo>
                    <a:pt x="241589" y="7395"/>
                  </a:lnTo>
                  <a:lnTo>
                    <a:pt x="263449" y="19067"/>
                  </a:lnTo>
                  <a:lnTo>
                    <a:pt x="308549" y="45321"/>
                  </a:lnTo>
                  <a:lnTo>
                    <a:pt x="282931" y="37717"/>
                  </a:lnTo>
                  <a:lnTo>
                    <a:pt x="253968" y="39077"/>
                  </a:lnTo>
                  <a:lnTo>
                    <a:pt x="191038" y="68550"/>
                  </a:lnTo>
                  <a:lnTo>
                    <a:pt x="153832" y="101735"/>
                  </a:lnTo>
                  <a:lnTo>
                    <a:pt x="122083" y="140826"/>
                  </a:lnTo>
                  <a:lnTo>
                    <a:pt x="96529" y="184457"/>
                  </a:lnTo>
                  <a:lnTo>
                    <a:pt x="77911" y="231265"/>
                  </a:lnTo>
                  <a:lnTo>
                    <a:pt x="66968" y="279885"/>
                  </a:lnTo>
                  <a:lnTo>
                    <a:pt x="65979" y="321924"/>
                  </a:lnTo>
                  <a:lnTo>
                    <a:pt x="73136" y="355981"/>
                  </a:lnTo>
                  <a:lnTo>
                    <a:pt x="87332" y="381804"/>
                  </a:lnTo>
                  <a:lnTo>
                    <a:pt x="107543" y="399424"/>
                  </a:lnTo>
                  <a:close/>
                </a:path>
              </a:pathLst>
            </a:custGeom>
            <a:solidFill>
              <a:srgbClr val="99423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31" name="Google Shape;331;p3"/>
            <p:cNvSpPr/>
            <p:nvPr/>
          </p:nvSpPr>
          <p:spPr>
            <a:xfrm>
              <a:off x="15821674" y="6225789"/>
              <a:ext cx="240665" cy="321945"/>
            </a:xfrm>
            <a:custGeom>
              <a:rect b="b" l="l" r="r" t="t"/>
              <a:pathLst>
                <a:path extrusionOk="0" h="321945" w="240665">
                  <a:moveTo>
                    <a:pt x="64481" y="321805"/>
                  </a:moveTo>
                  <a:lnTo>
                    <a:pt x="23506" y="311053"/>
                  </a:lnTo>
                  <a:lnTo>
                    <a:pt x="1102" y="262969"/>
                  </a:lnTo>
                  <a:lnTo>
                    <a:pt x="0" y="244032"/>
                  </a:lnTo>
                  <a:lnTo>
                    <a:pt x="701" y="227924"/>
                  </a:lnTo>
                  <a:lnTo>
                    <a:pt x="10449" y="178154"/>
                  </a:lnTo>
                  <a:lnTo>
                    <a:pt x="28440" y="132758"/>
                  </a:lnTo>
                  <a:lnTo>
                    <a:pt x="58745" y="82688"/>
                  </a:lnTo>
                  <a:lnTo>
                    <a:pt x="93603" y="43189"/>
                  </a:lnTo>
                  <a:lnTo>
                    <a:pt x="129725" y="15446"/>
                  </a:lnTo>
                  <a:lnTo>
                    <a:pt x="167110" y="0"/>
                  </a:lnTo>
                  <a:lnTo>
                    <a:pt x="180388" y="421"/>
                  </a:lnTo>
                  <a:lnTo>
                    <a:pt x="220842" y="22668"/>
                  </a:lnTo>
                  <a:lnTo>
                    <a:pt x="237288" y="58234"/>
                  </a:lnTo>
                  <a:lnTo>
                    <a:pt x="240457" y="88967"/>
                  </a:lnTo>
                  <a:lnTo>
                    <a:pt x="239033" y="111675"/>
                  </a:lnTo>
                  <a:lnTo>
                    <a:pt x="226839" y="162387"/>
                  </a:lnTo>
                  <a:lnTo>
                    <a:pt x="201808" y="215506"/>
                  </a:lnTo>
                  <a:lnTo>
                    <a:pt x="164303" y="265597"/>
                  </a:lnTo>
                  <a:lnTo>
                    <a:pt x="128542" y="296790"/>
                  </a:lnTo>
                  <a:lnTo>
                    <a:pt x="93684" y="315406"/>
                  </a:lnTo>
                  <a:lnTo>
                    <a:pt x="64481" y="321805"/>
                  </a:lnTo>
                  <a:close/>
                </a:path>
              </a:pathLst>
            </a:custGeom>
            <a:solidFill>
              <a:srgbClr val="FFB5A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32" name="Google Shape;332;p3"/>
            <p:cNvSpPr/>
            <p:nvPr/>
          </p:nvSpPr>
          <p:spPr>
            <a:xfrm>
              <a:off x="15821674" y="6225789"/>
              <a:ext cx="240665" cy="321945"/>
            </a:xfrm>
            <a:custGeom>
              <a:rect b="b" l="l" r="r" t="t"/>
              <a:pathLst>
                <a:path extrusionOk="0" h="321945" w="240665">
                  <a:moveTo>
                    <a:pt x="64481" y="321805"/>
                  </a:moveTo>
                  <a:lnTo>
                    <a:pt x="23506" y="311053"/>
                  </a:lnTo>
                  <a:lnTo>
                    <a:pt x="1102" y="262969"/>
                  </a:lnTo>
                  <a:lnTo>
                    <a:pt x="0" y="244032"/>
                  </a:lnTo>
                  <a:lnTo>
                    <a:pt x="701" y="227924"/>
                  </a:lnTo>
                  <a:lnTo>
                    <a:pt x="10449" y="178154"/>
                  </a:lnTo>
                  <a:lnTo>
                    <a:pt x="28440" y="132758"/>
                  </a:lnTo>
                  <a:lnTo>
                    <a:pt x="58745" y="82688"/>
                  </a:lnTo>
                  <a:lnTo>
                    <a:pt x="93603" y="43189"/>
                  </a:lnTo>
                  <a:lnTo>
                    <a:pt x="129725" y="15446"/>
                  </a:lnTo>
                  <a:lnTo>
                    <a:pt x="167110" y="0"/>
                  </a:lnTo>
                  <a:lnTo>
                    <a:pt x="180388" y="421"/>
                  </a:lnTo>
                  <a:lnTo>
                    <a:pt x="220842" y="22668"/>
                  </a:lnTo>
                  <a:lnTo>
                    <a:pt x="237288" y="58234"/>
                  </a:lnTo>
                  <a:lnTo>
                    <a:pt x="240457" y="88967"/>
                  </a:lnTo>
                  <a:lnTo>
                    <a:pt x="239033" y="111675"/>
                  </a:lnTo>
                  <a:lnTo>
                    <a:pt x="226839" y="162387"/>
                  </a:lnTo>
                  <a:lnTo>
                    <a:pt x="201808" y="215506"/>
                  </a:lnTo>
                  <a:lnTo>
                    <a:pt x="164303" y="265597"/>
                  </a:lnTo>
                  <a:lnTo>
                    <a:pt x="128542" y="296790"/>
                  </a:lnTo>
                  <a:lnTo>
                    <a:pt x="93684" y="315406"/>
                  </a:lnTo>
                  <a:lnTo>
                    <a:pt x="64481" y="321805"/>
                  </a:lnTo>
                  <a:close/>
                </a:path>
              </a:pathLst>
            </a:custGeom>
            <a:solidFill>
              <a:srgbClr val="FEA18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33" name="Google Shape;333;p3"/>
            <p:cNvSpPr/>
            <p:nvPr/>
          </p:nvSpPr>
          <p:spPr>
            <a:xfrm>
              <a:off x="15821674" y="6225789"/>
              <a:ext cx="240665" cy="321945"/>
            </a:xfrm>
            <a:custGeom>
              <a:rect b="b" l="l" r="r" t="t"/>
              <a:pathLst>
                <a:path extrusionOk="0" h="321945" w="240665">
                  <a:moveTo>
                    <a:pt x="64481" y="321805"/>
                  </a:moveTo>
                  <a:lnTo>
                    <a:pt x="23506" y="311053"/>
                  </a:lnTo>
                  <a:lnTo>
                    <a:pt x="1102" y="262969"/>
                  </a:lnTo>
                  <a:lnTo>
                    <a:pt x="0" y="244032"/>
                  </a:lnTo>
                  <a:lnTo>
                    <a:pt x="701" y="227924"/>
                  </a:lnTo>
                  <a:lnTo>
                    <a:pt x="10449" y="178154"/>
                  </a:lnTo>
                  <a:lnTo>
                    <a:pt x="28440" y="132758"/>
                  </a:lnTo>
                  <a:lnTo>
                    <a:pt x="58745" y="82688"/>
                  </a:lnTo>
                  <a:lnTo>
                    <a:pt x="93603" y="43189"/>
                  </a:lnTo>
                  <a:lnTo>
                    <a:pt x="129725" y="15446"/>
                  </a:lnTo>
                  <a:lnTo>
                    <a:pt x="167110" y="0"/>
                  </a:lnTo>
                  <a:lnTo>
                    <a:pt x="180388" y="421"/>
                  </a:lnTo>
                  <a:lnTo>
                    <a:pt x="220842" y="22668"/>
                  </a:lnTo>
                  <a:lnTo>
                    <a:pt x="237288" y="58234"/>
                  </a:lnTo>
                  <a:lnTo>
                    <a:pt x="240457" y="88967"/>
                  </a:lnTo>
                  <a:lnTo>
                    <a:pt x="239033" y="111675"/>
                  </a:lnTo>
                  <a:lnTo>
                    <a:pt x="226839" y="162387"/>
                  </a:lnTo>
                  <a:lnTo>
                    <a:pt x="201808" y="215506"/>
                  </a:lnTo>
                  <a:lnTo>
                    <a:pt x="164303" y="265597"/>
                  </a:lnTo>
                  <a:lnTo>
                    <a:pt x="128542" y="296790"/>
                  </a:lnTo>
                  <a:lnTo>
                    <a:pt x="93684" y="315406"/>
                  </a:lnTo>
                  <a:lnTo>
                    <a:pt x="64481" y="321805"/>
                  </a:lnTo>
                  <a:close/>
                </a:path>
              </a:pathLst>
            </a:custGeom>
            <a:solidFill>
              <a:srgbClr val="FFD3C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34" name="Google Shape;334;p3"/>
            <p:cNvSpPr/>
            <p:nvPr/>
          </p:nvSpPr>
          <p:spPr>
            <a:xfrm>
              <a:off x="15808796" y="6205219"/>
              <a:ext cx="435609" cy="458470"/>
            </a:xfrm>
            <a:custGeom>
              <a:rect b="b" l="l" r="r" t="t"/>
              <a:pathLst>
                <a:path extrusionOk="0" h="458470" w="435609">
                  <a:moveTo>
                    <a:pt x="435419" y="193636"/>
                  </a:moveTo>
                  <a:lnTo>
                    <a:pt x="428764" y="143090"/>
                  </a:lnTo>
                  <a:lnTo>
                    <a:pt x="383755" y="91909"/>
                  </a:lnTo>
                  <a:lnTo>
                    <a:pt x="350215" y="86956"/>
                  </a:lnTo>
                  <a:lnTo>
                    <a:pt x="312508" y="95732"/>
                  </a:lnTo>
                  <a:lnTo>
                    <a:pt x="285572" y="111061"/>
                  </a:lnTo>
                  <a:lnTo>
                    <a:pt x="286448" y="102438"/>
                  </a:lnTo>
                  <a:lnTo>
                    <a:pt x="279781" y="56134"/>
                  </a:lnTo>
                  <a:lnTo>
                    <a:pt x="261772" y="23647"/>
                  </a:lnTo>
                  <a:lnTo>
                    <a:pt x="234784" y="4953"/>
                  </a:lnTo>
                  <a:lnTo>
                    <a:pt x="201256" y="0"/>
                  </a:lnTo>
                  <a:lnTo>
                    <a:pt x="163576" y="8788"/>
                  </a:lnTo>
                  <a:lnTo>
                    <a:pt x="124129" y="31242"/>
                  </a:lnTo>
                  <a:lnTo>
                    <a:pt x="86893" y="64414"/>
                  </a:lnTo>
                  <a:lnTo>
                    <a:pt x="55118" y="103492"/>
                  </a:lnTo>
                  <a:lnTo>
                    <a:pt x="29565" y="147116"/>
                  </a:lnTo>
                  <a:lnTo>
                    <a:pt x="10934" y="193929"/>
                  </a:lnTo>
                  <a:lnTo>
                    <a:pt x="0" y="242557"/>
                  </a:lnTo>
                  <a:lnTo>
                    <a:pt x="292" y="295287"/>
                  </a:lnTo>
                  <a:lnTo>
                    <a:pt x="13589" y="334619"/>
                  </a:lnTo>
                  <a:lnTo>
                    <a:pt x="37541" y="360045"/>
                  </a:lnTo>
                  <a:lnTo>
                    <a:pt x="69799" y="371055"/>
                  </a:lnTo>
                  <a:lnTo>
                    <a:pt x="107988" y="367131"/>
                  </a:lnTo>
                  <a:lnTo>
                    <a:pt x="149034" y="347967"/>
                  </a:lnTo>
                  <a:lnTo>
                    <a:pt x="149237" y="382231"/>
                  </a:lnTo>
                  <a:lnTo>
                    <a:pt x="162547" y="421563"/>
                  </a:lnTo>
                  <a:lnTo>
                    <a:pt x="186499" y="446989"/>
                  </a:lnTo>
                  <a:lnTo>
                    <a:pt x="218757" y="458000"/>
                  </a:lnTo>
                  <a:lnTo>
                    <a:pt x="256933" y="454075"/>
                  </a:lnTo>
                  <a:lnTo>
                    <a:pt x="298704" y="434695"/>
                  </a:lnTo>
                  <a:lnTo>
                    <a:pt x="332168" y="409575"/>
                  </a:lnTo>
                  <a:lnTo>
                    <a:pt x="360718" y="379971"/>
                  </a:lnTo>
                  <a:lnTo>
                    <a:pt x="398056" y="325081"/>
                  </a:lnTo>
                  <a:lnTo>
                    <a:pt x="417525" y="283324"/>
                  </a:lnTo>
                  <a:lnTo>
                    <a:pt x="430428" y="239255"/>
                  </a:lnTo>
                  <a:lnTo>
                    <a:pt x="435419" y="193636"/>
                  </a:lnTo>
                  <a:close/>
                </a:path>
              </a:pathLst>
            </a:custGeom>
            <a:solidFill>
              <a:srgbClr val="5725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35" name="Google Shape;335;p3"/>
            <p:cNvSpPr/>
            <p:nvPr/>
          </p:nvSpPr>
          <p:spPr>
            <a:xfrm>
              <a:off x="15890809" y="6254831"/>
              <a:ext cx="308610" cy="400050"/>
            </a:xfrm>
            <a:custGeom>
              <a:rect b="b" l="l" r="r" t="t"/>
              <a:pathLst>
                <a:path extrusionOk="0" h="400050" w="308609">
                  <a:moveTo>
                    <a:pt x="107542" y="399424"/>
                  </a:moveTo>
                  <a:lnTo>
                    <a:pt x="36542" y="359063"/>
                  </a:lnTo>
                  <a:lnTo>
                    <a:pt x="10373" y="325218"/>
                  </a:lnTo>
                  <a:lnTo>
                    <a:pt x="160" y="277693"/>
                  </a:lnTo>
                  <a:lnTo>
                    <a:pt x="0" y="264839"/>
                  </a:lnTo>
                  <a:lnTo>
                    <a:pt x="5584" y="220553"/>
                  </a:lnTo>
                  <a:lnTo>
                    <a:pt x="19212" y="175178"/>
                  </a:lnTo>
                  <a:lnTo>
                    <a:pt x="39984" y="130801"/>
                  </a:lnTo>
                  <a:lnTo>
                    <a:pt x="67001" y="89509"/>
                  </a:lnTo>
                  <a:lnTo>
                    <a:pt x="99365" y="53390"/>
                  </a:lnTo>
                  <a:lnTo>
                    <a:pt x="136177" y="24531"/>
                  </a:lnTo>
                  <a:lnTo>
                    <a:pt x="176537" y="5020"/>
                  </a:lnTo>
                  <a:lnTo>
                    <a:pt x="211999" y="0"/>
                  </a:lnTo>
                  <a:lnTo>
                    <a:pt x="219714" y="675"/>
                  </a:lnTo>
                  <a:lnTo>
                    <a:pt x="227340" y="2111"/>
                  </a:lnTo>
                  <a:lnTo>
                    <a:pt x="241580" y="7395"/>
                  </a:lnTo>
                  <a:lnTo>
                    <a:pt x="263447" y="19067"/>
                  </a:lnTo>
                  <a:lnTo>
                    <a:pt x="308549" y="45321"/>
                  </a:lnTo>
                  <a:lnTo>
                    <a:pt x="282931" y="37708"/>
                  </a:lnTo>
                  <a:lnTo>
                    <a:pt x="253968" y="39067"/>
                  </a:lnTo>
                  <a:lnTo>
                    <a:pt x="191038" y="68530"/>
                  </a:lnTo>
                  <a:lnTo>
                    <a:pt x="153841" y="101725"/>
                  </a:lnTo>
                  <a:lnTo>
                    <a:pt x="122097" y="140821"/>
                  </a:lnTo>
                  <a:lnTo>
                    <a:pt x="96543" y="184455"/>
                  </a:lnTo>
                  <a:lnTo>
                    <a:pt x="77921" y="231264"/>
                  </a:lnTo>
                  <a:lnTo>
                    <a:pt x="66968" y="279885"/>
                  </a:lnTo>
                  <a:lnTo>
                    <a:pt x="65987" y="321924"/>
                  </a:lnTo>
                  <a:lnTo>
                    <a:pt x="73143" y="355980"/>
                  </a:lnTo>
                  <a:lnTo>
                    <a:pt x="87334" y="381803"/>
                  </a:lnTo>
                  <a:lnTo>
                    <a:pt x="107542" y="399424"/>
                  </a:lnTo>
                  <a:close/>
                </a:path>
              </a:pathLst>
            </a:custGeom>
            <a:solidFill>
              <a:srgbClr val="99423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336" name="Google Shape;336;p3"/>
            <p:cNvPicPr preferRelativeResize="0"/>
            <p:nvPr/>
          </p:nvPicPr>
          <p:blipFill rotWithShape="1">
            <a:blip r:embed="rId19">
              <a:alphaModFix/>
            </a:blip>
            <a:srcRect b="0" l="0" r="0" t="0"/>
            <a:stretch/>
          </p:blipFill>
          <p:spPr>
            <a:xfrm>
              <a:off x="15996666" y="6358306"/>
              <a:ext cx="180689" cy="23206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37" name="Google Shape;337;p3"/>
            <p:cNvSpPr/>
            <p:nvPr/>
          </p:nvSpPr>
          <p:spPr>
            <a:xfrm>
              <a:off x="15437411" y="6343657"/>
              <a:ext cx="308610" cy="400050"/>
            </a:xfrm>
            <a:custGeom>
              <a:rect b="b" l="l" r="r" t="t"/>
              <a:pathLst>
                <a:path extrusionOk="0" h="400050" w="308609">
                  <a:moveTo>
                    <a:pt x="107543" y="399424"/>
                  </a:moveTo>
                  <a:lnTo>
                    <a:pt x="36542" y="359063"/>
                  </a:lnTo>
                  <a:lnTo>
                    <a:pt x="10374" y="325219"/>
                  </a:lnTo>
                  <a:lnTo>
                    <a:pt x="160" y="277682"/>
                  </a:lnTo>
                  <a:lnTo>
                    <a:pt x="0" y="264839"/>
                  </a:lnTo>
                  <a:lnTo>
                    <a:pt x="5584" y="220553"/>
                  </a:lnTo>
                  <a:lnTo>
                    <a:pt x="19212" y="175178"/>
                  </a:lnTo>
                  <a:lnTo>
                    <a:pt x="39984" y="130801"/>
                  </a:lnTo>
                  <a:lnTo>
                    <a:pt x="67001" y="89509"/>
                  </a:lnTo>
                  <a:lnTo>
                    <a:pt x="99365" y="53390"/>
                  </a:lnTo>
                  <a:lnTo>
                    <a:pt x="136177" y="24531"/>
                  </a:lnTo>
                  <a:lnTo>
                    <a:pt x="176537" y="5020"/>
                  </a:lnTo>
                  <a:lnTo>
                    <a:pt x="212010" y="0"/>
                  </a:lnTo>
                  <a:lnTo>
                    <a:pt x="219731" y="675"/>
                  </a:lnTo>
                  <a:lnTo>
                    <a:pt x="227360" y="2111"/>
                  </a:lnTo>
                  <a:lnTo>
                    <a:pt x="241589" y="7395"/>
                  </a:lnTo>
                  <a:lnTo>
                    <a:pt x="263450" y="19067"/>
                  </a:lnTo>
                  <a:lnTo>
                    <a:pt x="308549" y="45321"/>
                  </a:lnTo>
                  <a:lnTo>
                    <a:pt x="282931" y="37717"/>
                  </a:lnTo>
                  <a:lnTo>
                    <a:pt x="253968" y="39077"/>
                  </a:lnTo>
                  <a:lnTo>
                    <a:pt x="191038" y="68550"/>
                  </a:lnTo>
                  <a:lnTo>
                    <a:pt x="153832" y="101735"/>
                  </a:lnTo>
                  <a:lnTo>
                    <a:pt x="122083" y="140826"/>
                  </a:lnTo>
                  <a:lnTo>
                    <a:pt x="96530" y="184457"/>
                  </a:lnTo>
                  <a:lnTo>
                    <a:pt x="77912" y="231265"/>
                  </a:lnTo>
                  <a:lnTo>
                    <a:pt x="66968" y="279885"/>
                  </a:lnTo>
                  <a:lnTo>
                    <a:pt x="65979" y="321924"/>
                  </a:lnTo>
                  <a:lnTo>
                    <a:pt x="73136" y="355981"/>
                  </a:lnTo>
                  <a:lnTo>
                    <a:pt x="87332" y="381804"/>
                  </a:lnTo>
                  <a:lnTo>
                    <a:pt x="107543" y="399424"/>
                  </a:lnTo>
                  <a:close/>
                </a:path>
              </a:pathLst>
            </a:custGeom>
            <a:solidFill>
              <a:srgbClr val="99423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38" name="Google Shape;338;p3"/>
            <p:cNvSpPr/>
            <p:nvPr/>
          </p:nvSpPr>
          <p:spPr>
            <a:xfrm>
              <a:off x="15517235" y="6401596"/>
              <a:ext cx="240665" cy="321945"/>
            </a:xfrm>
            <a:custGeom>
              <a:rect b="b" l="l" r="r" t="t"/>
              <a:pathLst>
                <a:path extrusionOk="0" h="321945" w="240665">
                  <a:moveTo>
                    <a:pt x="64481" y="321806"/>
                  </a:moveTo>
                  <a:lnTo>
                    <a:pt x="23506" y="311033"/>
                  </a:lnTo>
                  <a:lnTo>
                    <a:pt x="1103" y="262969"/>
                  </a:lnTo>
                  <a:lnTo>
                    <a:pt x="0" y="244012"/>
                  </a:lnTo>
                  <a:lnTo>
                    <a:pt x="200" y="236028"/>
                  </a:lnTo>
                  <a:lnTo>
                    <a:pt x="7039" y="190692"/>
                  </a:lnTo>
                  <a:lnTo>
                    <a:pt x="20999" y="149087"/>
                  </a:lnTo>
                  <a:lnTo>
                    <a:pt x="41336" y="108906"/>
                  </a:lnTo>
                  <a:lnTo>
                    <a:pt x="78400" y="58616"/>
                  </a:lnTo>
                  <a:lnTo>
                    <a:pt x="109608" y="29408"/>
                  </a:lnTo>
                  <a:lnTo>
                    <a:pt x="146733" y="6399"/>
                  </a:lnTo>
                  <a:lnTo>
                    <a:pt x="167110" y="0"/>
                  </a:lnTo>
                  <a:lnTo>
                    <a:pt x="180408" y="421"/>
                  </a:lnTo>
                  <a:lnTo>
                    <a:pt x="219197" y="20742"/>
                  </a:lnTo>
                  <a:lnTo>
                    <a:pt x="237288" y="58214"/>
                  </a:lnTo>
                  <a:lnTo>
                    <a:pt x="240457" y="88947"/>
                  </a:lnTo>
                  <a:lnTo>
                    <a:pt x="239033" y="111655"/>
                  </a:lnTo>
                  <a:lnTo>
                    <a:pt x="228203" y="158435"/>
                  </a:lnTo>
                  <a:lnTo>
                    <a:pt x="203955" y="211856"/>
                  </a:lnTo>
                  <a:lnTo>
                    <a:pt x="167110" y="262548"/>
                  </a:lnTo>
                  <a:lnTo>
                    <a:pt x="128542" y="296791"/>
                  </a:lnTo>
                  <a:lnTo>
                    <a:pt x="78741" y="319860"/>
                  </a:lnTo>
                  <a:lnTo>
                    <a:pt x="64481" y="321806"/>
                  </a:lnTo>
                  <a:close/>
                </a:path>
              </a:pathLst>
            </a:custGeom>
            <a:solidFill>
              <a:srgbClr val="FFB5A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39" name="Google Shape;339;p3"/>
            <p:cNvSpPr/>
            <p:nvPr/>
          </p:nvSpPr>
          <p:spPr>
            <a:xfrm>
              <a:off x="15517235" y="6401596"/>
              <a:ext cx="240665" cy="321945"/>
            </a:xfrm>
            <a:custGeom>
              <a:rect b="b" l="l" r="r" t="t"/>
              <a:pathLst>
                <a:path extrusionOk="0" h="321945" w="240665">
                  <a:moveTo>
                    <a:pt x="64481" y="321806"/>
                  </a:moveTo>
                  <a:lnTo>
                    <a:pt x="23506" y="311033"/>
                  </a:lnTo>
                  <a:lnTo>
                    <a:pt x="1103" y="262969"/>
                  </a:lnTo>
                  <a:lnTo>
                    <a:pt x="0" y="244012"/>
                  </a:lnTo>
                  <a:lnTo>
                    <a:pt x="200" y="236028"/>
                  </a:lnTo>
                  <a:lnTo>
                    <a:pt x="7039" y="190692"/>
                  </a:lnTo>
                  <a:lnTo>
                    <a:pt x="20999" y="149087"/>
                  </a:lnTo>
                  <a:lnTo>
                    <a:pt x="41336" y="108906"/>
                  </a:lnTo>
                  <a:lnTo>
                    <a:pt x="78400" y="58616"/>
                  </a:lnTo>
                  <a:lnTo>
                    <a:pt x="109608" y="29408"/>
                  </a:lnTo>
                  <a:lnTo>
                    <a:pt x="146733" y="6399"/>
                  </a:lnTo>
                  <a:lnTo>
                    <a:pt x="167110" y="0"/>
                  </a:lnTo>
                  <a:lnTo>
                    <a:pt x="180408" y="421"/>
                  </a:lnTo>
                  <a:lnTo>
                    <a:pt x="219197" y="20742"/>
                  </a:lnTo>
                  <a:lnTo>
                    <a:pt x="237288" y="58214"/>
                  </a:lnTo>
                  <a:lnTo>
                    <a:pt x="240457" y="88947"/>
                  </a:lnTo>
                  <a:lnTo>
                    <a:pt x="239033" y="111655"/>
                  </a:lnTo>
                  <a:lnTo>
                    <a:pt x="228203" y="158435"/>
                  </a:lnTo>
                  <a:lnTo>
                    <a:pt x="203955" y="211856"/>
                  </a:lnTo>
                  <a:lnTo>
                    <a:pt x="167110" y="262548"/>
                  </a:lnTo>
                  <a:lnTo>
                    <a:pt x="128542" y="296791"/>
                  </a:lnTo>
                  <a:lnTo>
                    <a:pt x="78741" y="319860"/>
                  </a:lnTo>
                  <a:lnTo>
                    <a:pt x="64481" y="321806"/>
                  </a:lnTo>
                  <a:close/>
                </a:path>
              </a:pathLst>
            </a:custGeom>
            <a:solidFill>
              <a:srgbClr val="FEA18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40" name="Google Shape;340;p3"/>
            <p:cNvSpPr/>
            <p:nvPr/>
          </p:nvSpPr>
          <p:spPr>
            <a:xfrm>
              <a:off x="15517235" y="6401596"/>
              <a:ext cx="240665" cy="321945"/>
            </a:xfrm>
            <a:custGeom>
              <a:rect b="b" l="l" r="r" t="t"/>
              <a:pathLst>
                <a:path extrusionOk="0" h="321945" w="240665">
                  <a:moveTo>
                    <a:pt x="64481" y="321806"/>
                  </a:moveTo>
                  <a:lnTo>
                    <a:pt x="23506" y="311033"/>
                  </a:lnTo>
                  <a:lnTo>
                    <a:pt x="1103" y="262969"/>
                  </a:lnTo>
                  <a:lnTo>
                    <a:pt x="0" y="244012"/>
                  </a:lnTo>
                  <a:lnTo>
                    <a:pt x="200" y="236028"/>
                  </a:lnTo>
                  <a:lnTo>
                    <a:pt x="7039" y="190692"/>
                  </a:lnTo>
                  <a:lnTo>
                    <a:pt x="20999" y="149087"/>
                  </a:lnTo>
                  <a:lnTo>
                    <a:pt x="41336" y="108906"/>
                  </a:lnTo>
                  <a:lnTo>
                    <a:pt x="78400" y="58616"/>
                  </a:lnTo>
                  <a:lnTo>
                    <a:pt x="109608" y="29408"/>
                  </a:lnTo>
                  <a:lnTo>
                    <a:pt x="146733" y="6399"/>
                  </a:lnTo>
                  <a:lnTo>
                    <a:pt x="167110" y="0"/>
                  </a:lnTo>
                  <a:lnTo>
                    <a:pt x="180408" y="421"/>
                  </a:lnTo>
                  <a:lnTo>
                    <a:pt x="219197" y="20742"/>
                  </a:lnTo>
                  <a:lnTo>
                    <a:pt x="237288" y="58214"/>
                  </a:lnTo>
                  <a:lnTo>
                    <a:pt x="240457" y="88947"/>
                  </a:lnTo>
                  <a:lnTo>
                    <a:pt x="239033" y="111655"/>
                  </a:lnTo>
                  <a:lnTo>
                    <a:pt x="228203" y="158435"/>
                  </a:lnTo>
                  <a:lnTo>
                    <a:pt x="203955" y="211856"/>
                  </a:lnTo>
                  <a:lnTo>
                    <a:pt x="167110" y="262548"/>
                  </a:lnTo>
                  <a:lnTo>
                    <a:pt x="128542" y="296791"/>
                  </a:lnTo>
                  <a:lnTo>
                    <a:pt x="78741" y="319860"/>
                  </a:lnTo>
                  <a:lnTo>
                    <a:pt x="64481" y="321806"/>
                  </a:lnTo>
                  <a:close/>
                </a:path>
              </a:pathLst>
            </a:custGeom>
            <a:solidFill>
              <a:srgbClr val="FFD3C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41" name="Google Shape;341;p3"/>
            <p:cNvSpPr/>
            <p:nvPr/>
          </p:nvSpPr>
          <p:spPr>
            <a:xfrm>
              <a:off x="15504376" y="6381000"/>
              <a:ext cx="435609" cy="458470"/>
            </a:xfrm>
            <a:custGeom>
              <a:rect b="b" l="l" r="r" t="t"/>
              <a:pathLst>
                <a:path extrusionOk="0" h="458470" w="435609">
                  <a:moveTo>
                    <a:pt x="435419" y="193636"/>
                  </a:moveTo>
                  <a:lnTo>
                    <a:pt x="428764" y="143103"/>
                  </a:lnTo>
                  <a:lnTo>
                    <a:pt x="383755" y="91909"/>
                  </a:lnTo>
                  <a:lnTo>
                    <a:pt x="350215" y="86969"/>
                  </a:lnTo>
                  <a:lnTo>
                    <a:pt x="312508" y="95732"/>
                  </a:lnTo>
                  <a:lnTo>
                    <a:pt x="285572" y="111074"/>
                  </a:lnTo>
                  <a:lnTo>
                    <a:pt x="286448" y="102450"/>
                  </a:lnTo>
                  <a:lnTo>
                    <a:pt x="279781" y="56134"/>
                  </a:lnTo>
                  <a:lnTo>
                    <a:pt x="261772" y="23647"/>
                  </a:lnTo>
                  <a:lnTo>
                    <a:pt x="234797" y="4953"/>
                  </a:lnTo>
                  <a:lnTo>
                    <a:pt x="201256" y="0"/>
                  </a:lnTo>
                  <a:lnTo>
                    <a:pt x="163576" y="8775"/>
                  </a:lnTo>
                  <a:lnTo>
                    <a:pt x="124129" y="31229"/>
                  </a:lnTo>
                  <a:lnTo>
                    <a:pt x="86893" y="64401"/>
                  </a:lnTo>
                  <a:lnTo>
                    <a:pt x="55130" y="103479"/>
                  </a:lnTo>
                  <a:lnTo>
                    <a:pt x="29565" y="147104"/>
                  </a:lnTo>
                  <a:lnTo>
                    <a:pt x="10947" y="193916"/>
                  </a:lnTo>
                  <a:lnTo>
                    <a:pt x="0" y="242544"/>
                  </a:lnTo>
                  <a:lnTo>
                    <a:pt x="292" y="295275"/>
                  </a:lnTo>
                  <a:lnTo>
                    <a:pt x="13589" y="334606"/>
                  </a:lnTo>
                  <a:lnTo>
                    <a:pt x="37541" y="360032"/>
                  </a:lnTo>
                  <a:lnTo>
                    <a:pt x="69799" y="371043"/>
                  </a:lnTo>
                  <a:lnTo>
                    <a:pt x="107988" y="367118"/>
                  </a:lnTo>
                  <a:lnTo>
                    <a:pt x="149034" y="347954"/>
                  </a:lnTo>
                  <a:lnTo>
                    <a:pt x="149250" y="382231"/>
                  </a:lnTo>
                  <a:lnTo>
                    <a:pt x="162547" y="421563"/>
                  </a:lnTo>
                  <a:lnTo>
                    <a:pt x="186512" y="447001"/>
                  </a:lnTo>
                  <a:lnTo>
                    <a:pt x="218757" y="458000"/>
                  </a:lnTo>
                  <a:lnTo>
                    <a:pt x="256933" y="454075"/>
                  </a:lnTo>
                  <a:lnTo>
                    <a:pt x="298704" y="434708"/>
                  </a:lnTo>
                  <a:lnTo>
                    <a:pt x="332168" y="409575"/>
                  </a:lnTo>
                  <a:lnTo>
                    <a:pt x="360718" y="379984"/>
                  </a:lnTo>
                  <a:lnTo>
                    <a:pt x="398056" y="325094"/>
                  </a:lnTo>
                  <a:lnTo>
                    <a:pt x="417525" y="283324"/>
                  </a:lnTo>
                  <a:lnTo>
                    <a:pt x="430428" y="239268"/>
                  </a:lnTo>
                  <a:lnTo>
                    <a:pt x="435419" y="193636"/>
                  </a:lnTo>
                  <a:close/>
                </a:path>
              </a:pathLst>
            </a:custGeom>
            <a:solidFill>
              <a:srgbClr val="5725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42" name="Google Shape;342;p3"/>
            <p:cNvSpPr/>
            <p:nvPr/>
          </p:nvSpPr>
          <p:spPr>
            <a:xfrm>
              <a:off x="15586371" y="6430618"/>
              <a:ext cx="308610" cy="400050"/>
            </a:xfrm>
            <a:custGeom>
              <a:rect b="b" l="l" r="r" t="t"/>
              <a:pathLst>
                <a:path extrusionOk="0" h="400050" w="308609">
                  <a:moveTo>
                    <a:pt x="107542" y="399424"/>
                  </a:moveTo>
                  <a:lnTo>
                    <a:pt x="36542" y="359063"/>
                  </a:lnTo>
                  <a:lnTo>
                    <a:pt x="10373" y="325218"/>
                  </a:lnTo>
                  <a:lnTo>
                    <a:pt x="160" y="277693"/>
                  </a:lnTo>
                  <a:lnTo>
                    <a:pt x="0" y="264839"/>
                  </a:lnTo>
                  <a:lnTo>
                    <a:pt x="5584" y="220553"/>
                  </a:lnTo>
                  <a:lnTo>
                    <a:pt x="19212" y="175178"/>
                  </a:lnTo>
                  <a:lnTo>
                    <a:pt x="39984" y="130801"/>
                  </a:lnTo>
                  <a:lnTo>
                    <a:pt x="67001" y="89509"/>
                  </a:lnTo>
                  <a:lnTo>
                    <a:pt x="99365" y="53390"/>
                  </a:lnTo>
                  <a:lnTo>
                    <a:pt x="136177" y="24531"/>
                  </a:lnTo>
                  <a:lnTo>
                    <a:pt x="176537" y="5020"/>
                  </a:lnTo>
                  <a:lnTo>
                    <a:pt x="211999" y="0"/>
                  </a:lnTo>
                  <a:lnTo>
                    <a:pt x="219714" y="675"/>
                  </a:lnTo>
                  <a:lnTo>
                    <a:pt x="227340" y="2111"/>
                  </a:lnTo>
                  <a:lnTo>
                    <a:pt x="241580" y="7395"/>
                  </a:lnTo>
                  <a:lnTo>
                    <a:pt x="263447" y="19067"/>
                  </a:lnTo>
                  <a:lnTo>
                    <a:pt x="308549" y="45321"/>
                  </a:lnTo>
                  <a:lnTo>
                    <a:pt x="282931" y="37708"/>
                  </a:lnTo>
                  <a:lnTo>
                    <a:pt x="253968" y="39067"/>
                  </a:lnTo>
                  <a:lnTo>
                    <a:pt x="191038" y="68530"/>
                  </a:lnTo>
                  <a:lnTo>
                    <a:pt x="153841" y="101725"/>
                  </a:lnTo>
                  <a:lnTo>
                    <a:pt x="122097" y="140821"/>
                  </a:lnTo>
                  <a:lnTo>
                    <a:pt x="96543" y="184455"/>
                  </a:lnTo>
                  <a:lnTo>
                    <a:pt x="77921" y="231264"/>
                  </a:lnTo>
                  <a:lnTo>
                    <a:pt x="66968" y="279885"/>
                  </a:lnTo>
                  <a:lnTo>
                    <a:pt x="65987" y="321924"/>
                  </a:lnTo>
                  <a:lnTo>
                    <a:pt x="73143" y="355980"/>
                  </a:lnTo>
                  <a:lnTo>
                    <a:pt x="87334" y="381803"/>
                  </a:lnTo>
                  <a:lnTo>
                    <a:pt x="107542" y="399424"/>
                  </a:lnTo>
                  <a:close/>
                </a:path>
              </a:pathLst>
            </a:custGeom>
            <a:solidFill>
              <a:srgbClr val="99423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343" name="Google Shape;343;p3"/>
            <p:cNvPicPr preferRelativeResize="0"/>
            <p:nvPr/>
          </p:nvPicPr>
          <p:blipFill rotWithShape="1">
            <a:blip r:embed="rId20">
              <a:alphaModFix/>
            </a:blip>
            <a:srcRect b="0" l="0" r="0" t="0"/>
            <a:stretch/>
          </p:blipFill>
          <p:spPr>
            <a:xfrm>
              <a:off x="15692229" y="6534114"/>
              <a:ext cx="180689" cy="23206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44" name="Google Shape;344;p3"/>
            <p:cNvSpPr/>
            <p:nvPr/>
          </p:nvSpPr>
          <p:spPr>
            <a:xfrm>
              <a:off x="15455642" y="6125267"/>
              <a:ext cx="496570" cy="310515"/>
            </a:xfrm>
            <a:custGeom>
              <a:rect b="b" l="l" r="r" t="t"/>
              <a:pathLst>
                <a:path extrusionOk="0" h="310514" w="496569">
                  <a:moveTo>
                    <a:pt x="41256" y="310431"/>
                  </a:moveTo>
                  <a:lnTo>
                    <a:pt x="0" y="286620"/>
                  </a:lnTo>
                  <a:lnTo>
                    <a:pt x="496358" y="0"/>
                  </a:lnTo>
                  <a:lnTo>
                    <a:pt x="496077" y="47803"/>
                  </a:lnTo>
                  <a:lnTo>
                    <a:pt x="41256" y="310431"/>
                  </a:lnTo>
                  <a:close/>
                </a:path>
              </a:pathLst>
            </a:custGeom>
            <a:solidFill>
              <a:srgbClr val="FAA0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45" name="Google Shape;345;p3"/>
            <p:cNvSpPr/>
            <p:nvPr/>
          </p:nvSpPr>
          <p:spPr>
            <a:xfrm>
              <a:off x="15951520" y="6125267"/>
              <a:ext cx="265430" cy="177165"/>
            </a:xfrm>
            <a:custGeom>
              <a:rect b="b" l="l" r="r" t="t"/>
              <a:pathLst>
                <a:path extrusionOk="0" h="177164" w="265430">
                  <a:moveTo>
                    <a:pt x="223068" y="176750"/>
                  </a:moveTo>
                  <a:lnTo>
                    <a:pt x="0" y="47923"/>
                  </a:lnTo>
                  <a:lnTo>
                    <a:pt x="481" y="0"/>
                  </a:lnTo>
                  <a:lnTo>
                    <a:pt x="264826" y="152638"/>
                  </a:lnTo>
                  <a:lnTo>
                    <a:pt x="223068" y="176750"/>
                  </a:lnTo>
                  <a:close/>
                </a:path>
              </a:pathLst>
            </a:custGeom>
            <a:solidFill>
              <a:srgbClr val="FFB52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46" name="Google Shape;346;p3"/>
            <p:cNvSpPr/>
            <p:nvPr/>
          </p:nvSpPr>
          <p:spPr>
            <a:xfrm>
              <a:off x="12993985" y="5984885"/>
              <a:ext cx="3395345" cy="2001520"/>
            </a:xfrm>
            <a:custGeom>
              <a:rect b="b" l="l" r="r" t="t"/>
              <a:pathLst>
                <a:path extrusionOk="0" h="2001520" w="3395345">
                  <a:moveTo>
                    <a:pt x="394511" y="2001206"/>
                  </a:moveTo>
                  <a:lnTo>
                    <a:pt x="0" y="1773322"/>
                  </a:lnTo>
                  <a:lnTo>
                    <a:pt x="2997247" y="42527"/>
                  </a:lnTo>
                  <a:lnTo>
                    <a:pt x="3035066" y="23949"/>
                  </a:lnTo>
                  <a:lnTo>
                    <a:pt x="3074465" y="10656"/>
                  </a:lnTo>
                  <a:lnTo>
                    <a:pt x="3114917" y="2667"/>
                  </a:lnTo>
                  <a:lnTo>
                    <a:pt x="3155894" y="0"/>
                  </a:lnTo>
                  <a:lnTo>
                    <a:pt x="3196872" y="2667"/>
                  </a:lnTo>
                  <a:lnTo>
                    <a:pt x="3237324" y="10656"/>
                  </a:lnTo>
                  <a:lnTo>
                    <a:pt x="3276722" y="23949"/>
                  </a:lnTo>
                  <a:lnTo>
                    <a:pt x="3314541" y="42527"/>
                  </a:lnTo>
                  <a:lnTo>
                    <a:pt x="3350342" y="69633"/>
                  </a:lnTo>
                  <a:lnTo>
                    <a:pt x="3375112" y="102708"/>
                  </a:lnTo>
                  <a:lnTo>
                    <a:pt x="3389892" y="140421"/>
                  </a:lnTo>
                  <a:lnTo>
                    <a:pt x="2957937" y="140421"/>
                  </a:lnTo>
                  <a:lnTo>
                    <a:pt x="2775422" y="245938"/>
                  </a:lnTo>
                  <a:lnTo>
                    <a:pt x="2906203" y="321364"/>
                  </a:lnTo>
                  <a:lnTo>
                    <a:pt x="2644653" y="321364"/>
                  </a:lnTo>
                  <a:lnTo>
                    <a:pt x="2461938" y="426881"/>
                  </a:lnTo>
                  <a:lnTo>
                    <a:pt x="2726283" y="579539"/>
                  </a:lnTo>
                  <a:lnTo>
                    <a:pt x="2856502" y="579539"/>
                  </a:lnTo>
                  <a:lnTo>
                    <a:pt x="394511" y="2001206"/>
                  </a:lnTo>
                  <a:close/>
                </a:path>
                <a:path extrusionOk="0" h="2001520" w="3395345">
                  <a:moveTo>
                    <a:pt x="3170200" y="398395"/>
                  </a:moveTo>
                  <a:lnTo>
                    <a:pt x="3039767" y="398395"/>
                  </a:lnTo>
                  <a:lnTo>
                    <a:pt x="3222281" y="293079"/>
                  </a:lnTo>
                  <a:lnTo>
                    <a:pt x="2957937" y="140421"/>
                  </a:lnTo>
                  <a:lnTo>
                    <a:pt x="3389892" y="140421"/>
                  </a:lnTo>
                  <a:lnTo>
                    <a:pt x="3393050" y="155178"/>
                  </a:lnTo>
                  <a:lnTo>
                    <a:pt x="3394767" y="173922"/>
                  </a:lnTo>
                  <a:lnTo>
                    <a:pt x="3394767" y="183350"/>
                  </a:lnTo>
                  <a:lnTo>
                    <a:pt x="3387798" y="224799"/>
                  </a:lnTo>
                  <a:lnTo>
                    <a:pt x="3365469" y="269778"/>
                  </a:lnTo>
                  <a:lnTo>
                    <a:pt x="3326575" y="307523"/>
                  </a:lnTo>
                  <a:lnTo>
                    <a:pt x="3320358" y="311535"/>
                  </a:lnTo>
                  <a:lnTo>
                    <a:pt x="3317148" y="313541"/>
                  </a:lnTo>
                  <a:lnTo>
                    <a:pt x="3170200" y="398395"/>
                  </a:lnTo>
                  <a:close/>
                </a:path>
                <a:path extrusionOk="0" h="2001520" w="3395345">
                  <a:moveTo>
                    <a:pt x="2856502" y="579539"/>
                  </a:moveTo>
                  <a:lnTo>
                    <a:pt x="2726283" y="579539"/>
                  </a:lnTo>
                  <a:lnTo>
                    <a:pt x="2908999" y="474022"/>
                  </a:lnTo>
                  <a:lnTo>
                    <a:pt x="2644653" y="321364"/>
                  </a:lnTo>
                  <a:lnTo>
                    <a:pt x="2906203" y="321364"/>
                  </a:lnTo>
                  <a:lnTo>
                    <a:pt x="3039767" y="398395"/>
                  </a:lnTo>
                  <a:lnTo>
                    <a:pt x="3170200" y="398395"/>
                  </a:lnTo>
                  <a:lnTo>
                    <a:pt x="2856502" y="579539"/>
                  </a:lnTo>
                  <a:close/>
                </a:path>
              </a:pathLst>
            </a:custGeom>
            <a:solidFill>
              <a:srgbClr val="FFBC6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47" name="Google Shape;347;p3"/>
            <p:cNvSpPr/>
            <p:nvPr/>
          </p:nvSpPr>
          <p:spPr>
            <a:xfrm>
              <a:off x="13388516" y="6168316"/>
              <a:ext cx="3000375" cy="1969770"/>
            </a:xfrm>
            <a:custGeom>
              <a:rect b="b" l="l" r="r" t="t"/>
              <a:pathLst>
                <a:path extrusionOk="0" h="1969770" w="3000375">
                  <a:moveTo>
                    <a:pt x="3000316" y="124573"/>
                  </a:moveTo>
                  <a:lnTo>
                    <a:pt x="2932825" y="124573"/>
                  </a:lnTo>
                  <a:lnTo>
                    <a:pt x="2932825" y="124112"/>
                  </a:lnTo>
                  <a:lnTo>
                    <a:pt x="2932009" y="124112"/>
                  </a:lnTo>
                  <a:lnTo>
                    <a:pt x="2970863" y="86387"/>
                  </a:lnTo>
                  <a:lnTo>
                    <a:pt x="2993308" y="41449"/>
                  </a:lnTo>
                  <a:lnTo>
                    <a:pt x="3000295" y="0"/>
                  </a:lnTo>
                  <a:lnTo>
                    <a:pt x="3000316" y="124112"/>
                  </a:lnTo>
                  <a:lnTo>
                    <a:pt x="2932825" y="124112"/>
                  </a:lnTo>
                  <a:lnTo>
                    <a:pt x="2932404" y="124353"/>
                  </a:lnTo>
                  <a:lnTo>
                    <a:pt x="3000316" y="124353"/>
                  </a:lnTo>
                  <a:lnTo>
                    <a:pt x="3000316" y="124573"/>
                  </a:lnTo>
                  <a:close/>
                </a:path>
                <a:path extrusionOk="0" h="1969770" w="3000375">
                  <a:moveTo>
                    <a:pt x="0" y="1969551"/>
                  </a:moveTo>
                  <a:lnTo>
                    <a:pt x="0" y="1817696"/>
                  </a:lnTo>
                  <a:lnTo>
                    <a:pt x="2932404" y="124353"/>
                  </a:lnTo>
                  <a:lnTo>
                    <a:pt x="2932825" y="124573"/>
                  </a:lnTo>
                  <a:lnTo>
                    <a:pt x="3000316" y="124573"/>
                  </a:lnTo>
                  <a:lnTo>
                    <a:pt x="3000316" y="151715"/>
                  </a:lnTo>
                  <a:lnTo>
                    <a:pt x="3000115" y="156249"/>
                  </a:lnTo>
                  <a:lnTo>
                    <a:pt x="2992867" y="194758"/>
                  </a:lnTo>
                  <a:lnTo>
                    <a:pt x="2958817" y="252974"/>
                  </a:lnTo>
                  <a:lnTo>
                    <a:pt x="2929516" y="277693"/>
                  </a:lnTo>
                  <a:lnTo>
                    <a:pt x="2926086" y="279860"/>
                  </a:lnTo>
                  <a:lnTo>
                    <a:pt x="0" y="1969551"/>
                  </a:lnTo>
                  <a:close/>
                </a:path>
              </a:pathLst>
            </a:custGeom>
            <a:solidFill>
              <a:srgbClr val="D386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48" name="Google Shape;348;p3"/>
            <p:cNvSpPr/>
            <p:nvPr/>
          </p:nvSpPr>
          <p:spPr>
            <a:xfrm>
              <a:off x="16340836" y="6727515"/>
              <a:ext cx="613410" cy="524510"/>
            </a:xfrm>
            <a:custGeom>
              <a:rect b="b" l="l" r="r" t="t"/>
              <a:pathLst>
                <a:path extrusionOk="0" h="524509" w="613409">
                  <a:moveTo>
                    <a:pt x="0" y="524433"/>
                  </a:moveTo>
                  <a:lnTo>
                    <a:pt x="0" y="354042"/>
                  </a:lnTo>
                  <a:lnTo>
                    <a:pt x="613128" y="0"/>
                  </a:lnTo>
                  <a:lnTo>
                    <a:pt x="613128" y="170391"/>
                  </a:lnTo>
                  <a:lnTo>
                    <a:pt x="0" y="524433"/>
                  </a:lnTo>
                  <a:close/>
                </a:path>
              </a:pathLst>
            </a:custGeom>
            <a:solidFill>
              <a:srgbClr val="8B58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49" name="Google Shape;349;p3"/>
            <p:cNvSpPr/>
            <p:nvPr/>
          </p:nvSpPr>
          <p:spPr>
            <a:xfrm>
              <a:off x="16754623" y="6798262"/>
              <a:ext cx="308610" cy="400050"/>
            </a:xfrm>
            <a:custGeom>
              <a:rect b="b" l="l" r="r" t="t"/>
              <a:pathLst>
                <a:path extrusionOk="0" h="400050" w="308609">
                  <a:moveTo>
                    <a:pt x="107562" y="399424"/>
                  </a:moveTo>
                  <a:lnTo>
                    <a:pt x="36562" y="359063"/>
                  </a:lnTo>
                  <a:lnTo>
                    <a:pt x="10394" y="325218"/>
                  </a:lnTo>
                  <a:lnTo>
                    <a:pt x="160" y="277682"/>
                  </a:lnTo>
                  <a:lnTo>
                    <a:pt x="0" y="264839"/>
                  </a:lnTo>
                  <a:lnTo>
                    <a:pt x="5584" y="220553"/>
                  </a:lnTo>
                  <a:lnTo>
                    <a:pt x="19212" y="175178"/>
                  </a:lnTo>
                  <a:lnTo>
                    <a:pt x="39984" y="130801"/>
                  </a:lnTo>
                  <a:lnTo>
                    <a:pt x="67001" y="89509"/>
                  </a:lnTo>
                  <a:lnTo>
                    <a:pt x="99365" y="53390"/>
                  </a:lnTo>
                  <a:lnTo>
                    <a:pt x="136177" y="24531"/>
                  </a:lnTo>
                  <a:lnTo>
                    <a:pt x="176537" y="5020"/>
                  </a:lnTo>
                  <a:lnTo>
                    <a:pt x="212009" y="0"/>
                  </a:lnTo>
                  <a:lnTo>
                    <a:pt x="219731" y="675"/>
                  </a:lnTo>
                  <a:lnTo>
                    <a:pt x="227360" y="2111"/>
                  </a:lnTo>
                  <a:lnTo>
                    <a:pt x="241592" y="7396"/>
                  </a:lnTo>
                  <a:lnTo>
                    <a:pt x="263459" y="19067"/>
                  </a:lnTo>
                  <a:lnTo>
                    <a:pt x="308569" y="45321"/>
                  </a:lnTo>
                  <a:lnTo>
                    <a:pt x="282951" y="37708"/>
                  </a:lnTo>
                  <a:lnTo>
                    <a:pt x="253988" y="39067"/>
                  </a:lnTo>
                  <a:lnTo>
                    <a:pt x="191058" y="68530"/>
                  </a:lnTo>
                  <a:lnTo>
                    <a:pt x="153852" y="101725"/>
                  </a:lnTo>
                  <a:lnTo>
                    <a:pt x="122103" y="140821"/>
                  </a:lnTo>
                  <a:lnTo>
                    <a:pt x="96549" y="184455"/>
                  </a:lnTo>
                  <a:lnTo>
                    <a:pt x="77931" y="231264"/>
                  </a:lnTo>
                  <a:lnTo>
                    <a:pt x="66988" y="279885"/>
                  </a:lnTo>
                  <a:lnTo>
                    <a:pt x="66008" y="321924"/>
                  </a:lnTo>
                  <a:lnTo>
                    <a:pt x="73163" y="355981"/>
                  </a:lnTo>
                  <a:lnTo>
                    <a:pt x="87355" y="381803"/>
                  </a:lnTo>
                  <a:lnTo>
                    <a:pt x="107562" y="399424"/>
                  </a:lnTo>
                  <a:close/>
                </a:path>
              </a:pathLst>
            </a:custGeom>
            <a:solidFill>
              <a:srgbClr val="99423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50" name="Google Shape;350;p3"/>
            <p:cNvSpPr/>
            <p:nvPr/>
          </p:nvSpPr>
          <p:spPr>
            <a:xfrm>
              <a:off x="16834488" y="6856341"/>
              <a:ext cx="240665" cy="321945"/>
            </a:xfrm>
            <a:custGeom>
              <a:rect b="b" l="l" r="r" t="t"/>
              <a:pathLst>
                <a:path extrusionOk="0" h="321945" w="240665">
                  <a:moveTo>
                    <a:pt x="64481" y="321665"/>
                  </a:moveTo>
                  <a:lnTo>
                    <a:pt x="23486" y="310893"/>
                  </a:lnTo>
                  <a:lnTo>
                    <a:pt x="1102" y="262828"/>
                  </a:lnTo>
                  <a:lnTo>
                    <a:pt x="0" y="243872"/>
                  </a:lnTo>
                  <a:lnTo>
                    <a:pt x="702" y="227763"/>
                  </a:lnTo>
                  <a:lnTo>
                    <a:pt x="10449" y="178014"/>
                  </a:lnTo>
                  <a:lnTo>
                    <a:pt x="24589" y="140722"/>
                  </a:lnTo>
                  <a:lnTo>
                    <a:pt x="58745" y="82527"/>
                  </a:lnTo>
                  <a:lnTo>
                    <a:pt x="93583" y="43049"/>
                  </a:lnTo>
                  <a:lnTo>
                    <a:pt x="129705" y="15285"/>
                  </a:lnTo>
                  <a:lnTo>
                    <a:pt x="177821" y="0"/>
                  </a:lnTo>
                  <a:lnTo>
                    <a:pt x="185502" y="1083"/>
                  </a:lnTo>
                  <a:lnTo>
                    <a:pt x="220842" y="22527"/>
                  </a:lnTo>
                  <a:lnTo>
                    <a:pt x="237268" y="58074"/>
                  </a:lnTo>
                  <a:lnTo>
                    <a:pt x="240116" y="77893"/>
                  </a:lnTo>
                  <a:lnTo>
                    <a:pt x="240116" y="100100"/>
                  </a:lnTo>
                  <a:lnTo>
                    <a:pt x="232896" y="142668"/>
                  </a:lnTo>
                  <a:lnTo>
                    <a:pt x="212017" y="196810"/>
                  </a:lnTo>
                  <a:lnTo>
                    <a:pt x="177821" y="249869"/>
                  </a:lnTo>
                  <a:lnTo>
                    <a:pt x="143965" y="284814"/>
                  </a:lnTo>
                  <a:lnTo>
                    <a:pt x="109388" y="308285"/>
                  </a:lnTo>
                  <a:lnTo>
                    <a:pt x="64481" y="321665"/>
                  </a:lnTo>
                  <a:close/>
                </a:path>
              </a:pathLst>
            </a:custGeom>
            <a:solidFill>
              <a:srgbClr val="FFB5A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51" name="Google Shape;351;p3"/>
            <p:cNvSpPr/>
            <p:nvPr/>
          </p:nvSpPr>
          <p:spPr>
            <a:xfrm>
              <a:off x="16834488" y="6856341"/>
              <a:ext cx="240665" cy="321945"/>
            </a:xfrm>
            <a:custGeom>
              <a:rect b="b" l="l" r="r" t="t"/>
              <a:pathLst>
                <a:path extrusionOk="0" h="321945" w="240665">
                  <a:moveTo>
                    <a:pt x="64481" y="321665"/>
                  </a:moveTo>
                  <a:lnTo>
                    <a:pt x="23486" y="310893"/>
                  </a:lnTo>
                  <a:lnTo>
                    <a:pt x="1102" y="262828"/>
                  </a:lnTo>
                  <a:lnTo>
                    <a:pt x="0" y="243872"/>
                  </a:lnTo>
                  <a:lnTo>
                    <a:pt x="702" y="227763"/>
                  </a:lnTo>
                  <a:lnTo>
                    <a:pt x="10449" y="178014"/>
                  </a:lnTo>
                  <a:lnTo>
                    <a:pt x="24589" y="140722"/>
                  </a:lnTo>
                  <a:lnTo>
                    <a:pt x="58745" y="82527"/>
                  </a:lnTo>
                  <a:lnTo>
                    <a:pt x="93583" y="43049"/>
                  </a:lnTo>
                  <a:lnTo>
                    <a:pt x="129705" y="15285"/>
                  </a:lnTo>
                  <a:lnTo>
                    <a:pt x="177821" y="0"/>
                  </a:lnTo>
                  <a:lnTo>
                    <a:pt x="185502" y="1083"/>
                  </a:lnTo>
                  <a:lnTo>
                    <a:pt x="220842" y="22527"/>
                  </a:lnTo>
                  <a:lnTo>
                    <a:pt x="237268" y="58074"/>
                  </a:lnTo>
                  <a:lnTo>
                    <a:pt x="240116" y="77893"/>
                  </a:lnTo>
                  <a:lnTo>
                    <a:pt x="240116" y="100100"/>
                  </a:lnTo>
                  <a:lnTo>
                    <a:pt x="232896" y="142668"/>
                  </a:lnTo>
                  <a:lnTo>
                    <a:pt x="212017" y="196810"/>
                  </a:lnTo>
                  <a:lnTo>
                    <a:pt x="177821" y="249869"/>
                  </a:lnTo>
                  <a:lnTo>
                    <a:pt x="143965" y="284814"/>
                  </a:lnTo>
                  <a:lnTo>
                    <a:pt x="109388" y="308285"/>
                  </a:lnTo>
                  <a:lnTo>
                    <a:pt x="64481" y="321665"/>
                  </a:lnTo>
                  <a:close/>
                </a:path>
              </a:pathLst>
            </a:custGeom>
            <a:solidFill>
              <a:srgbClr val="FEA18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52" name="Google Shape;352;p3"/>
            <p:cNvSpPr/>
            <p:nvPr/>
          </p:nvSpPr>
          <p:spPr>
            <a:xfrm>
              <a:off x="16834488" y="6856341"/>
              <a:ext cx="240665" cy="321945"/>
            </a:xfrm>
            <a:custGeom>
              <a:rect b="b" l="l" r="r" t="t"/>
              <a:pathLst>
                <a:path extrusionOk="0" h="321945" w="240665">
                  <a:moveTo>
                    <a:pt x="64481" y="321665"/>
                  </a:moveTo>
                  <a:lnTo>
                    <a:pt x="23486" y="310893"/>
                  </a:lnTo>
                  <a:lnTo>
                    <a:pt x="1102" y="262828"/>
                  </a:lnTo>
                  <a:lnTo>
                    <a:pt x="0" y="243872"/>
                  </a:lnTo>
                  <a:lnTo>
                    <a:pt x="702" y="227763"/>
                  </a:lnTo>
                  <a:lnTo>
                    <a:pt x="10449" y="178014"/>
                  </a:lnTo>
                  <a:lnTo>
                    <a:pt x="24589" y="140722"/>
                  </a:lnTo>
                  <a:lnTo>
                    <a:pt x="58745" y="82527"/>
                  </a:lnTo>
                  <a:lnTo>
                    <a:pt x="93583" y="43049"/>
                  </a:lnTo>
                  <a:lnTo>
                    <a:pt x="129705" y="15285"/>
                  </a:lnTo>
                  <a:lnTo>
                    <a:pt x="177821" y="0"/>
                  </a:lnTo>
                  <a:lnTo>
                    <a:pt x="185502" y="1083"/>
                  </a:lnTo>
                  <a:lnTo>
                    <a:pt x="220842" y="22527"/>
                  </a:lnTo>
                  <a:lnTo>
                    <a:pt x="237268" y="58074"/>
                  </a:lnTo>
                  <a:lnTo>
                    <a:pt x="240116" y="77893"/>
                  </a:lnTo>
                  <a:lnTo>
                    <a:pt x="240116" y="100100"/>
                  </a:lnTo>
                  <a:lnTo>
                    <a:pt x="232896" y="142668"/>
                  </a:lnTo>
                  <a:lnTo>
                    <a:pt x="212017" y="196810"/>
                  </a:lnTo>
                  <a:lnTo>
                    <a:pt x="177821" y="249869"/>
                  </a:lnTo>
                  <a:lnTo>
                    <a:pt x="143965" y="284814"/>
                  </a:lnTo>
                  <a:lnTo>
                    <a:pt x="109388" y="308285"/>
                  </a:lnTo>
                  <a:lnTo>
                    <a:pt x="64481" y="321665"/>
                  </a:lnTo>
                  <a:close/>
                </a:path>
              </a:pathLst>
            </a:custGeom>
            <a:solidFill>
              <a:srgbClr val="FFD3C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53" name="Google Shape;353;p3"/>
            <p:cNvSpPr/>
            <p:nvPr/>
          </p:nvSpPr>
          <p:spPr>
            <a:xfrm>
              <a:off x="16821607" y="6835609"/>
              <a:ext cx="435609" cy="458470"/>
            </a:xfrm>
            <a:custGeom>
              <a:rect b="b" l="l" r="r" t="t"/>
              <a:pathLst>
                <a:path extrusionOk="0" h="458470" w="435609">
                  <a:moveTo>
                    <a:pt x="435432" y="193662"/>
                  </a:moveTo>
                  <a:lnTo>
                    <a:pt x="428764" y="143116"/>
                  </a:lnTo>
                  <a:lnTo>
                    <a:pt x="383755" y="91935"/>
                  </a:lnTo>
                  <a:lnTo>
                    <a:pt x="350215" y="86982"/>
                  </a:lnTo>
                  <a:lnTo>
                    <a:pt x="312534" y="95758"/>
                  </a:lnTo>
                  <a:lnTo>
                    <a:pt x="285572" y="111112"/>
                  </a:lnTo>
                  <a:lnTo>
                    <a:pt x="286448" y="102438"/>
                  </a:lnTo>
                  <a:lnTo>
                    <a:pt x="279781" y="56134"/>
                  </a:lnTo>
                  <a:lnTo>
                    <a:pt x="261772" y="23647"/>
                  </a:lnTo>
                  <a:lnTo>
                    <a:pt x="234797" y="4953"/>
                  </a:lnTo>
                  <a:lnTo>
                    <a:pt x="201256" y="0"/>
                  </a:lnTo>
                  <a:lnTo>
                    <a:pt x="163576" y="8775"/>
                  </a:lnTo>
                  <a:lnTo>
                    <a:pt x="124129" y="31229"/>
                  </a:lnTo>
                  <a:lnTo>
                    <a:pt x="86893" y="64389"/>
                  </a:lnTo>
                  <a:lnTo>
                    <a:pt x="55130" y="103466"/>
                  </a:lnTo>
                  <a:lnTo>
                    <a:pt x="29578" y="147104"/>
                  </a:lnTo>
                  <a:lnTo>
                    <a:pt x="10947" y="193916"/>
                  </a:lnTo>
                  <a:lnTo>
                    <a:pt x="0" y="242570"/>
                  </a:lnTo>
                  <a:lnTo>
                    <a:pt x="292" y="295287"/>
                  </a:lnTo>
                  <a:lnTo>
                    <a:pt x="13589" y="334619"/>
                  </a:lnTo>
                  <a:lnTo>
                    <a:pt x="37541" y="360057"/>
                  </a:lnTo>
                  <a:lnTo>
                    <a:pt x="69799" y="371055"/>
                  </a:lnTo>
                  <a:lnTo>
                    <a:pt x="107988" y="367131"/>
                  </a:lnTo>
                  <a:lnTo>
                    <a:pt x="149059" y="347954"/>
                  </a:lnTo>
                  <a:lnTo>
                    <a:pt x="149263" y="382244"/>
                  </a:lnTo>
                  <a:lnTo>
                    <a:pt x="162572" y="421589"/>
                  </a:lnTo>
                  <a:lnTo>
                    <a:pt x="186524" y="447014"/>
                  </a:lnTo>
                  <a:lnTo>
                    <a:pt x="218770" y="458025"/>
                  </a:lnTo>
                  <a:lnTo>
                    <a:pt x="256959" y="454101"/>
                  </a:lnTo>
                  <a:lnTo>
                    <a:pt x="298716" y="434721"/>
                  </a:lnTo>
                  <a:lnTo>
                    <a:pt x="332168" y="409587"/>
                  </a:lnTo>
                  <a:lnTo>
                    <a:pt x="360718" y="379996"/>
                  </a:lnTo>
                  <a:lnTo>
                    <a:pt x="398056" y="325107"/>
                  </a:lnTo>
                  <a:lnTo>
                    <a:pt x="417525" y="283337"/>
                  </a:lnTo>
                  <a:lnTo>
                    <a:pt x="430428" y="239280"/>
                  </a:lnTo>
                  <a:lnTo>
                    <a:pt x="435432" y="193662"/>
                  </a:lnTo>
                  <a:close/>
                </a:path>
              </a:pathLst>
            </a:custGeom>
            <a:solidFill>
              <a:srgbClr val="5725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54" name="Google Shape;354;p3"/>
            <p:cNvSpPr/>
            <p:nvPr/>
          </p:nvSpPr>
          <p:spPr>
            <a:xfrm>
              <a:off x="16903644" y="6885220"/>
              <a:ext cx="308610" cy="400050"/>
            </a:xfrm>
            <a:custGeom>
              <a:rect b="b" l="l" r="r" t="t"/>
              <a:pathLst>
                <a:path extrusionOk="0" h="400050" w="308609">
                  <a:moveTo>
                    <a:pt x="107542" y="399426"/>
                  </a:moveTo>
                  <a:lnTo>
                    <a:pt x="36542" y="359065"/>
                  </a:lnTo>
                  <a:lnTo>
                    <a:pt x="10362" y="325221"/>
                  </a:lnTo>
                  <a:lnTo>
                    <a:pt x="160" y="277675"/>
                  </a:lnTo>
                  <a:lnTo>
                    <a:pt x="0" y="264822"/>
                  </a:lnTo>
                  <a:lnTo>
                    <a:pt x="5584" y="220535"/>
                  </a:lnTo>
                  <a:lnTo>
                    <a:pt x="19212" y="175160"/>
                  </a:lnTo>
                  <a:lnTo>
                    <a:pt x="39984" y="130783"/>
                  </a:lnTo>
                  <a:lnTo>
                    <a:pt x="67001" y="89491"/>
                  </a:lnTo>
                  <a:lnTo>
                    <a:pt x="99365" y="53373"/>
                  </a:lnTo>
                  <a:lnTo>
                    <a:pt x="136177" y="24514"/>
                  </a:lnTo>
                  <a:lnTo>
                    <a:pt x="176537" y="5002"/>
                  </a:lnTo>
                  <a:lnTo>
                    <a:pt x="212010" y="0"/>
                  </a:lnTo>
                  <a:lnTo>
                    <a:pt x="219731" y="677"/>
                  </a:lnTo>
                  <a:lnTo>
                    <a:pt x="227360" y="2113"/>
                  </a:lnTo>
                  <a:lnTo>
                    <a:pt x="241589" y="7398"/>
                  </a:lnTo>
                  <a:lnTo>
                    <a:pt x="263450" y="19069"/>
                  </a:lnTo>
                  <a:lnTo>
                    <a:pt x="308549" y="45323"/>
                  </a:lnTo>
                  <a:lnTo>
                    <a:pt x="282931" y="37711"/>
                  </a:lnTo>
                  <a:lnTo>
                    <a:pt x="253968" y="39069"/>
                  </a:lnTo>
                  <a:lnTo>
                    <a:pt x="191038" y="68533"/>
                  </a:lnTo>
                  <a:lnTo>
                    <a:pt x="153832" y="101727"/>
                  </a:lnTo>
                  <a:lnTo>
                    <a:pt x="122083" y="140824"/>
                  </a:lnTo>
                  <a:lnTo>
                    <a:pt x="96529" y="184458"/>
                  </a:lnTo>
                  <a:lnTo>
                    <a:pt x="77911" y="231267"/>
                  </a:lnTo>
                  <a:lnTo>
                    <a:pt x="66968" y="279887"/>
                  </a:lnTo>
                  <a:lnTo>
                    <a:pt x="65979" y="321927"/>
                  </a:lnTo>
                  <a:lnTo>
                    <a:pt x="73135" y="355983"/>
                  </a:lnTo>
                  <a:lnTo>
                    <a:pt x="87332" y="381806"/>
                  </a:lnTo>
                  <a:lnTo>
                    <a:pt x="107542" y="399426"/>
                  </a:lnTo>
                  <a:close/>
                </a:path>
              </a:pathLst>
            </a:custGeom>
            <a:solidFill>
              <a:srgbClr val="99423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355" name="Google Shape;355;p3"/>
            <p:cNvPicPr preferRelativeResize="0"/>
            <p:nvPr/>
          </p:nvPicPr>
          <p:blipFill rotWithShape="1">
            <a:blip r:embed="rId21">
              <a:alphaModFix/>
            </a:blip>
            <a:srcRect b="0" l="0" r="0" t="0"/>
            <a:stretch/>
          </p:blipFill>
          <p:spPr>
            <a:xfrm>
              <a:off x="17009462" y="6988718"/>
              <a:ext cx="180689" cy="23206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6" name="Google Shape;356;p3"/>
            <p:cNvSpPr/>
            <p:nvPr/>
          </p:nvSpPr>
          <p:spPr>
            <a:xfrm>
              <a:off x="16450186" y="6974070"/>
              <a:ext cx="308610" cy="400050"/>
            </a:xfrm>
            <a:custGeom>
              <a:rect b="b" l="l" r="r" t="t"/>
              <a:pathLst>
                <a:path extrusionOk="0" h="400050" w="308609">
                  <a:moveTo>
                    <a:pt x="107562" y="399424"/>
                  </a:moveTo>
                  <a:lnTo>
                    <a:pt x="36562" y="359063"/>
                  </a:lnTo>
                  <a:lnTo>
                    <a:pt x="10394" y="325218"/>
                  </a:lnTo>
                  <a:lnTo>
                    <a:pt x="160" y="277681"/>
                  </a:lnTo>
                  <a:lnTo>
                    <a:pt x="0" y="264839"/>
                  </a:lnTo>
                  <a:lnTo>
                    <a:pt x="5584" y="220553"/>
                  </a:lnTo>
                  <a:lnTo>
                    <a:pt x="19212" y="175178"/>
                  </a:lnTo>
                  <a:lnTo>
                    <a:pt x="39984" y="130801"/>
                  </a:lnTo>
                  <a:lnTo>
                    <a:pt x="67001" y="89509"/>
                  </a:lnTo>
                  <a:lnTo>
                    <a:pt x="99365" y="53390"/>
                  </a:lnTo>
                  <a:lnTo>
                    <a:pt x="136177" y="24531"/>
                  </a:lnTo>
                  <a:lnTo>
                    <a:pt x="176537" y="5020"/>
                  </a:lnTo>
                  <a:lnTo>
                    <a:pt x="212009" y="0"/>
                  </a:lnTo>
                  <a:lnTo>
                    <a:pt x="219731" y="675"/>
                  </a:lnTo>
                  <a:lnTo>
                    <a:pt x="227360" y="2111"/>
                  </a:lnTo>
                  <a:lnTo>
                    <a:pt x="241592" y="7395"/>
                  </a:lnTo>
                  <a:lnTo>
                    <a:pt x="263459" y="19067"/>
                  </a:lnTo>
                  <a:lnTo>
                    <a:pt x="308569" y="45321"/>
                  </a:lnTo>
                  <a:lnTo>
                    <a:pt x="282951" y="37708"/>
                  </a:lnTo>
                  <a:lnTo>
                    <a:pt x="253988" y="39067"/>
                  </a:lnTo>
                  <a:lnTo>
                    <a:pt x="191058" y="68530"/>
                  </a:lnTo>
                  <a:lnTo>
                    <a:pt x="153852" y="101725"/>
                  </a:lnTo>
                  <a:lnTo>
                    <a:pt x="122103" y="140821"/>
                  </a:lnTo>
                  <a:lnTo>
                    <a:pt x="96549" y="184455"/>
                  </a:lnTo>
                  <a:lnTo>
                    <a:pt x="77931" y="231264"/>
                  </a:lnTo>
                  <a:lnTo>
                    <a:pt x="66988" y="279884"/>
                  </a:lnTo>
                  <a:lnTo>
                    <a:pt x="66008" y="321924"/>
                  </a:lnTo>
                  <a:lnTo>
                    <a:pt x="73163" y="355980"/>
                  </a:lnTo>
                  <a:lnTo>
                    <a:pt x="87355" y="381803"/>
                  </a:lnTo>
                  <a:lnTo>
                    <a:pt x="107562" y="399424"/>
                  </a:lnTo>
                  <a:close/>
                </a:path>
              </a:pathLst>
            </a:custGeom>
            <a:solidFill>
              <a:srgbClr val="99423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57" name="Google Shape;357;p3"/>
            <p:cNvSpPr/>
            <p:nvPr/>
          </p:nvSpPr>
          <p:spPr>
            <a:xfrm>
              <a:off x="16530051" y="7032129"/>
              <a:ext cx="240665" cy="321945"/>
            </a:xfrm>
            <a:custGeom>
              <a:rect b="b" l="l" r="r" t="t"/>
              <a:pathLst>
                <a:path extrusionOk="0" h="321945" w="240665">
                  <a:moveTo>
                    <a:pt x="59026" y="321805"/>
                  </a:moveTo>
                  <a:lnTo>
                    <a:pt x="15844" y="304634"/>
                  </a:lnTo>
                  <a:lnTo>
                    <a:pt x="1102" y="262829"/>
                  </a:lnTo>
                  <a:lnTo>
                    <a:pt x="0" y="243892"/>
                  </a:lnTo>
                  <a:lnTo>
                    <a:pt x="701" y="227783"/>
                  </a:lnTo>
                  <a:lnTo>
                    <a:pt x="10449" y="178014"/>
                  </a:lnTo>
                  <a:lnTo>
                    <a:pt x="24589" y="140742"/>
                  </a:lnTo>
                  <a:lnTo>
                    <a:pt x="58745" y="82547"/>
                  </a:lnTo>
                  <a:lnTo>
                    <a:pt x="87406" y="49067"/>
                  </a:lnTo>
                  <a:lnTo>
                    <a:pt x="122886" y="19638"/>
                  </a:lnTo>
                  <a:lnTo>
                    <a:pt x="162076" y="280"/>
                  </a:lnTo>
                  <a:lnTo>
                    <a:pt x="177841" y="0"/>
                  </a:lnTo>
                  <a:lnTo>
                    <a:pt x="185502" y="1103"/>
                  </a:lnTo>
                  <a:lnTo>
                    <a:pt x="220842" y="22527"/>
                  </a:lnTo>
                  <a:lnTo>
                    <a:pt x="237288" y="58094"/>
                  </a:lnTo>
                  <a:lnTo>
                    <a:pt x="240457" y="88806"/>
                  </a:lnTo>
                  <a:lnTo>
                    <a:pt x="239033" y="111534"/>
                  </a:lnTo>
                  <a:lnTo>
                    <a:pt x="225455" y="166098"/>
                  </a:lnTo>
                  <a:lnTo>
                    <a:pt x="195069" y="226118"/>
                  </a:lnTo>
                  <a:lnTo>
                    <a:pt x="161535" y="268405"/>
                  </a:lnTo>
                  <a:lnTo>
                    <a:pt x="115766" y="304774"/>
                  </a:lnTo>
                  <a:lnTo>
                    <a:pt x="70057" y="321203"/>
                  </a:lnTo>
                  <a:lnTo>
                    <a:pt x="59026" y="321805"/>
                  </a:lnTo>
                  <a:close/>
                </a:path>
              </a:pathLst>
            </a:custGeom>
            <a:solidFill>
              <a:srgbClr val="FFB5A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58" name="Google Shape;358;p3"/>
            <p:cNvSpPr/>
            <p:nvPr/>
          </p:nvSpPr>
          <p:spPr>
            <a:xfrm>
              <a:off x="16530051" y="7032129"/>
              <a:ext cx="240665" cy="321945"/>
            </a:xfrm>
            <a:custGeom>
              <a:rect b="b" l="l" r="r" t="t"/>
              <a:pathLst>
                <a:path extrusionOk="0" h="321945" w="240665">
                  <a:moveTo>
                    <a:pt x="59026" y="321805"/>
                  </a:moveTo>
                  <a:lnTo>
                    <a:pt x="15844" y="304634"/>
                  </a:lnTo>
                  <a:lnTo>
                    <a:pt x="1102" y="262829"/>
                  </a:lnTo>
                  <a:lnTo>
                    <a:pt x="0" y="243892"/>
                  </a:lnTo>
                  <a:lnTo>
                    <a:pt x="701" y="227783"/>
                  </a:lnTo>
                  <a:lnTo>
                    <a:pt x="10449" y="178014"/>
                  </a:lnTo>
                  <a:lnTo>
                    <a:pt x="24589" y="140742"/>
                  </a:lnTo>
                  <a:lnTo>
                    <a:pt x="58745" y="82547"/>
                  </a:lnTo>
                  <a:lnTo>
                    <a:pt x="87406" y="49067"/>
                  </a:lnTo>
                  <a:lnTo>
                    <a:pt x="122886" y="19638"/>
                  </a:lnTo>
                  <a:lnTo>
                    <a:pt x="162076" y="280"/>
                  </a:lnTo>
                  <a:lnTo>
                    <a:pt x="177841" y="0"/>
                  </a:lnTo>
                  <a:lnTo>
                    <a:pt x="185502" y="1103"/>
                  </a:lnTo>
                  <a:lnTo>
                    <a:pt x="220842" y="22527"/>
                  </a:lnTo>
                  <a:lnTo>
                    <a:pt x="237288" y="58094"/>
                  </a:lnTo>
                  <a:lnTo>
                    <a:pt x="240457" y="88806"/>
                  </a:lnTo>
                  <a:lnTo>
                    <a:pt x="239033" y="111534"/>
                  </a:lnTo>
                  <a:lnTo>
                    <a:pt x="225455" y="166098"/>
                  </a:lnTo>
                  <a:lnTo>
                    <a:pt x="195069" y="226118"/>
                  </a:lnTo>
                  <a:lnTo>
                    <a:pt x="161535" y="268405"/>
                  </a:lnTo>
                  <a:lnTo>
                    <a:pt x="115766" y="304774"/>
                  </a:lnTo>
                  <a:lnTo>
                    <a:pt x="70057" y="321203"/>
                  </a:lnTo>
                  <a:lnTo>
                    <a:pt x="59026" y="321805"/>
                  </a:lnTo>
                  <a:close/>
                </a:path>
              </a:pathLst>
            </a:custGeom>
            <a:solidFill>
              <a:srgbClr val="FEA18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59" name="Google Shape;359;p3"/>
            <p:cNvSpPr/>
            <p:nvPr/>
          </p:nvSpPr>
          <p:spPr>
            <a:xfrm>
              <a:off x="16530051" y="7032129"/>
              <a:ext cx="240665" cy="321945"/>
            </a:xfrm>
            <a:custGeom>
              <a:rect b="b" l="l" r="r" t="t"/>
              <a:pathLst>
                <a:path extrusionOk="0" h="321945" w="240665">
                  <a:moveTo>
                    <a:pt x="59026" y="321805"/>
                  </a:moveTo>
                  <a:lnTo>
                    <a:pt x="15844" y="304634"/>
                  </a:lnTo>
                  <a:lnTo>
                    <a:pt x="1102" y="262829"/>
                  </a:lnTo>
                  <a:lnTo>
                    <a:pt x="0" y="243892"/>
                  </a:lnTo>
                  <a:lnTo>
                    <a:pt x="701" y="227783"/>
                  </a:lnTo>
                  <a:lnTo>
                    <a:pt x="10449" y="178014"/>
                  </a:lnTo>
                  <a:lnTo>
                    <a:pt x="24589" y="140742"/>
                  </a:lnTo>
                  <a:lnTo>
                    <a:pt x="58745" y="82547"/>
                  </a:lnTo>
                  <a:lnTo>
                    <a:pt x="87406" y="49067"/>
                  </a:lnTo>
                  <a:lnTo>
                    <a:pt x="122886" y="19638"/>
                  </a:lnTo>
                  <a:lnTo>
                    <a:pt x="162076" y="280"/>
                  </a:lnTo>
                  <a:lnTo>
                    <a:pt x="177841" y="0"/>
                  </a:lnTo>
                  <a:lnTo>
                    <a:pt x="185502" y="1103"/>
                  </a:lnTo>
                  <a:lnTo>
                    <a:pt x="220842" y="22527"/>
                  </a:lnTo>
                  <a:lnTo>
                    <a:pt x="237288" y="58094"/>
                  </a:lnTo>
                  <a:lnTo>
                    <a:pt x="240457" y="88806"/>
                  </a:lnTo>
                  <a:lnTo>
                    <a:pt x="239033" y="111534"/>
                  </a:lnTo>
                  <a:lnTo>
                    <a:pt x="225455" y="166098"/>
                  </a:lnTo>
                  <a:lnTo>
                    <a:pt x="195069" y="226118"/>
                  </a:lnTo>
                  <a:lnTo>
                    <a:pt x="161535" y="268405"/>
                  </a:lnTo>
                  <a:lnTo>
                    <a:pt x="115766" y="304774"/>
                  </a:lnTo>
                  <a:lnTo>
                    <a:pt x="70057" y="321203"/>
                  </a:lnTo>
                  <a:lnTo>
                    <a:pt x="59026" y="321805"/>
                  </a:lnTo>
                  <a:close/>
                </a:path>
              </a:pathLst>
            </a:custGeom>
            <a:solidFill>
              <a:srgbClr val="FFD3C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60" name="Google Shape;360;p3"/>
            <p:cNvSpPr/>
            <p:nvPr/>
          </p:nvSpPr>
          <p:spPr>
            <a:xfrm>
              <a:off x="16517163" y="7011428"/>
              <a:ext cx="435609" cy="458470"/>
            </a:xfrm>
            <a:custGeom>
              <a:rect b="b" l="l" r="r" t="t"/>
              <a:pathLst>
                <a:path extrusionOk="0" h="458470" w="435609">
                  <a:moveTo>
                    <a:pt x="435432" y="193624"/>
                  </a:moveTo>
                  <a:lnTo>
                    <a:pt x="428764" y="143090"/>
                  </a:lnTo>
                  <a:lnTo>
                    <a:pt x="383755" y="91897"/>
                  </a:lnTo>
                  <a:lnTo>
                    <a:pt x="350227" y="86956"/>
                  </a:lnTo>
                  <a:lnTo>
                    <a:pt x="312534" y="95719"/>
                  </a:lnTo>
                  <a:lnTo>
                    <a:pt x="285584" y="111074"/>
                  </a:lnTo>
                  <a:lnTo>
                    <a:pt x="286448" y="102438"/>
                  </a:lnTo>
                  <a:lnTo>
                    <a:pt x="279793" y="56121"/>
                  </a:lnTo>
                  <a:lnTo>
                    <a:pt x="261772" y="23634"/>
                  </a:lnTo>
                  <a:lnTo>
                    <a:pt x="234797" y="4940"/>
                  </a:lnTo>
                  <a:lnTo>
                    <a:pt x="201269" y="0"/>
                  </a:lnTo>
                  <a:lnTo>
                    <a:pt x="163576" y="8775"/>
                  </a:lnTo>
                  <a:lnTo>
                    <a:pt x="124129" y="31242"/>
                  </a:lnTo>
                  <a:lnTo>
                    <a:pt x="86906" y="64401"/>
                  </a:lnTo>
                  <a:lnTo>
                    <a:pt x="55143" y="103479"/>
                  </a:lnTo>
                  <a:lnTo>
                    <a:pt x="29578" y="147104"/>
                  </a:lnTo>
                  <a:lnTo>
                    <a:pt x="10960" y="193916"/>
                  </a:lnTo>
                  <a:lnTo>
                    <a:pt x="0" y="242557"/>
                  </a:lnTo>
                  <a:lnTo>
                    <a:pt x="292" y="295275"/>
                  </a:lnTo>
                  <a:lnTo>
                    <a:pt x="13601" y="334606"/>
                  </a:lnTo>
                  <a:lnTo>
                    <a:pt x="37553" y="360045"/>
                  </a:lnTo>
                  <a:lnTo>
                    <a:pt x="69799" y="371055"/>
                  </a:lnTo>
                  <a:lnTo>
                    <a:pt x="107988" y="367118"/>
                  </a:lnTo>
                  <a:lnTo>
                    <a:pt x="149072" y="347954"/>
                  </a:lnTo>
                  <a:lnTo>
                    <a:pt x="149275" y="382219"/>
                  </a:lnTo>
                  <a:lnTo>
                    <a:pt x="162585" y="421551"/>
                  </a:lnTo>
                  <a:lnTo>
                    <a:pt x="186537" y="446976"/>
                  </a:lnTo>
                  <a:lnTo>
                    <a:pt x="218782" y="457987"/>
                  </a:lnTo>
                  <a:lnTo>
                    <a:pt x="256959" y="454063"/>
                  </a:lnTo>
                  <a:lnTo>
                    <a:pt x="298729" y="434695"/>
                  </a:lnTo>
                  <a:lnTo>
                    <a:pt x="332168" y="409562"/>
                  </a:lnTo>
                  <a:lnTo>
                    <a:pt x="360718" y="379958"/>
                  </a:lnTo>
                  <a:lnTo>
                    <a:pt x="398068" y="325081"/>
                  </a:lnTo>
                  <a:lnTo>
                    <a:pt x="417537" y="283311"/>
                  </a:lnTo>
                  <a:lnTo>
                    <a:pt x="430441" y="239242"/>
                  </a:lnTo>
                  <a:lnTo>
                    <a:pt x="435432" y="193624"/>
                  </a:lnTo>
                  <a:close/>
                </a:path>
              </a:pathLst>
            </a:custGeom>
            <a:solidFill>
              <a:srgbClr val="5725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61" name="Google Shape;361;p3"/>
            <p:cNvSpPr/>
            <p:nvPr/>
          </p:nvSpPr>
          <p:spPr>
            <a:xfrm>
              <a:off x="16599205" y="7061028"/>
              <a:ext cx="308610" cy="400050"/>
            </a:xfrm>
            <a:custGeom>
              <a:rect b="b" l="l" r="r" t="t"/>
              <a:pathLst>
                <a:path extrusionOk="0" h="400050" w="308609">
                  <a:moveTo>
                    <a:pt x="107543" y="399426"/>
                  </a:moveTo>
                  <a:lnTo>
                    <a:pt x="36542" y="359065"/>
                  </a:lnTo>
                  <a:lnTo>
                    <a:pt x="10362" y="325221"/>
                  </a:lnTo>
                  <a:lnTo>
                    <a:pt x="160" y="277675"/>
                  </a:lnTo>
                  <a:lnTo>
                    <a:pt x="0" y="264822"/>
                  </a:lnTo>
                  <a:lnTo>
                    <a:pt x="5584" y="220535"/>
                  </a:lnTo>
                  <a:lnTo>
                    <a:pt x="19212" y="175160"/>
                  </a:lnTo>
                  <a:lnTo>
                    <a:pt x="39984" y="130783"/>
                  </a:lnTo>
                  <a:lnTo>
                    <a:pt x="67001" y="89491"/>
                  </a:lnTo>
                  <a:lnTo>
                    <a:pt x="99365" y="53373"/>
                  </a:lnTo>
                  <a:lnTo>
                    <a:pt x="136177" y="24514"/>
                  </a:lnTo>
                  <a:lnTo>
                    <a:pt x="176537" y="5002"/>
                  </a:lnTo>
                  <a:lnTo>
                    <a:pt x="212009" y="0"/>
                  </a:lnTo>
                  <a:lnTo>
                    <a:pt x="219731" y="677"/>
                  </a:lnTo>
                  <a:lnTo>
                    <a:pt x="227360" y="2113"/>
                  </a:lnTo>
                  <a:lnTo>
                    <a:pt x="241589" y="7398"/>
                  </a:lnTo>
                  <a:lnTo>
                    <a:pt x="263449" y="19069"/>
                  </a:lnTo>
                  <a:lnTo>
                    <a:pt x="308549" y="45323"/>
                  </a:lnTo>
                  <a:lnTo>
                    <a:pt x="282931" y="37711"/>
                  </a:lnTo>
                  <a:lnTo>
                    <a:pt x="253968" y="39069"/>
                  </a:lnTo>
                  <a:lnTo>
                    <a:pt x="191038" y="68533"/>
                  </a:lnTo>
                  <a:lnTo>
                    <a:pt x="153832" y="101727"/>
                  </a:lnTo>
                  <a:lnTo>
                    <a:pt x="122083" y="140824"/>
                  </a:lnTo>
                  <a:lnTo>
                    <a:pt x="96529" y="184458"/>
                  </a:lnTo>
                  <a:lnTo>
                    <a:pt x="77911" y="231267"/>
                  </a:lnTo>
                  <a:lnTo>
                    <a:pt x="66968" y="279887"/>
                  </a:lnTo>
                  <a:lnTo>
                    <a:pt x="65979" y="321927"/>
                  </a:lnTo>
                  <a:lnTo>
                    <a:pt x="73136" y="355983"/>
                  </a:lnTo>
                  <a:lnTo>
                    <a:pt x="87332" y="381806"/>
                  </a:lnTo>
                  <a:lnTo>
                    <a:pt x="107543" y="399426"/>
                  </a:lnTo>
                  <a:close/>
                </a:path>
              </a:pathLst>
            </a:custGeom>
            <a:solidFill>
              <a:srgbClr val="99423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362" name="Google Shape;362;p3"/>
            <p:cNvPicPr preferRelativeResize="0"/>
            <p:nvPr/>
          </p:nvPicPr>
          <p:blipFill rotWithShape="1">
            <a:blip r:embed="rId22">
              <a:alphaModFix/>
            </a:blip>
            <a:srcRect b="0" l="0" r="0" t="0"/>
            <a:stretch/>
          </p:blipFill>
          <p:spPr>
            <a:xfrm>
              <a:off x="16705043" y="7164506"/>
              <a:ext cx="180689" cy="23206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63" name="Google Shape;363;p3"/>
            <p:cNvSpPr/>
            <p:nvPr/>
          </p:nvSpPr>
          <p:spPr>
            <a:xfrm>
              <a:off x="17327381" y="7074135"/>
              <a:ext cx="6985" cy="5080"/>
            </a:xfrm>
            <a:custGeom>
              <a:rect b="b" l="l" r="r" t="t"/>
              <a:pathLst>
                <a:path extrusionOk="0" h="5079" w="6984">
                  <a:moveTo>
                    <a:pt x="0" y="4457"/>
                  </a:moveTo>
                  <a:lnTo>
                    <a:pt x="3447" y="2286"/>
                  </a:lnTo>
                  <a:lnTo>
                    <a:pt x="6776" y="0"/>
                  </a:lnTo>
                  <a:lnTo>
                    <a:pt x="6776" y="541"/>
                  </a:lnTo>
                  <a:lnTo>
                    <a:pt x="0" y="4457"/>
                  </a:lnTo>
                  <a:close/>
                </a:path>
              </a:pathLst>
            </a:custGeom>
            <a:solidFill>
              <a:srgbClr val="D386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64" name="Google Shape;364;p3"/>
            <p:cNvSpPr/>
            <p:nvPr/>
          </p:nvSpPr>
          <p:spPr>
            <a:xfrm>
              <a:off x="16468456" y="6755659"/>
              <a:ext cx="496570" cy="310515"/>
            </a:xfrm>
            <a:custGeom>
              <a:rect b="b" l="l" r="r" t="t"/>
              <a:pathLst>
                <a:path extrusionOk="0" h="310515" w="496569">
                  <a:moveTo>
                    <a:pt x="41256" y="310451"/>
                  </a:moveTo>
                  <a:lnTo>
                    <a:pt x="0" y="286620"/>
                  </a:lnTo>
                  <a:lnTo>
                    <a:pt x="496358" y="0"/>
                  </a:lnTo>
                  <a:lnTo>
                    <a:pt x="496058" y="47823"/>
                  </a:lnTo>
                  <a:lnTo>
                    <a:pt x="41256" y="310451"/>
                  </a:lnTo>
                  <a:close/>
                </a:path>
              </a:pathLst>
            </a:custGeom>
            <a:solidFill>
              <a:srgbClr val="FAA0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65" name="Google Shape;365;p3"/>
            <p:cNvSpPr/>
            <p:nvPr/>
          </p:nvSpPr>
          <p:spPr>
            <a:xfrm>
              <a:off x="16964314" y="6755659"/>
              <a:ext cx="265430" cy="177165"/>
            </a:xfrm>
            <a:custGeom>
              <a:rect b="b" l="l" r="r" t="t"/>
              <a:pathLst>
                <a:path extrusionOk="0" h="177165" w="265430">
                  <a:moveTo>
                    <a:pt x="223088" y="176750"/>
                  </a:moveTo>
                  <a:lnTo>
                    <a:pt x="0" y="47923"/>
                  </a:lnTo>
                  <a:lnTo>
                    <a:pt x="501" y="0"/>
                  </a:lnTo>
                  <a:lnTo>
                    <a:pt x="264846" y="152638"/>
                  </a:lnTo>
                  <a:lnTo>
                    <a:pt x="223088" y="176750"/>
                  </a:lnTo>
                  <a:close/>
                </a:path>
              </a:pathLst>
            </a:custGeom>
            <a:solidFill>
              <a:srgbClr val="FFB52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66" name="Google Shape;366;p3"/>
            <p:cNvSpPr/>
            <p:nvPr/>
          </p:nvSpPr>
          <p:spPr>
            <a:xfrm>
              <a:off x="14006830" y="6615378"/>
              <a:ext cx="3395345" cy="2001520"/>
            </a:xfrm>
            <a:custGeom>
              <a:rect b="b" l="l" r="r" t="t"/>
              <a:pathLst>
                <a:path extrusionOk="0" h="2001520" w="3395344">
                  <a:moveTo>
                    <a:pt x="3394773" y="173926"/>
                  </a:moveTo>
                  <a:lnTo>
                    <a:pt x="3393021" y="155155"/>
                  </a:lnTo>
                  <a:lnTo>
                    <a:pt x="3389795" y="140220"/>
                  </a:lnTo>
                  <a:lnTo>
                    <a:pt x="3389084" y="136893"/>
                  </a:lnTo>
                  <a:lnTo>
                    <a:pt x="3363772" y="85382"/>
                  </a:lnTo>
                  <a:lnTo>
                    <a:pt x="3334613" y="55740"/>
                  </a:lnTo>
                  <a:lnTo>
                    <a:pt x="3276727" y="23876"/>
                  </a:lnTo>
                  <a:lnTo>
                    <a:pt x="3237331" y="10591"/>
                  </a:lnTo>
                  <a:lnTo>
                    <a:pt x="3222282" y="7645"/>
                  </a:lnTo>
                  <a:lnTo>
                    <a:pt x="3222282" y="292887"/>
                  </a:lnTo>
                  <a:lnTo>
                    <a:pt x="3042183" y="397002"/>
                  </a:lnTo>
                  <a:lnTo>
                    <a:pt x="2911411" y="321538"/>
                  </a:lnTo>
                  <a:lnTo>
                    <a:pt x="2911411" y="472427"/>
                  </a:lnTo>
                  <a:lnTo>
                    <a:pt x="2726283" y="579348"/>
                  </a:lnTo>
                  <a:lnTo>
                    <a:pt x="2461945" y="426681"/>
                  </a:lnTo>
                  <a:lnTo>
                    <a:pt x="2647061" y="319760"/>
                  </a:lnTo>
                  <a:lnTo>
                    <a:pt x="2911411" y="472427"/>
                  </a:lnTo>
                  <a:lnTo>
                    <a:pt x="2911411" y="321538"/>
                  </a:lnTo>
                  <a:lnTo>
                    <a:pt x="2908338" y="319760"/>
                  </a:lnTo>
                  <a:lnTo>
                    <a:pt x="2777629" y="244335"/>
                  </a:lnTo>
                  <a:lnTo>
                    <a:pt x="2957944" y="140220"/>
                  </a:lnTo>
                  <a:lnTo>
                    <a:pt x="3222282" y="292887"/>
                  </a:lnTo>
                  <a:lnTo>
                    <a:pt x="3222282" y="7645"/>
                  </a:lnTo>
                  <a:lnTo>
                    <a:pt x="3196882" y="2641"/>
                  </a:lnTo>
                  <a:lnTo>
                    <a:pt x="3155899" y="0"/>
                  </a:lnTo>
                  <a:lnTo>
                    <a:pt x="3114916" y="2641"/>
                  </a:lnTo>
                  <a:lnTo>
                    <a:pt x="3074466" y="10591"/>
                  </a:lnTo>
                  <a:lnTo>
                    <a:pt x="3035071" y="23876"/>
                  </a:lnTo>
                  <a:lnTo>
                    <a:pt x="2997250" y="42532"/>
                  </a:lnTo>
                  <a:lnTo>
                    <a:pt x="0" y="1773326"/>
                  </a:lnTo>
                  <a:lnTo>
                    <a:pt x="394512" y="2001012"/>
                  </a:lnTo>
                  <a:lnTo>
                    <a:pt x="2856331" y="579348"/>
                  </a:lnTo>
                  <a:lnTo>
                    <a:pt x="3172104" y="397002"/>
                  </a:lnTo>
                  <a:lnTo>
                    <a:pt x="3316948" y="313347"/>
                  </a:lnTo>
                  <a:lnTo>
                    <a:pt x="3320161" y="311543"/>
                  </a:lnTo>
                  <a:lnTo>
                    <a:pt x="3326574" y="307530"/>
                  </a:lnTo>
                  <a:lnTo>
                    <a:pt x="3365385" y="269697"/>
                  </a:lnTo>
                  <a:lnTo>
                    <a:pt x="3387801" y="224777"/>
                  </a:lnTo>
                  <a:lnTo>
                    <a:pt x="3394773" y="183362"/>
                  </a:lnTo>
                  <a:lnTo>
                    <a:pt x="3394773" y="173926"/>
                  </a:lnTo>
                  <a:close/>
                </a:path>
                <a:path extrusionOk="0" h="2001520" w="3395344">
                  <a:moveTo>
                    <a:pt x="3394811" y="335076"/>
                  </a:moveTo>
                  <a:lnTo>
                    <a:pt x="3394608" y="339610"/>
                  </a:lnTo>
                  <a:lnTo>
                    <a:pt x="3394227" y="344093"/>
                  </a:lnTo>
                  <a:lnTo>
                    <a:pt x="3394811" y="344093"/>
                  </a:lnTo>
                  <a:lnTo>
                    <a:pt x="3394811" y="335076"/>
                  </a:lnTo>
                  <a:close/>
                </a:path>
              </a:pathLst>
            </a:custGeom>
            <a:solidFill>
              <a:srgbClr val="FFBC6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67" name="Google Shape;367;p3"/>
            <p:cNvSpPr/>
            <p:nvPr/>
          </p:nvSpPr>
          <p:spPr>
            <a:xfrm>
              <a:off x="14401350" y="6799178"/>
              <a:ext cx="3000375" cy="1969135"/>
            </a:xfrm>
            <a:custGeom>
              <a:rect b="b" l="l" r="r" t="t"/>
              <a:pathLst>
                <a:path extrusionOk="0" h="1969134" w="3000375">
                  <a:moveTo>
                    <a:pt x="3000296" y="124104"/>
                  </a:moveTo>
                  <a:lnTo>
                    <a:pt x="2932825" y="124104"/>
                  </a:lnTo>
                  <a:lnTo>
                    <a:pt x="2932825" y="123643"/>
                  </a:lnTo>
                  <a:lnTo>
                    <a:pt x="2932029" y="123643"/>
                  </a:lnTo>
                  <a:lnTo>
                    <a:pt x="2970883" y="85918"/>
                  </a:lnTo>
                  <a:lnTo>
                    <a:pt x="2993328" y="40979"/>
                  </a:lnTo>
                  <a:lnTo>
                    <a:pt x="3000296" y="0"/>
                  </a:lnTo>
                  <a:lnTo>
                    <a:pt x="3000296" y="123643"/>
                  </a:lnTo>
                  <a:lnTo>
                    <a:pt x="2932825" y="123643"/>
                  </a:lnTo>
                  <a:lnTo>
                    <a:pt x="2932424" y="123883"/>
                  </a:lnTo>
                  <a:lnTo>
                    <a:pt x="3000296" y="123883"/>
                  </a:lnTo>
                  <a:lnTo>
                    <a:pt x="3000296" y="124104"/>
                  </a:lnTo>
                  <a:close/>
                </a:path>
                <a:path extrusionOk="0" h="1969134" w="3000375">
                  <a:moveTo>
                    <a:pt x="0" y="1969082"/>
                  </a:moveTo>
                  <a:lnTo>
                    <a:pt x="0" y="1817226"/>
                  </a:lnTo>
                  <a:lnTo>
                    <a:pt x="2932424" y="123883"/>
                  </a:lnTo>
                  <a:lnTo>
                    <a:pt x="2932825" y="124104"/>
                  </a:lnTo>
                  <a:lnTo>
                    <a:pt x="3000296" y="124104"/>
                  </a:lnTo>
                  <a:lnTo>
                    <a:pt x="3000296" y="151266"/>
                  </a:lnTo>
                  <a:lnTo>
                    <a:pt x="3000095" y="155799"/>
                  </a:lnTo>
                  <a:lnTo>
                    <a:pt x="2992848" y="194308"/>
                  </a:lnTo>
                  <a:lnTo>
                    <a:pt x="2958797" y="252525"/>
                  </a:lnTo>
                  <a:lnTo>
                    <a:pt x="2929496" y="277244"/>
                  </a:lnTo>
                  <a:lnTo>
                    <a:pt x="2926066" y="279410"/>
                  </a:lnTo>
                  <a:lnTo>
                    <a:pt x="0" y="1969082"/>
                  </a:lnTo>
                  <a:close/>
                </a:path>
              </a:pathLst>
            </a:custGeom>
            <a:solidFill>
              <a:srgbClr val="D386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68" name="Google Shape;368;p3"/>
            <p:cNvSpPr/>
            <p:nvPr/>
          </p:nvSpPr>
          <p:spPr>
            <a:xfrm>
              <a:off x="12803868" y="7110063"/>
              <a:ext cx="1446530" cy="1746885"/>
            </a:xfrm>
            <a:custGeom>
              <a:rect b="b" l="l" r="r" t="t"/>
              <a:pathLst>
                <a:path extrusionOk="0" h="1746884" w="1446529">
                  <a:moveTo>
                    <a:pt x="1446436" y="1746442"/>
                  </a:moveTo>
                  <a:lnTo>
                    <a:pt x="1051944" y="1518638"/>
                  </a:lnTo>
                  <a:lnTo>
                    <a:pt x="1051944" y="1670514"/>
                  </a:lnTo>
                  <a:lnTo>
                    <a:pt x="394471" y="1290854"/>
                  </a:lnTo>
                  <a:lnTo>
                    <a:pt x="394471" y="1138978"/>
                  </a:lnTo>
                  <a:lnTo>
                    <a:pt x="0" y="911195"/>
                  </a:lnTo>
                  <a:lnTo>
                    <a:pt x="525962" y="0"/>
                  </a:lnTo>
                  <a:lnTo>
                    <a:pt x="920454" y="227784"/>
                  </a:lnTo>
                  <a:lnTo>
                    <a:pt x="1446436" y="1746442"/>
                  </a:lnTo>
                  <a:close/>
                </a:path>
              </a:pathLst>
            </a:custGeom>
            <a:solidFill>
              <a:srgbClr val="FFA6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69" name="Google Shape;369;p3"/>
            <p:cNvSpPr/>
            <p:nvPr/>
          </p:nvSpPr>
          <p:spPr>
            <a:xfrm>
              <a:off x="13855813" y="8628701"/>
              <a:ext cx="132080" cy="152400"/>
            </a:xfrm>
            <a:custGeom>
              <a:rect b="b" l="l" r="r" t="t"/>
              <a:pathLst>
                <a:path extrusionOk="0" h="152400" w="132080">
                  <a:moveTo>
                    <a:pt x="0" y="151875"/>
                  </a:moveTo>
                  <a:lnTo>
                    <a:pt x="0" y="0"/>
                  </a:lnTo>
                  <a:lnTo>
                    <a:pt x="131510" y="75928"/>
                  </a:lnTo>
                  <a:lnTo>
                    <a:pt x="0" y="151875"/>
                  </a:lnTo>
                  <a:close/>
                </a:path>
              </a:pathLst>
            </a:custGeom>
            <a:solidFill>
              <a:srgbClr val="D386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70" name="Google Shape;370;p3"/>
            <p:cNvSpPr/>
            <p:nvPr/>
          </p:nvSpPr>
          <p:spPr>
            <a:xfrm>
              <a:off x="13303857" y="6999451"/>
              <a:ext cx="617855" cy="355600"/>
            </a:xfrm>
            <a:custGeom>
              <a:rect b="b" l="l" r="r" t="t"/>
              <a:pathLst>
                <a:path extrusionOk="0" h="355600" w="617855">
                  <a:moveTo>
                    <a:pt x="138576" y="355186"/>
                  </a:moveTo>
                  <a:lnTo>
                    <a:pt x="89124" y="352016"/>
                  </a:lnTo>
                  <a:lnTo>
                    <a:pt x="38127" y="334483"/>
                  </a:lnTo>
                  <a:lnTo>
                    <a:pt x="3613" y="300076"/>
                  </a:lnTo>
                  <a:lnTo>
                    <a:pt x="0" y="287202"/>
                  </a:lnTo>
                  <a:lnTo>
                    <a:pt x="873" y="271601"/>
                  </a:lnTo>
                  <a:lnTo>
                    <a:pt x="7405" y="256311"/>
                  </a:lnTo>
                  <a:lnTo>
                    <a:pt x="19602" y="241883"/>
                  </a:lnTo>
                  <a:lnTo>
                    <a:pt x="37465" y="228866"/>
                  </a:lnTo>
                  <a:lnTo>
                    <a:pt x="129244" y="175125"/>
                  </a:lnTo>
                  <a:lnTo>
                    <a:pt x="23045" y="115506"/>
                  </a:lnTo>
                  <a:lnTo>
                    <a:pt x="220281" y="0"/>
                  </a:lnTo>
                  <a:lnTo>
                    <a:pt x="617540" y="222989"/>
                  </a:lnTo>
                  <a:lnTo>
                    <a:pt x="420304" y="338496"/>
                  </a:lnTo>
                  <a:lnTo>
                    <a:pt x="314105" y="278877"/>
                  </a:lnTo>
                  <a:lnTo>
                    <a:pt x="222326" y="332618"/>
                  </a:lnTo>
                  <a:lnTo>
                    <a:pt x="197072" y="344208"/>
                  </a:lnTo>
                  <a:lnTo>
                    <a:pt x="168700" y="351735"/>
                  </a:lnTo>
                  <a:lnTo>
                    <a:pt x="138576" y="355186"/>
                  </a:lnTo>
                  <a:close/>
                </a:path>
              </a:pathLst>
            </a:custGeom>
            <a:solidFill>
              <a:srgbClr val="FFBC6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71" name="Google Shape;371;p3"/>
            <p:cNvSpPr/>
            <p:nvPr/>
          </p:nvSpPr>
          <p:spPr>
            <a:xfrm>
              <a:off x="13303846" y="7223950"/>
              <a:ext cx="1144270" cy="1632585"/>
            </a:xfrm>
            <a:custGeom>
              <a:rect b="b" l="l" r="r" t="t"/>
              <a:pathLst>
                <a:path extrusionOk="0" h="1632584" w="1144269">
                  <a:moveTo>
                    <a:pt x="321856" y="752259"/>
                  </a:moveTo>
                  <a:lnTo>
                    <a:pt x="314109" y="343217"/>
                  </a:lnTo>
                  <a:lnTo>
                    <a:pt x="314109" y="54381"/>
                  </a:lnTo>
                  <a:lnTo>
                    <a:pt x="222313" y="108127"/>
                  </a:lnTo>
                  <a:lnTo>
                    <a:pt x="197053" y="119710"/>
                  </a:lnTo>
                  <a:lnTo>
                    <a:pt x="168681" y="127241"/>
                  </a:lnTo>
                  <a:lnTo>
                    <a:pt x="138557" y="130695"/>
                  </a:lnTo>
                  <a:lnTo>
                    <a:pt x="108051" y="130048"/>
                  </a:lnTo>
                  <a:lnTo>
                    <a:pt x="53797" y="117500"/>
                  </a:lnTo>
                  <a:lnTo>
                    <a:pt x="11176" y="87972"/>
                  </a:lnTo>
                  <a:lnTo>
                    <a:pt x="0" y="62712"/>
                  </a:lnTo>
                  <a:lnTo>
                    <a:pt x="0" y="252945"/>
                  </a:lnTo>
                  <a:lnTo>
                    <a:pt x="1435" y="300126"/>
                  </a:lnTo>
                  <a:lnTo>
                    <a:pt x="5943" y="347078"/>
                  </a:lnTo>
                  <a:lnTo>
                    <a:pt x="13893" y="393484"/>
                  </a:lnTo>
                  <a:lnTo>
                    <a:pt x="25641" y="438988"/>
                  </a:lnTo>
                  <a:lnTo>
                    <a:pt x="41541" y="483285"/>
                  </a:lnTo>
                  <a:lnTo>
                    <a:pt x="126111" y="623570"/>
                  </a:lnTo>
                  <a:lnTo>
                    <a:pt x="217932" y="705104"/>
                  </a:lnTo>
                  <a:lnTo>
                    <a:pt x="291642" y="742975"/>
                  </a:lnTo>
                  <a:lnTo>
                    <a:pt x="321856" y="752259"/>
                  </a:lnTo>
                  <a:close/>
                </a:path>
                <a:path extrusionOk="0" h="1632584" w="1144269">
                  <a:moveTo>
                    <a:pt x="1143711" y="1518678"/>
                  </a:moveTo>
                  <a:lnTo>
                    <a:pt x="617728" y="0"/>
                  </a:lnTo>
                  <a:lnTo>
                    <a:pt x="420471" y="113906"/>
                  </a:lnTo>
                  <a:lnTo>
                    <a:pt x="946454" y="1632559"/>
                  </a:lnTo>
                  <a:lnTo>
                    <a:pt x="1143711" y="1518678"/>
                  </a:lnTo>
                  <a:close/>
                </a:path>
              </a:pathLst>
            </a:custGeom>
            <a:solidFill>
              <a:srgbClr val="D386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72" name="Google Shape;372;p3"/>
            <p:cNvSpPr/>
            <p:nvPr/>
          </p:nvSpPr>
          <p:spPr>
            <a:xfrm>
              <a:off x="13402997" y="7038408"/>
              <a:ext cx="445770" cy="257810"/>
            </a:xfrm>
            <a:custGeom>
              <a:rect b="b" l="l" r="r" t="t"/>
              <a:pathLst>
                <a:path extrusionOk="0" h="257809" w="445769">
                  <a:moveTo>
                    <a:pt x="321325" y="257191"/>
                  </a:moveTo>
                  <a:lnTo>
                    <a:pt x="0" y="71654"/>
                  </a:lnTo>
                  <a:lnTo>
                    <a:pt x="124089" y="0"/>
                  </a:lnTo>
                  <a:lnTo>
                    <a:pt x="445415" y="185536"/>
                  </a:lnTo>
                  <a:lnTo>
                    <a:pt x="321325" y="257191"/>
                  </a:lnTo>
                  <a:close/>
                </a:path>
              </a:pathLst>
            </a:custGeom>
            <a:solidFill>
              <a:srgbClr val="FFD58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73" name="Google Shape;373;p3"/>
            <p:cNvSpPr/>
            <p:nvPr/>
          </p:nvSpPr>
          <p:spPr>
            <a:xfrm>
              <a:off x="13062858" y="7274356"/>
              <a:ext cx="321310" cy="186055"/>
            </a:xfrm>
            <a:custGeom>
              <a:rect b="b" l="l" r="r" t="t"/>
              <a:pathLst>
                <a:path extrusionOk="0" h="186054" w="321309">
                  <a:moveTo>
                    <a:pt x="160612" y="185456"/>
                  </a:moveTo>
                  <a:lnTo>
                    <a:pt x="0" y="92738"/>
                  </a:lnTo>
                  <a:lnTo>
                    <a:pt x="160612" y="0"/>
                  </a:lnTo>
                  <a:lnTo>
                    <a:pt x="321205" y="92738"/>
                  </a:lnTo>
                  <a:lnTo>
                    <a:pt x="160612" y="185456"/>
                  </a:lnTo>
                  <a:close/>
                </a:path>
              </a:pathLst>
            </a:custGeom>
            <a:solidFill>
              <a:srgbClr val="81818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74" name="Google Shape;374;p3"/>
            <p:cNvSpPr/>
            <p:nvPr/>
          </p:nvSpPr>
          <p:spPr>
            <a:xfrm>
              <a:off x="12634893" y="3543713"/>
              <a:ext cx="565150" cy="1767839"/>
            </a:xfrm>
            <a:custGeom>
              <a:rect b="b" l="l" r="r" t="t"/>
              <a:pathLst>
                <a:path extrusionOk="0" h="1767839" w="565150">
                  <a:moveTo>
                    <a:pt x="511060" y="1767751"/>
                  </a:moveTo>
                  <a:lnTo>
                    <a:pt x="501292" y="1767751"/>
                  </a:lnTo>
                  <a:lnTo>
                    <a:pt x="484506" y="1764768"/>
                  </a:lnTo>
                  <a:lnTo>
                    <a:pt x="469096" y="1757357"/>
                  </a:lnTo>
                  <a:lnTo>
                    <a:pt x="456131" y="1745970"/>
                  </a:lnTo>
                  <a:lnTo>
                    <a:pt x="446678" y="1731061"/>
                  </a:lnTo>
                  <a:lnTo>
                    <a:pt x="41577" y="787829"/>
                  </a:lnTo>
                  <a:lnTo>
                    <a:pt x="36074" y="775603"/>
                  </a:lnTo>
                  <a:lnTo>
                    <a:pt x="17878" y="725083"/>
                  </a:lnTo>
                  <a:lnTo>
                    <a:pt x="7944" y="686335"/>
                  </a:lnTo>
                  <a:lnTo>
                    <a:pt x="1985" y="647586"/>
                  </a:lnTo>
                  <a:lnTo>
                    <a:pt x="0" y="609293"/>
                  </a:lnTo>
                  <a:lnTo>
                    <a:pt x="0" y="196775"/>
                  </a:lnTo>
                  <a:lnTo>
                    <a:pt x="5666" y="138503"/>
                  </a:lnTo>
                  <a:lnTo>
                    <a:pt x="22107" y="88249"/>
                  </a:lnTo>
                  <a:lnTo>
                    <a:pt x="48483" y="47625"/>
                  </a:lnTo>
                  <a:lnTo>
                    <a:pt x="83956" y="18239"/>
                  </a:lnTo>
                  <a:lnTo>
                    <a:pt x="121463" y="3579"/>
                  </a:lnTo>
                  <a:lnTo>
                    <a:pt x="162104" y="0"/>
                  </a:lnTo>
                  <a:lnTo>
                    <a:pt x="204426" y="7576"/>
                  </a:lnTo>
                  <a:lnTo>
                    <a:pt x="246976" y="26384"/>
                  </a:lnTo>
                  <a:lnTo>
                    <a:pt x="534707" y="192683"/>
                  </a:lnTo>
                  <a:lnTo>
                    <a:pt x="563134" y="229676"/>
                  </a:lnTo>
                  <a:lnTo>
                    <a:pt x="564623" y="252868"/>
                  </a:lnTo>
                  <a:lnTo>
                    <a:pt x="556709" y="275832"/>
                  </a:lnTo>
                  <a:lnTo>
                    <a:pt x="519722" y="304368"/>
                  </a:lnTo>
                  <a:lnTo>
                    <a:pt x="473574" y="298661"/>
                  </a:lnTo>
                  <a:lnTo>
                    <a:pt x="185843" y="132362"/>
                  </a:lnTo>
                  <a:lnTo>
                    <a:pt x="173394" y="126271"/>
                  </a:lnTo>
                  <a:lnTo>
                    <a:pt x="162096" y="122783"/>
                  </a:lnTo>
                  <a:lnTo>
                    <a:pt x="152483" y="122048"/>
                  </a:lnTo>
                  <a:lnTo>
                    <a:pt x="145088" y="124217"/>
                  </a:lnTo>
                  <a:lnTo>
                    <a:pt x="136708" y="132573"/>
                  </a:lnTo>
                  <a:lnTo>
                    <a:pt x="129397" y="147655"/>
                  </a:lnTo>
                  <a:lnTo>
                    <a:pt x="124226" y="169158"/>
                  </a:lnTo>
                  <a:lnTo>
                    <a:pt x="122264" y="196775"/>
                  </a:lnTo>
                  <a:lnTo>
                    <a:pt x="122264" y="609293"/>
                  </a:lnTo>
                  <a:lnTo>
                    <a:pt x="130006" y="672368"/>
                  </a:lnTo>
                  <a:lnTo>
                    <a:pt x="152429" y="737277"/>
                  </a:lnTo>
                  <a:lnTo>
                    <a:pt x="559155" y="1682956"/>
                  </a:lnTo>
                  <a:lnTo>
                    <a:pt x="564046" y="1706671"/>
                  </a:lnTo>
                  <a:lnTo>
                    <a:pt x="559770" y="1729624"/>
                  </a:lnTo>
                  <a:lnTo>
                    <a:pt x="547239" y="1749218"/>
                  </a:lnTo>
                  <a:lnTo>
                    <a:pt x="527366" y="1762856"/>
                  </a:lnTo>
                  <a:lnTo>
                    <a:pt x="519203" y="1766106"/>
                  </a:lnTo>
                  <a:lnTo>
                    <a:pt x="511060" y="1767751"/>
                  </a:lnTo>
                  <a:close/>
                </a:path>
              </a:pathLst>
            </a:custGeom>
            <a:solidFill>
              <a:srgbClr val="53535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75" name="Google Shape;375;p3"/>
            <p:cNvSpPr/>
            <p:nvPr/>
          </p:nvSpPr>
          <p:spPr>
            <a:xfrm>
              <a:off x="12608358" y="3517055"/>
              <a:ext cx="329565" cy="826135"/>
            </a:xfrm>
            <a:custGeom>
              <a:rect b="b" l="l" r="r" t="t"/>
              <a:pathLst>
                <a:path extrusionOk="0" h="826135" w="329565">
                  <a:moveTo>
                    <a:pt x="103912" y="825720"/>
                  </a:moveTo>
                  <a:lnTo>
                    <a:pt x="52392" y="808915"/>
                  </a:lnTo>
                  <a:lnTo>
                    <a:pt x="20216" y="763855"/>
                  </a:lnTo>
                  <a:lnTo>
                    <a:pt x="5076" y="699223"/>
                  </a:lnTo>
                  <a:lnTo>
                    <a:pt x="0" y="636352"/>
                  </a:lnTo>
                  <a:lnTo>
                    <a:pt x="0" y="223172"/>
                  </a:lnTo>
                  <a:lnTo>
                    <a:pt x="4187" y="170264"/>
                  </a:lnTo>
                  <a:lnTo>
                    <a:pt x="16459" y="122779"/>
                  </a:lnTo>
                  <a:lnTo>
                    <a:pt x="36381" y="81617"/>
                  </a:lnTo>
                  <a:lnTo>
                    <a:pt x="63518" y="47679"/>
                  </a:lnTo>
                  <a:lnTo>
                    <a:pt x="97434" y="21868"/>
                  </a:lnTo>
                  <a:lnTo>
                    <a:pt x="141342" y="4399"/>
                  </a:lnTo>
                  <a:lnTo>
                    <a:pt x="188573" y="0"/>
                  </a:lnTo>
                  <a:lnTo>
                    <a:pt x="237478" y="8595"/>
                  </a:lnTo>
                  <a:lnTo>
                    <a:pt x="286407" y="30112"/>
                  </a:lnTo>
                  <a:lnTo>
                    <a:pt x="312500" y="53155"/>
                  </a:lnTo>
                  <a:lnTo>
                    <a:pt x="327219" y="83367"/>
                  </a:lnTo>
                  <a:lnTo>
                    <a:pt x="329540" y="116897"/>
                  </a:lnTo>
                  <a:lnTo>
                    <a:pt x="318437" y="149892"/>
                  </a:lnTo>
                  <a:lnTo>
                    <a:pt x="265162" y="190682"/>
                  </a:lnTo>
                  <a:lnTo>
                    <a:pt x="198679" y="181928"/>
                  </a:lnTo>
                  <a:lnTo>
                    <a:pt x="188691" y="176151"/>
                  </a:lnTo>
                  <a:lnTo>
                    <a:pt x="183035" y="174646"/>
                  </a:lnTo>
                  <a:lnTo>
                    <a:pt x="181050" y="175088"/>
                  </a:lnTo>
                  <a:lnTo>
                    <a:pt x="181120" y="178293"/>
                  </a:lnTo>
                  <a:lnTo>
                    <a:pt x="179027" y="187191"/>
                  </a:lnTo>
                  <a:lnTo>
                    <a:pt x="176500" y="202059"/>
                  </a:lnTo>
                  <a:lnTo>
                    <a:pt x="175273" y="223172"/>
                  </a:lnTo>
                  <a:lnTo>
                    <a:pt x="175273" y="636372"/>
                  </a:lnTo>
                  <a:lnTo>
                    <a:pt x="176071" y="654325"/>
                  </a:lnTo>
                  <a:lnTo>
                    <a:pt x="178435" y="673127"/>
                  </a:lnTo>
                  <a:lnTo>
                    <a:pt x="182322" y="692509"/>
                  </a:lnTo>
                  <a:lnTo>
                    <a:pt x="187688" y="712200"/>
                  </a:lnTo>
                  <a:lnTo>
                    <a:pt x="191175" y="746836"/>
                  </a:lnTo>
                  <a:lnTo>
                    <a:pt x="160370" y="805162"/>
                  </a:lnTo>
                  <a:lnTo>
                    <a:pt x="123317" y="823529"/>
                  </a:lnTo>
                  <a:lnTo>
                    <a:pt x="110358" y="825481"/>
                  </a:lnTo>
                  <a:lnTo>
                    <a:pt x="103912" y="825720"/>
                  </a:lnTo>
                  <a:close/>
                </a:path>
              </a:pathLst>
            </a:custGeom>
            <a:solidFill>
              <a:srgbClr val="0A0A0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76" name="Google Shape;376;p3"/>
            <p:cNvSpPr/>
            <p:nvPr/>
          </p:nvSpPr>
          <p:spPr>
            <a:xfrm>
              <a:off x="13099502" y="3770539"/>
              <a:ext cx="123189" cy="3665220"/>
            </a:xfrm>
            <a:custGeom>
              <a:rect b="b" l="l" r="r" t="t"/>
              <a:pathLst>
                <a:path extrusionOk="0" h="3665220" w="123190">
                  <a:moveTo>
                    <a:pt x="122665" y="3664659"/>
                  </a:moveTo>
                  <a:lnTo>
                    <a:pt x="0" y="3593827"/>
                  </a:lnTo>
                  <a:lnTo>
                    <a:pt x="0" y="0"/>
                  </a:lnTo>
                  <a:lnTo>
                    <a:pt x="122665" y="70832"/>
                  </a:lnTo>
                  <a:lnTo>
                    <a:pt x="122665" y="3664659"/>
                  </a:lnTo>
                  <a:close/>
                </a:path>
              </a:pathLst>
            </a:custGeom>
            <a:solidFill>
              <a:srgbClr val="4B4A4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77" name="Google Shape;377;p3"/>
            <p:cNvSpPr/>
            <p:nvPr/>
          </p:nvSpPr>
          <p:spPr>
            <a:xfrm>
              <a:off x="13222147" y="3773769"/>
              <a:ext cx="119380" cy="3662045"/>
            </a:xfrm>
            <a:custGeom>
              <a:rect b="b" l="l" r="r" t="t"/>
              <a:pathLst>
                <a:path extrusionOk="0" h="3662045" w="119380">
                  <a:moveTo>
                    <a:pt x="0" y="3661430"/>
                  </a:moveTo>
                  <a:lnTo>
                    <a:pt x="0" y="67602"/>
                  </a:lnTo>
                  <a:lnTo>
                    <a:pt x="118975" y="0"/>
                  </a:lnTo>
                  <a:lnTo>
                    <a:pt x="115726" y="3594609"/>
                  </a:lnTo>
                  <a:lnTo>
                    <a:pt x="0" y="3661430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78" name="Google Shape;378;p3"/>
            <p:cNvSpPr/>
            <p:nvPr/>
          </p:nvSpPr>
          <p:spPr>
            <a:xfrm>
              <a:off x="12851358" y="3597591"/>
              <a:ext cx="967105" cy="1755139"/>
            </a:xfrm>
            <a:custGeom>
              <a:rect b="b" l="l" r="r" t="t"/>
              <a:pathLst>
                <a:path extrusionOk="0" h="1755139" w="967104">
                  <a:moveTo>
                    <a:pt x="282740" y="118351"/>
                  </a:moveTo>
                  <a:lnTo>
                    <a:pt x="91236" y="7772"/>
                  </a:lnTo>
                  <a:lnTo>
                    <a:pt x="68249" y="0"/>
                  </a:lnTo>
                  <a:lnTo>
                    <a:pt x="44881" y="1625"/>
                  </a:lnTo>
                  <a:lnTo>
                    <a:pt x="23812" y="11912"/>
                  </a:lnTo>
                  <a:lnTo>
                    <a:pt x="7734" y="30149"/>
                  </a:lnTo>
                  <a:lnTo>
                    <a:pt x="0" y="53162"/>
                  </a:lnTo>
                  <a:lnTo>
                    <a:pt x="1625" y="76542"/>
                  </a:lnTo>
                  <a:lnTo>
                    <a:pt x="11899" y="97599"/>
                  </a:lnTo>
                  <a:lnTo>
                    <a:pt x="30099" y="113652"/>
                  </a:lnTo>
                  <a:lnTo>
                    <a:pt x="213525" y="219570"/>
                  </a:lnTo>
                  <a:lnTo>
                    <a:pt x="218490" y="218363"/>
                  </a:lnTo>
                  <a:lnTo>
                    <a:pt x="231724" y="191630"/>
                  </a:lnTo>
                  <a:lnTo>
                    <a:pt x="246849" y="165963"/>
                  </a:lnTo>
                  <a:lnTo>
                    <a:pt x="263867" y="141490"/>
                  </a:lnTo>
                  <a:lnTo>
                    <a:pt x="282740" y="118351"/>
                  </a:lnTo>
                  <a:close/>
                </a:path>
                <a:path extrusionOk="0" h="1755139" w="967104">
                  <a:moveTo>
                    <a:pt x="489762" y="176187"/>
                  </a:moveTo>
                  <a:lnTo>
                    <a:pt x="366153" y="104813"/>
                  </a:lnTo>
                  <a:lnTo>
                    <a:pt x="248132" y="172948"/>
                  </a:lnTo>
                  <a:lnTo>
                    <a:pt x="371741" y="244322"/>
                  </a:lnTo>
                  <a:lnTo>
                    <a:pt x="489762" y="176187"/>
                  </a:lnTo>
                  <a:close/>
                </a:path>
                <a:path extrusionOk="0" h="1755139" w="967104">
                  <a:moveTo>
                    <a:pt x="967041" y="750824"/>
                  </a:moveTo>
                  <a:lnTo>
                    <a:pt x="963345" y="699376"/>
                  </a:lnTo>
                  <a:lnTo>
                    <a:pt x="952690" y="647560"/>
                  </a:lnTo>
                  <a:lnTo>
                    <a:pt x="935799" y="596684"/>
                  </a:lnTo>
                  <a:lnTo>
                    <a:pt x="913333" y="548043"/>
                  </a:lnTo>
                  <a:lnTo>
                    <a:pt x="885990" y="502920"/>
                  </a:lnTo>
                  <a:lnTo>
                    <a:pt x="854468" y="462648"/>
                  </a:lnTo>
                  <a:lnTo>
                    <a:pt x="819442" y="428510"/>
                  </a:lnTo>
                  <a:lnTo>
                    <a:pt x="781621" y="401802"/>
                  </a:lnTo>
                  <a:lnTo>
                    <a:pt x="490143" y="233489"/>
                  </a:lnTo>
                  <a:lnTo>
                    <a:pt x="467169" y="225717"/>
                  </a:lnTo>
                  <a:lnTo>
                    <a:pt x="443801" y="227330"/>
                  </a:lnTo>
                  <a:lnTo>
                    <a:pt x="422719" y="237629"/>
                  </a:lnTo>
                  <a:lnTo>
                    <a:pt x="406641" y="255866"/>
                  </a:lnTo>
                  <a:lnTo>
                    <a:pt x="398894" y="278879"/>
                  </a:lnTo>
                  <a:lnTo>
                    <a:pt x="400519" y="302260"/>
                  </a:lnTo>
                  <a:lnTo>
                    <a:pt x="410794" y="323316"/>
                  </a:lnTo>
                  <a:lnTo>
                    <a:pt x="429006" y="339369"/>
                  </a:lnTo>
                  <a:lnTo>
                    <a:pt x="720445" y="507682"/>
                  </a:lnTo>
                  <a:lnTo>
                    <a:pt x="752652" y="532650"/>
                  </a:lnTo>
                  <a:lnTo>
                    <a:pt x="782116" y="567461"/>
                  </a:lnTo>
                  <a:lnTo>
                    <a:pt x="807453" y="609409"/>
                  </a:lnTo>
                  <a:lnTo>
                    <a:pt x="827265" y="655751"/>
                  </a:lnTo>
                  <a:lnTo>
                    <a:pt x="840168" y="703795"/>
                  </a:lnTo>
                  <a:lnTo>
                    <a:pt x="844778" y="750811"/>
                  </a:lnTo>
                  <a:lnTo>
                    <a:pt x="844778" y="1164005"/>
                  </a:lnTo>
                  <a:lnTo>
                    <a:pt x="836777" y="1215021"/>
                  </a:lnTo>
                  <a:lnTo>
                    <a:pt x="416293" y="1650911"/>
                  </a:lnTo>
                  <a:lnTo>
                    <a:pt x="403072" y="1671256"/>
                  </a:lnTo>
                  <a:lnTo>
                    <a:pt x="403529" y="1717268"/>
                  </a:lnTo>
                  <a:lnTo>
                    <a:pt x="437235" y="1750479"/>
                  </a:lnTo>
                  <a:lnTo>
                    <a:pt x="459955" y="1754847"/>
                  </a:lnTo>
                  <a:lnTo>
                    <a:pt x="471779" y="1753730"/>
                  </a:lnTo>
                  <a:lnTo>
                    <a:pt x="910361" y="1321625"/>
                  </a:lnTo>
                  <a:lnTo>
                    <a:pt x="934872" y="1291501"/>
                  </a:lnTo>
                  <a:lnTo>
                    <a:pt x="952614" y="1254823"/>
                  </a:lnTo>
                  <a:lnTo>
                    <a:pt x="963409" y="1212151"/>
                  </a:lnTo>
                  <a:lnTo>
                    <a:pt x="967041" y="1164031"/>
                  </a:lnTo>
                  <a:lnTo>
                    <a:pt x="967041" y="750824"/>
                  </a:lnTo>
                  <a:close/>
                </a:path>
              </a:pathLst>
            </a:custGeom>
            <a:solidFill>
              <a:srgbClr val="53535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79" name="Google Shape;379;p3"/>
            <p:cNvSpPr/>
            <p:nvPr/>
          </p:nvSpPr>
          <p:spPr>
            <a:xfrm>
              <a:off x="13286461" y="3953090"/>
              <a:ext cx="570865" cy="908685"/>
            </a:xfrm>
            <a:custGeom>
              <a:rect b="b" l="l" r="r" t="t"/>
              <a:pathLst>
                <a:path extrusionOk="0" h="908685" w="570865">
                  <a:moveTo>
                    <a:pt x="177888" y="616254"/>
                  </a:moveTo>
                  <a:lnTo>
                    <a:pt x="175793" y="502983"/>
                  </a:lnTo>
                  <a:lnTo>
                    <a:pt x="175056" y="481393"/>
                  </a:lnTo>
                  <a:lnTo>
                    <a:pt x="0" y="313905"/>
                  </a:lnTo>
                  <a:lnTo>
                    <a:pt x="1066" y="412242"/>
                  </a:lnTo>
                  <a:lnTo>
                    <a:pt x="125653" y="535203"/>
                  </a:lnTo>
                  <a:lnTo>
                    <a:pt x="127063" y="647242"/>
                  </a:lnTo>
                  <a:lnTo>
                    <a:pt x="129451" y="656856"/>
                  </a:lnTo>
                  <a:lnTo>
                    <a:pt x="135089" y="662686"/>
                  </a:lnTo>
                  <a:lnTo>
                    <a:pt x="143230" y="664146"/>
                  </a:lnTo>
                  <a:lnTo>
                    <a:pt x="153174" y="660692"/>
                  </a:lnTo>
                  <a:lnTo>
                    <a:pt x="162991" y="652259"/>
                  </a:lnTo>
                  <a:lnTo>
                    <a:pt x="170827" y="641223"/>
                  </a:lnTo>
                  <a:lnTo>
                    <a:pt x="176009" y="628815"/>
                  </a:lnTo>
                  <a:lnTo>
                    <a:pt x="177888" y="616254"/>
                  </a:lnTo>
                  <a:close/>
                </a:path>
                <a:path extrusionOk="0" h="908685" w="570865">
                  <a:moveTo>
                    <a:pt x="570725" y="395287"/>
                  </a:moveTo>
                  <a:lnTo>
                    <a:pt x="567550" y="344728"/>
                  </a:lnTo>
                  <a:lnTo>
                    <a:pt x="558342" y="294055"/>
                  </a:lnTo>
                  <a:lnTo>
                    <a:pt x="543585" y="244170"/>
                  </a:lnTo>
                  <a:lnTo>
                    <a:pt x="523773" y="195999"/>
                  </a:lnTo>
                  <a:lnTo>
                    <a:pt x="499389" y="150444"/>
                  </a:lnTo>
                  <a:lnTo>
                    <a:pt x="470928" y="108419"/>
                  </a:lnTo>
                  <a:lnTo>
                    <a:pt x="438873" y="70840"/>
                  </a:lnTo>
                  <a:lnTo>
                    <a:pt x="403707" y="38608"/>
                  </a:lnTo>
                  <a:lnTo>
                    <a:pt x="365937" y="12661"/>
                  </a:lnTo>
                  <a:lnTo>
                    <a:pt x="328358" y="0"/>
                  </a:lnTo>
                  <a:lnTo>
                    <a:pt x="290156" y="2628"/>
                  </a:lnTo>
                  <a:lnTo>
                    <a:pt x="255701" y="19405"/>
                  </a:lnTo>
                  <a:lnTo>
                    <a:pt x="229387" y="49174"/>
                  </a:lnTo>
                  <a:lnTo>
                    <a:pt x="216725" y="86791"/>
                  </a:lnTo>
                  <a:lnTo>
                    <a:pt x="219379" y="125018"/>
                  </a:lnTo>
                  <a:lnTo>
                    <a:pt x="236156" y="159473"/>
                  </a:lnTo>
                  <a:lnTo>
                    <a:pt x="265887" y="185737"/>
                  </a:lnTo>
                  <a:lnTo>
                    <a:pt x="295846" y="210362"/>
                  </a:lnTo>
                  <a:lnTo>
                    <a:pt x="324256" y="247345"/>
                  </a:lnTo>
                  <a:lnTo>
                    <a:pt x="348195" y="292976"/>
                  </a:lnTo>
                  <a:lnTo>
                    <a:pt x="364731" y="343535"/>
                  </a:lnTo>
                  <a:lnTo>
                    <a:pt x="370890" y="395287"/>
                  </a:lnTo>
                  <a:lnTo>
                    <a:pt x="370890" y="808494"/>
                  </a:lnTo>
                  <a:lnTo>
                    <a:pt x="378739" y="847394"/>
                  </a:lnTo>
                  <a:lnTo>
                    <a:pt x="400151" y="879170"/>
                  </a:lnTo>
                  <a:lnTo>
                    <a:pt x="431927" y="900595"/>
                  </a:lnTo>
                  <a:lnTo>
                    <a:pt x="470789" y="908443"/>
                  </a:lnTo>
                  <a:lnTo>
                    <a:pt x="509701" y="900595"/>
                  </a:lnTo>
                  <a:lnTo>
                    <a:pt x="541464" y="879170"/>
                  </a:lnTo>
                  <a:lnTo>
                    <a:pt x="562876" y="847394"/>
                  </a:lnTo>
                  <a:lnTo>
                    <a:pt x="570725" y="808494"/>
                  </a:lnTo>
                  <a:lnTo>
                    <a:pt x="570725" y="395287"/>
                  </a:lnTo>
                  <a:close/>
                </a:path>
              </a:pathLst>
            </a:custGeom>
            <a:solidFill>
              <a:srgbClr val="0A0A0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80" name="Google Shape;380;p3"/>
            <p:cNvSpPr/>
            <p:nvPr/>
          </p:nvSpPr>
          <p:spPr>
            <a:xfrm>
              <a:off x="12238796" y="8006746"/>
              <a:ext cx="680085" cy="880744"/>
            </a:xfrm>
            <a:custGeom>
              <a:rect b="b" l="l" r="r" t="t"/>
              <a:pathLst>
                <a:path extrusionOk="0" h="880745" w="680084">
                  <a:moveTo>
                    <a:pt x="221751" y="880651"/>
                  </a:moveTo>
                  <a:lnTo>
                    <a:pt x="97294" y="808977"/>
                  </a:lnTo>
                  <a:lnTo>
                    <a:pt x="64132" y="784632"/>
                  </a:lnTo>
                  <a:lnTo>
                    <a:pt x="37122" y="751107"/>
                  </a:lnTo>
                  <a:lnTo>
                    <a:pt x="16964" y="708805"/>
                  </a:lnTo>
                  <a:lnTo>
                    <a:pt x="4357" y="658130"/>
                  </a:lnTo>
                  <a:lnTo>
                    <a:pt x="0" y="599488"/>
                  </a:lnTo>
                  <a:lnTo>
                    <a:pt x="2160" y="555060"/>
                  </a:lnTo>
                  <a:lnTo>
                    <a:pt x="8479" y="509686"/>
                  </a:lnTo>
                  <a:lnTo>
                    <a:pt x="18716" y="463786"/>
                  </a:lnTo>
                  <a:lnTo>
                    <a:pt x="32630" y="417776"/>
                  </a:lnTo>
                  <a:lnTo>
                    <a:pt x="49977" y="372076"/>
                  </a:lnTo>
                  <a:lnTo>
                    <a:pt x="70518" y="327103"/>
                  </a:lnTo>
                  <a:lnTo>
                    <a:pt x="94009" y="283276"/>
                  </a:lnTo>
                  <a:lnTo>
                    <a:pt x="120210" y="241014"/>
                  </a:lnTo>
                  <a:lnTo>
                    <a:pt x="148879" y="200735"/>
                  </a:lnTo>
                  <a:lnTo>
                    <a:pt x="179774" y="162856"/>
                  </a:lnTo>
                  <a:lnTo>
                    <a:pt x="212654" y="127797"/>
                  </a:lnTo>
                  <a:lnTo>
                    <a:pt x="247276" y="95976"/>
                  </a:lnTo>
                  <a:lnTo>
                    <a:pt x="283400" y="67811"/>
                  </a:lnTo>
                  <a:lnTo>
                    <a:pt x="320784" y="43720"/>
                  </a:lnTo>
                  <a:lnTo>
                    <a:pt x="371374" y="19119"/>
                  </a:lnTo>
                  <a:lnTo>
                    <a:pt x="419464" y="4663"/>
                  </a:lnTo>
                  <a:lnTo>
                    <a:pt x="464445" y="0"/>
                  </a:lnTo>
                  <a:lnTo>
                    <a:pt x="504725" y="4663"/>
                  </a:lnTo>
                  <a:lnTo>
                    <a:pt x="505406" y="4663"/>
                  </a:lnTo>
                  <a:lnTo>
                    <a:pt x="542649" y="18644"/>
                  </a:lnTo>
                  <a:lnTo>
                    <a:pt x="645838" y="78145"/>
                  </a:lnTo>
                  <a:lnTo>
                    <a:pt x="601182" y="78145"/>
                  </a:lnTo>
                  <a:lnTo>
                    <a:pt x="555801" y="82602"/>
                  </a:lnTo>
                  <a:lnTo>
                    <a:pt x="507239" y="97063"/>
                  </a:lnTo>
                  <a:lnTo>
                    <a:pt x="456125" y="121894"/>
                  </a:lnTo>
                  <a:lnTo>
                    <a:pt x="418730" y="145982"/>
                  </a:lnTo>
                  <a:lnTo>
                    <a:pt x="382596" y="174144"/>
                  </a:lnTo>
                  <a:lnTo>
                    <a:pt x="347964" y="205964"/>
                  </a:lnTo>
                  <a:lnTo>
                    <a:pt x="315085" y="241014"/>
                  </a:lnTo>
                  <a:lnTo>
                    <a:pt x="284177" y="278900"/>
                  </a:lnTo>
                  <a:lnTo>
                    <a:pt x="255503" y="319180"/>
                  </a:lnTo>
                  <a:lnTo>
                    <a:pt x="229298" y="361443"/>
                  </a:lnTo>
                  <a:lnTo>
                    <a:pt x="205804" y="405271"/>
                  </a:lnTo>
                  <a:lnTo>
                    <a:pt x="185261" y="450245"/>
                  </a:lnTo>
                  <a:lnTo>
                    <a:pt x="167912" y="495947"/>
                  </a:lnTo>
                  <a:lnTo>
                    <a:pt x="153998" y="541958"/>
                  </a:lnTo>
                  <a:lnTo>
                    <a:pt x="143761" y="587860"/>
                  </a:lnTo>
                  <a:lnTo>
                    <a:pt x="137441" y="633234"/>
                  </a:lnTo>
                  <a:lnTo>
                    <a:pt x="135281" y="677663"/>
                  </a:lnTo>
                  <a:lnTo>
                    <a:pt x="139064" y="732981"/>
                  </a:lnTo>
                  <a:lnTo>
                    <a:pt x="150089" y="781410"/>
                  </a:lnTo>
                  <a:lnTo>
                    <a:pt x="167863" y="822476"/>
                  </a:lnTo>
                  <a:lnTo>
                    <a:pt x="191899" y="855702"/>
                  </a:lnTo>
                  <a:lnTo>
                    <a:pt x="221751" y="880651"/>
                  </a:lnTo>
                  <a:close/>
                </a:path>
                <a:path extrusionOk="0" h="880745" w="680084">
                  <a:moveTo>
                    <a:pt x="679876" y="97782"/>
                  </a:moveTo>
                  <a:lnTo>
                    <a:pt x="642750" y="83327"/>
                  </a:lnTo>
                  <a:lnTo>
                    <a:pt x="601182" y="78145"/>
                  </a:lnTo>
                  <a:lnTo>
                    <a:pt x="645838" y="78145"/>
                  </a:lnTo>
                  <a:lnTo>
                    <a:pt x="679876" y="97782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81" name="Google Shape;381;p3"/>
            <p:cNvSpPr/>
            <p:nvPr/>
          </p:nvSpPr>
          <p:spPr>
            <a:xfrm>
              <a:off x="12374078" y="8084862"/>
              <a:ext cx="641985" cy="828675"/>
            </a:xfrm>
            <a:custGeom>
              <a:rect b="b" l="l" r="r" t="t"/>
              <a:pathLst>
                <a:path extrusionOk="0" h="828675" w="641985">
                  <a:moveTo>
                    <a:pt x="166452" y="828211"/>
                  </a:moveTo>
                  <a:lnTo>
                    <a:pt x="123026" y="820109"/>
                  </a:lnTo>
                  <a:lnTo>
                    <a:pt x="86423" y="802456"/>
                  </a:lnTo>
                  <a:lnTo>
                    <a:pt x="56864" y="777168"/>
                  </a:lnTo>
                  <a:lnTo>
                    <a:pt x="32859" y="743895"/>
                  </a:lnTo>
                  <a:lnTo>
                    <a:pt x="14992" y="702971"/>
                  </a:lnTo>
                  <a:lnTo>
                    <a:pt x="3845" y="654730"/>
                  </a:lnTo>
                  <a:lnTo>
                    <a:pt x="0" y="599506"/>
                  </a:lnTo>
                  <a:lnTo>
                    <a:pt x="2160" y="555078"/>
                  </a:lnTo>
                  <a:lnTo>
                    <a:pt x="8479" y="509705"/>
                  </a:lnTo>
                  <a:lnTo>
                    <a:pt x="18717" y="463804"/>
                  </a:lnTo>
                  <a:lnTo>
                    <a:pt x="32631" y="417794"/>
                  </a:lnTo>
                  <a:lnTo>
                    <a:pt x="49980" y="372094"/>
                  </a:lnTo>
                  <a:lnTo>
                    <a:pt x="70523" y="327121"/>
                  </a:lnTo>
                  <a:lnTo>
                    <a:pt x="94017" y="283295"/>
                  </a:lnTo>
                  <a:lnTo>
                    <a:pt x="120222" y="241033"/>
                  </a:lnTo>
                  <a:lnTo>
                    <a:pt x="148895" y="200753"/>
                  </a:lnTo>
                  <a:lnTo>
                    <a:pt x="179796" y="162875"/>
                  </a:lnTo>
                  <a:lnTo>
                    <a:pt x="212683" y="127816"/>
                  </a:lnTo>
                  <a:lnTo>
                    <a:pt x="247314" y="95995"/>
                  </a:lnTo>
                  <a:lnTo>
                    <a:pt x="283448" y="67829"/>
                  </a:lnTo>
                  <a:lnTo>
                    <a:pt x="320844" y="43738"/>
                  </a:lnTo>
                  <a:lnTo>
                    <a:pt x="371965" y="18915"/>
                  </a:lnTo>
                  <a:lnTo>
                    <a:pt x="420529" y="4456"/>
                  </a:lnTo>
                  <a:lnTo>
                    <a:pt x="465906" y="0"/>
                  </a:lnTo>
                  <a:lnTo>
                    <a:pt x="507471" y="5183"/>
                  </a:lnTo>
                  <a:lnTo>
                    <a:pt x="544594" y="19646"/>
                  </a:lnTo>
                  <a:lnTo>
                    <a:pt x="602029" y="73517"/>
                  </a:lnTo>
                  <a:lnTo>
                    <a:pt x="623512" y="116514"/>
                  </a:lnTo>
                  <a:lnTo>
                    <a:pt x="636970" y="168504"/>
                  </a:lnTo>
                  <a:lnTo>
                    <a:pt x="641628" y="229034"/>
                  </a:lnTo>
                  <a:lnTo>
                    <a:pt x="639468" y="273462"/>
                  </a:lnTo>
                  <a:lnTo>
                    <a:pt x="633148" y="318836"/>
                  </a:lnTo>
                  <a:lnTo>
                    <a:pt x="622911" y="364736"/>
                  </a:lnTo>
                  <a:lnTo>
                    <a:pt x="608998" y="410745"/>
                  </a:lnTo>
                  <a:lnTo>
                    <a:pt x="591650" y="456444"/>
                  </a:lnTo>
                  <a:lnTo>
                    <a:pt x="571109" y="501415"/>
                  </a:lnTo>
                  <a:lnTo>
                    <a:pt x="547618" y="545239"/>
                  </a:lnTo>
                  <a:lnTo>
                    <a:pt x="521417" y="587497"/>
                  </a:lnTo>
                  <a:lnTo>
                    <a:pt x="492748" y="627772"/>
                  </a:lnTo>
                  <a:lnTo>
                    <a:pt x="461853" y="665644"/>
                  </a:lnTo>
                  <a:lnTo>
                    <a:pt x="428973" y="700696"/>
                  </a:lnTo>
                  <a:lnTo>
                    <a:pt x="394351" y="732509"/>
                  </a:lnTo>
                  <a:lnTo>
                    <a:pt x="358227" y="760664"/>
                  </a:lnTo>
                  <a:lnTo>
                    <a:pt x="320844" y="784743"/>
                  </a:lnTo>
                  <a:lnTo>
                    <a:pt x="266136" y="810977"/>
                  </a:lnTo>
                  <a:lnTo>
                    <a:pt x="214414" y="825317"/>
                  </a:lnTo>
                  <a:lnTo>
                    <a:pt x="166452" y="8282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82" name="Google Shape;382;p3"/>
            <p:cNvSpPr/>
            <p:nvPr/>
          </p:nvSpPr>
          <p:spPr>
            <a:xfrm>
              <a:off x="12927557" y="7366994"/>
              <a:ext cx="296545" cy="982344"/>
            </a:xfrm>
            <a:custGeom>
              <a:rect b="b" l="l" r="r" t="t"/>
              <a:pathLst>
                <a:path extrusionOk="0" h="982345" w="296545">
                  <a:moveTo>
                    <a:pt x="271104" y="982208"/>
                  </a:moveTo>
                  <a:lnTo>
                    <a:pt x="0" y="826561"/>
                  </a:lnTo>
                  <a:lnTo>
                    <a:pt x="135361" y="0"/>
                  </a:lnTo>
                  <a:lnTo>
                    <a:pt x="295954" y="92738"/>
                  </a:lnTo>
                  <a:lnTo>
                    <a:pt x="271104" y="982208"/>
                  </a:lnTo>
                  <a:close/>
                </a:path>
              </a:pathLst>
            </a:custGeom>
            <a:solidFill>
              <a:srgbClr val="4B4A4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83" name="Google Shape;383;p3"/>
            <p:cNvSpPr/>
            <p:nvPr/>
          </p:nvSpPr>
          <p:spPr>
            <a:xfrm>
              <a:off x="13198661" y="7367095"/>
              <a:ext cx="378460" cy="1256665"/>
            </a:xfrm>
            <a:custGeom>
              <a:rect b="b" l="l" r="r" t="t"/>
              <a:pathLst>
                <a:path extrusionOk="0" h="1256665" w="378459">
                  <a:moveTo>
                    <a:pt x="9747" y="1256491"/>
                  </a:moveTo>
                  <a:lnTo>
                    <a:pt x="0" y="982107"/>
                  </a:lnTo>
                  <a:lnTo>
                    <a:pt x="24769" y="92738"/>
                  </a:lnTo>
                  <a:lnTo>
                    <a:pt x="185402" y="0"/>
                  </a:lnTo>
                  <a:lnTo>
                    <a:pt x="357547" y="950392"/>
                  </a:lnTo>
                  <a:lnTo>
                    <a:pt x="377864" y="1042589"/>
                  </a:lnTo>
                  <a:lnTo>
                    <a:pt x="9747" y="1256491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384" name="Google Shape;384;p3"/>
            <p:cNvPicPr preferRelativeResize="0"/>
            <p:nvPr/>
          </p:nvPicPr>
          <p:blipFill rotWithShape="1">
            <a:blip r:embed="rId23">
              <a:alphaModFix/>
            </a:blip>
            <a:srcRect b="0" l="0" r="0" t="0"/>
            <a:stretch/>
          </p:blipFill>
          <p:spPr>
            <a:xfrm>
              <a:off x="13449148" y="8410662"/>
              <a:ext cx="115966" cy="14383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85" name="Google Shape;385;p3"/>
            <p:cNvSpPr/>
            <p:nvPr/>
          </p:nvSpPr>
          <p:spPr>
            <a:xfrm>
              <a:off x="12693891" y="8193556"/>
              <a:ext cx="422275" cy="680085"/>
            </a:xfrm>
            <a:custGeom>
              <a:rect b="b" l="l" r="r" t="t"/>
              <a:pathLst>
                <a:path extrusionOk="0" h="680084" w="422275">
                  <a:moveTo>
                    <a:pt x="240919" y="4178"/>
                  </a:moveTo>
                  <a:lnTo>
                    <a:pt x="238633" y="2578"/>
                  </a:lnTo>
                  <a:lnTo>
                    <a:pt x="236207" y="1193"/>
                  </a:lnTo>
                  <a:lnTo>
                    <a:pt x="233654" y="0"/>
                  </a:lnTo>
                  <a:lnTo>
                    <a:pt x="240919" y="4178"/>
                  </a:lnTo>
                  <a:close/>
                </a:path>
                <a:path extrusionOk="0" h="680084" w="422275">
                  <a:moveTo>
                    <a:pt x="421665" y="602170"/>
                  </a:moveTo>
                  <a:lnTo>
                    <a:pt x="68935" y="400888"/>
                  </a:lnTo>
                  <a:lnTo>
                    <a:pt x="0" y="440690"/>
                  </a:lnTo>
                  <a:lnTo>
                    <a:pt x="414464" y="680046"/>
                  </a:lnTo>
                  <a:lnTo>
                    <a:pt x="421665" y="602170"/>
                  </a:lnTo>
                  <a:close/>
                </a:path>
              </a:pathLst>
            </a:custGeom>
            <a:solidFill>
              <a:srgbClr val="7D7D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386" name="Google Shape;386;p3"/>
            <p:cNvPicPr preferRelativeResize="0"/>
            <p:nvPr/>
          </p:nvPicPr>
          <p:blipFill rotWithShape="1">
            <a:blip r:embed="rId24">
              <a:alphaModFix/>
            </a:blip>
            <a:srcRect b="0" l="0" r="0" t="0"/>
            <a:stretch/>
          </p:blipFill>
          <p:spPr>
            <a:xfrm>
              <a:off x="13348684" y="8409484"/>
              <a:ext cx="228022" cy="1356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87" name="Google Shape;387;p3"/>
            <p:cNvSpPr/>
            <p:nvPr/>
          </p:nvSpPr>
          <p:spPr>
            <a:xfrm>
              <a:off x="12602340" y="8577828"/>
              <a:ext cx="499745" cy="573405"/>
            </a:xfrm>
            <a:custGeom>
              <a:rect b="b" l="l" r="r" t="t"/>
              <a:pathLst>
                <a:path extrusionOk="0" h="573404" w="499745">
                  <a:moveTo>
                    <a:pt x="390480" y="573301"/>
                  </a:moveTo>
                  <a:lnTo>
                    <a:pt x="48336" y="375748"/>
                  </a:lnTo>
                  <a:lnTo>
                    <a:pt x="12999" y="337538"/>
                  </a:lnTo>
                  <a:lnTo>
                    <a:pt x="0" y="272638"/>
                  </a:lnTo>
                  <a:lnTo>
                    <a:pt x="4159" y="228579"/>
                  </a:lnTo>
                  <a:lnTo>
                    <a:pt x="16006" y="183488"/>
                  </a:lnTo>
                  <a:lnTo>
                    <a:pt x="34592" y="139005"/>
                  </a:lnTo>
                  <a:lnTo>
                    <a:pt x="58971" y="96773"/>
                  </a:lnTo>
                  <a:lnTo>
                    <a:pt x="88194" y="58433"/>
                  </a:lnTo>
                  <a:lnTo>
                    <a:pt x="121314" y="25628"/>
                  </a:lnTo>
                  <a:lnTo>
                    <a:pt x="157383" y="0"/>
                  </a:lnTo>
                  <a:lnTo>
                    <a:pt x="499608" y="197613"/>
                  </a:lnTo>
                  <a:lnTo>
                    <a:pt x="390480" y="573301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88" name="Google Shape;388;p3"/>
            <p:cNvSpPr/>
            <p:nvPr/>
          </p:nvSpPr>
          <p:spPr>
            <a:xfrm>
              <a:off x="13016808" y="8428560"/>
              <a:ext cx="632460" cy="773430"/>
            </a:xfrm>
            <a:custGeom>
              <a:rect b="b" l="l" r="r" t="t"/>
              <a:pathLst>
                <a:path extrusionOk="0" h="773429" w="632459">
                  <a:moveTo>
                    <a:pt x="95459" y="773256"/>
                  </a:moveTo>
                  <a:lnTo>
                    <a:pt x="45087" y="762509"/>
                  </a:lnTo>
                  <a:lnTo>
                    <a:pt x="12089" y="724191"/>
                  </a:lnTo>
                  <a:lnTo>
                    <a:pt x="0" y="661245"/>
                  </a:lnTo>
                  <a:lnTo>
                    <a:pt x="4159" y="617186"/>
                  </a:lnTo>
                  <a:lnTo>
                    <a:pt x="16006" y="572094"/>
                  </a:lnTo>
                  <a:lnTo>
                    <a:pt x="34592" y="527611"/>
                  </a:lnTo>
                  <a:lnTo>
                    <a:pt x="58971" y="485379"/>
                  </a:lnTo>
                  <a:lnTo>
                    <a:pt x="88194" y="447040"/>
                  </a:lnTo>
                  <a:lnTo>
                    <a:pt x="121314" y="414235"/>
                  </a:lnTo>
                  <a:lnTo>
                    <a:pt x="157383" y="388606"/>
                  </a:lnTo>
                  <a:lnTo>
                    <a:pt x="157383" y="185396"/>
                  </a:lnTo>
                  <a:lnTo>
                    <a:pt x="165776" y="136105"/>
                  </a:lnTo>
                  <a:lnTo>
                    <a:pt x="187420" y="87367"/>
                  </a:lnTo>
                  <a:lnTo>
                    <a:pt x="219176" y="44624"/>
                  </a:lnTo>
                  <a:lnTo>
                    <a:pt x="257906" y="13320"/>
                  </a:lnTo>
                  <a:lnTo>
                    <a:pt x="295650" y="0"/>
                  </a:lnTo>
                  <a:lnTo>
                    <a:pt x="312259" y="371"/>
                  </a:lnTo>
                  <a:lnTo>
                    <a:pt x="326901" y="5155"/>
                  </a:lnTo>
                  <a:lnTo>
                    <a:pt x="331895" y="8104"/>
                  </a:lnTo>
                  <a:lnTo>
                    <a:pt x="469443" y="116590"/>
                  </a:lnTo>
                  <a:lnTo>
                    <a:pt x="632141" y="22648"/>
                  </a:lnTo>
                  <a:lnTo>
                    <a:pt x="632141" y="477794"/>
                  </a:lnTo>
                  <a:lnTo>
                    <a:pt x="157383" y="752138"/>
                  </a:lnTo>
                  <a:lnTo>
                    <a:pt x="125306" y="766870"/>
                  </a:lnTo>
                  <a:lnTo>
                    <a:pt x="95459" y="773256"/>
                  </a:lnTo>
                  <a:close/>
                </a:path>
              </a:pathLst>
            </a:custGeom>
            <a:solidFill>
              <a:srgbClr val="4B4A4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389" name="Google Shape;389;p3"/>
            <p:cNvPicPr preferRelativeResize="0"/>
            <p:nvPr/>
          </p:nvPicPr>
          <p:blipFill rotWithShape="1">
            <a:blip r:embed="rId25">
              <a:alphaModFix/>
            </a:blip>
            <a:srcRect b="0" l="0" r="0" t="0"/>
            <a:stretch/>
          </p:blipFill>
          <p:spPr>
            <a:xfrm>
              <a:off x="13231012" y="8505875"/>
              <a:ext cx="113399" cy="1275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0" name="Google Shape;390;p3"/>
            <p:cNvPicPr preferRelativeResize="0"/>
            <p:nvPr/>
          </p:nvPicPr>
          <p:blipFill rotWithShape="1">
            <a:blip r:embed="rId26">
              <a:alphaModFix/>
            </a:blip>
            <a:srcRect b="0" l="0" r="0" t="0"/>
            <a:stretch/>
          </p:blipFill>
          <p:spPr>
            <a:xfrm>
              <a:off x="13070800" y="8896803"/>
              <a:ext cx="183417" cy="25288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1" name="Google Shape;391;p3"/>
            <p:cNvSpPr/>
            <p:nvPr/>
          </p:nvSpPr>
          <p:spPr>
            <a:xfrm>
              <a:off x="13425220" y="8409484"/>
              <a:ext cx="224154" cy="135890"/>
            </a:xfrm>
            <a:custGeom>
              <a:rect b="b" l="l" r="r" t="t"/>
              <a:pathLst>
                <a:path extrusionOk="0" h="135890" w="224155">
                  <a:moveTo>
                    <a:pt x="61031" y="135667"/>
                  </a:moveTo>
                  <a:lnTo>
                    <a:pt x="0" y="87462"/>
                  </a:lnTo>
                  <a:lnTo>
                    <a:pt x="151486" y="0"/>
                  </a:lnTo>
                  <a:lnTo>
                    <a:pt x="223710" y="41705"/>
                  </a:lnTo>
                  <a:lnTo>
                    <a:pt x="61031" y="135667"/>
                  </a:lnTo>
                  <a:close/>
                </a:path>
              </a:pathLst>
            </a:custGeom>
            <a:solidFill>
              <a:srgbClr val="7D7D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392" name="Google Shape;392;p3"/>
            <p:cNvPicPr preferRelativeResize="0"/>
            <p:nvPr/>
          </p:nvPicPr>
          <p:blipFill rotWithShape="1">
            <a:blip r:embed="rId27">
              <a:alphaModFix/>
            </a:blip>
            <a:srcRect b="0" l="0" r="0" t="0"/>
            <a:stretch/>
          </p:blipFill>
          <p:spPr>
            <a:xfrm>
              <a:off x="13101969" y="8400155"/>
              <a:ext cx="100523" cy="1720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3" name="Google Shape;393;p3"/>
            <p:cNvSpPr/>
            <p:nvPr/>
          </p:nvSpPr>
          <p:spPr>
            <a:xfrm>
              <a:off x="12944565" y="8386678"/>
              <a:ext cx="399415" cy="804545"/>
            </a:xfrm>
            <a:custGeom>
              <a:rect b="b" l="l" r="r" t="t"/>
              <a:pathLst>
                <a:path extrusionOk="0" h="804545" w="399414">
                  <a:moveTo>
                    <a:pt x="117330" y="804371"/>
                  </a:moveTo>
                  <a:lnTo>
                    <a:pt x="48255" y="764451"/>
                  </a:lnTo>
                  <a:lnTo>
                    <a:pt x="12974" y="726242"/>
                  </a:lnTo>
                  <a:lnTo>
                    <a:pt x="0" y="661402"/>
                  </a:lnTo>
                  <a:lnTo>
                    <a:pt x="4159" y="617343"/>
                  </a:lnTo>
                  <a:lnTo>
                    <a:pt x="16006" y="572252"/>
                  </a:lnTo>
                  <a:lnTo>
                    <a:pt x="34592" y="527769"/>
                  </a:lnTo>
                  <a:lnTo>
                    <a:pt x="58971" y="485537"/>
                  </a:lnTo>
                  <a:lnTo>
                    <a:pt x="88194" y="447197"/>
                  </a:lnTo>
                  <a:lnTo>
                    <a:pt x="121314" y="414392"/>
                  </a:lnTo>
                  <a:lnTo>
                    <a:pt x="157383" y="388764"/>
                  </a:lnTo>
                  <a:lnTo>
                    <a:pt x="157383" y="185573"/>
                  </a:lnTo>
                  <a:lnTo>
                    <a:pt x="165726" y="136282"/>
                  </a:lnTo>
                  <a:lnTo>
                    <a:pt x="187375" y="87544"/>
                  </a:lnTo>
                  <a:lnTo>
                    <a:pt x="219159" y="44801"/>
                  </a:lnTo>
                  <a:lnTo>
                    <a:pt x="257906" y="13497"/>
                  </a:lnTo>
                  <a:lnTo>
                    <a:pt x="300217" y="0"/>
                  </a:lnTo>
                  <a:lnTo>
                    <a:pt x="310144" y="503"/>
                  </a:lnTo>
                  <a:lnTo>
                    <a:pt x="319694" y="2518"/>
                  </a:lnTo>
                  <a:lnTo>
                    <a:pt x="328947" y="5974"/>
                  </a:lnTo>
                  <a:lnTo>
                    <a:pt x="337611" y="10628"/>
                  </a:lnTo>
                  <a:lnTo>
                    <a:pt x="399124" y="47017"/>
                  </a:lnTo>
                  <a:lnTo>
                    <a:pt x="384503" y="42234"/>
                  </a:lnTo>
                  <a:lnTo>
                    <a:pt x="367894" y="41862"/>
                  </a:lnTo>
                  <a:lnTo>
                    <a:pt x="330150" y="55182"/>
                  </a:lnTo>
                  <a:lnTo>
                    <a:pt x="299368" y="78500"/>
                  </a:lnTo>
                  <a:lnTo>
                    <a:pt x="265819" y="119210"/>
                  </a:lnTo>
                  <a:lnTo>
                    <a:pt x="246885" y="154229"/>
                  </a:lnTo>
                  <a:lnTo>
                    <a:pt x="234390" y="190979"/>
                  </a:lnTo>
                  <a:lnTo>
                    <a:pt x="229627" y="229345"/>
                  </a:lnTo>
                  <a:lnTo>
                    <a:pt x="229627" y="430469"/>
                  </a:lnTo>
                  <a:lnTo>
                    <a:pt x="193558" y="456097"/>
                  </a:lnTo>
                  <a:lnTo>
                    <a:pt x="160438" y="488902"/>
                  </a:lnTo>
                  <a:lnTo>
                    <a:pt x="131215" y="527242"/>
                  </a:lnTo>
                  <a:lnTo>
                    <a:pt x="106836" y="569474"/>
                  </a:lnTo>
                  <a:lnTo>
                    <a:pt x="88249" y="613957"/>
                  </a:lnTo>
                  <a:lnTo>
                    <a:pt x="76403" y="659048"/>
                  </a:lnTo>
                  <a:lnTo>
                    <a:pt x="72243" y="703107"/>
                  </a:lnTo>
                  <a:lnTo>
                    <a:pt x="75365" y="737483"/>
                  </a:lnTo>
                  <a:lnTo>
                    <a:pt x="84325" y="766053"/>
                  </a:lnTo>
                  <a:lnTo>
                    <a:pt x="98516" y="788467"/>
                  </a:lnTo>
                  <a:lnTo>
                    <a:pt x="117330" y="804371"/>
                  </a:lnTo>
                  <a:close/>
                </a:path>
              </a:pathLst>
            </a:custGeom>
            <a:solidFill>
              <a:srgbClr val="7D7D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94" name="Google Shape;394;p3"/>
            <p:cNvSpPr/>
            <p:nvPr/>
          </p:nvSpPr>
          <p:spPr>
            <a:xfrm>
              <a:off x="12759725" y="8189365"/>
              <a:ext cx="514350" cy="586105"/>
            </a:xfrm>
            <a:custGeom>
              <a:rect b="b" l="l" r="r" t="t"/>
              <a:pathLst>
                <a:path extrusionOk="0" h="586104" w="514350">
                  <a:moveTo>
                    <a:pt x="342224" y="586097"/>
                  </a:moveTo>
                  <a:lnTo>
                    <a:pt x="0" y="388483"/>
                  </a:lnTo>
                  <a:lnTo>
                    <a:pt x="0" y="185273"/>
                  </a:lnTo>
                  <a:lnTo>
                    <a:pt x="8393" y="135982"/>
                  </a:lnTo>
                  <a:lnTo>
                    <a:pt x="30037" y="87244"/>
                  </a:lnTo>
                  <a:lnTo>
                    <a:pt x="61793" y="44501"/>
                  </a:lnTo>
                  <a:lnTo>
                    <a:pt x="100523" y="13197"/>
                  </a:lnTo>
                  <a:lnTo>
                    <a:pt x="137191" y="0"/>
                  </a:lnTo>
                  <a:lnTo>
                    <a:pt x="153423" y="26"/>
                  </a:lnTo>
                  <a:lnTo>
                    <a:pt x="167812" y="4210"/>
                  </a:lnTo>
                  <a:lnTo>
                    <a:pt x="513767" y="203307"/>
                  </a:lnTo>
                  <a:lnTo>
                    <a:pt x="504555" y="199848"/>
                  </a:lnTo>
                  <a:lnTo>
                    <a:pt x="495005" y="197828"/>
                  </a:lnTo>
                  <a:lnTo>
                    <a:pt x="451144" y="206367"/>
                  </a:lnTo>
                  <a:lnTo>
                    <a:pt x="404020" y="242131"/>
                  </a:lnTo>
                  <a:lnTo>
                    <a:pt x="372236" y="284869"/>
                  </a:lnTo>
                  <a:lnTo>
                    <a:pt x="350587" y="333606"/>
                  </a:lnTo>
                  <a:lnTo>
                    <a:pt x="342244" y="384992"/>
                  </a:lnTo>
                  <a:lnTo>
                    <a:pt x="342224" y="586097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95" name="Google Shape;395;p3"/>
            <p:cNvSpPr/>
            <p:nvPr/>
          </p:nvSpPr>
          <p:spPr>
            <a:xfrm>
              <a:off x="13191982" y="8532144"/>
              <a:ext cx="680085" cy="880744"/>
            </a:xfrm>
            <a:custGeom>
              <a:rect b="b" l="l" r="r" t="t"/>
              <a:pathLst>
                <a:path extrusionOk="0" h="880745" w="680084">
                  <a:moveTo>
                    <a:pt x="221731" y="880651"/>
                  </a:moveTo>
                  <a:lnTo>
                    <a:pt x="97294" y="808976"/>
                  </a:lnTo>
                  <a:lnTo>
                    <a:pt x="64132" y="784632"/>
                  </a:lnTo>
                  <a:lnTo>
                    <a:pt x="37122" y="751106"/>
                  </a:lnTo>
                  <a:lnTo>
                    <a:pt x="16964" y="708804"/>
                  </a:lnTo>
                  <a:lnTo>
                    <a:pt x="4357" y="658130"/>
                  </a:lnTo>
                  <a:lnTo>
                    <a:pt x="0" y="599487"/>
                  </a:lnTo>
                  <a:lnTo>
                    <a:pt x="2160" y="555056"/>
                  </a:lnTo>
                  <a:lnTo>
                    <a:pt x="8479" y="509680"/>
                  </a:lnTo>
                  <a:lnTo>
                    <a:pt x="18716" y="463777"/>
                  </a:lnTo>
                  <a:lnTo>
                    <a:pt x="32630" y="417766"/>
                  </a:lnTo>
                  <a:lnTo>
                    <a:pt x="49977" y="372066"/>
                  </a:lnTo>
                  <a:lnTo>
                    <a:pt x="70518" y="327094"/>
                  </a:lnTo>
                  <a:lnTo>
                    <a:pt x="94009" y="283268"/>
                  </a:lnTo>
                  <a:lnTo>
                    <a:pt x="120210" y="241007"/>
                  </a:lnTo>
                  <a:lnTo>
                    <a:pt x="148879" y="200729"/>
                  </a:lnTo>
                  <a:lnTo>
                    <a:pt x="179774" y="162852"/>
                  </a:lnTo>
                  <a:lnTo>
                    <a:pt x="212654" y="127795"/>
                  </a:lnTo>
                  <a:lnTo>
                    <a:pt x="247277" y="95975"/>
                  </a:lnTo>
                  <a:lnTo>
                    <a:pt x="283400" y="67810"/>
                  </a:lnTo>
                  <a:lnTo>
                    <a:pt x="320784" y="43719"/>
                  </a:lnTo>
                  <a:lnTo>
                    <a:pt x="371374" y="19119"/>
                  </a:lnTo>
                  <a:lnTo>
                    <a:pt x="419464" y="4663"/>
                  </a:lnTo>
                  <a:lnTo>
                    <a:pt x="464446" y="0"/>
                  </a:lnTo>
                  <a:lnTo>
                    <a:pt x="504726" y="4663"/>
                  </a:lnTo>
                  <a:lnTo>
                    <a:pt x="505406" y="4663"/>
                  </a:lnTo>
                  <a:lnTo>
                    <a:pt x="542649" y="18644"/>
                  </a:lnTo>
                  <a:lnTo>
                    <a:pt x="645843" y="78145"/>
                  </a:lnTo>
                  <a:lnTo>
                    <a:pt x="601168" y="78145"/>
                  </a:lnTo>
                  <a:lnTo>
                    <a:pt x="555790" y="82602"/>
                  </a:lnTo>
                  <a:lnTo>
                    <a:pt x="507226" y="97063"/>
                  </a:lnTo>
                  <a:lnTo>
                    <a:pt x="456105" y="121894"/>
                  </a:lnTo>
                  <a:lnTo>
                    <a:pt x="418710" y="145982"/>
                  </a:lnTo>
                  <a:lnTo>
                    <a:pt x="382576" y="174144"/>
                  </a:lnTo>
                  <a:lnTo>
                    <a:pt x="347944" y="205964"/>
                  </a:lnTo>
                  <a:lnTo>
                    <a:pt x="315071" y="241007"/>
                  </a:lnTo>
                  <a:lnTo>
                    <a:pt x="284157" y="278900"/>
                  </a:lnTo>
                  <a:lnTo>
                    <a:pt x="255483" y="319180"/>
                  </a:lnTo>
                  <a:lnTo>
                    <a:pt x="229278" y="361443"/>
                  </a:lnTo>
                  <a:lnTo>
                    <a:pt x="205784" y="405271"/>
                  </a:lnTo>
                  <a:lnTo>
                    <a:pt x="185241" y="450245"/>
                  </a:lnTo>
                  <a:lnTo>
                    <a:pt x="167892" y="495947"/>
                  </a:lnTo>
                  <a:lnTo>
                    <a:pt x="153978" y="541958"/>
                  </a:lnTo>
                  <a:lnTo>
                    <a:pt x="143741" y="587860"/>
                  </a:lnTo>
                  <a:lnTo>
                    <a:pt x="137421" y="633234"/>
                  </a:lnTo>
                  <a:lnTo>
                    <a:pt x="135261" y="677662"/>
                  </a:lnTo>
                  <a:lnTo>
                    <a:pt x="139044" y="732980"/>
                  </a:lnTo>
                  <a:lnTo>
                    <a:pt x="150069" y="781410"/>
                  </a:lnTo>
                  <a:lnTo>
                    <a:pt x="167843" y="822476"/>
                  </a:lnTo>
                  <a:lnTo>
                    <a:pt x="191879" y="855701"/>
                  </a:lnTo>
                  <a:lnTo>
                    <a:pt x="221731" y="880651"/>
                  </a:lnTo>
                  <a:close/>
                </a:path>
                <a:path extrusionOk="0" h="880745" w="680084">
                  <a:moveTo>
                    <a:pt x="679856" y="97782"/>
                  </a:moveTo>
                  <a:lnTo>
                    <a:pt x="642732" y="83327"/>
                  </a:lnTo>
                  <a:lnTo>
                    <a:pt x="601168" y="78145"/>
                  </a:lnTo>
                  <a:lnTo>
                    <a:pt x="645843" y="78145"/>
                  </a:lnTo>
                  <a:lnTo>
                    <a:pt x="679856" y="97782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96" name="Google Shape;396;p3"/>
            <p:cNvSpPr/>
            <p:nvPr/>
          </p:nvSpPr>
          <p:spPr>
            <a:xfrm>
              <a:off x="13327243" y="8610254"/>
              <a:ext cx="641985" cy="828675"/>
            </a:xfrm>
            <a:custGeom>
              <a:rect b="b" l="l" r="r" t="t"/>
              <a:pathLst>
                <a:path extrusionOk="0" h="828675" w="641984">
                  <a:moveTo>
                    <a:pt x="166461" y="828215"/>
                  </a:moveTo>
                  <a:lnTo>
                    <a:pt x="123026" y="820113"/>
                  </a:lnTo>
                  <a:lnTo>
                    <a:pt x="86423" y="802460"/>
                  </a:lnTo>
                  <a:lnTo>
                    <a:pt x="56864" y="777180"/>
                  </a:lnTo>
                  <a:lnTo>
                    <a:pt x="32859" y="743908"/>
                  </a:lnTo>
                  <a:lnTo>
                    <a:pt x="14992" y="702981"/>
                  </a:lnTo>
                  <a:lnTo>
                    <a:pt x="3845" y="654737"/>
                  </a:lnTo>
                  <a:lnTo>
                    <a:pt x="0" y="599511"/>
                  </a:lnTo>
                  <a:lnTo>
                    <a:pt x="2160" y="555083"/>
                  </a:lnTo>
                  <a:lnTo>
                    <a:pt x="8479" y="509709"/>
                  </a:lnTo>
                  <a:lnTo>
                    <a:pt x="18717" y="463808"/>
                  </a:lnTo>
                  <a:lnTo>
                    <a:pt x="32631" y="417798"/>
                  </a:lnTo>
                  <a:lnTo>
                    <a:pt x="49980" y="372098"/>
                  </a:lnTo>
                  <a:lnTo>
                    <a:pt x="70523" y="327126"/>
                  </a:lnTo>
                  <a:lnTo>
                    <a:pt x="94017" y="283299"/>
                  </a:lnTo>
                  <a:lnTo>
                    <a:pt x="120222" y="241037"/>
                  </a:lnTo>
                  <a:lnTo>
                    <a:pt x="148895" y="200757"/>
                  </a:lnTo>
                  <a:lnTo>
                    <a:pt x="179796" y="162879"/>
                  </a:lnTo>
                  <a:lnTo>
                    <a:pt x="212683" y="127820"/>
                  </a:lnTo>
                  <a:lnTo>
                    <a:pt x="247314" y="95999"/>
                  </a:lnTo>
                  <a:lnTo>
                    <a:pt x="283448" y="67834"/>
                  </a:lnTo>
                  <a:lnTo>
                    <a:pt x="320844" y="43743"/>
                  </a:lnTo>
                  <a:lnTo>
                    <a:pt x="371965" y="18919"/>
                  </a:lnTo>
                  <a:lnTo>
                    <a:pt x="420529" y="4459"/>
                  </a:lnTo>
                  <a:lnTo>
                    <a:pt x="465906" y="0"/>
                  </a:lnTo>
                  <a:lnTo>
                    <a:pt x="507471" y="5178"/>
                  </a:lnTo>
                  <a:lnTo>
                    <a:pt x="544595" y="19651"/>
                  </a:lnTo>
                  <a:lnTo>
                    <a:pt x="602029" y="73530"/>
                  </a:lnTo>
                  <a:lnTo>
                    <a:pt x="623512" y="116526"/>
                  </a:lnTo>
                  <a:lnTo>
                    <a:pt x="636970" y="168512"/>
                  </a:lnTo>
                  <a:lnTo>
                    <a:pt x="641628" y="229039"/>
                  </a:lnTo>
                  <a:lnTo>
                    <a:pt x="639468" y="273467"/>
                  </a:lnTo>
                  <a:lnTo>
                    <a:pt x="633148" y="318840"/>
                  </a:lnTo>
                  <a:lnTo>
                    <a:pt x="622911" y="364741"/>
                  </a:lnTo>
                  <a:lnTo>
                    <a:pt x="608998" y="410750"/>
                  </a:lnTo>
                  <a:lnTo>
                    <a:pt x="591650" y="456448"/>
                  </a:lnTo>
                  <a:lnTo>
                    <a:pt x="571110" y="501419"/>
                  </a:lnTo>
                  <a:lnTo>
                    <a:pt x="547618" y="545243"/>
                  </a:lnTo>
                  <a:lnTo>
                    <a:pt x="521417" y="587501"/>
                  </a:lnTo>
                  <a:lnTo>
                    <a:pt x="492748" y="627776"/>
                  </a:lnTo>
                  <a:lnTo>
                    <a:pt x="461853" y="665648"/>
                  </a:lnTo>
                  <a:lnTo>
                    <a:pt x="428973" y="700700"/>
                  </a:lnTo>
                  <a:lnTo>
                    <a:pt x="394351" y="732513"/>
                  </a:lnTo>
                  <a:lnTo>
                    <a:pt x="358227" y="760668"/>
                  </a:lnTo>
                  <a:lnTo>
                    <a:pt x="320844" y="784747"/>
                  </a:lnTo>
                  <a:lnTo>
                    <a:pt x="266139" y="810981"/>
                  </a:lnTo>
                  <a:lnTo>
                    <a:pt x="214421" y="825321"/>
                  </a:lnTo>
                  <a:lnTo>
                    <a:pt x="166461" y="828215"/>
                  </a:ln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97" name="Google Shape;397;p3"/>
            <p:cNvSpPr/>
            <p:nvPr/>
          </p:nvSpPr>
          <p:spPr>
            <a:xfrm>
              <a:off x="13519767" y="8838143"/>
              <a:ext cx="311785" cy="400685"/>
            </a:xfrm>
            <a:custGeom>
              <a:rect b="b" l="l" r="r" t="t"/>
              <a:pathLst>
                <a:path extrusionOk="0" h="400684" w="311784">
                  <a:moveTo>
                    <a:pt x="106535" y="400519"/>
                  </a:moveTo>
                  <a:lnTo>
                    <a:pt x="63735" y="399654"/>
                  </a:lnTo>
                  <a:lnTo>
                    <a:pt x="30019" y="380165"/>
                  </a:lnTo>
                  <a:lnTo>
                    <a:pt x="7928" y="343524"/>
                  </a:lnTo>
                  <a:lnTo>
                    <a:pt x="0" y="291200"/>
                  </a:lnTo>
                  <a:lnTo>
                    <a:pt x="4105" y="247527"/>
                  </a:lnTo>
                  <a:lnTo>
                    <a:pt x="15806" y="202840"/>
                  </a:lnTo>
                  <a:lnTo>
                    <a:pt x="34177" y="158758"/>
                  </a:lnTo>
                  <a:lnTo>
                    <a:pt x="58295" y="116903"/>
                  </a:lnTo>
                  <a:lnTo>
                    <a:pt x="87234" y="78896"/>
                  </a:lnTo>
                  <a:lnTo>
                    <a:pt x="120070" y="46358"/>
                  </a:lnTo>
                  <a:lnTo>
                    <a:pt x="155879" y="20909"/>
                  </a:lnTo>
                  <a:lnTo>
                    <a:pt x="197301" y="3360"/>
                  </a:lnTo>
                  <a:lnTo>
                    <a:pt x="234533" y="0"/>
                  </a:lnTo>
                  <a:lnTo>
                    <a:pt x="266085" y="9956"/>
                  </a:lnTo>
                  <a:lnTo>
                    <a:pt x="290466" y="32357"/>
                  </a:lnTo>
                  <a:lnTo>
                    <a:pt x="306187" y="66328"/>
                  </a:lnTo>
                  <a:lnTo>
                    <a:pt x="311758" y="110999"/>
                  </a:lnTo>
                  <a:lnTo>
                    <a:pt x="307639" y="154672"/>
                  </a:lnTo>
                  <a:lnTo>
                    <a:pt x="295906" y="199360"/>
                  </a:lnTo>
                  <a:lnTo>
                    <a:pt x="277498" y="243441"/>
                  </a:lnTo>
                  <a:lnTo>
                    <a:pt x="253354" y="285296"/>
                  </a:lnTo>
                  <a:lnTo>
                    <a:pt x="224410" y="323303"/>
                  </a:lnTo>
                  <a:lnTo>
                    <a:pt x="191606" y="355842"/>
                  </a:lnTo>
                  <a:lnTo>
                    <a:pt x="155879" y="381291"/>
                  </a:lnTo>
                  <a:lnTo>
                    <a:pt x="106535" y="4005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98" name="Google Shape;398;p3"/>
            <p:cNvSpPr/>
            <p:nvPr/>
          </p:nvSpPr>
          <p:spPr>
            <a:xfrm>
              <a:off x="13536734" y="8838540"/>
              <a:ext cx="295275" cy="401320"/>
            </a:xfrm>
            <a:custGeom>
              <a:rect b="b" l="l" r="r" t="t"/>
              <a:pathLst>
                <a:path extrusionOk="0" h="401320" w="295275">
                  <a:moveTo>
                    <a:pt x="56534" y="401290"/>
                  </a:moveTo>
                  <a:lnTo>
                    <a:pt x="24200" y="389115"/>
                  </a:lnTo>
                  <a:lnTo>
                    <a:pt x="0" y="363321"/>
                  </a:lnTo>
                  <a:lnTo>
                    <a:pt x="8172" y="360376"/>
                  </a:lnTo>
                  <a:lnTo>
                    <a:pt x="16388" y="356864"/>
                  </a:lnTo>
                  <a:lnTo>
                    <a:pt x="68783" y="322887"/>
                  </a:lnTo>
                  <a:lnTo>
                    <a:pt x="101518" y="290519"/>
                  </a:lnTo>
                  <a:lnTo>
                    <a:pt x="130416" y="252652"/>
                  </a:lnTo>
                  <a:lnTo>
                    <a:pt x="154532" y="210907"/>
                  </a:lnTo>
                  <a:lnTo>
                    <a:pt x="172926" y="166904"/>
                  </a:lnTo>
                  <a:lnTo>
                    <a:pt x="184653" y="122264"/>
                  </a:lnTo>
                  <a:lnTo>
                    <a:pt x="188772" y="78607"/>
                  </a:lnTo>
                  <a:lnTo>
                    <a:pt x="187606" y="57213"/>
                  </a:lnTo>
                  <a:lnTo>
                    <a:pt x="184189" y="37884"/>
                  </a:lnTo>
                  <a:lnTo>
                    <a:pt x="178635" y="20692"/>
                  </a:lnTo>
                  <a:lnTo>
                    <a:pt x="171062" y="5728"/>
                  </a:lnTo>
                  <a:lnTo>
                    <a:pt x="220178" y="0"/>
                  </a:lnTo>
                  <a:lnTo>
                    <a:pt x="259401" y="16831"/>
                  </a:lnTo>
                  <a:lnTo>
                    <a:pt x="285386" y="54305"/>
                  </a:lnTo>
                  <a:lnTo>
                    <a:pt x="294790" y="110502"/>
                  </a:lnTo>
                  <a:lnTo>
                    <a:pt x="290670" y="154188"/>
                  </a:lnTo>
                  <a:lnTo>
                    <a:pt x="278933" y="198905"/>
                  </a:lnTo>
                  <a:lnTo>
                    <a:pt x="260512" y="243020"/>
                  </a:lnTo>
                  <a:lnTo>
                    <a:pt x="236341" y="284900"/>
                  </a:lnTo>
                  <a:lnTo>
                    <a:pt x="207354" y="322911"/>
                  </a:lnTo>
                  <a:lnTo>
                    <a:pt x="174486" y="355420"/>
                  </a:lnTo>
                  <a:lnTo>
                    <a:pt x="138670" y="380794"/>
                  </a:lnTo>
                  <a:lnTo>
                    <a:pt x="95269" y="398848"/>
                  </a:lnTo>
                  <a:lnTo>
                    <a:pt x="56534" y="401290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99" name="Google Shape;399;p3"/>
            <p:cNvSpPr/>
            <p:nvPr/>
          </p:nvSpPr>
          <p:spPr>
            <a:xfrm>
              <a:off x="12531762" y="8148282"/>
              <a:ext cx="399415" cy="804545"/>
            </a:xfrm>
            <a:custGeom>
              <a:rect b="b" l="l" r="r" t="t"/>
              <a:pathLst>
                <a:path extrusionOk="0" h="804545" w="399415">
                  <a:moveTo>
                    <a:pt x="117310" y="804391"/>
                  </a:moveTo>
                  <a:lnTo>
                    <a:pt x="48235" y="764471"/>
                  </a:lnTo>
                  <a:lnTo>
                    <a:pt x="12964" y="726262"/>
                  </a:lnTo>
                  <a:lnTo>
                    <a:pt x="0" y="661422"/>
                  </a:lnTo>
                  <a:lnTo>
                    <a:pt x="4159" y="617363"/>
                  </a:lnTo>
                  <a:lnTo>
                    <a:pt x="16006" y="572271"/>
                  </a:lnTo>
                  <a:lnTo>
                    <a:pt x="34592" y="527787"/>
                  </a:lnTo>
                  <a:lnTo>
                    <a:pt x="58971" y="485553"/>
                  </a:lnTo>
                  <a:lnTo>
                    <a:pt x="88194" y="447210"/>
                  </a:lnTo>
                  <a:lnTo>
                    <a:pt x="121314" y="414399"/>
                  </a:lnTo>
                  <a:lnTo>
                    <a:pt x="157383" y="388763"/>
                  </a:lnTo>
                  <a:lnTo>
                    <a:pt x="157383" y="185574"/>
                  </a:lnTo>
                  <a:lnTo>
                    <a:pt x="165726" y="136274"/>
                  </a:lnTo>
                  <a:lnTo>
                    <a:pt x="187375" y="87537"/>
                  </a:lnTo>
                  <a:lnTo>
                    <a:pt x="219159" y="44799"/>
                  </a:lnTo>
                  <a:lnTo>
                    <a:pt x="257906" y="13497"/>
                  </a:lnTo>
                  <a:lnTo>
                    <a:pt x="300217" y="0"/>
                  </a:lnTo>
                  <a:lnTo>
                    <a:pt x="310144" y="503"/>
                  </a:lnTo>
                  <a:lnTo>
                    <a:pt x="319694" y="2518"/>
                  </a:lnTo>
                  <a:lnTo>
                    <a:pt x="328927" y="5994"/>
                  </a:lnTo>
                  <a:lnTo>
                    <a:pt x="337591" y="10648"/>
                  </a:lnTo>
                  <a:lnTo>
                    <a:pt x="399104" y="47037"/>
                  </a:lnTo>
                  <a:lnTo>
                    <a:pt x="384483" y="42254"/>
                  </a:lnTo>
                  <a:lnTo>
                    <a:pt x="367874" y="41882"/>
                  </a:lnTo>
                  <a:lnTo>
                    <a:pt x="330130" y="55202"/>
                  </a:lnTo>
                  <a:lnTo>
                    <a:pt x="299356" y="78528"/>
                  </a:lnTo>
                  <a:lnTo>
                    <a:pt x="265799" y="119230"/>
                  </a:lnTo>
                  <a:lnTo>
                    <a:pt x="246865" y="154249"/>
                  </a:lnTo>
                  <a:lnTo>
                    <a:pt x="234370" y="190999"/>
                  </a:lnTo>
                  <a:lnTo>
                    <a:pt x="229607" y="229365"/>
                  </a:lnTo>
                  <a:lnTo>
                    <a:pt x="229607" y="430488"/>
                  </a:lnTo>
                  <a:lnTo>
                    <a:pt x="193538" y="456117"/>
                  </a:lnTo>
                  <a:lnTo>
                    <a:pt x="160418" y="488922"/>
                  </a:lnTo>
                  <a:lnTo>
                    <a:pt x="131195" y="527262"/>
                  </a:lnTo>
                  <a:lnTo>
                    <a:pt x="106816" y="569494"/>
                  </a:lnTo>
                  <a:lnTo>
                    <a:pt x="88229" y="613976"/>
                  </a:lnTo>
                  <a:lnTo>
                    <a:pt x="76383" y="659068"/>
                  </a:lnTo>
                  <a:lnTo>
                    <a:pt x="72223" y="703127"/>
                  </a:lnTo>
                  <a:lnTo>
                    <a:pt x="75347" y="737506"/>
                  </a:lnTo>
                  <a:lnTo>
                    <a:pt x="84312" y="766081"/>
                  </a:lnTo>
                  <a:lnTo>
                    <a:pt x="98504" y="788495"/>
                  </a:lnTo>
                  <a:lnTo>
                    <a:pt x="117310" y="804391"/>
                  </a:lnTo>
                  <a:close/>
                </a:path>
              </a:pathLst>
            </a:custGeom>
            <a:solidFill>
              <a:srgbClr val="7D7D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400" name="Google Shape;400;p3"/>
            <p:cNvPicPr preferRelativeResize="0"/>
            <p:nvPr/>
          </p:nvPicPr>
          <p:blipFill rotWithShape="1">
            <a:blip r:embed="rId28">
              <a:alphaModFix/>
            </a:blip>
            <a:srcRect b="0" l="0" r="0" t="0"/>
            <a:stretch/>
          </p:blipFill>
          <p:spPr>
            <a:xfrm>
              <a:off x="12855254" y="8445953"/>
              <a:ext cx="191038" cy="2254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1" name="Google Shape;401;p3"/>
            <p:cNvPicPr preferRelativeResize="0"/>
            <p:nvPr/>
          </p:nvPicPr>
          <p:blipFill rotWithShape="1">
            <a:blip r:embed="rId29">
              <a:alphaModFix/>
            </a:blip>
            <a:srcRect b="0" l="0" r="0" t="0"/>
            <a:stretch/>
          </p:blipFill>
          <p:spPr>
            <a:xfrm>
              <a:off x="13604169" y="4996215"/>
              <a:ext cx="4448174" cy="34480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2" name="Google Shape;402;p3"/>
            <p:cNvPicPr preferRelativeResize="0"/>
            <p:nvPr/>
          </p:nvPicPr>
          <p:blipFill rotWithShape="1">
            <a:blip r:embed="rId29">
              <a:alphaModFix/>
            </a:blip>
            <a:srcRect b="0" l="0" r="0" t="0"/>
            <a:stretch/>
          </p:blipFill>
          <p:spPr>
            <a:xfrm>
              <a:off x="14121069" y="4442964"/>
              <a:ext cx="3133724" cy="24288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3" name="Google Shape;403;p3"/>
            <p:cNvPicPr preferRelativeResize="0"/>
            <p:nvPr/>
          </p:nvPicPr>
          <p:blipFill rotWithShape="1">
            <a:blip r:embed="rId30">
              <a:alphaModFix/>
            </a:blip>
            <a:srcRect b="0" l="0" r="0" t="0"/>
            <a:stretch/>
          </p:blipFill>
          <p:spPr>
            <a:xfrm>
              <a:off x="14609884" y="6423815"/>
              <a:ext cx="3678114" cy="386318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04" name="Google Shape;404;p3"/>
            <p:cNvSpPr/>
            <p:nvPr/>
          </p:nvSpPr>
          <p:spPr>
            <a:xfrm>
              <a:off x="7570892" y="714084"/>
              <a:ext cx="3001010" cy="0"/>
            </a:xfrm>
            <a:custGeom>
              <a:rect b="b" l="l" r="r" t="t"/>
              <a:pathLst>
                <a:path extrusionOk="0" h="120000" w="3001010">
                  <a:moveTo>
                    <a:pt x="0" y="0"/>
                  </a:moveTo>
                  <a:lnTo>
                    <a:pt x="3000780" y="0"/>
                  </a:lnTo>
                </a:path>
              </a:pathLst>
            </a:custGeom>
            <a:noFill/>
            <a:ln cap="flat" cmpd="sng" w="38075">
              <a:solidFill>
                <a:srgbClr val="F0A82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05" name="Google Shape;405;p3"/>
            <p:cNvSpPr/>
            <p:nvPr/>
          </p:nvSpPr>
          <p:spPr>
            <a:xfrm>
              <a:off x="0" y="695033"/>
              <a:ext cx="3938270" cy="38100"/>
            </a:xfrm>
            <a:custGeom>
              <a:rect b="b" l="l" r="r" t="t"/>
              <a:pathLst>
                <a:path extrusionOk="0" h="38100" w="3938270">
                  <a:moveTo>
                    <a:pt x="3938111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3938111" y="0"/>
                  </a:lnTo>
                  <a:lnTo>
                    <a:pt x="3938111" y="38099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06" name="Google Shape;406;p3"/>
            <p:cNvSpPr/>
            <p:nvPr/>
          </p:nvSpPr>
          <p:spPr>
            <a:xfrm>
              <a:off x="3938112" y="714084"/>
              <a:ext cx="3632835" cy="0"/>
            </a:xfrm>
            <a:custGeom>
              <a:rect b="b" l="l" r="r" t="t"/>
              <a:pathLst>
                <a:path extrusionOk="0" h="120000" w="3632835">
                  <a:moveTo>
                    <a:pt x="0" y="0"/>
                  </a:moveTo>
                  <a:lnTo>
                    <a:pt x="3632780" y="0"/>
                  </a:lnTo>
                </a:path>
              </a:pathLst>
            </a:custGeom>
            <a:noFill/>
            <a:ln cap="flat" cmpd="sng" w="38075">
              <a:solidFill>
                <a:srgbClr val="F0A82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07" name="Google Shape;407;p3"/>
            <p:cNvSpPr/>
            <p:nvPr/>
          </p:nvSpPr>
          <p:spPr>
            <a:xfrm>
              <a:off x="806699" y="3634012"/>
              <a:ext cx="10055860" cy="4047490"/>
            </a:xfrm>
            <a:custGeom>
              <a:rect b="b" l="l" r="r" t="t"/>
              <a:pathLst>
                <a:path extrusionOk="0" h="4047490" w="10055860">
                  <a:moveTo>
                    <a:pt x="9697277" y="4047419"/>
                  </a:moveTo>
                  <a:lnTo>
                    <a:pt x="361949" y="4047419"/>
                  </a:lnTo>
                  <a:lnTo>
                    <a:pt x="312835" y="4044115"/>
                  </a:lnTo>
                  <a:lnTo>
                    <a:pt x="265729" y="4034490"/>
                  </a:lnTo>
                  <a:lnTo>
                    <a:pt x="221062" y="4018975"/>
                  </a:lnTo>
                  <a:lnTo>
                    <a:pt x="179266" y="3998002"/>
                  </a:lnTo>
                  <a:lnTo>
                    <a:pt x="140773" y="3972002"/>
                  </a:lnTo>
                  <a:lnTo>
                    <a:pt x="106012" y="3941406"/>
                  </a:lnTo>
                  <a:lnTo>
                    <a:pt x="75416" y="3906646"/>
                  </a:lnTo>
                  <a:lnTo>
                    <a:pt x="49416" y="3868152"/>
                  </a:lnTo>
                  <a:lnTo>
                    <a:pt x="28443" y="3826356"/>
                  </a:lnTo>
                  <a:lnTo>
                    <a:pt x="12929" y="3781690"/>
                  </a:lnTo>
                  <a:lnTo>
                    <a:pt x="3304" y="3734584"/>
                  </a:lnTo>
                  <a:lnTo>
                    <a:pt x="0" y="3685469"/>
                  </a:lnTo>
                  <a:lnTo>
                    <a:pt x="0" y="361950"/>
                  </a:lnTo>
                  <a:lnTo>
                    <a:pt x="3304" y="312835"/>
                  </a:lnTo>
                  <a:lnTo>
                    <a:pt x="12929" y="265729"/>
                  </a:lnTo>
                  <a:lnTo>
                    <a:pt x="28443" y="221062"/>
                  </a:lnTo>
                  <a:lnTo>
                    <a:pt x="49416" y="179266"/>
                  </a:lnTo>
                  <a:lnTo>
                    <a:pt x="75416" y="140773"/>
                  </a:lnTo>
                  <a:lnTo>
                    <a:pt x="106012" y="106012"/>
                  </a:lnTo>
                  <a:lnTo>
                    <a:pt x="140773" y="75416"/>
                  </a:lnTo>
                  <a:lnTo>
                    <a:pt x="179266" y="49416"/>
                  </a:lnTo>
                  <a:lnTo>
                    <a:pt x="221062" y="28443"/>
                  </a:lnTo>
                  <a:lnTo>
                    <a:pt x="265729" y="12929"/>
                  </a:lnTo>
                  <a:lnTo>
                    <a:pt x="312835" y="3304"/>
                  </a:lnTo>
                  <a:lnTo>
                    <a:pt x="361949" y="0"/>
                  </a:lnTo>
                  <a:lnTo>
                    <a:pt x="9697277" y="0"/>
                  </a:lnTo>
                  <a:lnTo>
                    <a:pt x="9746391" y="3304"/>
                  </a:lnTo>
                  <a:lnTo>
                    <a:pt x="9793498" y="12929"/>
                  </a:lnTo>
                  <a:lnTo>
                    <a:pt x="9838164" y="28443"/>
                  </a:lnTo>
                  <a:lnTo>
                    <a:pt x="9879960" y="49416"/>
                  </a:lnTo>
                  <a:lnTo>
                    <a:pt x="9918453" y="75416"/>
                  </a:lnTo>
                  <a:lnTo>
                    <a:pt x="9953214" y="106012"/>
                  </a:lnTo>
                  <a:lnTo>
                    <a:pt x="9983810" y="140773"/>
                  </a:lnTo>
                  <a:lnTo>
                    <a:pt x="10009810" y="179266"/>
                  </a:lnTo>
                  <a:lnTo>
                    <a:pt x="10030782" y="221062"/>
                  </a:lnTo>
                  <a:lnTo>
                    <a:pt x="10046297" y="265729"/>
                  </a:lnTo>
                  <a:lnTo>
                    <a:pt x="10055306" y="309821"/>
                  </a:lnTo>
                  <a:lnTo>
                    <a:pt x="10055306" y="3737597"/>
                  </a:lnTo>
                  <a:lnTo>
                    <a:pt x="10046297" y="3781690"/>
                  </a:lnTo>
                  <a:lnTo>
                    <a:pt x="10030782" y="3826356"/>
                  </a:lnTo>
                  <a:lnTo>
                    <a:pt x="10009810" y="3868152"/>
                  </a:lnTo>
                  <a:lnTo>
                    <a:pt x="9983810" y="3906646"/>
                  </a:lnTo>
                  <a:lnTo>
                    <a:pt x="9953214" y="3941406"/>
                  </a:lnTo>
                  <a:lnTo>
                    <a:pt x="9918453" y="3972002"/>
                  </a:lnTo>
                  <a:lnTo>
                    <a:pt x="9879960" y="3998002"/>
                  </a:lnTo>
                  <a:lnTo>
                    <a:pt x="9838164" y="4018975"/>
                  </a:lnTo>
                  <a:lnTo>
                    <a:pt x="9793498" y="4034490"/>
                  </a:lnTo>
                  <a:lnTo>
                    <a:pt x="9746391" y="4044115"/>
                  </a:lnTo>
                  <a:lnTo>
                    <a:pt x="9697277" y="4047419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408" name="Google Shape;408;p3"/>
          <p:cNvSpPr txBox="1"/>
          <p:nvPr>
            <p:ph type="title"/>
          </p:nvPr>
        </p:nvSpPr>
        <p:spPr>
          <a:xfrm>
            <a:off x="1016000" y="1401493"/>
            <a:ext cx="6400800" cy="12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/>
              <a:t>Introduction</a:t>
            </a:r>
            <a:endParaRPr sz="8000"/>
          </a:p>
        </p:txBody>
      </p:sp>
      <p:sp>
        <p:nvSpPr>
          <p:cNvPr id="409" name="Google Shape;409;p3"/>
          <p:cNvSpPr txBox="1"/>
          <p:nvPr/>
        </p:nvSpPr>
        <p:spPr>
          <a:xfrm>
            <a:off x="926604" y="4124212"/>
            <a:ext cx="9819640" cy="29305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635" lvl="0" marL="12065" marR="5080" rtl="0" algn="ctr">
              <a:lnSpc>
                <a:spcPct val="115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>
                <a:solidFill>
                  <a:srgbClr val="FFFFFF"/>
                </a:solidFill>
                <a:latin typeface="Lucida Sans"/>
                <a:ea typeface="Lucida Sans"/>
                <a:cs typeface="Lucida Sans"/>
                <a:sym typeface="Lucida Sans"/>
              </a:rPr>
              <a:t>"With the growth of e-commerce, last-mile delivery faces challenges such as theft, delays, and inefficiency. Automated parcel lockers provide a secure and reliable solution for both delivery services and customers.</a:t>
            </a:r>
            <a:endParaRPr sz="3300">
              <a:latin typeface="Lucida Sans"/>
              <a:ea typeface="Lucida Sans"/>
              <a:cs typeface="Lucida Sans"/>
              <a:sym typeface="Lucida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4"/>
          <p:cNvSpPr txBox="1"/>
          <p:nvPr>
            <p:ph type="title"/>
          </p:nvPr>
        </p:nvSpPr>
        <p:spPr>
          <a:xfrm>
            <a:off x="863239" y="673810"/>
            <a:ext cx="6908800" cy="13055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400"/>
              <a:t>CONSTRAINS</a:t>
            </a:r>
            <a:endParaRPr sz="8400"/>
          </a:p>
        </p:txBody>
      </p:sp>
      <p:grpSp>
        <p:nvGrpSpPr>
          <p:cNvPr id="415" name="Google Shape;415;p4"/>
          <p:cNvGrpSpPr/>
          <p:nvPr/>
        </p:nvGrpSpPr>
        <p:grpSpPr>
          <a:xfrm>
            <a:off x="0" y="0"/>
            <a:ext cx="18288000" cy="2692776"/>
            <a:chOff x="0" y="0"/>
            <a:chExt cx="18288000" cy="2692776"/>
          </a:xfrm>
        </p:grpSpPr>
        <p:pic>
          <p:nvPicPr>
            <p:cNvPr id="416" name="Google Shape;416;p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5737896" y="568702"/>
              <a:ext cx="2550102" cy="21240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17" name="Google Shape;417;p4"/>
            <p:cNvSpPr/>
            <p:nvPr/>
          </p:nvSpPr>
          <p:spPr>
            <a:xfrm>
              <a:off x="0" y="0"/>
              <a:ext cx="18288000" cy="568960"/>
            </a:xfrm>
            <a:custGeom>
              <a:rect b="b" l="l" r="r" t="t"/>
              <a:pathLst>
                <a:path extrusionOk="0" h="568960" w="18288000">
                  <a:moveTo>
                    <a:pt x="18287999" y="568702"/>
                  </a:moveTo>
                  <a:lnTo>
                    <a:pt x="0" y="568702"/>
                  </a:lnTo>
                  <a:lnTo>
                    <a:pt x="0" y="0"/>
                  </a:lnTo>
                  <a:lnTo>
                    <a:pt x="18287999" y="0"/>
                  </a:lnTo>
                  <a:lnTo>
                    <a:pt x="18287999" y="568702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418" name="Google Shape;418;p4"/>
          <p:cNvSpPr/>
          <p:nvPr/>
        </p:nvSpPr>
        <p:spPr>
          <a:xfrm>
            <a:off x="1028700" y="2986458"/>
            <a:ext cx="15236190" cy="892810"/>
          </a:xfrm>
          <a:custGeom>
            <a:rect b="b" l="l" r="r" t="t"/>
            <a:pathLst>
              <a:path extrusionOk="0" h="892810" w="15236190">
                <a:moveTo>
                  <a:pt x="14873987" y="892756"/>
                </a:moveTo>
                <a:lnTo>
                  <a:pt x="361949" y="892756"/>
                </a:lnTo>
                <a:lnTo>
                  <a:pt x="312835" y="889452"/>
                </a:lnTo>
                <a:lnTo>
                  <a:pt x="265729" y="879827"/>
                </a:lnTo>
                <a:lnTo>
                  <a:pt x="221062" y="864312"/>
                </a:lnTo>
                <a:lnTo>
                  <a:pt x="179266" y="843339"/>
                </a:lnTo>
                <a:lnTo>
                  <a:pt x="140773" y="817339"/>
                </a:lnTo>
                <a:lnTo>
                  <a:pt x="106012" y="786743"/>
                </a:lnTo>
                <a:lnTo>
                  <a:pt x="75416" y="751983"/>
                </a:lnTo>
                <a:lnTo>
                  <a:pt x="49416" y="713489"/>
                </a:lnTo>
                <a:lnTo>
                  <a:pt x="28443" y="671693"/>
                </a:lnTo>
                <a:lnTo>
                  <a:pt x="12929" y="627027"/>
                </a:lnTo>
                <a:lnTo>
                  <a:pt x="3304" y="579921"/>
                </a:lnTo>
                <a:lnTo>
                  <a:pt x="0" y="530806"/>
                </a:lnTo>
                <a:lnTo>
                  <a:pt x="0" y="361949"/>
                </a:lnTo>
                <a:lnTo>
                  <a:pt x="3304" y="312835"/>
                </a:lnTo>
                <a:lnTo>
                  <a:pt x="12929" y="265729"/>
                </a:lnTo>
                <a:lnTo>
                  <a:pt x="28443" y="221062"/>
                </a:lnTo>
                <a:lnTo>
                  <a:pt x="49416" y="179266"/>
                </a:lnTo>
                <a:lnTo>
                  <a:pt x="75416" y="140773"/>
                </a:lnTo>
                <a:lnTo>
                  <a:pt x="106012" y="106012"/>
                </a:lnTo>
                <a:lnTo>
                  <a:pt x="140773" y="75416"/>
                </a:lnTo>
                <a:lnTo>
                  <a:pt x="179266" y="49416"/>
                </a:lnTo>
                <a:lnTo>
                  <a:pt x="221062" y="28443"/>
                </a:lnTo>
                <a:lnTo>
                  <a:pt x="265729" y="12929"/>
                </a:lnTo>
                <a:lnTo>
                  <a:pt x="312835" y="3304"/>
                </a:lnTo>
                <a:lnTo>
                  <a:pt x="361949" y="0"/>
                </a:lnTo>
                <a:lnTo>
                  <a:pt x="14873987" y="0"/>
                </a:lnTo>
                <a:lnTo>
                  <a:pt x="14923102" y="3304"/>
                </a:lnTo>
                <a:lnTo>
                  <a:pt x="14970208" y="12929"/>
                </a:lnTo>
                <a:lnTo>
                  <a:pt x="15014875" y="28443"/>
                </a:lnTo>
                <a:lnTo>
                  <a:pt x="15056671" y="49416"/>
                </a:lnTo>
                <a:lnTo>
                  <a:pt x="15095164" y="75416"/>
                </a:lnTo>
                <a:lnTo>
                  <a:pt x="15129925" y="106012"/>
                </a:lnTo>
                <a:lnTo>
                  <a:pt x="15160521" y="140773"/>
                </a:lnTo>
                <a:lnTo>
                  <a:pt x="15186521" y="179266"/>
                </a:lnTo>
                <a:lnTo>
                  <a:pt x="15207493" y="221062"/>
                </a:lnTo>
                <a:lnTo>
                  <a:pt x="15223008" y="265729"/>
                </a:lnTo>
                <a:lnTo>
                  <a:pt x="15232633" y="312835"/>
                </a:lnTo>
                <a:lnTo>
                  <a:pt x="15235937" y="361949"/>
                </a:lnTo>
                <a:lnTo>
                  <a:pt x="15235937" y="530806"/>
                </a:lnTo>
                <a:lnTo>
                  <a:pt x="15232633" y="579921"/>
                </a:lnTo>
                <a:lnTo>
                  <a:pt x="15223008" y="627027"/>
                </a:lnTo>
                <a:lnTo>
                  <a:pt x="15207493" y="671693"/>
                </a:lnTo>
                <a:lnTo>
                  <a:pt x="15186521" y="713489"/>
                </a:lnTo>
                <a:lnTo>
                  <a:pt x="15160521" y="751983"/>
                </a:lnTo>
                <a:lnTo>
                  <a:pt x="15129925" y="786743"/>
                </a:lnTo>
                <a:lnTo>
                  <a:pt x="15095164" y="817339"/>
                </a:lnTo>
                <a:lnTo>
                  <a:pt x="15056671" y="843339"/>
                </a:lnTo>
                <a:lnTo>
                  <a:pt x="15014875" y="864312"/>
                </a:lnTo>
                <a:lnTo>
                  <a:pt x="14970208" y="879827"/>
                </a:lnTo>
                <a:lnTo>
                  <a:pt x="14923102" y="889452"/>
                </a:lnTo>
                <a:lnTo>
                  <a:pt x="14873987" y="892756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19" name="Google Shape;419;p4"/>
          <p:cNvSpPr/>
          <p:nvPr/>
        </p:nvSpPr>
        <p:spPr>
          <a:xfrm>
            <a:off x="963077" y="4414609"/>
            <a:ext cx="15236190" cy="892810"/>
          </a:xfrm>
          <a:custGeom>
            <a:rect b="b" l="l" r="r" t="t"/>
            <a:pathLst>
              <a:path extrusionOk="0" h="892810" w="15236190">
                <a:moveTo>
                  <a:pt x="14873987" y="892756"/>
                </a:moveTo>
                <a:lnTo>
                  <a:pt x="361949" y="892756"/>
                </a:lnTo>
                <a:lnTo>
                  <a:pt x="312835" y="889452"/>
                </a:lnTo>
                <a:lnTo>
                  <a:pt x="265729" y="879827"/>
                </a:lnTo>
                <a:lnTo>
                  <a:pt x="221062" y="864312"/>
                </a:lnTo>
                <a:lnTo>
                  <a:pt x="179266" y="843339"/>
                </a:lnTo>
                <a:lnTo>
                  <a:pt x="140773" y="817339"/>
                </a:lnTo>
                <a:lnTo>
                  <a:pt x="106012" y="786743"/>
                </a:lnTo>
                <a:lnTo>
                  <a:pt x="75416" y="751983"/>
                </a:lnTo>
                <a:lnTo>
                  <a:pt x="49416" y="713489"/>
                </a:lnTo>
                <a:lnTo>
                  <a:pt x="28443" y="671693"/>
                </a:lnTo>
                <a:lnTo>
                  <a:pt x="12929" y="627027"/>
                </a:lnTo>
                <a:lnTo>
                  <a:pt x="3304" y="579921"/>
                </a:lnTo>
                <a:lnTo>
                  <a:pt x="0" y="530806"/>
                </a:lnTo>
                <a:lnTo>
                  <a:pt x="0" y="361949"/>
                </a:lnTo>
                <a:lnTo>
                  <a:pt x="3304" y="312835"/>
                </a:lnTo>
                <a:lnTo>
                  <a:pt x="12929" y="265729"/>
                </a:lnTo>
                <a:lnTo>
                  <a:pt x="28443" y="221062"/>
                </a:lnTo>
                <a:lnTo>
                  <a:pt x="49416" y="179266"/>
                </a:lnTo>
                <a:lnTo>
                  <a:pt x="75416" y="140773"/>
                </a:lnTo>
                <a:lnTo>
                  <a:pt x="106012" y="106012"/>
                </a:lnTo>
                <a:lnTo>
                  <a:pt x="140773" y="75416"/>
                </a:lnTo>
                <a:lnTo>
                  <a:pt x="179266" y="49416"/>
                </a:lnTo>
                <a:lnTo>
                  <a:pt x="221062" y="28443"/>
                </a:lnTo>
                <a:lnTo>
                  <a:pt x="265729" y="12929"/>
                </a:lnTo>
                <a:lnTo>
                  <a:pt x="312835" y="3304"/>
                </a:lnTo>
                <a:lnTo>
                  <a:pt x="361949" y="0"/>
                </a:lnTo>
                <a:lnTo>
                  <a:pt x="14873987" y="0"/>
                </a:lnTo>
                <a:lnTo>
                  <a:pt x="14923102" y="3304"/>
                </a:lnTo>
                <a:lnTo>
                  <a:pt x="14970208" y="12929"/>
                </a:lnTo>
                <a:lnTo>
                  <a:pt x="15014875" y="28443"/>
                </a:lnTo>
                <a:lnTo>
                  <a:pt x="15056671" y="49416"/>
                </a:lnTo>
                <a:lnTo>
                  <a:pt x="15095164" y="75416"/>
                </a:lnTo>
                <a:lnTo>
                  <a:pt x="15129925" y="106012"/>
                </a:lnTo>
                <a:lnTo>
                  <a:pt x="15160521" y="140773"/>
                </a:lnTo>
                <a:lnTo>
                  <a:pt x="15186521" y="179266"/>
                </a:lnTo>
                <a:lnTo>
                  <a:pt x="15207493" y="221062"/>
                </a:lnTo>
                <a:lnTo>
                  <a:pt x="15223008" y="265729"/>
                </a:lnTo>
                <a:lnTo>
                  <a:pt x="15232633" y="312835"/>
                </a:lnTo>
                <a:lnTo>
                  <a:pt x="15235937" y="361949"/>
                </a:lnTo>
                <a:lnTo>
                  <a:pt x="15235937" y="530806"/>
                </a:lnTo>
                <a:lnTo>
                  <a:pt x="15232633" y="579921"/>
                </a:lnTo>
                <a:lnTo>
                  <a:pt x="15223008" y="627027"/>
                </a:lnTo>
                <a:lnTo>
                  <a:pt x="15207493" y="671693"/>
                </a:lnTo>
                <a:lnTo>
                  <a:pt x="15186521" y="713489"/>
                </a:lnTo>
                <a:lnTo>
                  <a:pt x="15160521" y="751983"/>
                </a:lnTo>
                <a:lnTo>
                  <a:pt x="15129925" y="786743"/>
                </a:lnTo>
                <a:lnTo>
                  <a:pt x="15095164" y="817339"/>
                </a:lnTo>
                <a:lnTo>
                  <a:pt x="15056671" y="843339"/>
                </a:lnTo>
                <a:lnTo>
                  <a:pt x="15014875" y="864312"/>
                </a:lnTo>
                <a:lnTo>
                  <a:pt x="14970208" y="879827"/>
                </a:lnTo>
                <a:lnTo>
                  <a:pt x="14923102" y="889452"/>
                </a:lnTo>
                <a:lnTo>
                  <a:pt x="14873987" y="892756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20" name="Google Shape;420;p4"/>
          <p:cNvSpPr/>
          <p:nvPr/>
        </p:nvSpPr>
        <p:spPr>
          <a:xfrm>
            <a:off x="1020052" y="6002114"/>
            <a:ext cx="15236190" cy="892810"/>
          </a:xfrm>
          <a:custGeom>
            <a:rect b="b" l="l" r="r" t="t"/>
            <a:pathLst>
              <a:path extrusionOk="0" h="892809" w="15236190">
                <a:moveTo>
                  <a:pt x="14873987" y="892756"/>
                </a:moveTo>
                <a:lnTo>
                  <a:pt x="361949" y="892756"/>
                </a:lnTo>
                <a:lnTo>
                  <a:pt x="312835" y="889452"/>
                </a:lnTo>
                <a:lnTo>
                  <a:pt x="265729" y="879827"/>
                </a:lnTo>
                <a:lnTo>
                  <a:pt x="221062" y="864312"/>
                </a:lnTo>
                <a:lnTo>
                  <a:pt x="179266" y="843339"/>
                </a:lnTo>
                <a:lnTo>
                  <a:pt x="140773" y="817339"/>
                </a:lnTo>
                <a:lnTo>
                  <a:pt x="106012" y="786743"/>
                </a:lnTo>
                <a:lnTo>
                  <a:pt x="75416" y="751983"/>
                </a:lnTo>
                <a:lnTo>
                  <a:pt x="49416" y="713489"/>
                </a:lnTo>
                <a:lnTo>
                  <a:pt x="28443" y="671693"/>
                </a:lnTo>
                <a:lnTo>
                  <a:pt x="12929" y="627027"/>
                </a:lnTo>
                <a:lnTo>
                  <a:pt x="3304" y="579920"/>
                </a:lnTo>
                <a:lnTo>
                  <a:pt x="0" y="530806"/>
                </a:lnTo>
                <a:lnTo>
                  <a:pt x="0" y="361949"/>
                </a:lnTo>
                <a:lnTo>
                  <a:pt x="3304" y="312835"/>
                </a:lnTo>
                <a:lnTo>
                  <a:pt x="12929" y="265729"/>
                </a:lnTo>
                <a:lnTo>
                  <a:pt x="28443" y="221062"/>
                </a:lnTo>
                <a:lnTo>
                  <a:pt x="49416" y="179266"/>
                </a:lnTo>
                <a:lnTo>
                  <a:pt x="75416" y="140773"/>
                </a:lnTo>
                <a:lnTo>
                  <a:pt x="106012" y="106012"/>
                </a:lnTo>
                <a:lnTo>
                  <a:pt x="140773" y="75416"/>
                </a:lnTo>
                <a:lnTo>
                  <a:pt x="179266" y="49416"/>
                </a:lnTo>
                <a:lnTo>
                  <a:pt x="221062" y="28443"/>
                </a:lnTo>
                <a:lnTo>
                  <a:pt x="265729" y="12929"/>
                </a:lnTo>
                <a:lnTo>
                  <a:pt x="312835" y="3304"/>
                </a:lnTo>
                <a:lnTo>
                  <a:pt x="361949" y="0"/>
                </a:lnTo>
                <a:lnTo>
                  <a:pt x="14873987" y="0"/>
                </a:lnTo>
                <a:lnTo>
                  <a:pt x="14923102" y="3304"/>
                </a:lnTo>
                <a:lnTo>
                  <a:pt x="14970208" y="12929"/>
                </a:lnTo>
                <a:lnTo>
                  <a:pt x="15014875" y="28443"/>
                </a:lnTo>
                <a:lnTo>
                  <a:pt x="15056671" y="49416"/>
                </a:lnTo>
                <a:lnTo>
                  <a:pt x="15095164" y="75416"/>
                </a:lnTo>
                <a:lnTo>
                  <a:pt x="15129925" y="106012"/>
                </a:lnTo>
                <a:lnTo>
                  <a:pt x="15160521" y="140773"/>
                </a:lnTo>
                <a:lnTo>
                  <a:pt x="15186521" y="179266"/>
                </a:lnTo>
                <a:lnTo>
                  <a:pt x="15207493" y="221062"/>
                </a:lnTo>
                <a:lnTo>
                  <a:pt x="15223008" y="265729"/>
                </a:lnTo>
                <a:lnTo>
                  <a:pt x="15232633" y="312835"/>
                </a:lnTo>
                <a:lnTo>
                  <a:pt x="15235937" y="361949"/>
                </a:lnTo>
                <a:lnTo>
                  <a:pt x="15235937" y="530806"/>
                </a:lnTo>
                <a:lnTo>
                  <a:pt x="15232633" y="579920"/>
                </a:lnTo>
                <a:lnTo>
                  <a:pt x="15223008" y="627027"/>
                </a:lnTo>
                <a:lnTo>
                  <a:pt x="15207493" y="671693"/>
                </a:lnTo>
                <a:lnTo>
                  <a:pt x="15186521" y="713489"/>
                </a:lnTo>
                <a:lnTo>
                  <a:pt x="15160521" y="751983"/>
                </a:lnTo>
                <a:lnTo>
                  <a:pt x="15129925" y="786743"/>
                </a:lnTo>
                <a:lnTo>
                  <a:pt x="15095164" y="817339"/>
                </a:lnTo>
                <a:lnTo>
                  <a:pt x="15056671" y="843339"/>
                </a:lnTo>
                <a:lnTo>
                  <a:pt x="15014875" y="864312"/>
                </a:lnTo>
                <a:lnTo>
                  <a:pt x="14970208" y="879827"/>
                </a:lnTo>
                <a:lnTo>
                  <a:pt x="14923102" y="889452"/>
                </a:lnTo>
                <a:lnTo>
                  <a:pt x="14873987" y="892756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21" name="Google Shape;421;p4"/>
          <p:cNvSpPr/>
          <p:nvPr/>
        </p:nvSpPr>
        <p:spPr>
          <a:xfrm>
            <a:off x="1063450" y="7854727"/>
            <a:ext cx="15236190" cy="892810"/>
          </a:xfrm>
          <a:custGeom>
            <a:rect b="b" l="l" r="r" t="t"/>
            <a:pathLst>
              <a:path extrusionOk="0" h="892809" w="15236190">
                <a:moveTo>
                  <a:pt x="14873987" y="892756"/>
                </a:moveTo>
                <a:lnTo>
                  <a:pt x="361949" y="892756"/>
                </a:lnTo>
                <a:lnTo>
                  <a:pt x="312835" y="889452"/>
                </a:lnTo>
                <a:lnTo>
                  <a:pt x="265729" y="879827"/>
                </a:lnTo>
                <a:lnTo>
                  <a:pt x="221062" y="864312"/>
                </a:lnTo>
                <a:lnTo>
                  <a:pt x="179266" y="843339"/>
                </a:lnTo>
                <a:lnTo>
                  <a:pt x="140773" y="817339"/>
                </a:lnTo>
                <a:lnTo>
                  <a:pt x="106012" y="786743"/>
                </a:lnTo>
                <a:lnTo>
                  <a:pt x="75416" y="751983"/>
                </a:lnTo>
                <a:lnTo>
                  <a:pt x="49416" y="713489"/>
                </a:lnTo>
                <a:lnTo>
                  <a:pt x="28443" y="671693"/>
                </a:lnTo>
                <a:lnTo>
                  <a:pt x="12929" y="627027"/>
                </a:lnTo>
                <a:lnTo>
                  <a:pt x="3304" y="579921"/>
                </a:lnTo>
                <a:lnTo>
                  <a:pt x="0" y="530806"/>
                </a:lnTo>
                <a:lnTo>
                  <a:pt x="0" y="361949"/>
                </a:lnTo>
                <a:lnTo>
                  <a:pt x="3304" y="312835"/>
                </a:lnTo>
                <a:lnTo>
                  <a:pt x="12929" y="265729"/>
                </a:lnTo>
                <a:lnTo>
                  <a:pt x="28443" y="221062"/>
                </a:lnTo>
                <a:lnTo>
                  <a:pt x="49416" y="179267"/>
                </a:lnTo>
                <a:lnTo>
                  <a:pt x="75416" y="140773"/>
                </a:lnTo>
                <a:lnTo>
                  <a:pt x="106012" y="106012"/>
                </a:lnTo>
                <a:lnTo>
                  <a:pt x="140773" y="75416"/>
                </a:lnTo>
                <a:lnTo>
                  <a:pt x="179266" y="49416"/>
                </a:lnTo>
                <a:lnTo>
                  <a:pt x="221062" y="28443"/>
                </a:lnTo>
                <a:lnTo>
                  <a:pt x="265729" y="12929"/>
                </a:lnTo>
                <a:lnTo>
                  <a:pt x="312835" y="3304"/>
                </a:lnTo>
                <a:lnTo>
                  <a:pt x="361949" y="0"/>
                </a:lnTo>
                <a:lnTo>
                  <a:pt x="14873987" y="0"/>
                </a:lnTo>
                <a:lnTo>
                  <a:pt x="14923102" y="3304"/>
                </a:lnTo>
                <a:lnTo>
                  <a:pt x="14970208" y="12929"/>
                </a:lnTo>
                <a:lnTo>
                  <a:pt x="15014875" y="28443"/>
                </a:lnTo>
                <a:lnTo>
                  <a:pt x="15056671" y="49416"/>
                </a:lnTo>
                <a:lnTo>
                  <a:pt x="15095164" y="75416"/>
                </a:lnTo>
                <a:lnTo>
                  <a:pt x="15129925" y="106012"/>
                </a:lnTo>
                <a:lnTo>
                  <a:pt x="15160521" y="140773"/>
                </a:lnTo>
                <a:lnTo>
                  <a:pt x="15186521" y="179267"/>
                </a:lnTo>
                <a:lnTo>
                  <a:pt x="15207493" y="221062"/>
                </a:lnTo>
                <a:lnTo>
                  <a:pt x="15223008" y="265729"/>
                </a:lnTo>
                <a:lnTo>
                  <a:pt x="15232633" y="312835"/>
                </a:lnTo>
                <a:lnTo>
                  <a:pt x="15235937" y="361949"/>
                </a:lnTo>
                <a:lnTo>
                  <a:pt x="15235937" y="530806"/>
                </a:lnTo>
                <a:lnTo>
                  <a:pt x="15232633" y="579921"/>
                </a:lnTo>
                <a:lnTo>
                  <a:pt x="15223008" y="627027"/>
                </a:lnTo>
                <a:lnTo>
                  <a:pt x="15207493" y="671693"/>
                </a:lnTo>
                <a:lnTo>
                  <a:pt x="15186521" y="713489"/>
                </a:lnTo>
                <a:lnTo>
                  <a:pt x="15160521" y="751983"/>
                </a:lnTo>
                <a:lnTo>
                  <a:pt x="15129925" y="786743"/>
                </a:lnTo>
                <a:lnTo>
                  <a:pt x="15095164" y="817339"/>
                </a:lnTo>
                <a:lnTo>
                  <a:pt x="15056671" y="843339"/>
                </a:lnTo>
                <a:lnTo>
                  <a:pt x="15014875" y="864312"/>
                </a:lnTo>
                <a:lnTo>
                  <a:pt x="14970208" y="879827"/>
                </a:lnTo>
                <a:lnTo>
                  <a:pt x="14923102" y="889452"/>
                </a:lnTo>
                <a:lnTo>
                  <a:pt x="14873987" y="892756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22" name="Google Shape;422;p4"/>
          <p:cNvSpPr txBox="1"/>
          <p:nvPr/>
        </p:nvSpPr>
        <p:spPr>
          <a:xfrm>
            <a:off x="1357138" y="3228117"/>
            <a:ext cx="14937740" cy="55003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8351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>
                <a:latin typeface="Lucida Sans"/>
                <a:ea typeface="Lucida Sans"/>
                <a:cs typeface="Lucida Sans"/>
                <a:sym typeface="Lucida Sans"/>
              </a:rPr>
              <a:t>Limited time for development and testing</a:t>
            </a:r>
            <a:endParaRPr sz="3300">
              <a:latin typeface="Lucida Sans"/>
              <a:ea typeface="Lucida Sans"/>
              <a:cs typeface="Lucida Sans"/>
              <a:sym typeface="Lucida Sans"/>
            </a:endParaRPr>
          </a:p>
          <a:p>
            <a:pPr indent="34290" lvl="0" marL="12700" marR="3526790" rtl="0" algn="l">
              <a:lnSpc>
                <a:spcPct val="322000"/>
              </a:lnSpc>
              <a:spcBef>
                <a:spcPts val="145"/>
              </a:spcBef>
              <a:spcAft>
                <a:spcPts val="0"/>
              </a:spcAft>
              <a:buNone/>
            </a:pPr>
            <a:r>
              <a:rPr lang="en-US" sz="3300">
                <a:latin typeface="Lucida Sans"/>
                <a:ea typeface="Lucida Sans"/>
                <a:cs typeface="Lucida Sans"/>
                <a:sym typeface="Lucida Sans"/>
              </a:rPr>
              <a:t>Difficulty in obtaining and transporting some parts Challenges in handling certain electronic components</a:t>
            </a:r>
            <a:endParaRPr sz="3300">
              <a:latin typeface="Lucida Sans"/>
              <a:ea typeface="Lucida Sans"/>
              <a:cs typeface="Lucida Sans"/>
              <a:sym typeface="Lucida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4465"/>
              </a:spcBef>
              <a:spcAft>
                <a:spcPts val="0"/>
              </a:spcAft>
              <a:buNone/>
            </a:pPr>
            <a:r>
              <a:t/>
            </a:r>
            <a:endParaRPr sz="3300">
              <a:latin typeface="Lucida Sans"/>
              <a:ea typeface="Lucida Sans"/>
              <a:cs typeface="Lucida Sans"/>
              <a:sym typeface="Lucida Sans"/>
            </a:endParaRPr>
          </a:p>
          <a:p>
            <a:pPr indent="0" lvl="0" marL="52069" rtl="0" algn="l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lang="en-US" sz="3300">
                <a:latin typeface="Lucida Sans"/>
                <a:ea typeface="Lucida Sans"/>
                <a:cs typeface="Lucida Sans"/>
                <a:sym typeface="Lucida Sans"/>
              </a:rPr>
              <a:t>Finding a suitable mechanism using simple and available components</a:t>
            </a:r>
            <a:endParaRPr sz="3300"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423" name="Google Shape;423;p4"/>
          <p:cNvSpPr/>
          <p:nvPr/>
        </p:nvSpPr>
        <p:spPr>
          <a:xfrm>
            <a:off x="-2" y="9726951"/>
            <a:ext cx="18288000" cy="568960"/>
          </a:xfrm>
          <a:custGeom>
            <a:rect b="b" l="l" r="r" t="t"/>
            <a:pathLst>
              <a:path extrusionOk="0" h="568960" w="18288000">
                <a:moveTo>
                  <a:pt x="18287999" y="568702"/>
                </a:moveTo>
                <a:lnTo>
                  <a:pt x="0" y="568702"/>
                </a:lnTo>
                <a:lnTo>
                  <a:pt x="0" y="0"/>
                </a:lnTo>
                <a:lnTo>
                  <a:pt x="18287999" y="0"/>
                </a:lnTo>
                <a:lnTo>
                  <a:pt x="18287999" y="568702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8" name="Google Shape;428;p5"/>
          <p:cNvGrpSpPr/>
          <p:nvPr/>
        </p:nvGrpSpPr>
        <p:grpSpPr>
          <a:xfrm>
            <a:off x="0" y="0"/>
            <a:ext cx="17981854" cy="10287011"/>
            <a:chOff x="0" y="0"/>
            <a:chExt cx="17981854" cy="10287011"/>
          </a:xfrm>
        </p:grpSpPr>
        <p:sp>
          <p:nvSpPr>
            <p:cNvPr id="429" name="Google Shape;429;p5"/>
            <p:cNvSpPr/>
            <p:nvPr/>
          </p:nvSpPr>
          <p:spPr>
            <a:xfrm>
              <a:off x="0" y="695033"/>
              <a:ext cx="10626090" cy="38100"/>
            </a:xfrm>
            <a:custGeom>
              <a:rect b="b" l="l" r="r" t="t"/>
              <a:pathLst>
                <a:path extrusionOk="0" h="38100" w="10626090">
                  <a:moveTo>
                    <a:pt x="10625462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625462" y="0"/>
                  </a:lnTo>
                  <a:lnTo>
                    <a:pt x="10625462" y="38099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30" name="Google Shape;430;p5"/>
            <p:cNvSpPr/>
            <p:nvPr/>
          </p:nvSpPr>
          <p:spPr>
            <a:xfrm>
              <a:off x="0" y="11"/>
              <a:ext cx="8190230" cy="10287000"/>
            </a:xfrm>
            <a:custGeom>
              <a:rect b="b" l="l" r="r" t="t"/>
              <a:pathLst>
                <a:path extrusionOk="0" h="10287000" w="8190230">
                  <a:moveTo>
                    <a:pt x="8190065" y="10286987"/>
                  </a:moveTo>
                  <a:lnTo>
                    <a:pt x="3572827" y="7610602"/>
                  </a:lnTo>
                  <a:lnTo>
                    <a:pt x="3572827" y="0"/>
                  </a:lnTo>
                  <a:lnTo>
                    <a:pt x="0" y="0"/>
                  </a:lnTo>
                  <a:lnTo>
                    <a:pt x="0" y="5539600"/>
                  </a:lnTo>
                  <a:lnTo>
                    <a:pt x="0" y="8417090"/>
                  </a:lnTo>
                  <a:lnTo>
                    <a:pt x="0" y="10286987"/>
                  </a:lnTo>
                  <a:lnTo>
                    <a:pt x="8190065" y="10286987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31" name="Google Shape;431;p5"/>
            <p:cNvSpPr/>
            <p:nvPr/>
          </p:nvSpPr>
          <p:spPr>
            <a:xfrm>
              <a:off x="1355694" y="3213822"/>
              <a:ext cx="153035" cy="102235"/>
            </a:xfrm>
            <a:custGeom>
              <a:rect b="b" l="l" r="r" t="t"/>
              <a:pathLst>
                <a:path extrusionOk="0" h="102235" w="153034">
                  <a:moveTo>
                    <a:pt x="152929" y="102007"/>
                  </a:moveTo>
                  <a:lnTo>
                    <a:pt x="152929" y="88198"/>
                  </a:lnTo>
                  <a:lnTo>
                    <a:pt x="0" y="0"/>
                  </a:lnTo>
                  <a:lnTo>
                    <a:pt x="0" y="13809"/>
                  </a:lnTo>
                  <a:lnTo>
                    <a:pt x="152929" y="102007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32" name="Google Shape;432;p5"/>
            <p:cNvSpPr/>
            <p:nvPr/>
          </p:nvSpPr>
          <p:spPr>
            <a:xfrm>
              <a:off x="1355694" y="3073252"/>
              <a:ext cx="396875" cy="229235"/>
            </a:xfrm>
            <a:custGeom>
              <a:rect b="b" l="l" r="r" t="t"/>
              <a:pathLst>
                <a:path extrusionOk="0" h="229235" w="396875">
                  <a:moveTo>
                    <a:pt x="152929" y="228767"/>
                  </a:moveTo>
                  <a:lnTo>
                    <a:pt x="396599" y="88198"/>
                  </a:lnTo>
                  <a:lnTo>
                    <a:pt x="243669" y="0"/>
                  </a:lnTo>
                  <a:lnTo>
                    <a:pt x="0" y="140569"/>
                  </a:lnTo>
                  <a:lnTo>
                    <a:pt x="152929" y="228767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33" name="Google Shape;433;p5"/>
            <p:cNvSpPr/>
            <p:nvPr/>
          </p:nvSpPr>
          <p:spPr>
            <a:xfrm>
              <a:off x="1508623" y="3161450"/>
              <a:ext cx="243840" cy="154940"/>
            </a:xfrm>
            <a:custGeom>
              <a:rect b="b" l="l" r="r" t="t"/>
              <a:pathLst>
                <a:path extrusionOk="0" h="154939" w="243839">
                  <a:moveTo>
                    <a:pt x="0" y="154379"/>
                  </a:moveTo>
                  <a:lnTo>
                    <a:pt x="243669" y="13809"/>
                  </a:lnTo>
                  <a:lnTo>
                    <a:pt x="243669" y="0"/>
                  </a:lnTo>
                  <a:lnTo>
                    <a:pt x="0" y="140569"/>
                  </a:lnTo>
                  <a:lnTo>
                    <a:pt x="0" y="154379"/>
                  </a:ln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34" name="Google Shape;434;p5"/>
            <p:cNvSpPr/>
            <p:nvPr/>
          </p:nvSpPr>
          <p:spPr>
            <a:xfrm>
              <a:off x="1431832" y="0"/>
              <a:ext cx="124460" cy="3260090"/>
            </a:xfrm>
            <a:custGeom>
              <a:rect b="b" l="l" r="r" t="t"/>
              <a:pathLst>
                <a:path extrusionOk="0" h="3260090" w="124459">
                  <a:moveTo>
                    <a:pt x="124246" y="3259810"/>
                  </a:moveTo>
                  <a:lnTo>
                    <a:pt x="124280" y="0"/>
                  </a:lnTo>
                  <a:lnTo>
                    <a:pt x="32" y="0"/>
                  </a:lnTo>
                  <a:lnTo>
                    <a:pt x="0" y="3188114"/>
                  </a:lnTo>
                  <a:lnTo>
                    <a:pt x="124246" y="325981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35" name="Google Shape;435;p5"/>
            <p:cNvSpPr/>
            <p:nvPr/>
          </p:nvSpPr>
          <p:spPr>
            <a:xfrm>
              <a:off x="1556079" y="0"/>
              <a:ext cx="124460" cy="3260090"/>
            </a:xfrm>
            <a:custGeom>
              <a:rect b="b" l="l" r="r" t="t"/>
              <a:pathLst>
                <a:path extrusionOk="0" h="3260090" w="124460">
                  <a:moveTo>
                    <a:pt x="0" y="3259810"/>
                  </a:moveTo>
                  <a:lnTo>
                    <a:pt x="124203" y="3188114"/>
                  </a:lnTo>
                  <a:lnTo>
                    <a:pt x="124236" y="0"/>
                  </a:lnTo>
                  <a:lnTo>
                    <a:pt x="33" y="0"/>
                  </a:lnTo>
                  <a:lnTo>
                    <a:pt x="0" y="3259810"/>
                  </a:ln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36" name="Google Shape;436;p5"/>
            <p:cNvSpPr/>
            <p:nvPr/>
          </p:nvSpPr>
          <p:spPr>
            <a:xfrm>
              <a:off x="1574896" y="3112249"/>
              <a:ext cx="1214120" cy="787400"/>
            </a:xfrm>
            <a:custGeom>
              <a:rect b="b" l="l" r="r" t="t"/>
              <a:pathLst>
                <a:path extrusionOk="0" h="787400" w="1214120">
                  <a:moveTo>
                    <a:pt x="1213568" y="787051"/>
                  </a:moveTo>
                  <a:lnTo>
                    <a:pt x="1213568" y="700112"/>
                  </a:lnTo>
                  <a:lnTo>
                    <a:pt x="0" y="0"/>
                  </a:lnTo>
                  <a:lnTo>
                    <a:pt x="0" y="86938"/>
                  </a:lnTo>
                  <a:lnTo>
                    <a:pt x="1213568" y="787051"/>
                  </a:lnTo>
                  <a:close/>
                </a:path>
              </a:pathLst>
            </a:custGeom>
            <a:solidFill>
              <a:srgbClr val="58585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37" name="Google Shape;437;p5"/>
            <p:cNvSpPr/>
            <p:nvPr/>
          </p:nvSpPr>
          <p:spPr>
            <a:xfrm>
              <a:off x="1574896" y="3064871"/>
              <a:ext cx="1296035" cy="748030"/>
            </a:xfrm>
            <a:custGeom>
              <a:rect b="b" l="l" r="r" t="t"/>
              <a:pathLst>
                <a:path extrusionOk="0" h="748029" w="1296035">
                  <a:moveTo>
                    <a:pt x="1213568" y="747490"/>
                  </a:moveTo>
                  <a:lnTo>
                    <a:pt x="1295704" y="700112"/>
                  </a:lnTo>
                  <a:lnTo>
                    <a:pt x="82135" y="0"/>
                  </a:lnTo>
                  <a:lnTo>
                    <a:pt x="0" y="47377"/>
                  </a:lnTo>
                  <a:lnTo>
                    <a:pt x="1213568" y="74749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38" name="Google Shape;438;p5"/>
            <p:cNvSpPr/>
            <p:nvPr/>
          </p:nvSpPr>
          <p:spPr>
            <a:xfrm>
              <a:off x="1649905" y="1474657"/>
              <a:ext cx="1214120" cy="2138680"/>
            </a:xfrm>
            <a:custGeom>
              <a:rect b="b" l="l" r="r" t="t"/>
              <a:pathLst>
                <a:path extrusionOk="0" h="2138679" w="1214120">
                  <a:moveTo>
                    <a:pt x="1213568" y="2138683"/>
                  </a:moveTo>
                  <a:lnTo>
                    <a:pt x="1213568" y="1990123"/>
                  </a:lnTo>
                  <a:lnTo>
                    <a:pt x="0" y="0"/>
                  </a:lnTo>
                  <a:lnTo>
                    <a:pt x="0" y="148560"/>
                  </a:lnTo>
                  <a:lnTo>
                    <a:pt x="1213568" y="2138683"/>
                  </a:lnTo>
                  <a:close/>
                </a:path>
              </a:pathLst>
            </a:custGeom>
            <a:solidFill>
              <a:srgbClr val="58585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39" name="Google Shape;439;p5"/>
            <p:cNvSpPr/>
            <p:nvPr/>
          </p:nvSpPr>
          <p:spPr>
            <a:xfrm>
              <a:off x="1649905" y="1457113"/>
              <a:ext cx="1243965" cy="2007870"/>
            </a:xfrm>
            <a:custGeom>
              <a:rect b="b" l="l" r="r" t="t"/>
              <a:pathLst>
                <a:path extrusionOk="0" h="2007870" w="1243964">
                  <a:moveTo>
                    <a:pt x="1213568" y="2007667"/>
                  </a:moveTo>
                  <a:lnTo>
                    <a:pt x="1243945" y="1990123"/>
                  </a:lnTo>
                  <a:lnTo>
                    <a:pt x="30377" y="0"/>
                  </a:lnTo>
                  <a:lnTo>
                    <a:pt x="0" y="17544"/>
                  </a:lnTo>
                  <a:lnTo>
                    <a:pt x="1213568" y="2007667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40" name="Google Shape;440;p5"/>
            <p:cNvSpPr/>
            <p:nvPr/>
          </p:nvSpPr>
          <p:spPr>
            <a:xfrm>
              <a:off x="1649905" y="884759"/>
              <a:ext cx="1214120" cy="738505"/>
            </a:xfrm>
            <a:custGeom>
              <a:rect b="b" l="l" r="r" t="t"/>
              <a:pathLst>
                <a:path extrusionOk="0" h="738505" w="1214120">
                  <a:moveTo>
                    <a:pt x="0" y="738457"/>
                  </a:moveTo>
                  <a:lnTo>
                    <a:pt x="1213612" y="148560"/>
                  </a:lnTo>
                  <a:lnTo>
                    <a:pt x="1213612" y="0"/>
                  </a:lnTo>
                  <a:lnTo>
                    <a:pt x="0" y="589897"/>
                  </a:lnTo>
                  <a:lnTo>
                    <a:pt x="0" y="738457"/>
                  </a:lnTo>
                  <a:close/>
                </a:path>
              </a:pathLst>
            </a:custGeom>
            <a:solidFill>
              <a:srgbClr val="58585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41" name="Google Shape;441;p5"/>
            <p:cNvSpPr/>
            <p:nvPr/>
          </p:nvSpPr>
          <p:spPr>
            <a:xfrm>
              <a:off x="1649905" y="867215"/>
              <a:ext cx="1244600" cy="607695"/>
            </a:xfrm>
            <a:custGeom>
              <a:rect b="b" l="l" r="r" t="t"/>
              <a:pathLst>
                <a:path extrusionOk="0" h="607694" w="1244600">
                  <a:moveTo>
                    <a:pt x="0" y="607441"/>
                  </a:moveTo>
                  <a:lnTo>
                    <a:pt x="1213612" y="17544"/>
                  </a:lnTo>
                  <a:lnTo>
                    <a:pt x="1243989" y="0"/>
                  </a:lnTo>
                  <a:lnTo>
                    <a:pt x="30377" y="589897"/>
                  </a:lnTo>
                  <a:lnTo>
                    <a:pt x="0" y="60744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42" name="Google Shape;442;p5"/>
            <p:cNvSpPr/>
            <p:nvPr/>
          </p:nvSpPr>
          <p:spPr>
            <a:xfrm>
              <a:off x="0" y="2764668"/>
              <a:ext cx="2863850" cy="2352675"/>
            </a:xfrm>
            <a:custGeom>
              <a:rect b="b" l="l" r="r" t="t"/>
              <a:pathLst>
                <a:path extrusionOk="0" h="2352675" w="2863850">
                  <a:moveTo>
                    <a:pt x="0" y="2352147"/>
                  </a:moveTo>
                  <a:lnTo>
                    <a:pt x="2863474" y="700112"/>
                  </a:lnTo>
                  <a:lnTo>
                    <a:pt x="1649905" y="0"/>
                  </a:lnTo>
                  <a:lnTo>
                    <a:pt x="0" y="951870"/>
                  </a:lnTo>
                  <a:lnTo>
                    <a:pt x="0" y="2352147"/>
                  </a:lnTo>
                  <a:close/>
                </a:path>
              </a:pathLst>
            </a:custGeom>
            <a:solidFill>
              <a:srgbClr val="F9690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43" name="Google Shape;443;p5"/>
            <p:cNvSpPr/>
            <p:nvPr/>
          </p:nvSpPr>
          <p:spPr>
            <a:xfrm>
              <a:off x="0" y="3464780"/>
              <a:ext cx="2863850" cy="1800860"/>
            </a:xfrm>
            <a:custGeom>
              <a:rect b="b" l="l" r="r" t="t"/>
              <a:pathLst>
                <a:path extrusionOk="0" h="1800860" w="2863850">
                  <a:moveTo>
                    <a:pt x="0" y="1800594"/>
                  </a:moveTo>
                  <a:lnTo>
                    <a:pt x="2863474" y="148560"/>
                  </a:lnTo>
                  <a:lnTo>
                    <a:pt x="2863474" y="0"/>
                  </a:lnTo>
                  <a:lnTo>
                    <a:pt x="0" y="1652034"/>
                  </a:lnTo>
                  <a:lnTo>
                    <a:pt x="0" y="1800594"/>
                  </a:lnTo>
                  <a:close/>
                </a:path>
              </a:pathLst>
            </a:custGeom>
            <a:solidFill>
              <a:srgbClr val="FF90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444" name="Google Shape;444;p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2078147"/>
              <a:ext cx="2511984" cy="29376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45" name="Google Shape;445;p5"/>
            <p:cNvSpPr/>
            <p:nvPr/>
          </p:nvSpPr>
          <p:spPr>
            <a:xfrm>
              <a:off x="0" y="1474657"/>
              <a:ext cx="2863850" cy="2352675"/>
            </a:xfrm>
            <a:custGeom>
              <a:rect b="b" l="l" r="r" t="t"/>
              <a:pathLst>
                <a:path extrusionOk="0" h="2352675" w="2863850">
                  <a:moveTo>
                    <a:pt x="0" y="2352163"/>
                  </a:moveTo>
                  <a:lnTo>
                    <a:pt x="2863474" y="700112"/>
                  </a:lnTo>
                  <a:lnTo>
                    <a:pt x="1649905" y="0"/>
                  </a:lnTo>
                  <a:lnTo>
                    <a:pt x="0" y="951895"/>
                  </a:lnTo>
                  <a:lnTo>
                    <a:pt x="0" y="2352163"/>
                  </a:lnTo>
                  <a:close/>
                </a:path>
              </a:pathLst>
            </a:custGeom>
            <a:solidFill>
              <a:srgbClr val="F9690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46" name="Google Shape;446;p5"/>
            <p:cNvSpPr/>
            <p:nvPr/>
          </p:nvSpPr>
          <p:spPr>
            <a:xfrm>
              <a:off x="0" y="2174770"/>
              <a:ext cx="2863850" cy="1800860"/>
            </a:xfrm>
            <a:custGeom>
              <a:rect b="b" l="l" r="r" t="t"/>
              <a:pathLst>
                <a:path extrusionOk="0" h="1800860" w="2863850">
                  <a:moveTo>
                    <a:pt x="0" y="1800610"/>
                  </a:moveTo>
                  <a:lnTo>
                    <a:pt x="2863474" y="148560"/>
                  </a:lnTo>
                  <a:lnTo>
                    <a:pt x="2863474" y="0"/>
                  </a:lnTo>
                  <a:lnTo>
                    <a:pt x="0" y="1652050"/>
                  </a:lnTo>
                  <a:lnTo>
                    <a:pt x="0" y="1800610"/>
                  </a:lnTo>
                  <a:close/>
                </a:path>
              </a:pathLst>
            </a:custGeom>
            <a:solidFill>
              <a:srgbClr val="FF90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447" name="Google Shape;447;p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0" y="746622"/>
              <a:ext cx="2511984" cy="294536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48" name="Google Shape;448;p5"/>
            <p:cNvSpPr/>
            <p:nvPr/>
          </p:nvSpPr>
          <p:spPr>
            <a:xfrm>
              <a:off x="0" y="184647"/>
              <a:ext cx="2863850" cy="2352675"/>
            </a:xfrm>
            <a:custGeom>
              <a:rect b="b" l="l" r="r" t="t"/>
              <a:pathLst>
                <a:path extrusionOk="0" h="2352675" w="2863850">
                  <a:moveTo>
                    <a:pt x="0" y="2352172"/>
                  </a:moveTo>
                  <a:lnTo>
                    <a:pt x="2863517" y="700112"/>
                  </a:lnTo>
                  <a:lnTo>
                    <a:pt x="1649905" y="0"/>
                  </a:lnTo>
                  <a:lnTo>
                    <a:pt x="0" y="951895"/>
                  </a:lnTo>
                  <a:lnTo>
                    <a:pt x="0" y="2352172"/>
                  </a:lnTo>
                  <a:close/>
                </a:path>
              </a:pathLst>
            </a:custGeom>
            <a:solidFill>
              <a:srgbClr val="F9690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49" name="Google Shape;449;p5"/>
            <p:cNvSpPr/>
            <p:nvPr/>
          </p:nvSpPr>
          <p:spPr>
            <a:xfrm>
              <a:off x="0" y="884759"/>
              <a:ext cx="2863850" cy="1800860"/>
            </a:xfrm>
            <a:custGeom>
              <a:rect b="b" l="l" r="r" t="t"/>
              <a:pathLst>
                <a:path extrusionOk="0" h="1800860" w="2863850">
                  <a:moveTo>
                    <a:pt x="0" y="1800620"/>
                  </a:moveTo>
                  <a:lnTo>
                    <a:pt x="2863517" y="148560"/>
                  </a:lnTo>
                  <a:lnTo>
                    <a:pt x="2863517" y="0"/>
                  </a:lnTo>
                  <a:lnTo>
                    <a:pt x="0" y="1652059"/>
                  </a:lnTo>
                  <a:lnTo>
                    <a:pt x="0" y="1800620"/>
                  </a:lnTo>
                  <a:close/>
                </a:path>
              </a:pathLst>
            </a:custGeom>
            <a:solidFill>
              <a:srgbClr val="FF90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450" name="Google Shape;450;p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0" y="5558"/>
              <a:ext cx="1417795" cy="23826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51" name="Google Shape;451;p5"/>
            <p:cNvSpPr/>
            <p:nvPr/>
          </p:nvSpPr>
          <p:spPr>
            <a:xfrm>
              <a:off x="2693509" y="3985631"/>
              <a:ext cx="153035" cy="102235"/>
            </a:xfrm>
            <a:custGeom>
              <a:rect b="b" l="l" r="r" t="t"/>
              <a:pathLst>
                <a:path extrusionOk="0" h="102235" w="153035">
                  <a:moveTo>
                    <a:pt x="152885" y="101964"/>
                  </a:moveTo>
                  <a:lnTo>
                    <a:pt x="152885" y="88198"/>
                  </a:lnTo>
                  <a:lnTo>
                    <a:pt x="0" y="0"/>
                  </a:lnTo>
                  <a:lnTo>
                    <a:pt x="0" y="13766"/>
                  </a:lnTo>
                  <a:lnTo>
                    <a:pt x="152885" y="101964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52" name="Google Shape;452;p5"/>
            <p:cNvSpPr/>
            <p:nvPr/>
          </p:nvSpPr>
          <p:spPr>
            <a:xfrm>
              <a:off x="2693509" y="3845017"/>
              <a:ext cx="396875" cy="229235"/>
            </a:xfrm>
            <a:custGeom>
              <a:rect b="b" l="l" r="r" t="t"/>
              <a:pathLst>
                <a:path extrusionOk="0" h="229235" w="396875">
                  <a:moveTo>
                    <a:pt x="152885" y="228811"/>
                  </a:moveTo>
                  <a:lnTo>
                    <a:pt x="396555" y="88241"/>
                  </a:lnTo>
                  <a:lnTo>
                    <a:pt x="243669" y="0"/>
                  </a:lnTo>
                  <a:lnTo>
                    <a:pt x="0" y="140613"/>
                  </a:lnTo>
                  <a:lnTo>
                    <a:pt x="152885" y="228811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53" name="Google Shape;453;p5"/>
            <p:cNvSpPr/>
            <p:nvPr/>
          </p:nvSpPr>
          <p:spPr>
            <a:xfrm>
              <a:off x="2846395" y="3933259"/>
              <a:ext cx="243840" cy="154940"/>
            </a:xfrm>
            <a:custGeom>
              <a:rect b="b" l="l" r="r" t="t"/>
              <a:pathLst>
                <a:path extrusionOk="0" h="154939" w="243839">
                  <a:moveTo>
                    <a:pt x="0" y="154335"/>
                  </a:moveTo>
                  <a:lnTo>
                    <a:pt x="243669" y="13766"/>
                  </a:lnTo>
                  <a:lnTo>
                    <a:pt x="243669" y="0"/>
                  </a:lnTo>
                  <a:lnTo>
                    <a:pt x="0" y="140569"/>
                  </a:lnTo>
                  <a:lnTo>
                    <a:pt x="0" y="154335"/>
                  </a:ln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54" name="Google Shape;454;p5"/>
            <p:cNvSpPr/>
            <p:nvPr/>
          </p:nvSpPr>
          <p:spPr>
            <a:xfrm>
              <a:off x="2769648" y="0"/>
              <a:ext cx="124460" cy="4031615"/>
            </a:xfrm>
            <a:custGeom>
              <a:rect b="b" l="l" r="r" t="t"/>
              <a:pathLst>
                <a:path extrusionOk="0" h="4031615" w="124460">
                  <a:moveTo>
                    <a:pt x="124203" y="4031575"/>
                  </a:moveTo>
                  <a:lnTo>
                    <a:pt x="124244" y="0"/>
                  </a:lnTo>
                  <a:lnTo>
                    <a:pt x="40" y="0"/>
                  </a:lnTo>
                  <a:lnTo>
                    <a:pt x="0" y="3959923"/>
                  </a:lnTo>
                  <a:lnTo>
                    <a:pt x="124203" y="4031575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55" name="Google Shape;455;p5"/>
            <p:cNvSpPr/>
            <p:nvPr/>
          </p:nvSpPr>
          <p:spPr>
            <a:xfrm>
              <a:off x="2893851" y="0"/>
              <a:ext cx="124460" cy="4031615"/>
            </a:xfrm>
            <a:custGeom>
              <a:rect b="b" l="l" r="r" t="t"/>
              <a:pathLst>
                <a:path extrusionOk="0" h="4031615" w="124460">
                  <a:moveTo>
                    <a:pt x="0" y="4031575"/>
                  </a:moveTo>
                  <a:lnTo>
                    <a:pt x="124246" y="3959923"/>
                  </a:lnTo>
                  <a:lnTo>
                    <a:pt x="124287" y="0"/>
                  </a:lnTo>
                  <a:lnTo>
                    <a:pt x="41" y="0"/>
                  </a:lnTo>
                  <a:lnTo>
                    <a:pt x="0" y="4031575"/>
                  </a:ln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56" name="Google Shape;456;p5"/>
            <p:cNvSpPr/>
            <p:nvPr/>
          </p:nvSpPr>
          <p:spPr>
            <a:xfrm>
              <a:off x="2091179" y="5430871"/>
              <a:ext cx="1373505" cy="791845"/>
            </a:xfrm>
            <a:custGeom>
              <a:rect b="b" l="l" r="r" t="t"/>
              <a:pathLst>
                <a:path extrusionOk="0" h="791845" w="1373504">
                  <a:moveTo>
                    <a:pt x="0" y="791688"/>
                  </a:moveTo>
                  <a:lnTo>
                    <a:pt x="0" y="489240"/>
                  </a:lnTo>
                  <a:lnTo>
                    <a:pt x="1373343" y="0"/>
                  </a:lnTo>
                  <a:lnTo>
                    <a:pt x="0" y="791688"/>
                  </a:lnTo>
                  <a:close/>
                </a:path>
              </a:pathLst>
            </a:custGeom>
            <a:solidFill>
              <a:srgbClr val="13131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57" name="Google Shape;457;p5"/>
            <p:cNvSpPr/>
            <p:nvPr/>
          </p:nvSpPr>
          <p:spPr>
            <a:xfrm>
              <a:off x="2993301" y="5597844"/>
              <a:ext cx="1473835" cy="849630"/>
            </a:xfrm>
            <a:custGeom>
              <a:rect b="b" l="l" r="r" t="t"/>
              <a:pathLst>
                <a:path extrusionOk="0" h="849629" w="1473835">
                  <a:moveTo>
                    <a:pt x="100149" y="849542"/>
                  </a:moveTo>
                  <a:lnTo>
                    <a:pt x="0" y="791705"/>
                  </a:lnTo>
                  <a:lnTo>
                    <a:pt x="1373352" y="0"/>
                  </a:lnTo>
                  <a:lnTo>
                    <a:pt x="1473475" y="57836"/>
                  </a:lnTo>
                  <a:lnTo>
                    <a:pt x="100149" y="849542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58" name="Google Shape;458;p5"/>
            <p:cNvSpPr/>
            <p:nvPr/>
          </p:nvSpPr>
          <p:spPr>
            <a:xfrm>
              <a:off x="3433594" y="4636489"/>
              <a:ext cx="1593850" cy="1475740"/>
            </a:xfrm>
            <a:custGeom>
              <a:rect b="b" l="l" r="r" t="t"/>
              <a:pathLst>
                <a:path extrusionOk="0" h="1475739" w="1593850">
                  <a:moveTo>
                    <a:pt x="1212535" y="1475477"/>
                  </a:moveTo>
                  <a:lnTo>
                    <a:pt x="481626" y="1054180"/>
                  </a:lnTo>
                  <a:lnTo>
                    <a:pt x="481626" y="937829"/>
                  </a:lnTo>
                  <a:lnTo>
                    <a:pt x="478677" y="893905"/>
                  </a:lnTo>
                  <a:lnTo>
                    <a:pt x="470138" y="848923"/>
                  </a:lnTo>
                  <a:lnTo>
                    <a:pt x="456474" y="803686"/>
                  </a:lnTo>
                  <a:lnTo>
                    <a:pt x="438148" y="758998"/>
                  </a:lnTo>
                  <a:lnTo>
                    <a:pt x="415624" y="715663"/>
                  </a:lnTo>
                  <a:lnTo>
                    <a:pt x="389367" y="674484"/>
                  </a:lnTo>
                  <a:lnTo>
                    <a:pt x="359839" y="636265"/>
                  </a:lnTo>
                  <a:lnTo>
                    <a:pt x="327505" y="601809"/>
                  </a:lnTo>
                  <a:lnTo>
                    <a:pt x="292828" y="571920"/>
                  </a:lnTo>
                  <a:lnTo>
                    <a:pt x="256273" y="547403"/>
                  </a:lnTo>
                  <a:lnTo>
                    <a:pt x="210860" y="526463"/>
                  </a:lnTo>
                  <a:lnTo>
                    <a:pt x="168562" y="517201"/>
                  </a:lnTo>
                  <a:lnTo>
                    <a:pt x="130284" y="519093"/>
                  </a:lnTo>
                  <a:lnTo>
                    <a:pt x="69416" y="554246"/>
                  </a:lnTo>
                  <a:lnTo>
                    <a:pt x="48639" y="586461"/>
                  </a:lnTo>
                  <a:lnTo>
                    <a:pt x="35508" y="627737"/>
                  </a:lnTo>
                  <a:lnTo>
                    <a:pt x="30929" y="677550"/>
                  </a:lnTo>
                  <a:lnTo>
                    <a:pt x="30929" y="794382"/>
                  </a:lnTo>
                  <a:lnTo>
                    <a:pt x="0" y="776545"/>
                  </a:lnTo>
                  <a:lnTo>
                    <a:pt x="8" y="315489"/>
                  </a:lnTo>
                  <a:lnTo>
                    <a:pt x="103794" y="375437"/>
                  </a:lnTo>
                  <a:lnTo>
                    <a:pt x="103794" y="245512"/>
                  </a:lnTo>
                  <a:lnTo>
                    <a:pt x="8" y="106038"/>
                  </a:lnTo>
                  <a:lnTo>
                    <a:pt x="8" y="0"/>
                  </a:lnTo>
                  <a:lnTo>
                    <a:pt x="543443" y="313542"/>
                  </a:lnTo>
                  <a:lnTo>
                    <a:pt x="543434" y="530251"/>
                  </a:lnTo>
                  <a:lnTo>
                    <a:pt x="754617" y="652205"/>
                  </a:lnTo>
                  <a:lnTo>
                    <a:pt x="933060" y="961355"/>
                  </a:lnTo>
                  <a:lnTo>
                    <a:pt x="1033183" y="1019191"/>
                  </a:lnTo>
                  <a:lnTo>
                    <a:pt x="1033209" y="587385"/>
                  </a:lnTo>
                  <a:lnTo>
                    <a:pt x="1593292" y="910837"/>
                  </a:lnTo>
                  <a:lnTo>
                    <a:pt x="1593292" y="1063335"/>
                  </a:lnTo>
                  <a:lnTo>
                    <a:pt x="1212561" y="843476"/>
                  </a:lnTo>
                  <a:lnTo>
                    <a:pt x="1212535" y="1475477"/>
                  </a:lnTo>
                  <a:close/>
                </a:path>
              </a:pathLst>
            </a:custGeom>
            <a:solidFill>
              <a:srgbClr val="9573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59" name="Google Shape;459;p5"/>
            <p:cNvSpPr/>
            <p:nvPr/>
          </p:nvSpPr>
          <p:spPr>
            <a:xfrm>
              <a:off x="3272803" y="5479965"/>
              <a:ext cx="1373505" cy="1424305"/>
            </a:xfrm>
            <a:custGeom>
              <a:rect b="b" l="l" r="r" t="t"/>
              <a:pathLst>
                <a:path extrusionOk="0" h="1424304" w="1373504">
                  <a:moveTo>
                    <a:pt x="0" y="1423706"/>
                  </a:moveTo>
                  <a:lnTo>
                    <a:pt x="0" y="791680"/>
                  </a:lnTo>
                  <a:lnTo>
                    <a:pt x="1373352" y="0"/>
                  </a:lnTo>
                  <a:lnTo>
                    <a:pt x="1373326" y="632000"/>
                  </a:lnTo>
                  <a:lnTo>
                    <a:pt x="0" y="1423706"/>
                  </a:lnTo>
                  <a:close/>
                </a:path>
              </a:pathLst>
            </a:custGeom>
            <a:solidFill>
              <a:srgbClr val="663A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60" name="Google Shape;460;p5"/>
            <p:cNvSpPr/>
            <p:nvPr/>
          </p:nvSpPr>
          <p:spPr>
            <a:xfrm>
              <a:off x="4543433" y="5680083"/>
              <a:ext cx="704215" cy="856615"/>
            </a:xfrm>
            <a:custGeom>
              <a:rect b="b" l="l" r="r" t="t"/>
              <a:pathLst>
                <a:path extrusionOk="0" h="856615" w="704214">
                  <a:moveTo>
                    <a:pt x="390457" y="856190"/>
                  </a:moveTo>
                  <a:lnTo>
                    <a:pt x="0" y="139558"/>
                  </a:lnTo>
                  <a:lnTo>
                    <a:pt x="220549" y="9265"/>
                  </a:lnTo>
                  <a:lnTo>
                    <a:pt x="222041" y="12036"/>
                  </a:lnTo>
                  <a:lnTo>
                    <a:pt x="263358" y="49"/>
                  </a:lnTo>
                  <a:lnTo>
                    <a:pt x="309942" y="0"/>
                  </a:lnTo>
                  <a:lnTo>
                    <a:pt x="360861" y="12435"/>
                  </a:lnTo>
                  <a:lnTo>
                    <a:pt x="415186" y="37904"/>
                  </a:lnTo>
                  <a:lnTo>
                    <a:pt x="454353" y="63571"/>
                  </a:lnTo>
                  <a:lnTo>
                    <a:pt x="491920" y="94136"/>
                  </a:lnTo>
                  <a:lnTo>
                    <a:pt x="527543" y="129003"/>
                  </a:lnTo>
                  <a:lnTo>
                    <a:pt x="560877" y="167576"/>
                  </a:lnTo>
                  <a:lnTo>
                    <a:pt x="591579" y="209258"/>
                  </a:lnTo>
                  <a:lnTo>
                    <a:pt x="619304" y="253455"/>
                  </a:lnTo>
                  <a:lnTo>
                    <a:pt x="643708" y="299569"/>
                  </a:lnTo>
                  <a:lnTo>
                    <a:pt x="664446" y="347006"/>
                  </a:lnTo>
                  <a:lnTo>
                    <a:pt x="681176" y="395170"/>
                  </a:lnTo>
                  <a:lnTo>
                    <a:pt x="693551" y="443463"/>
                  </a:lnTo>
                  <a:lnTo>
                    <a:pt x="701229" y="491291"/>
                  </a:lnTo>
                  <a:lnTo>
                    <a:pt x="703865" y="538058"/>
                  </a:lnTo>
                  <a:lnTo>
                    <a:pt x="699674" y="592481"/>
                  </a:lnTo>
                  <a:lnTo>
                    <a:pt x="687585" y="639224"/>
                  </a:lnTo>
                  <a:lnTo>
                    <a:pt x="668292" y="677891"/>
                  </a:lnTo>
                  <a:lnTo>
                    <a:pt x="642488" y="708087"/>
                  </a:lnTo>
                  <a:lnTo>
                    <a:pt x="610869" y="729414"/>
                  </a:lnTo>
                  <a:lnTo>
                    <a:pt x="390457" y="856190"/>
                  </a:lnTo>
                  <a:close/>
                </a:path>
              </a:pathLst>
            </a:custGeom>
            <a:solidFill>
              <a:srgbClr val="13131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61" name="Google Shape;461;p5"/>
            <p:cNvSpPr/>
            <p:nvPr/>
          </p:nvSpPr>
          <p:spPr>
            <a:xfrm>
              <a:off x="4449545" y="5805361"/>
              <a:ext cx="577850" cy="746125"/>
            </a:xfrm>
            <a:custGeom>
              <a:rect b="b" l="l" r="r" t="t"/>
              <a:pathLst>
                <a:path extrusionOk="0" h="746125" w="577850">
                  <a:moveTo>
                    <a:pt x="421324" y="745655"/>
                  </a:moveTo>
                  <a:lnTo>
                    <a:pt x="379903" y="741951"/>
                  </a:lnTo>
                  <a:lnTo>
                    <a:pt x="335481" y="728929"/>
                  </a:lnTo>
                  <a:lnTo>
                    <a:pt x="288653" y="706245"/>
                  </a:lnTo>
                  <a:lnTo>
                    <a:pt x="249486" y="680584"/>
                  </a:lnTo>
                  <a:lnTo>
                    <a:pt x="211920" y="650024"/>
                  </a:lnTo>
                  <a:lnTo>
                    <a:pt x="176300" y="615161"/>
                  </a:lnTo>
                  <a:lnTo>
                    <a:pt x="142968" y="576592"/>
                  </a:lnTo>
                  <a:lnTo>
                    <a:pt x="112269" y="534912"/>
                  </a:lnTo>
                  <a:lnTo>
                    <a:pt x="84547" y="490717"/>
                  </a:lnTo>
                  <a:lnTo>
                    <a:pt x="60147" y="444604"/>
                  </a:lnTo>
                  <a:lnTo>
                    <a:pt x="39411" y="397168"/>
                  </a:lnTo>
                  <a:lnTo>
                    <a:pt x="22685" y="349005"/>
                  </a:lnTo>
                  <a:lnTo>
                    <a:pt x="10311" y="300712"/>
                  </a:lnTo>
                  <a:lnTo>
                    <a:pt x="2635" y="252884"/>
                  </a:lnTo>
                  <a:lnTo>
                    <a:pt x="0" y="206117"/>
                  </a:lnTo>
                  <a:lnTo>
                    <a:pt x="3778" y="154215"/>
                  </a:lnTo>
                  <a:lnTo>
                    <a:pt x="14716" y="109227"/>
                  </a:lnTo>
                  <a:lnTo>
                    <a:pt x="32221" y="71495"/>
                  </a:lnTo>
                  <a:lnTo>
                    <a:pt x="55697" y="41364"/>
                  </a:lnTo>
                  <a:lnTo>
                    <a:pt x="118187" y="5273"/>
                  </a:lnTo>
                  <a:lnTo>
                    <a:pt x="156013" y="0"/>
                  </a:lnTo>
                  <a:lnTo>
                    <a:pt x="197433" y="3698"/>
                  </a:lnTo>
                  <a:lnTo>
                    <a:pt x="241853" y="16713"/>
                  </a:lnTo>
                  <a:lnTo>
                    <a:pt x="288679" y="39385"/>
                  </a:lnTo>
                  <a:lnTo>
                    <a:pt x="327851" y="65056"/>
                  </a:lnTo>
                  <a:lnTo>
                    <a:pt x="365420" y="95623"/>
                  </a:lnTo>
                  <a:lnTo>
                    <a:pt x="401044" y="130491"/>
                  </a:lnTo>
                  <a:lnTo>
                    <a:pt x="434377" y="169064"/>
                  </a:lnTo>
                  <a:lnTo>
                    <a:pt x="465076" y="210746"/>
                  </a:lnTo>
                  <a:lnTo>
                    <a:pt x="492798" y="254942"/>
                  </a:lnTo>
                  <a:lnTo>
                    <a:pt x="517198" y="301055"/>
                  </a:lnTo>
                  <a:lnTo>
                    <a:pt x="537932" y="348491"/>
                  </a:lnTo>
                  <a:lnTo>
                    <a:pt x="554658" y="396653"/>
                  </a:lnTo>
                  <a:lnTo>
                    <a:pt x="567030" y="444945"/>
                  </a:lnTo>
                  <a:lnTo>
                    <a:pt x="574705" y="492773"/>
                  </a:lnTo>
                  <a:lnTo>
                    <a:pt x="577340" y="539539"/>
                  </a:lnTo>
                  <a:lnTo>
                    <a:pt x="573562" y="591442"/>
                  </a:lnTo>
                  <a:lnTo>
                    <a:pt x="562624" y="636431"/>
                  </a:lnTo>
                  <a:lnTo>
                    <a:pt x="545119" y="674164"/>
                  </a:lnTo>
                  <a:lnTo>
                    <a:pt x="521642" y="704296"/>
                  </a:lnTo>
                  <a:lnTo>
                    <a:pt x="459151" y="740385"/>
                  </a:lnTo>
                  <a:lnTo>
                    <a:pt x="421324" y="745655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62" name="Google Shape;462;p5"/>
            <p:cNvSpPr/>
            <p:nvPr/>
          </p:nvSpPr>
          <p:spPr>
            <a:xfrm>
              <a:off x="4502245" y="5882018"/>
              <a:ext cx="459740" cy="593090"/>
            </a:xfrm>
            <a:custGeom>
              <a:rect b="b" l="l" r="r" t="t"/>
              <a:pathLst>
                <a:path extrusionOk="0" h="593089" w="459739">
                  <a:moveTo>
                    <a:pt x="319310" y="592554"/>
                  </a:moveTo>
                  <a:lnTo>
                    <a:pt x="276170" y="583106"/>
                  </a:lnTo>
                  <a:lnTo>
                    <a:pt x="229855" y="561747"/>
                  </a:lnTo>
                  <a:lnTo>
                    <a:pt x="192572" y="536745"/>
                  </a:lnTo>
                  <a:lnTo>
                    <a:pt x="157203" y="506263"/>
                  </a:lnTo>
                  <a:lnTo>
                    <a:pt x="124224" y="471121"/>
                  </a:lnTo>
                  <a:lnTo>
                    <a:pt x="94106" y="432140"/>
                  </a:lnTo>
                  <a:lnTo>
                    <a:pt x="67323" y="390140"/>
                  </a:lnTo>
                  <a:lnTo>
                    <a:pt x="44349" y="345941"/>
                  </a:lnTo>
                  <a:lnTo>
                    <a:pt x="25656" y="300361"/>
                  </a:lnTo>
                  <a:lnTo>
                    <a:pt x="11718" y="254223"/>
                  </a:lnTo>
                  <a:lnTo>
                    <a:pt x="3008" y="208345"/>
                  </a:lnTo>
                  <a:lnTo>
                    <a:pt x="0" y="163547"/>
                  </a:lnTo>
                  <a:lnTo>
                    <a:pt x="4674" y="112738"/>
                  </a:lnTo>
                  <a:lnTo>
                    <a:pt x="18070" y="70639"/>
                  </a:lnTo>
                  <a:lnTo>
                    <a:pt x="39263" y="37782"/>
                  </a:lnTo>
                  <a:lnTo>
                    <a:pt x="101346" y="1929"/>
                  </a:lnTo>
                  <a:lnTo>
                    <a:pt x="140388" y="0"/>
                  </a:lnTo>
                  <a:lnTo>
                    <a:pt x="183532" y="9445"/>
                  </a:lnTo>
                  <a:lnTo>
                    <a:pt x="229855" y="30800"/>
                  </a:lnTo>
                  <a:lnTo>
                    <a:pt x="267136" y="55807"/>
                  </a:lnTo>
                  <a:lnTo>
                    <a:pt x="302501" y="86292"/>
                  </a:lnTo>
                  <a:lnTo>
                    <a:pt x="335477" y="121435"/>
                  </a:lnTo>
                  <a:lnTo>
                    <a:pt x="365592" y="160417"/>
                  </a:lnTo>
                  <a:lnTo>
                    <a:pt x="392371" y="202417"/>
                  </a:lnTo>
                  <a:lnTo>
                    <a:pt x="415342" y="246617"/>
                  </a:lnTo>
                  <a:lnTo>
                    <a:pt x="434033" y="292195"/>
                  </a:lnTo>
                  <a:lnTo>
                    <a:pt x="447969" y="338333"/>
                  </a:lnTo>
                  <a:lnTo>
                    <a:pt x="456677" y="384211"/>
                  </a:lnTo>
                  <a:lnTo>
                    <a:pt x="459685" y="429008"/>
                  </a:lnTo>
                  <a:lnTo>
                    <a:pt x="455015" y="479813"/>
                  </a:lnTo>
                  <a:lnTo>
                    <a:pt x="441622" y="521911"/>
                  </a:lnTo>
                  <a:lnTo>
                    <a:pt x="420430" y="554768"/>
                  </a:lnTo>
                  <a:lnTo>
                    <a:pt x="358350" y="590624"/>
                  </a:lnTo>
                  <a:lnTo>
                    <a:pt x="319310" y="592554"/>
                  </a:lnTo>
                  <a:close/>
                </a:path>
              </a:pathLst>
            </a:custGeom>
            <a:solidFill>
              <a:srgbClr val="FEFE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63" name="Google Shape;463;p5"/>
            <p:cNvSpPr/>
            <p:nvPr/>
          </p:nvSpPr>
          <p:spPr>
            <a:xfrm>
              <a:off x="2814866" y="5288698"/>
              <a:ext cx="2102485" cy="1120775"/>
            </a:xfrm>
            <a:custGeom>
              <a:rect b="b" l="l" r="r" t="t"/>
              <a:pathLst>
                <a:path extrusionOk="0" h="1120775" w="2102485">
                  <a:moveTo>
                    <a:pt x="1551787" y="309156"/>
                  </a:moveTo>
                  <a:lnTo>
                    <a:pt x="1373339" y="0"/>
                  </a:lnTo>
                  <a:lnTo>
                    <a:pt x="0" y="791692"/>
                  </a:lnTo>
                  <a:lnTo>
                    <a:pt x="178435" y="1100861"/>
                  </a:lnTo>
                  <a:lnTo>
                    <a:pt x="1551787" y="309156"/>
                  </a:lnTo>
                  <a:close/>
                </a:path>
                <a:path extrusionOk="0" h="1120775" w="2102485">
                  <a:moveTo>
                    <a:pt x="2102396" y="992911"/>
                  </a:moveTo>
                  <a:lnTo>
                    <a:pt x="2098763" y="949121"/>
                  </a:lnTo>
                  <a:lnTo>
                    <a:pt x="2088324" y="904278"/>
                  </a:lnTo>
                  <a:lnTo>
                    <a:pt x="2071827" y="859612"/>
                  </a:lnTo>
                  <a:lnTo>
                    <a:pt x="2049957" y="816381"/>
                  </a:lnTo>
                  <a:lnTo>
                    <a:pt x="2023465" y="775817"/>
                  </a:lnTo>
                  <a:lnTo>
                    <a:pt x="1993049" y="739190"/>
                  </a:lnTo>
                  <a:lnTo>
                    <a:pt x="1959444" y="707720"/>
                  </a:lnTo>
                  <a:lnTo>
                    <a:pt x="1923351" y="682688"/>
                  </a:lnTo>
                  <a:lnTo>
                    <a:pt x="1875751" y="662571"/>
                  </a:lnTo>
                  <a:lnTo>
                    <a:pt x="1832965" y="658710"/>
                  </a:lnTo>
                  <a:lnTo>
                    <a:pt x="1796719" y="670128"/>
                  </a:lnTo>
                  <a:lnTo>
                    <a:pt x="1768716" y="695820"/>
                  </a:lnTo>
                  <a:lnTo>
                    <a:pt x="1750669" y="734796"/>
                  </a:lnTo>
                  <a:lnTo>
                    <a:pt x="1744268" y="786091"/>
                  </a:lnTo>
                  <a:lnTo>
                    <a:pt x="1747901" y="829881"/>
                  </a:lnTo>
                  <a:lnTo>
                    <a:pt x="1758340" y="874725"/>
                  </a:lnTo>
                  <a:lnTo>
                    <a:pt x="1774850" y="919391"/>
                  </a:lnTo>
                  <a:lnTo>
                    <a:pt x="1796719" y="962634"/>
                  </a:lnTo>
                  <a:lnTo>
                    <a:pt x="1823224" y="1003185"/>
                  </a:lnTo>
                  <a:lnTo>
                    <a:pt x="1853641" y="1039825"/>
                  </a:lnTo>
                  <a:lnTo>
                    <a:pt x="1887245" y="1071295"/>
                  </a:lnTo>
                  <a:lnTo>
                    <a:pt x="1923326" y="1096340"/>
                  </a:lnTo>
                  <a:lnTo>
                    <a:pt x="1970938" y="1116431"/>
                  </a:lnTo>
                  <a:lnTo>
                    <a:pt x="2013712" y="1120292"/>
                  </a:lnTo>
                  <a:lnTo>
                    <a:pt x="2049945" y="1108875"/>
                  </a:lnTo>
                  <a:lnTo>
                    <a:pt x="2077948" y="1083183"/>
                  </a:lnTo>
                  <a:lnTo>
                    <a:pt x="2095995" y="1044194"/>
                  </a:lnTo>
                  <a:lnTo>
                    <a:pt x="2102396" y="992911"/>
                  </a:lnTo>
                  <a:close/>
                </a:path>
              </a:pathLst>
            </a:custGeom>
            <a:solidFill>
              <a:srgbClr val="545B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64" name="Google Shape;464;p5"/>
            <p:cNvSpPr/>
            <p:nvPr/>
          </p:nvSpPr>
          <p:spPr>
            <a:xfrm>
              <a:off x="2193413" y="5921065"/>
              <a:ext cx="445134" cy="541655"/>
            </a:xfrm>
            <a:custGeom>
              <a:rect b="b" l="l" r="r" t="t"/>
              <a:pathLst>
                <a:path extrusionOk="0" h="541654" w="445135">
                  <a:moveTo>
                    <a:pt x="246770" y="541121"/>
                  </a:moveTo>
                  <a:lnTo>
                    <a:pt x="0" y="88199"/>
                  </a:lnTo>
                  <a:lnTo>
                    <a:pt x="139390" y="5850"/>
                  </a:lnTo>
                  <a:lnTo>
                    <a:pt x="140333" y="7609"/>
                  </a:lnTo>
                  <a:lnTo>
                    <a:pt x="166448" y="31"/>
                  </a:lnTo>
                  <a:lnTo>
                    <a:pt x="228075" y="7859"/>
                  </a:lnTo>
                  <a:lnTo>
                    <a:pt x="299174" y="49474"/>
                  </a:lnTo>
                  <a:lnTo>
                    <a:pt x="333420" y="81534"/>
                  </a:lnTo>
                  <a:lnTo>
                    <a:pt x="364410" y="118863"/>
                  </a:lnTo>
                  <a:lnTo>
                    <a:pt x="391410" y="160190"/>
                  </a:lnTo>
                  <a:lnTo>
                    <a:pt x="413688" y="204244"/>
                  </a:lnTo>
                  <a:lnTo>
                    <a:pt x="430509" y="249754"/>
                  </a:lnTo>
                  <a:lnTo>
                    <a:pt x="441140" y="295450"/>
                  </a:lnTo>
                  <a:lnTo>
                    <a:pt x="444846" y="340061"/>
                  </a:lnTo>
                  <a:lnTo>
                    <a:pt x="440746" y="382307"/>
                  </a:lnTo>
                  <a:lnTo>
                    <a:pt x="429018" y="416869"/>
                  </a:lnTo>
                  <a:lnTo>
                    <a:pt x="410517" y="443260"/>
                  </a:lnTo>
                  <a:lnTo>
                    <a:pt x="386100" y="460994"/>
                  </a:lnTo>
                  <a:lnTo>
                    <a:pt x="246770" y="541121"/>
                  </a:lnTo>
                  <a:close/>
                </a:path>
              </a:pathLst>
            </a:custGeom>
            <a:solidFill>
              <a:srgbClr val="13131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65" name="Google Shape;465;p5"/>
            <p:cNvSpPr/>
            <p:nvPr/>
          </p:nvSpPr>
          <p:spPr>
            <a:xfrm>
              <a:off x="2134066" y="6000732"/>
              <a:ext cx="365125" cy="470534"/>
            </a:xfrm>
            <a:custGeom>
              <a:rect b="b" l="l" r="r" t="t"/>
              <a:pathLst>
                <a:path extrusionOk="0" h="470535" w="365125">
                  <a:moveTo>
                    <a:pt x="274540" y="470286"/>
                  </a:moveTo>
                  <a:lnTo>
                    <a:pt x="230957" y="466362"/>
                  </a:lnTo>
                  <a:lnTo>
                    <a:pt x="182457" y="445881"/>
                  </a:lnTo>
                  <a:lnTo>
                    <a:pt x="145686" y="420361"/>
                  </a:lnTo>
                  <a:lnTo>
                    <a:pt x="111437" y="388301"/>
                  </a:lnTo>
                  <a:lnTo>
                    <a:pt x="80444" y="350972"/>
                  </a:lnTo>
                  <a:lnTo>
                    <a:pt x="53441" y="309645"/>
                  </a:lnTo>
                  <a:lnTo>
                    <a:pt x="31161" y="265591"/>
                  </a:lnTo>
                  <a:lnTo>
                    <a:pt x="14338" y="220081"/>
                  </a:lnTo>
                  <a:lnTo>
                    <a:pt x="3706" y="174385"/>
                  </a:lnTo>
                  <a:lnTo>
                    <a:pt x="0" y="129774"/>
                  </a:lnTo>
                  <a:lnTo>
                    <a:pt x="6517" y="77514"/>
                  </a:lnTo>
                  <a:lnTo>
                    <a:pt x="24911" y="37796"/>
                  </a:lnTo>
                  <a:lnTo>
                    <a:pt x="53442" y="11624"/>
                  </a:lnTo>
                  <a:lnTo>
                    <a:pt x="90370" y="0"/>
                  </a:lnTo>
                  <a:lnTo>
                    <a:pt x="133958" y="3926"/>
                  </a:lnTo>
                  <a:lnTo>
                    <a:pt x="182465" y="24405"/>
                  </a:lnTo>
                  <a:lnTo>
                    <a:pt x="219233" y="49920"/>
                  </a:lnTo>
                  <a:lnTo>
                    <a:pt x="253479" y="81975"/>
                  </a:lnTo>
                  <a:lnTo>
                    <a:pt x="284469" y="119301"/>
                  </a:lnTo>
                  <a:lnTo>
                    <a:pt x="311470" y="160626"/>
                  </a:lnTo>
                  <a:lnTo>
                    <a:pt x="333747" y="204679"/>
                  </a:lnTo>
                  <a:lnTo>
                    <a:pt x="350568" y="250188"/>
                  </a:lnTo>
                  <a:lnTo>
                    <a:pt x="361199" y="295884"/>
                  </a:lnTo>
                  <a:lnTo>
                    <a:pt x="364905" y="340495"/>
                  </a:lnTo>
                  <a:lnTo>
                    <a:pt x="358388" y="392757"/>
                  </a:lnTo>
                  <a:lnTo>
                    <a:pt x="339995" y="432479"/>
                  </a:lnTo>
                  <a:lnTo>
                    <a:pt x="311465" y="458657"/>
                  </a:lnTo>
                  <a:lnTo>
                    <a:pt x="274540" y="470286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66" name="Google Shape;466;p5"/>
            <p:cNvSpPr/>
            <p:nvPr/>
          </p:nvSpPr>
          <p:spPr>
            <a:xfrm>
              <a:off x="2203345" y="6089987"/>
              <a:ext cx="226695" cy="292100"/>
            </a:xfrm>
            <a:custGeom>
              <a:rect b="b" l="l" r="r" t="t"/>
              <a:pathLst>
                <a:path extrusionOk="0" h="292100" w="226694">
                  <a:moveTo>
                    <a:pt x="157229" y="291772"/>
                  </a:moveTo>
                  <a:lnTo>
                    <a:pt x="113178" y="276611"/>
                  </a:lnTo>
                  <a:lnTo>
                    <a:pt x="77406" y="249284"/>
                  </a:lnTo>
                  <a:lnTo>
                    <a:pt x="46338" y="212782"/>
                  </a:lnTo>
                  <a:lnTo>
                    <a:pt x="21837" y="170336"/>
                  </a:lnTo>
                  <a:lnTo>
                    <a:pt x="5770" y="125177"/>
                  </a:lnTo>
                  <a:lnTo>
                    <a:pt x="0" y="80536"/>
                  </a:lnTo>
                  <a:lnTo>
                    <a:pt x="8894" y="34786"/>
                  </a:lnTo>
                  <a:lnTo>
                    <a:pt x="33151" y="7238"/>
                  </a:lnTo>
                  <a:lnTo>
                    <a:pt x="69129" y="0"/>
                  </a:lnTo>
                  <a:lnTo>
                    <a:pt x="113186" y="15175"/>
                  </a:lnTo>
                  <a:lnTo>
                    <a:pt x="148956" y="42493"/>
                  </a:lnTo>
                  <a:lnTo>
                    <a:pt x="180020" y="78989"/>
                  </a:lnTo>
                  <a:lnTo>
                    <a:pt x="204515" y="121435"/>
                  </a:lnTo>
                  <a:lnTo>
                    <a:pt x="220579" y="166598"/>
                  </a:lnTo>
                  <a:lnTo>
                    <a:pt x="226347" y="211250"/>
                  </a:lnTo>
                  <a:lnTo>
                    <a:pt x="217454" y="256986"/>
                  </a:lnTo>
                  <a:lnTo>
                    <a:pt x="193201" y="284529"/>
                  </a:lnTo>
                  <a:lnTo>
                    <a:pt x="157229" y="291772"/>
                  </a:lnTo>
                  <a:close/>
                </a:path>
              </a:pathLst>
            </a:custGeom>
            <a:solidFill>
              <a:srgbClr val="545B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67" name="Google Shape;467;p5"/>
            <p:cNvSpPr/>
            <p:nvPr/>
          </p:nvSpPr>
          <p:spPr>
            <a:xfrm>
              <a:off x="2203345" y="6089873"/>
              <a:ext cx="219075" cy="290830"/>
            </a:xfrm>
            <a:custGeom>
              <a:rect b="b" l="l" r="r" t="t"/>
              <a:pathLst>
                <a:path extrusionOk="0" h="290829" w="219075">
                  <a:moveTo>
                    <a:pt x="177769" y="290583"/>
                  </a:moveTo>
                  <a:lnTo>
                    <a:pt x="113178" y="276725"/>
                  </a:lnTo>
                  <a:lnTo>
                    <a:pt x="77406" y="249398"/>
                  </a:lnTo>
                  <a:lnTo>
                    <a:pt x="46338" y="212896"/>
                  </a:lnTo>
                  <a:lnTo>
                    <a:pt x="21837" y="170450"/>
                  </a:lnTo>
                  <a:lnTo>
                    <a:pt x="5770" y="125291"/>
                  </a:lnTo>
                  <a:lnTo>
                    <a:pt x="0" y="80650"/>
                  </a:lnTo>
                  <a:lnTo>
                    <a:pt x="4669" y="46118"/>
                  </a:lnTo>
                  <a:lnTo>
                    <a:pt x="17777" y="20673"/>
                  </a:lnTo>
                  <a:lnTo>
                    <a:pt x="37969" y="5053"/>
                  </a:lnTo>
                  <a:lnTo>
                    <a:pt x="63892" y="0"/>
                  </a:lnTo>
                  <a:lnTo>
                    <a:pt x="60603" y="9321"/>
                  </a:lnTo>
                  <a:lnTo>
                    <a:pt x="58174" y="19559"/>
                  </a:lnTo>
                  <a:lnTo>
                    <a:pt x="56671" y="30708"/>
                  </a:lnTo>
                  <a:lnTo>
                    <a:pt x="56155" y="42761"/>
                  </a:lnTo>
                  <a:lnTo>
                    <a:pt x="61925" y="87414"/>
                  </a:lnTo>
                  <a:lnTo>
                    <a:pt x="77991" y="132577"/>
                  </a:lnTo>
                  <a:lnTo>
                    <a:pt x="102490" y="175022"/>
                  </a:lnTo>
                  <a:lnTo>
                    <a:pt x="133558" y="211519"/>
                  </a:lnTo>
                  <a:lnTo>
                    <a:pt x="169333" y="238837"/>
                  </a:lnTo>
                  <a:lnTo>
                    <a:pt x="207106" y="253062"/>
                  </a:lnTo>
                  <a:lnTo>
                    <a:pt x="218610" y="254126"/>
                  </a:lnTo>
                  <a:lnTo>
                    <a:pt x="201977" y="278155"/>
                  </a:lnTo>
                  <a:lnTo>
                    <a:pt x="177769" y="290583"/>
                  </a:lnTo>
                  <a:close/>
                </a:path>
              </a:pathLst>
            </a:custGeom>
            <a:solidFill>
              <a:srgbClr val="A2A7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468" name="Google Shape;468;p5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277925" y="6092267"/>
              <a:ext cx="151347" cy="23158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69" name="Google Shape;469;p5"/>
            <p:cNvSpPr/>
            <p:nvPr/>
          </p:nvSpPr>
          <p:spPr>
            <a:xfrm>
              <a:off x="3093450" y="5223874"/>
              <a:ext cx="1933575" cy="1115695"/>
            </a:xfrm>
            <a:custGeom>
              <a:rect b="b" l="l" r="r" t="t"/>
              <a:pathLst>
                <a:path extrusionOk="0" h="1115695" w="1933575">
                  <a:moveTo>
                    <a:pt x="560091" y="1115140"/>
                  </a:moveTo>
                  <a:lnTo>
                    <a:pt x="0" y="791688"/>
                  </a:lnTo>
                  <a:lnTo>
                    <a:pt x="1373352" y="0"/>
                  </a:lnTo>
                  <a:lnTo>
                    <a:pt x="1933435" y="323451"/>
                  </a:lnTo>
                  <a:lnTo>
                    <a:pt x="560091" y="1115140"/>
                  </a:lnTo>
                  <a:close/>
                </a:path>
              </a:pathLst>
            </a:custGeom>
            <a:solidFill>
              <a:srgbClr val="89A6B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70" name="Google Shape;470;p5"/>
            <p:cNvSpPr/>
            <p:nvPr/>
          </p:nvSpPr>
          <p:spPr>
            <a:xfrm>
              <a:off x="2603677" y="4950040"/>
              <a:ext cx="1584960" cy="1130935"/>
            </a:xfrm>
            <a:custGeom>
              <a:rect b="b" l="l" r="r" t="t"/>
              <a:pathLst>
                <a:path extrusionOk="0" h="1130935" w="1584960">
                  <a:moveTo>
                    <a:pt x="1584528" y="338658"/>
                  </a:moveTo>
                  <a:lnTo>
                    <a:pt x="1373339" y="216712"/>
                  </a:lnTo>
                  <a:lnTo>
                    <a:pt x="1373352" y="0"/>
                  </a:lnTo>
                  <a:lnTo>
                    <a:pt x="0" y="791705"/>
                  </a:lnTo>
                  <a:lnTo>
                    <a:pt x="0" y="1008405"/>
                  </a:lnTo>
                  <a:lnTo>
                    <a:pt x="211188" y="1130350"/>
                  </a:lnTo>
                  <a:lnTo>
                    <a:pt x="1584528" y="338658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71" name="Google Shape;471;p5"/>
            <p:cNvSpPr/>
            <p:nvPr/>
          </p:nvSpPr>
          <p:spPr>
            <a:xfrm>
              <a:off x="2060258" y="4636489"/>
              <a:ext cx="1917064" cy="1105535"/>
            </a:xfrm>
            <a:custGeom>
              <a:rect b="b" l="l" r="r" t="t"/>
              <a:pathLst>
                <a:path extrusionOk="0" h="1105535" w="1917064">
                  <a:moveTo>
                    <a:pt x="543426" y="1105247"/>
                  </a:moveTo>
                  <a:lnTo>
                    <a:pt x="0" y="791680"/>
                  </a:lnTo>
                  <a:lnTo>
                    <a:pt x="1373343" y="0"/>
                  </a:lnTo>
                  <a:lnTo>
                    <a:pt x="1916778" y="313542"/>
                  </a:lnTo>
                  <a:lnTo>
                    <a:pt x="543426" y="1105247"/>
                  </a:lnTo>
                  <a:close/>
                </a:path>
              </a:pathLst>
            </a:custGeom>
            <a:solidFill>
              <a:srgbClr val="FFD93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72" name="Google Shape;472;p5"/>
            <p:cNvSpPr/>
            <p:nvPr/>
          </p:nvSpPr>
          <p:spPr>
            <a:xfrm>
              <a:off x="2640670" y="3735553"/>
              <a:ext cx="1325880" cy="1358265"/>
            </a:xfrm>
            <a:custGeom>
              <a:rect b="b" l="l" r="r" t="t"/>
              <a:pathLst>
                <a:path extrusionOk="0" h="1358264" w="1325879">
                  <a:moveTo>
                    <a:pt x="0" y="1358036"/>
                  </a:moveTo>
                  <a:lnTo>
                    <a:pt x="11382" y="757746"/>
                  </a:lnTo>
                  <a:lnTo>
                    <a:pt x="1325859" y="0"/>
                  </a:lnTo>
                  <a:lnTo>
                    <a:pt x="1314117" y="619525"/>
                  </a:lnTo>
                  <a:lnTo>
                    <a:pt x="826012" y="900935"/>
                  </a:lnTo>
                  <a:lnTo>
                    <a:pt x="792932" y="900935"/>
                  </a:lnTo>
                  <a:lnTo>
                    <a:pt x="0" y="1358036"/>
                  </a:lnTo>
                  <a:close/>
                </a:path>
                <a:path extrusionOk="0" h="1358264" w="1325879">
                  <a:moveTo>
                    <a:pt x="809478" y="910468"/>
                  </a:moveTo>
                  <a:lnTo>
                    <a:pt x="792932" y="900935"/>
                  </a:lnTo>
                  <a:lnTo>
                    <a:pt x="826012" y="900935"/>
                  </a:lnTo>
                  <a:lnTo>
                    <a:pt x="809478" y="910468"/>
                  </a:lnTo>
                  <a:close/>
                </a:path>
              </a:pathLst>
            </a:custGeom>
            <a:solidFill>
              <a:srgbClr val="86BEB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73" name="Google Shape;473;p5"/>
            <p:cNvSpPr/>
            <p:nvPr/>
          </p:nvSpPr>
          <p:spPr>
            <a:xfrm>
              <a:off x="2633765" y="4636489"/>
              <a:ext cx="816610" cy="821690"/>
            </a:xfrm>
            <a:custGeom>
              <a:rect b="b" l="l" r="r" t="t"/>
              <a:pathLst>
                <a:path extrusionOk="0" h="821689" w="816610">
                  <a:moveTo>
                    <a:pt x="0" y="821400"/>
                  </a:moveTo>
                  <a:lnTo>
                    <a:pt x="6904" y="457100"/>
                  </a:lnTo>
                  <a:lnTo>
                    <a:pt x="799837" y="0"/>
                  </a:lnTo>
                  <a:lnTo>
                    <a:pt x="816382" y="9532"/>
                  </a:lnTo>
                  <a:lnTo>
                    <a:pt x="549661" y="163300"/>
                  </a:lnTo>
                  <a:lnTo>
                    <a:pt x="638274" y="453453"/>
                  </a:lnTo>
                  <a:lnTo>
                    <a:pt x="0" y="821400"/>
                  </a:lnTo>
                  <a:close/>
                </a:path>
              </a:pathLst>
            </a:custGeom>
            <a:solidFill>
              <a:srgbClr val="86BE3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74" name="Google Shape;474;p5"/>
            <p:cNvSpPr/>
            <p:nvPr/>
          </p:nvSpPr>
          <p:spPr>
            <a:xfrm>
              <a:off x="2611241" y="3684614"/>
              <a:ext cx="1385570" cy="1426210"/>
            </a:xfrm>
            <a:custGeom>
              <a:rect b="b" l="l" r="r" t="t"/>
              <a:pathLst>
                <a:path extrusionOk="0" h="1426210" w="1385570">
                  <a:moveTo>
                    <a:pt x="0" y="1425928"/>
                  </a:moveTo>
                  <a:lnTo>
                    <a:pt x="12025" y="791688"/>
                  </a:lnTo>
                  <a:lnTo>
                    <a:pt x="1385369" y="0"/>
                  </a:lnTo>
                  <a:lnTo>
                    <a:pt x="1372983" y="653510"/>
                  </a:lnTo>
                  <a:lnTo>
                    <a:pt x="1343546" y="670463"/>
                  </a:lnTo>
                  <a:lnTo>
                    <a:pt x="1355288" y="50938"/>
                  </a:lnTo>
                  <a:lnTo>
                    <a:pt x="40810" y="808685"/>
                  </a:lnTo>
                  <a:lnTo>
                    <a:pt x="29428" y="1408974"/>
                  </a:lnTo>
                  <a:lnTo>
                    <a:pt x="0" y="1425928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75" name="Google Shape;475;p5"/>
            <p:cNvSpPr/>
            <p:nvPr/>
          </p:nvSpPr>
          <p:spPr>
            <a:xfrm>
              <a:off x="2603684" y="5089943"/>
              <a:ext cx="677545" cy="419100"/>
            </a:xfrm>
            <a:custGeom>
              <a:rect b="b" l="l" r="r" t="t"/>
              <a:pathLst>
                <a:path extrusionOk="0" h="419100" w="677545">
                  <a:moveTo>
                    <a:pt x="0" y="418885"/>
                  </a:moveTo>
                  <a:lnTo>
                    <a:pt x="7556" y="20600"/>
                  </a:lnTo>
                  <a:lnTo>
                    <a:pt x="36985" y="3646"/>
                  </a:lnTo>
                  <a:lnTo>
                    <a:pt x="30080" y="367946"/>
                  </a:lnTo>
                  <a:lnTo>
                    <a:pt x="668355" y="0"/>
                  </a:lnTo>
                  <a:lnTo>
                    <a:pt x="677086" y="28570"/>
                  </a:lnTo>
                  <a:lnTo>
                    <a:pt x="0" y="418885"/>
                  </a:lnTo>
                  <a:close/>
                </a:path>
              </a:pathLst>
            </a:custGeom>
            <a:solidFill>
              <a:srgbClr val="44493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76" name="Google Shape;476;p5"/>
            <p:cNvSpPr/>
            <p:nvPr/>
          </p:nvSpPr>
          <p:spPr>
            <a:xfrm>
              <a:off x="3848325" y="5681249"/>
              <a:ext cx="984250" cy="1259205"/>
            </a:xfrm>
            <a:custGeom>
              <a:rect b="b" l="l" r="r" t="t"/>
              <a:pathLst>
                <a:path extrusionOk="0" h="1259204" w="984250">
                  <a:moveTo>
                    <a:pt x="0" y="1258604"/>
                  </a:moveTo>
                  <a:lnTo>
                    <a:pt x="0" y="567119"/>
                  </a:lnTo>
                  <a:lnTo>
                    <a:pt x="983769" y="0"/>
                  </a:lnTo>
                  <a:lnTo>
                    <a:pt x="983769" y="691501"/>
                  </a:lnTo>
                  <a:lnTo>
                    <a:pt x="0" y="1258604"/>
                  </a:lnTo>
                  <a:close/>
                </a:path>
              </a:pathLst>
            </a:custGeom>
            <a:solidFill>
              <a:srgbClr val="DE97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77" name="Google Shape;477;p5"/>
            <p:cNvSpPr/>
            <p:nvPr/>
          </p:nvSpPr>
          <p:spPr>
            <a:xfrm>
              <a:off x="2603684" y="4717139"/>
              <a:ext cx="1373505" cy="1054100"/>
            </a:xfrm>
            <a:custGeom>
              <a:rect b="b" l="l" r="r" t="t"/>
              <a:pathLst>
                <a:path extrusionOk="0" h="1054100" w="1373504">
                  <a:moveTo>
                    <a:pt x="0" y="1053700"/>
                  </a:moveTo>
                  <a:lnTo>
                    <a:pt x="0" y="791688"/>
                  </a:lnTo>
                  <a:lnTo>
                    <a:pt x="1373352" y="0"/>
                  </a:lnTo>
                  <a:lnTo>
                    <a:pt x="1373352" y="262011"/>
                  </a:lnTo>
                  <a:lnTo>
                    <a:pt x="0" y="1053700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78" name="Google Shape;478;p5"/>
            <p:cNvSpPr/>
            <p:nvPr/>
          </p:nvSpPr>
          <p:spPr>
            <a:xfrm>
              <a:off x="2603684" y="5108509"/>
              <a:ext cx="1584960" cy="913765"/>
            </a:xfrm>
            <a:custGeom>
              <a:rect b="b" l="l" r="r" t="t"/>
              <a:pathLst>
                <a:path extrusionOk="0" h="913764" w="1584960">
                  <a:moveTo>
                    <a:pt x="211182" y="913668"/>
                  </a:moveTo>
                  <a:lnTo>
                    <a:pt x="0" y="791697"/>
                  </a:lnTo>
                  <a:lnTo>
                    <a:pt x="1373344" y="0"/>
                  </a:lnTo>
                  <a:lnTo>
                    <a:pt x="1584526" y="121962"/>
                  </a:lnTo>
                  <a:lnTo>
                    <a:pt x="211182" y="913668"/>
                  </a:lnTo>
                  <a:close/>
                </a:path>
              </a:pathLst>
            </a:custGeom>
            <a:solidFill>
              <a:srgbClr val="545B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79" name="Google Shape;479;p5"/>
            <p:cNvSpPr/>
            <p:nvPr/>
          </p:nvSpPr>
          <p:spPr>
            <a:xfrm>
              <a:off x="3643695" y="5079123"/>
              <a:ext cx="577850" cy="746125"/>
            </a:xfrm>
            <a:custGeom>
              <a:rect b="b" l="l" r="r" t="t"/>
              <a:pathLst>
                <a:path extrusionOk="0" h="746125" w="577850">
                  <a:moveTo>
                    <a:pt x="156017" y="745656"/>
                  </a:moveTo>
                  <a:lnTo>
                    <a:pt x="118191" y="740385"/>
                  </a:lnTo>
                  <a:lnTo>
                    <a:pt x="55700" y="704296"/>
                  </a:lnTo>
                  <a:lnTo>
                    <a:pt x="32222" y="674165"/>
                  </a:lnTo>
                  <a:lnTo>
                    <a:pt x="14717" y="636434"/>
                  </a:lnTo>
                  <a:lnTo>
                    <a:pt x="3778" y="591446"/>
                  </a:lnTo>
                  <a:lnTo>
                    <a:pt x="0" y="539544"/>
                  </a:lnTo>
                  <a:lnTo>
                    <a:pt x="2635" y="492777"/>
                  </a:lnTo>
                  <a:lnTo>
                    <a:pt x="10311" y="444949"/>
                  </a:lnTo>
                  <a:lnTo>
                    <a:pt x="22684" y="396655"/>
                  </a:lnTo>
                  <a:lnTo>
                    <a:pt x="39410" y="348492"/>
                  </a:lnTo>
                  <a:lnTo>
                    <a:pt x="60145" y="301056"/>
                  </a:lnTo>
                  <a:lnTo>
                    <a:pt x="84546" y="254941"/>
                  </a:lnTo>
                  <a:lnTo>
                    <a:pt x="112269" y="210746"/>
                  </a:lnTo>
                  <a:lnTo>
                    <a:pt x="142969" y="169064"/>
                  </a:lnTo>
                  <a:lnTo>
                    <a:pt x="176303" y="130492"/>
                  </a:lnTo>
                  <a:lnTo>
                    <a:pt x="211927" y="95627"/>
                  </a:lnTo>
                  <a:lnTo>
                    <a:pt x="249498" y="65064"/>
                  </a:lnTo>
                  <a:lnTo>
                    <a:pt x="288670" y="39398"/>
                  </a:lnTo>
                  <a:lnTo>
                    <a:pt x="335496" y="16719"/>
                  </a:lnTo>
                  <a:lnTo>
                    <a:pt x="379916" y="3701"/>
                  </a:lnTo>
                  <a:lnTo>
                    <a:pt x="421336" y="0"/>
                  </a:lnTo>
                  <a:lnTo>
                    <a:pt x="459161" y="5272"/>
                  </a:lnTo>
                  <a:lnTo>
                    <a:pt x="492798" y="19174"/>
                  </a:lnTo>
                  <a:lnTo>
                    <a:pt x="521651" y="41362"/>
                  </a:lnTo>
                  <a:lnTo>
                    <a:pt x="545128" y="71494"/>
                  </a:lnTo>
                  <a:lnTo>
                    <a:pt x="547522" y="76655"/>
                  </a:lnTo>
                  <a:lnTo>
                    <a:pt x="384265" y="76655"/>
                  </a:lnTo>
                  <a:lnTo>
                    <a:pt x="341123" y="86103"/>
                  </a:lnTo>
                  <a:lnTo>
                    <a:pt x="294803" y="107462"/>
                  </a:lnTo>
                  <a:lnTo>
                    <a:pt x="257519" y="132467"/>
                  </a:lnTo>
                  <a:lnTo>
                    <a:pt x="222152" y="162949"/>
                  </a:lnTo>
                  <a:lnTo>
                    <a:pt x="189173" y="198091"/>
                  </a:lnTo>
                  <a:lnTo>
                    <a:pt x="159056" y="237071"/>
                  </a:lnTo>
                  <a:lnTo>
                    <a:pt x="132275" y="279071"/>
                  </a:lnTo>
                  <a:lnTo>
                    <a:pt x="109302" y="323271"/>
                  </a:lnTo>
                  <a:lnTo>
                    <a:pt x="90610" y="368852"/>
                  </a:lnTo>
                  <a:lnTo>
                    <a:pt x="76673" y="414993"/>
                  </a:lnTo>
                  <a:lnTo>
                    <a:pt x="67964" y="460875"/>
                  </a:lnTo>
                  <a:lnTo>
                    <a:pt x="64956" y="505679"/>
                  </a:lnTo>
                  <a:lnTo>
                    <a:pt x="69625" y="556483"/>
                  </a:lnTo>
                  <a:lnTo>
                    <a:pt x="83018" y="598580"/>
                  </a:lnTo>
                  <a:lnTo>
                    <a:pt x="104209" y="631436"/>
                  </a:lnTo>
                  <a:lnTo>
                    <a:pt x="166291" y="667289"/>
                  </a:lnTo>
                  <a:lnTo>
                    <a:pt x="205334" y="669217"/>
                  </a:lnTo>
                  <a:lnTo>
                    <a:pt x="341833" y="669217"/>
                  </a:lnTo>
                  <a:lnTo>
                    <a:pt x="327851" y="680592"/>
                  </a:lnTo>
                  <a:lnTo>
                    <a:pt x="288679" y="706259"/>
                  </a:lnTo>
                  <a:lnTo>
                    <a:pt x="241855" y="728936"/>
                  </a:lnTo>
                  <a:lnTo>
                    <a:pt x="197436" y="741954"/>
                  </a:lnTo>
                  <a:lnTo>
                    <a:pt x="156017" y="745656"/>
                  </a:lnTo>
                  <a:close/>
                </a:path>
                <a:path extrusionOk="0" h="746125" w="577850">
                  <a:moveTo>
                    <a:pt x="341833" y="669217"/>
                  </a:moveTo>
                  <a:lnTo>
                    <a:pt x="205334" y="669217"/>
                  </a:lnTo>
                  <a:lnTo>
                    <a:pt x="248480" y="659769"/>
                  </a:lnTo>
                  <a:lnTo>
                    <a:pt x="294803" y="638409"/>
                  </a:lnTo>
                  <a:lnTo>
                    <a:pt x="332084" y="613407"/>
                  </a:lnTo>
                  <a:lnTo>
                    <a:pt x="367449" y="582925"/>
                  </a:lnTo>
                  <a:lnTo>
                    <a:pt x="400427" y="547784"/>
                  </a:lnTo>
                  <a:lnTo>
                    <a:pt x="430542" y="508802"/>
                  </a:lnTo>
                  <a:lnTo>
                    <a:pt x="457323" y="466802"/>
                  </a:lnTo>
                  <a:lnTo>
                    <a:pt x="480296" y="422601"/>
                  </a:lnTo>
                  <a:lnTo>
                    <a:pt x="498987" y="377021"/>
                  </a:lnTo>
                  <a:lnTo>
                    <a:pt x="512924" y="330881"/>
                  </a:lnTo>
                  <a:lnTo>
                    <a:pt x="521633" y="285001"/>
                  </a:lnTo>
                  <a:lnTo>
                    <a:pt x="524641" y="240201"/>
                  </a:lnTo>
                  <a:lnTo>
                    <a:pt x="519969" y="189394"/>
                  </a:lnTo>
                  <a:lnTo>
                    <a:pt x="506576" y="147295"/>
                  </a:lnTo>
                  <a:lnTo>
                    <a:pt x="485385" y="114438"/>
                  </a:lnTo>
                  <a:lnTo>
                    <a:pt x="423305" y="78584"/>
                  </a:lnTo>
                  <a:lnTo>
                    <a:pt x="384265" y="76655"/>
                  </a:lnTo>
                  <a:lnTo>
                    <a:pt x="547522" y="76655"/>
                  </a:lnTo>
                  <a:lnTo>
                    <a:pt x="562632" y="109226"/>
                  </a:lnTo>
                  <a:lnTo>
                    <a:pt x="573571" y="154213"/>
                  </a:lnTo>
                  <a:lnTo>
                    <a:pt x="577349" y="206114"/>
                  </a:lnTo>
                  <a:lnTo>
                    <a:pt x="574714" y="252882"/>
                  </a:lnTo>
                  <a:lnTo>
                    <a:pt x="567038" y="300711"/>
                  </a:lnTo>
                  <a:lnTo>
                    <a:pt x="554665" y="349004"/>
                  </a:lnTo>
                  <a:lnTo>
                    <a:pt x="537939" y="397167"/>
                  </a:lnTo>
                  <a:lnTo>
                    <a:pt x="517203" y="444603"/>
                  </a:lnTo>
                  <a:lnTo>
                    <a:pt x="492802" y="490716"/>
                  </a:lnTo>
                  <a:lnTo>
                    <a:pt x="465080" y="534911"/>
                  </a:lnTo>
                  <a:lnTo>
                    <a:pt x="434379" y="576592"/>
                  </a:lnTo>
                  <a:lnTo>
                    <a:pt x="401045" y="615163"/>
                  </a:lnTo>
                  <a:lnTo>
                    <a:pt x="365421" y="650028"/>
                  </a:lnTo>
                  <a:lnTo>
                    <a:pt x="341833" y="669217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480" name="Google Shape;480;p5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812927" y="5344987"/>
              <a:ext cx="82900" cy="10685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81" name="Google Shape;481;p5"/>
            <p:cNvSpPr/>
            <p:nvPr/>
          </p:nvSpPr>
          <p:spPr>
            <a:xfrm>
              <a:off x="3779492" y="5365647"/>
              <a:ext cx="828675" cy="697230"/>
            </a:xfrm>
            <a:custGeom>
              <a:rect b="b" l="l" r="r" t="t"/>
              <a:pathLst>
                <a:path extrusionOk="0" h="697229" w="828675">
                  <a:moveTo>
                    <a:pt x="152882" y="696683"/>
                  </a:moveTo>
                  <a:lnTo>
                    <a:pt x="0" y="387483"/>
                  </a:lnTo>
                  <a:lnTo>
                    <a:pt x="675234" y="0"/>
                  </a:lnTo>
                  <a:lnTo>
                    <a:pt x="828108" y="309209"/>
                  </a:lnTo>
                  <a:lnTo>
                    <a:pt x="152882" y="696683"/>
                  </a:lnTo>
                  <a:close/>
                </a:path>
              </a:pathLst>
            </a:custGeom>
            <a:solidFill>
              <a:srgbClr val="545B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82" name="Google Shape;482;p5"/>
            <p:cNvSpPr/>
            <p:nvPr/>
          </p:nvSpPr>
          <p:spPr>
            <a:xfrm>
              <a:off x="3509040" y="5208516"/>
              <a:ext cx="946150" cy="544830"/>
            </a:xfrm>
            <a:custGeom>
              <a:rect b="b" l="l" r="r" t="t"/>
              <a:pathLst>
                <a:path extrusionOk="0" h="544829" w="946150">
                  <a:moveTo>
                    <a:pt x="270452" y="544614"/>
                  </a:moveTo>
                  <a:lnTo>
                    <a:pt x="0" y="388538"/>
                  </a:lnTo>
                  <a:lnTo>
                    <a:pt x="673998" y="0"/>
                  </a:lnTo>
                  <a:lnTo>
                    <a:pt x="945686" y="157131"/>
                  </a:lnTo>
                  <a:lnTo>
                    <a:pt x="270452" y="544614"/>
                  </a:lnTo>
                  <a:close/>
                </a:path>
              </a:pathLst>
            </a:custGeom>
            <a:solidFill>
              <a:srgbClr val="89A6B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83" name="Google Shape;483;p5"/>
            <p:cNvSpPr/>
            <p:nvPr/>
          </p:nvSpPr>
          <p:spPr>
            <a:xfrm>
              <a:off x="3509040" y="5597055"/>
              <a:ext cx="423545" cy="465455"/>
            </a:xfrm>
            <a:custGeom>
              <a:rect b="b" l="l" r="r" t="t"/>
              <a:pathLst>
                <a:path extrusionOk="0" h="465454" w="423545">
                  <a:moveTo>
                    <a:pt x="423334" y="465276"/>
                  </a:moveTo>
                  <a:lnTo>
                    <a:pt x="0" y="220433"/>
                  </a:lnTo>
                  <a:lnTo>
                    <a:pt x="0" y="0"/>
                  </a:lnTo>
                  <a:lnTo>
                    <a:pt x="270452" y="156076"/>
                  </a:lnTo>
                  <a:lnTo>
                    <a:pt x="423334" y="465276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84" name="Google Shape;484;p5"/>
            <p:cNvSpPr/>
            <p:nvPr/>
          </p:nvSpPr>
          <p:spPr>
            <a:xfrm>
              <a:off x="3977037" y="4051506"/>
              <a:ext cx="842010" cy="1205865"/>
            </a:xfrm>
            <a:custGeom>
              <a:rect b="b" l="l" r="r" t="t"/>
              <a:pathLst>
                <a:path extrusionOk="0" h="1205864" w="842010">
                  <a:moveTo>
                    <a:pt x="321804" y="1205692"/>
                  </a:moveTo>
                  <a:lnTo>
                    <a:pt x="0" y="866539"/>
                  </a:lnTo>
                  <a:lnTo>
                    <a:pt x="0" y="665633"/>
                  </a:lnTo>
                  <a:lnTo>
                    <a:pt x="6535" y="320568"/>
                  </a:lnTo>
                  <a:lnTo>
                    <a:pt x="562579" y="0"/>
                  </a:lnTo>
                  <a:lnTo>
                    <a:pt x="841445" y="905594"/>
                  </a:lnTo>
                  <a:lnTo>
                    <a:pt x="321804" y="1205692"/>
                  </a:lnTo>
                  <a:close/>
                </a:path>
              </a:pathLst>
            </a:custGeom>
            <a:solidFill>
              <a:srgbClr val="86BEB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85" name="Google Shape;485;p5"/>
            <p:cNvSpPr/>
            <p:nvPr/>
          </p:nvSpPr>
          <p:spPr>
            <a:xfrm>
              <a:off x="3528039" y="5828470"/>
              <a:ext cx="600710" cy="467359"/>
            </a:xfrm>
            <a:custGeom>
              <a:rect b="b" l="l" r="r" t="t"/>
              <a:pathLst>
                <a:path extrusionOk="0" h="467360" w="600710">
                  <a:moveTo>
                    <a:pt x="142658" y="467095"/>
                  </a:moveTo>
                  <a:lnTo>
                    <a:pt x="0" y="0"/>
                  </a:lnTo>
                  <a:lnTo>
                    <a:pt x="404335" y="233861"/>
                  </a:lnTo>
                  <a:lnTo>
                    <a:pt x="548369" y="233861"/>
                  </a:lnTo>
                  <a:lnTo>
                    <a:pt x="142658" y="467095"/>
                  </a:lnTo>
                  <a:close/>
                </a:path>
                <a:path extrusionOk="0" h="467360" w="600710">
                  <a:moveTo>
                    <a:pt x="548369" y="233861"/>
                  </a:moveTo>
                  <a:lnTo>
                    <a:pt x="404335" y="233861"/>
                  </a:lnTo>
                  <a:lnTo>
                    <a:pt x="549147" y="150748"/>
                  </a:lnTo>
                  <a:lnTo>
                    <a:pt x="600336" y="203985"/>
                  </a:lnTo>
                  <a:lnTo>
                    <a:pt x="548369" y="233861"/>
                  </a:lnTo>
                  <a:close/>
                </a:path>
              </a:pathLst>
            </a:custGeom>
            <a:solidFill>
              <a:srgbClr val="86A6B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86" name="Google Shape;486;p5"/>
            <p:cNvSpPr/>
            <p:nvPr/>
          </p:nvSpPr>
          <p:spPr>
            <a:xfrm>
              <a:off x="3374684" y="5298630"/>
              <a:ext cx="128270" cy="137795"/>
            </a:xfrm>
            <a:custGeom>
              <a:rect b="b" l="l" r="r" t="t"/>
              <a:pathLst>
                <a:path extrusionOk="0" h="137795" w="128270">
                  <a:moveTo>
                    <a:pt x="33597" y="137758"/>
                  </a:moveTo>
                  <a:lnTo>
                    <a:pt x="0" y="27755"/>
                  </a:lnTo>
                  <a:lnTo>
                    <a:pt x="48153" y="0"/>
                  </a:lnTo>
                  <a:lnTo>
                    <a:pt x="128171" y="83233"/>
                  </a:lnTo>
                  <a:lnTo>
                    <a:pt x="33597" y="137758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87" name="Google Shape;487;p5"/>
            <p:cNvSpPr/>
            <p:nvPr/>
          </p:nvSpPr>
          <p:spPr>
            <a:xfrm>
              <a:off x="3644493" y="4389054"/>
              <a:ext cx="309880" cy="377825"/>
            </a:xfrm>
            <a:custGeom>
              <a:rect b="b" l="l" r="r" t="t"/>
              <a:pathLst>
                <a:path extrusionOk="0" h="377825" w="309879">
                  <a:moveTo>
                    <a:pt x="188701" y="377393"/>
                  </a:moveTo>
                  <a:lnTo>
                    <a:pt x="0" y="178529"/>
                  </a:lnTo>
                  <a:lnTo>
                    <a:pt x="309650" y="0"/>
                  </a:lnTo>
                  <a:lnTo>
                    <a:pt x="303749" y="311079"/>
                  </a:lnTo>
                  <a:lnTo>
                    <a:pt x="188701" y="377393"/>
                  </a:lnTo>
                  <a:close/>
                </a:path>
              </a:pathLst>
            </a:custGeom>
            <a:solidFill>
              <a:srgbClr val="86BEB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88" name="Google Shape;488;p5"/>
            <p:cNvSpPr/>
            <p:nvPr/>
          </p:nvSpPr>
          <p:spPr>
            <a:xfrm>
              <a:off x="3833195" y="4372075"/>
              <a:ext cx="150495" cy="416559"/>
            </a:xfrm>
            <a:custGeom>
              <a:rect b="b" l="l" r="r" t="t"/>
              <a:pathLst>
                <a:path extrusionOk="0" h="416560" w="150495">
                  <a:moveTo>
                    <a:pt x="20611" y="416097"/>
                  </a:moveTo>
                  <a:lnTo>
                    <a:pt x="0" y="394372"/>
                  </a:lnTo>
                  <a:lnTo>
                    <a:pt x="115047" y="328059"/>
                  </a:lnTo>
                  <a:lnTo>
                    <a:pt x="120949" y="16979"/>
                  </a:lnTo>
                  <a:lnTo>
                    <a:pt x="150377" y="0"/>
                  </a:lnTo>
                  <a:lnTo>
                    <a:pt x="143842" y="345064"/>
                  </a:lnTo>
                  <a:lnTo>
                    <a:pt x="20611" y="416097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89" name="Google Shape;489;p5"/>
            <p:cNvSpPr/>
            <p:nvPr/>
          </p:nvSpPr>
          <p:spPr>
            <a:xfrm>
              <a:off x="3486687" y="5680210"/>
              <a:ext cx="22860" cy="86360"/>
            </a:xfrm>
            <a:custGeom>
              <a:rect b="b" l="l" r="r" t="t"/>
              <a:pathLst>
                <a:path extrusionOk="0" h="86360" w="22860">
                  <a:moveTo>
                    <a:pt x="22352" y="86055"/>
                  </a:moveTo>
                  <a:lnTo>
                    <a:pt x="0" y="12895"/>
                  </a:lnTo>
                  <a:lnTo>
                    <a:pt x="22352" y="0"/>
                  </a:lnTo>
                  <a:lnTo>
                    <a:pt x="22352" y="86055"/>
                  </a:lnTo>
                  <a:close/>
                </a:path>
              </a:pathLst>
            </a:custGeom>
            <a:solidFill>
              <a:srgbClr val="545B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90" name="Google Shape;490;p5"/>
            <p:cNvSpPr/>
            <p:nvPr/>
          </p:nvSpPr>
          <p:spPr>
            <a:xfrm>
              <a:off x="3339833" y="4717147"/>
              <a:ext cx="637540" cy="975994"/>
            </a:xfrm>
            <a:custGeom>
              <a:rect b="b" l="l" r="r" t="t"/>
              <a:pathLst>
                <a:path extrusionOk="0" h="975995" w="637539">
                  <a:moveTo>
                    <a:pt x="82994" y="581494"/>
                  </a:moveTo>
                  <a:lnTo>
                    <a:pt x="0" y="495173"/>
                  </a:lnTo>
                  <a:lnTo>
                    <a:pt x="34848" y="609244"/>
                  </a:lnTo>
                  <a:lnTo>
                    <a:pt x="82994" y="581494"/>
                  </a:lnTo>
                  <a:close/>
                </a:path>
                <a:path extrusionOk="0" h="975995" w="637539">
                  <a:moveTo>
                    <a:pt x="169202" y="904849"/>
                  </a:moveTo>
                  <a:lnTo>
                    <a:pt x="131737" y="926465"/>
                  </a:lnTo>
                  <a:lnTo>
                    <a:pt x="146850" y="975969"/>
                  </a:lnTo>
                  <a:lnTo>
                    <a:pt x="169202" y="963066"/>
                  </a:lnTo>
                  <a:lnTo>
                    <a:pt x="169202" y="904849"/>
                  </a:lnTo>
                  <a:close/>
                </a:path>
                <a:path extrusionOk="0" h="975995" w="637539">
                  <a:moveTo>
                    <a:pt x="637197" y="0"/>
                  </a:moveTo>
                  <a:lnTo>
                    <a:pt x="513969" y="71031"/>
                  </a:lnTo>
                  <a:lnTo>
                    <a:pt x="637197" y="200901"/>
                  </a:lnTo>
                  <a:lnTo>
                    <a:pt x="637197" y="0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91" name="Google Shape;491;p5"/>
            <p:cNvSpPr/>
            <p:nvPr/>
          </p:nvSpPr>
          <p:spPr>
            <a:xfrm>
              <a:off x="3408273" y="5381865"/>
              <a:ext cx="669290" cy="680720"/>
            </a:xfrm>
            <a:custGeom>
              <a:rect b="b" l="l" r="r" t="t"/>
              <a:pathLst>
                <a:path extrusionOk="0" h="680720" w="669289">
                  <a:moveTo>
                    <a:pt x="229895" y="140754"/>
                  </a:moveTo>
                  <a:lnTo>
                    <a:pt x="94576" y="0"/>
                  </a:lnTo>
                  <a:lnTo>
                    <a:pt x="0" y="54533"/>
                  </a:lnTo>
                  <a:lnTo>
                    <a:pt x="63296" y="261747"/>
                  </a:lnTo>
                  <a:lnTo>
                    <a:pt x="100761" y="240131"/>
                  </a:lnTo>
                  <a:lnTo>
                    <a:pt x="100761" y="215201"/>
                  </a:lnTo>
                  <a:lnTo>
                    <a:pt x="229895" y="140754"/>
                  </a:lnTo>
                  <a:close/>
                </a:path>
                <a:path extrusionOk="0" h="680720" w="669289">
                  <a:moveTo>
                    <a:pt x="668909" y="597357"/>
                  </a:moveTo>
                  <a:lnTo>
                    <a:pt x="422973" y="341553"/>
                  </a:lnTo>
                  <a:lnTo>
                    <a:pt x="371208" y="371271"/>
                  </a:lnTo>
                  <a:lnTo>
                    <a:pt x="524090" y="680466"/>
                  </a:lnTo>
                  <a:lnTo>
                    <a:pt x="668909" y="597357"/>
                  </a:lnTo>
                  <a:close/>
                </a:path>
              </a:pathLst>
            </a:custGeom>
            <a:solidFill>
              <a:srgbClr val="545B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92" name="Google Shape;492;p5"/>
            <p:cNvSpPr/>
            <p:nvPr/>
          </p:nvSpPr>
          <p:spPr>
            <a:xfrm>
              <a:off x="3509040" y="5522616"/>
              <a:ext cx="322580" cy="231140"/>
            </a:xfrm>
            <a:custGeom>
              <a:rect b="b" l="l" r="r" t="t"/>
              <a:pathLst>
                <a:path extrusionOk="0" h="231139" w="322579">
                  <a:moveTo>
                    <a:pt x="270452" y="230514"/>
                  </a:moveTo>
                  <a:lnTo>
                    <a:pt x="0" y="74438"/>
                  </a:lnTo>
                  <a:lnTo>
                    <a:pt x="129140" y="0"/>
                  </a:lnTo>
                  <a:lnTo>
                    <a:pt x="322207" y="200802"/>
                  </a:lnTo>
                  <a:lnTo>
                    <a:pt x="270452" y="230514"/>
                  </a:lnTo>
                  <a:close/>
                </a:path>
              </a:pathLst>
            </a:custGeom>
            <a:solidFill>
              <a:srgbClr val="86A6B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93" name="Google Shape;493;p5"/>
            <p:cNvSpPr/>
            <p:nvPr/>
          </p:nvSpPr>
          <p:spPr>
            <a:xfrm>
              <a:off x="3509035" y="4008068"/>
              <a:ext cx="1335405" cy="2054860"/>
            </a:xfrm>
            <a:custGeom>
              <a:rect b="b" l="l" r="r" t="t"/>
              <a:pathLst>
                <a:path extrusionOk="0" h="2054860" w="1335404">
                  <a:moveTo>
                    <a:pt x="423329" y="2054263"/>
                  </a:moveTo>
                  <a:lnTo>
                    <a:pt x="270446" y="1745068"/>
                  </a:lnTo>
                  <a:lnTo>
                    <a:pt x="0" y="1588998"/>
                  </a:lnTo>
                  <a:lnTo>
                    <a:pt x="0" y="1758200"/>
                  </a:lnTo>
                  <a:lnTo>
                    <a:pt x="18999" y="1820405"/>
                  </a:lnTo>
                  <a:lnTo>
                    <a:pt x="423329" y="2054263"/>
                  </a:lnTo>
                  <a:close/>
                </a:path>
                <a:path extrusionOk="0" h="2054860" w="1335404">
                  <a:moveTo>
                    <a:pt x="1335290" y="934097"/>
                  </a:moveTo>
                  <a:lnTo>
                    <a:pt x="1047661" y="0"/>
                  </a:lnTo>
                  <a:lnTo>
                    <a:pt x="475183" y="330060"/>
                  </a:lnTo>
                  <a:lnTo>
                    <a:pt x="474535" y="364007"/>
                  </a:lnTo>
                  <a:lnTo>
                    <a:pt x="1030579" y="43446"/>
                  </a:lnTo>
                  <a:lnTo>
                    <a:pt x="1309446" y="949032"/>
                  </a:lnTo>
                  <a:lnTo>
                    <a:pt x="1335290" y="934097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94" name="Google Shape;494;p5"/>
            <p:cNvSpPr/>
            <p:nvPr/>
          </p:nvSpPr>
          <p:spPr>
            <a:xfrm>
              <a:off x="3655952" y="6054378"/>
              <a:ext cx="491490" cy="283845"/>
            </a:xfrm>
            <a:custGeom>
              <a:rect b="b" l="l" r="r" t="t"/>
              <a:pathLst>
                <a:path extrusionOk="0" h="283845" w="491489">
                  <a:moveTo>
                    <a:pt x="0" y="283255"/>
                  </a:moveTo>
                  <a:lnTo>
                    <a:pt x="491353" y="0"/>
                  </a:lnTo>
                  <a:lnTo>
                    <a:pt x="491353" y="789"/>
                  </a:lnTo>
                  <a:lnTo>
                    <a:pt x="0" y="283255"/>
                  </a:lnTo>
                  <a:close/>
                </a:path>
              </a:pathLst>
            </a:custGeom>
            <a:solidFill>
              <a:srgbClr val="443A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95" name="Google Shape;495;p5"/>
            <p:cNvSpPr/>
            <p:nvPr/>
          </p:nvSpPr>
          <p:spPr>
            <a:xfrm>
              <a:off x="3445687" y="4355083"/>
              <a:ext cx="701675" cy="1984375"/>
            </a:xfrm>
            <a:custGeom>
              <a:rect b="b" l="l" r="r" t="t"/>
              <a:pathLst>
                <a:path extrusionOk="0" h="1984375" w="701675">
                  <a:moveTo>
                    <a:pt x="509092" y="0"/>
                  </a:moveTo>
                  <a:lnTo>
                    <a:pt x="4457" y="290944"/>
                  </a:lnTo>
                  <a:lnTo>
                    <a:pt x="22085" y="301117"/>
                  </a:lnTo>
                  <a:lnTo>
                    <a:pt x="192036" y="205371"/>
                  </a:lnTo>
                  <a:lnTo>
                    <a:pt x="198793" y="212509"/>
                  </a:lnTo>
                  <a:lnTo>
                    <a:pt x="508444" y="33972"/>
                  </a:lnTo>
                  <a:lnTo>
                    <a:pt x="509092" y="0"/>
                  </a:lnTo>
                  <a:close/>
                </a:path>
                <a:path extrusionOk="0" h="1984375" w="701675">
                  <a:moveTo>
                    <a:pt x="701611" y="1683372"/>
                  </a:moveTo>
                  <a:lnTo>
                    <a:pt x="693166" y="1688287"/>
                  </a:lnTo>
                  <a:lnTo>
                    <a:pt x="682675" y="1677377"/>
                  </a:lnTo>
                  <a:lnTo>
                    <a:pt x="225005" y="1940483"/>
                  </a:lnTo>
                  <a:lnTo>
                    <a:pt x="82346" y="1473390"/>
                  </a:lnTo>
                  <a:lnTo>
                    <a:pt x="63347" y="1462405"/>
                  </a:lnTo>
                  <a:lnTo>
                    <a:pt x="63347" y="1420914"/>
                  </a:lnTo>
                  <a:lnTo>
                    <a:pt x="63347" y="1411185"/>
                  </a:lnTo>
                  <a:lnTo>
                    <a:pt x="40995" y="1338033"/>
                  </a:lnTo>
                  <a:lnTo>
                    <a:pt x="25882" y="1288529"/>
                  </a:lnTo>
                  <a:lnTo>
                    <a:pt x="0" y="1303439"/>
                  </a:lnTo>
                  <a:lnTo>
                    <a:pt x="15125" y="1352943"/>
                  </a:lnTo>
                  <a:lnTo>
                    <a:pt x="39992" y="1434363"/>
                  </a:lnTo>
                  <a:lnTo>
                    <a:pt x="207835" y="1983943"/>
                  </a:lnTo>
                  <a:lnTo>
                    <a:pt x="701611" y="1699298"/>
                  </a:lnTo>
                  <a:lnTo>
                    <a:pt x="701611" y="1683372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96" name="Google Shape;496;p5"/>
            <p:cNvSpPr/>
            <p:nvPr/>
          </p:nvSpPr>
          <p:spPr>
            <a:xfrm>
              <a:off x="3183427" y="4646021"/>
              <a:ext cx="284480" cy="444500"/>
            </a:xfrm>
            <a:custGeom>
              <a:rect b="b" l="l" r="r" t="t"/>
              <a:pathLst>
                <a:path extrusionOk="0" h="444500" w="284479">
                  <a:moveTo>
                    <a:pt x="88612" y="443921"/>
                  </a:moveTo>
                  <a:lnTo>
                    <a:pt x="0" y="153768"/>
                  </a:lnTo>
                  <a:lnTo>
                    <a:pt x="266721" y="0"/>
                  </a:lnTo>
                  <a:lnTo>
                    <a:pt x="284347" y="10167"/>
                  </a:lnTo>
                  <a:lnTo>
                    <a:pt x="17300" y="160597"/>
                  </a:lnTo>
                  <a:lnTo>
                    <a:pt x="101547" y="436448"/>
                  </a:lnTo>
                  <a:lnTo>
                    <a:pt x="88612" y="443921"/>
                  </a:lnTo>
                  <a:close/>
                </a:path>
              </a:pathLst>
            </a:custGeom>
            <a:solidFill>
              <a:srgbClr val="44493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97" name="Google Shape;497;p5"/>
            <p:cNvSpPr/>
            <p:nvPr/>
          </p:nvSpPr>
          <p:spPr>
            <a:xfrm>
              <a:off x="3954144" y="4338125"/>
              <a:ext cx="30480" cy="51435"/>
            </a:xfrm>
            <a:custGeom>
              <a:rect b="b" l="l" r="r" t="t"/>
              <a:pathLst>
                <a:path extrusionOk="0" h="51435" w="30479">
                  <a:moveTo>
                    <a:pt x="0" y="50929"/>
                  </a:moveTo>
                  <a:lnTo>
                    <a:pt x="643" y="16953"/>
                  </a:lnTo>
                  <a:lnTo>
                    <a:pt x="30080" y="0"/>
                  </a:lnTo>
                  <a:lnTo>
                    <a:pt x="29428" y="33950"/>
                  </a:lnTo>
                  <a:lnTo>
                    <a:pt x="0" y="50929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98" name="Google Shape;498;p5"/>
            <p:cNvSpPr/>
            <p:nvPr/>
          </p:nvSpPr>
          <p:spPr>
            <a:xfrm>
              <a:off x="3272039" y="5082469"/>
              <a:ext cx="22225" cy="36195"/>
            </a:xfrm>
            <a:custGeom>
              <a:rect b="b" l="l" r="r" t="t"/>
              <a:pathLst>
                <a:path extrusionOk="0" h="36195" w="22225">
                  <a:moveTo>
                    <a:pt x="8731" y="36043"/>
                  </a:moveTo>
                  <a:lnTo>
                    <a:pt x="0" y="7473"/>
                  </a:lnTo>
                  <a:lnTo>
                    <a:pt x="12934" y="0"/>
                  </a:lnTo>
                  <a:lnTo>
                    <a:pt x="21657" y="28588"/>
                  </a:lnTo>
                  <a:lnTo>
                    <a:pt x="8731" y="36043"/>
                  </a:lnTo>
                  <a:close/>
                </a:path>
              </a:pathLst>
            </a:custGeom>
            <a:solidFill>
              <a:srgbClr val="44493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99" name="Google Shape;499;p5"/>
            <p:cNvSpPr/>
            <p:nvPr/>
          </p:nvSpPr>
          <p:spPr>
            <a:xfrm>
              <a:off x="3280765" y="5111063"/>
              <a:ext cx="247650" cy="717550"/>
            </a:xfrm>
            <a:custGeom>
              <a:rect b="b" l="l" r="r" t="t"/>
              <a:pathLst>
                <a:path extrusionOk="0" h="717550" w="247650">
                  <a:moveTo>
                    <a:pt x="190804" y="532549"/>
                  </a:moveTo>
                  <a:lnTo>
                    <a:pt x="127508" y="325335"/>
                  </a:lnTo>
                  <a:lnTo>
                    <a:pt x="93916" y="215328"/>
                  </a:lnTo>
                  <a:lnTo>
                    <a:pt x="59067" y="101257"/>
                  </a:lnTo>
                  <a:lnTo>
                    <a:pt x="36766" y="78054"/>
                  </a:lnTo>
                  <a:lnTo>
                    <a:pt x="12928" y="0"/>
                  </a:lnTo>
                  <a:lnTo>
                    <a:pt x="0" y="7454"/>
                  </a:lnTo>
                  <a:lnTo>
                    <a:pt x="68046" y="230238"/>
                  </a:lnTo>
                  <a:lnTo>
                    <a:pt x="101638" y="340245"/>
                  </a:lnTo>
                  <a:lnTo>
                    <a:pt x="164922" y="547458"/>
                  </a:lnTo>
                  <a:lnTo>
                    <a:pt x="190804" y="532549"/>
                  </a:lnTo>
                  <a:close/>
                </a:path>
                <a:path extrusionOk="0" h="717550" w="247650">
                  <a:moveTo>
                    <a:pt x="247269" y="717410"/>
                  </a:moveTo>
                  <a:lnTo>
                    <a:pt x="228269" y="655205"/>
                  </a:lnTo>
                  <a:lnTo>
                    <a:pt x="228269" y="706424"/>
                  </a:lnTo>
                  <a:lnTo>
                    <a:pt x="247269" y="717410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00" name="Google Shape;500;p5"/>
            <p:cNvSpPr/>
            <p:nvPr/>
          </p:nvSpPr>
          <p:spPr>
            <a:xfrm>
              <a:off x="2623266" y="3684614"/>
              <a:ext cx="1933575" cy="1115695"/>
            </a:xfrm>
            <a:custGeom>
              <a:rect b="b" l="l" r="r" t="t"/>
              <a:pathLst>
                <a:path extrusionOk="0" h="1115695" w="1933575">
                  <a:moveTo>
                    <a:pt x="560091" y="1115131"/>
                  </a:moveTo>
                  <a:lnTo>
                    <a:pt x="0" y="791688"/>
                  </a:lnTo>
                  <a:lnTo>
                    <a:pt x="1373344" y="0"/>
                  </a:lnTo>
                  <a:lnTo>
                    <a:pt x="1933435" y="323443"/>
                  </a:lnTo>
                  <a:lnTo>
                    <a:pt x="560091" y="1115131"/>
                  </a:lnTo>
                  <a:close/>
                </a:path>
              </a:pathLst>
            </a:custGeom>
            <a:solidFill>
              <a:srgbClr val="FFD93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01" name="Google Shape;501;p5"/>
            <p:cNvSpPr/>
            <p:nvPr/>
          </p:nvSpPr>
          <p:spPr>
            <a:xfrm>
              <a:off x="3977037" y="4918045"/>
              <a:ext cx="321945" cy="348615"/>
            </a:xfrm>
            <a:custGeom>
              <a:rect b="b" l="l" r="r" t="t"/>
              <a:pathLst>
                <a:path extrusionOk="0" h="348614" w="321945">
                  <a:moveTo>
                    <a:pt x="305979" y="348299"/>
                  </a:moveTo>
                  <a:lnTo>
                    <a:pt x="239325" y="309741"/>
                  </a:lnTo>
                  <a:lnTo>
                    <a:pt x="224527" y="257771"/>
                  </a:lnTo>
                  <a:lnTo>
                    <a:pt x="200606" y="216331"/>
                  </a:lnTo>
                  <a:lnTo>
                    <a:pt x="168577" y="186006"/>
                  </a:lnTo>
                  <a:lnTo>
                    <a:pt x="129457" y="167382"/>
                  </a:lnTo>
                  <a:lnTo>
                    <a:pt x="84263" y="161043"/>
                  </a:lnTo>
                  <a:lnTo>
                    <a:pt x="64287" y="162122"/>
                  </a:lnTo>
                  <a:lnTo>
                    <a:pt x="43540" y="165386"/>
                  </a:lnTo>
                  <a:lnTo>
                    <a:pt x="22089" y="170878"/>
                  </a:lnTo>
                  <a:lnTo>
                    <a:pt x="0" y="178641"/>
                  </a:lnTo>
                  <a:lnTo>
                    <a:pt x="0" y="0"/>
                  </a:lnTo>
                  <a:lnTo>
                    <a:pt x="321804" y="339152"/>
                  </a:lnTo>
                  <a:lnTo>
                    <a:pt x="305979" y="348299"/>
                  </a:lnTo>
                  <a:close/>
                </a:path>
              </a:pathLst>
            </a:custGeom>
            <a:solidFill>
              <a:srgbClr val="C8E2D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02" name="Google Shape;502;p5"/>
            <p:cNvSpPr/>
            <p:nvPr/>
          </p:nvSpPr>
          <p:spPr>
            <a:xfrm>
              <a:off x="4077186" y="5938996"/>
              <a:ext cx="70485" cy="93980"/>
            </a:xfrm>
            <a:custGeom>
              <a:rect b="b" l="l" r="r" t="t"/>
              <a:pathLst>
                <a:path extrusionOk="0" h="93979" w="70485">
                  <a:moveTo>
                    <a:pt x="51189" y="93460"/>
                  </a:moveTo>
                  <a:lnTo>
                    <a:pt x="0" y="40222"/>
                  </a:lnTo>
                  <a:lnTo>
                    <a:pt x="70119" y="0"/>
                  </a:lnTo>
                  <a:lnTo>
                    <a:pt x="70119" y="82589"/>
                  </a:lnTo>
                  <a:lnTo>
                    <a:pt x="51189" y="93460"/>
                  </a:lnTo>
                  <a:close/>
                </a:path>
              </a:pathLst>
            </a:custGeom>
            <a:solidFill>
              <a:srgbClr val="C8D6D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03" name="Google Shape;503;p5"/>
            <p:cNvSpPr/>
            <p:nvPr/>
          </p:nvSpPr>
          <p:spPr>
            <a:xfrm>
              <a:off x="3422838" y="4979151"/>
              <a:ext cx="554355" cy="403225"/>
            </a:xfrm>
            <a:custGeom>
              <a:rect b="b" l="l" r="r" t="t"/>
              <a:pathLst>
                <a:path extrusionOk="0" h="403225" w="554354">
                  <a:moveTo>
                    <a:pt x="80018" y="402712"/>
                  </a:moveTo>
                  <a:lnTo>
                    <a:pt x="0" y="319479"/>
                  </a:lnTo>
                  <a:lnTo>
                    <a:pt x="554199" y="0"/>
                  </a:lnTo>
                  <a:lnTo>
                    <a:pt x="554199" y="117535"/>
                  </a:lnTo>
                  <a:lnTo>
                    <a:pt x="543211" y="122159"/>
                  </a:lnTo>
                  <a:lnTo>
                    <a:pt x="532098" y="127336"/>
                  </a:lnTo>
                  <a:lnTo>
                    <a:pt x="486827" y="153496"/>
                  </a:lnTo>
                  <a:lnTo>
                    <a:pt x="442937" y="186743"/>
                  </a:lnTo>
                  <a:lnTo>
                    <a:pt x="421876" y="205641"/>
                  </a:lnTo>
                  <a:lnTo>
                    <a:pt x="80018" y="402712"/>
                  </a:lnTo>
                  <a:close/>
                </a:path>
              </a:pathLst>
            </a:custGeom>
            <a:solidFill>
              <a:srgbClr val="696F7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04" name="Google Shape;504;p5"/>
            <p:cNvSpPr/>
            <p:nvPr/>
          </p:nvSpPr>
          <p:spPr>
            <a:xfrm>
              <a:off x="3479276" y="4567584"/>
              <a:ext cx="354330" cy="249554"/>
            </a:xfrm>
            <a:custGeom>
              <a:rect b="b" l="l" r="r" t="t"/>
              <a:pathLst>
                <a:path extrusionOk="0" h="249554" w="354329">
                  <a:moveTo>
                    <a:pt x="266712" y="249141"/>
                  </a:moveTo>
                  <a:lnTo>
                    <a:pt x="0" y="95236"/>
                  </a:lnTo>
                  <a:lnTo>
                    <a:pt x="165216" y="0"/>
                  </a:lnTo>
                  <a:lnTo>
                    <a:pt x="353918" y="198863"/>
                  </a:lnTo>
                  <a:lnTo>
                    <a:pt x="266712" y="249141"/>
                  </a:lnTo>
                  <a:close/>
                </a:path>
              </a:pathLst>
            </a:custGeom>
            <a:solidFill>
              <a:srgbClr val="C8E2D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05" name="Google Shape;505;p5"/>
            <p:cNvSpPr/>
            <p:nvPr/>
          </p:nvSpPr>
          <p:spPr>
            <a:xfrm>
              <a:off x="3218028" y="4662820"/>
              <a:ext cx="528320" cy="412750"/>
            </a:xfrm>
            <a:custGeom>
              <a:rect b="b" l="l" r="r" t="t"/>
              <a:pathLst>
                <a:path extrusionOk="0" h="412750" w="528320">
                  <a:moveTo>
                    <a:pt x="79889" y="412210"/>
                  </a:moveTo>
                  <a:lnTo>
                    <a:pt x="0" y="150636"/>
                  </a:lnTo>
                  <a:lnTo>
                    <a:pt x="261248" y="0"/>
                  </a:lnTo>
                  <a:lnTo>
                    <a:pt x="527961" y="153905"/>
                  </a:lnTo>
                  <a:lnTo>
                    <a:pt x="79889" y="412210"/>
                  </a:lnTo>
                  <a:close/>
                </a:path>
              </a:pathLst>
            </a:custGeom>
            <a:solidFill>
              <a:srgbClr val="C8E25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06" name="Google Shape;506;p5"/>
            <p:cNvSpPr/>
            <p:nvPr/>
          </p:nvSpPr>
          <p:spPr>
            <a:xfrm>
              <a:off x="3745989" y="4766448"/>
              <a:ext cx="107950" cy="67310"/>
            </a:xfrm>
            <a:custGeom>
              <a:rect b="b" l="l" r="r" t="t"/>
              <a:pathLst>
                <a:path extrusionOk="0" h="67310" w="107950">
                  <a:moveTo>
                    <a:pt x="29137" y="67077"/>
                  </a:moveTo>
                  <a:lnTo>
                    <a:pt x="0" y="50277"/>
                  </a:lnTo>
                  <a:lnTo>
                    <a:pt x="87205" y="0"/>
                  </a:lnTo>
                  <a:lnTo>
                    <a:pt x="107817" y="21724"/>
                  </a:lnTo>
                  <a:lnTo>
                    <a:pt x="29137" y="67077"/>
                  </a:lnTo>
                  <a:close/>
                </a:path>
              </a:pathLst>
            </a:custGeom>
            <a:solidFill>
              <a:srgbClr val="696F7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07" name="Google Shape;507;p5"/>
            <p:cNvSpPr/>
            <p:nvPr/>
          </p:nvSpPr>
          <p:spPr>
            <a:xfrm>
              <a:off x="3297917" y="4816726"/>
              <a:ext cx="477520" cy="287020"/>
            </a:xfrm>
            <a:custGeom>
              <a:rect b="b" l="l" r="r" t="t"/>
              <a:pathLst>
                <a:path extrusionOk="0" h="287020" w="477520">
                  <a:moveTo>
                    <a:pt x="8723" y="286867"/>
                  </a:moveTo>
                  <a:lnTo>
                    <a:pt x="0" y="258304"/>
                  </a:lnTo>
                  <a:lnTo>
                    <a:pt x="448071" y="0"/>
                  </a:lnTo>
                  <a:lnTo>
                    <a:pt x="477209" y="16799"/>
                  </a:lnTo>
                  <a:lnTo>
                    <a:pt x="8723" y="286867"/>
                  </a:lnTo>
                  <a:close/>
                </a:path>
              </a:pathLst>
            </a:custGeom>
            <a:solidFill>
              <a:srgbClr val="696F5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08" name="Google Shape;508;p5"/>
            <p:cNvSpPr/>
            <p:nvPr/>
          </p:nvSpPr>
          <p:spPr>
            <a:xfrm>
              <a:off x="4060160" y="5156522"/>
              <a:ext cx="73660" cy="42545"/>
            </a:xfrm>
            <a:custGeom>
              <a:rect b="b" l="l" r="r" t="t"/>
              <a:pathLst>
                <a:path extrusionOk="0" h="42545" w="73660">
                  <a:moveTo>
                    <a:pt x="73379" y="42375"/>
                  </a:moveTo>
                  <a:lnTo>
                    <a:pt x="0" y="0"/>
                  </a:lnTo>
                  <a:lnTo>
                    <a:pt x="21380" y="5113"/>
                  </a:lnTo>
                  <a:lnTo>
                    <a:pt x="40864" y="13955"/>
                  </a:lnTo>
                  <a:lnTo>
                    <a:pt x="58261" y="26413"/>
                  </a:lnTo>
                  <a:lnTo>
                    <a:pt x="73379" y="42375"/>
                  </a:lnTo>
                  <a:close/>
                </a:path>
              </a:pathLst>
            </a:custGeom>
            <a:solidFill>
              <a:srgbClr val="C8E2D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09" name="Google Shape;509;p5"/>
            <p:cNvSpPr/>
            <p:nvPr/>
          </p:nvSpPr>
          <p:spPr>
            <a:xfrm>
              <a:off x="3306640" y="4788172"/>
              <a:ext cx="670560" cy="510540"/>
            </a:xfrm>
            <a:custGeom>
              <a:rect b="b" l="l" r="r" t="t"/>
              <a:pathLst>
                <a:path extrusionOk="0" h="510539" w="670560">
                  <a:moveTo>
                    <a:pt x="116197" y="510458"/>
                  </a:moveTo>
                  <a:lnTo>
                    <a:pt x="33202" y="424144"/>
                  </a:lnTo>
                  <a:lnTo>
                    <a:pt x="0" y="315421"/>
                  </a:lnTo>
                  <a:lnTo>
                    <a:pt x="547165" y="0"/>
                  </a:lnTo>
                  <a:lnTo>
                    <a:pt x="670396" y="129873"/>
                  </a:lnTo>
                  <a:lnTo>
                    <a:pt x="670396" y="190978"/>
                  </a:lnTo>
                  <a:lnTo>
                    <a:pt x="116197" y="510458"/>
                  </a:lnTo>
                  <a:close/>
                </a:path>
              </a:pathLst>
            </a:custGeom>
            <a:solidFill>
              <a:srgbClr val="696F7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10" name="Google Shape;510;p5"/>
            <p:cNvSpPr/>
            <p:nvPr/>
          </p:nvSpPr>
          <p:spPr>
            <a:xfrm>
              <a:off x="3502856" y="5155184"/>
              <a:ext cx="648335" cy="367665"/>
            </a:xfrm>
            <a:custGeom>
              <a:rect b="b" l="l" r="r" t="t"/>
              <a:pathLst>
                <a:path extrusionOk="0" h="367664" w="648335">
                  <a:moveTo>
                    <a:pt x="223662" y="316502"/>
                  </a:moveTo>
                  <a:lnTo>
                    <a:pt x="241350" y="267183"/>
                  </a:lnTo>
                  <a:lnTo>
                    <a:pt x="264212" y="219037"/>
                  </a:lnTo>
                  <a:lnTo>
                    <a:pt x="291662" y="173079"/>
                  </a:lnTo>
                  <a:lnTo>
                    <a:pt x="323115" y="130322"/>
                  </a:lnTo>
                  <a:lnTo>
                    <a:pt x="357986" y="91780"/>
                  </a:lnTo>
                  <a:lnTo>
                    <a:pt x="395691" y="58469"/>
                  </a:lnTo>
                  <a:lnTo>
                    <a:pt x="435643" y="31402"/>
                  </a:lnTo>
                  <a:lnTo>
                    <a:pt x="489214" y="7712"/>
                  </a:lnTo>
                  <a:lnTo>
                    <a:pt x="538288" y="0"/>
                  </a:lnTo>
                  <a:lnTo>
                    <a:pt x="544815" y="0"/>
                  </a:lnTo>
                  <a:lnTo>
                    <a:pt x="630683" y="43714"/>
                  </a:lnTo>
                  <a:lnTo>
                    <a:pt x="647778" y="72010"/>
                  </a:lnTo>
                  <a:lnTo>
                    <a:pt x="443627" y="189691"/>
                  </a:lnTo>
                  <a:lnTo>
                    <a:pt x="364459" y="189691"/>
                  </a:lnTo>
                  <a:lnTo>
                    <a:pt x="358172" y="191510"/>
                  </a:lnTo>
                  <a:lnTo>
                    <a:pt x="322347" y="226070"/>
                  </a:lnTo>
                  <a:lnTo>
                    <a:pt x="310070" y="266687"/>
                  </a:lnTo>
                  <a:lnTo>
                    <a:pt x="223662" y="316502"/>
                  </a:lnTo>
                  <a:close/>
                </a:path>
                <a:path extrusionOk="0" h="367664" w="648335">
                  <a:moveTo>
                    <a:pt x="135324" y="367432"/>
                  </a:moveTo>
                  <a:lnTo>
                    <a:pt x="0" y="226679"/>
                  </a:lnTo>
                  <a:lnTo>
                    <a:pt x="341858" y="29609"/>
                  </a:lnTo>
                  <a:lnTo>
                    <a:pt x="309225" y="63043"/>
                  </a:lnTo>
                  <a:lnTo>
                    <a:pt x="278645" y="99569"/>
                  </a:lnTo>
                  <a:lnTo>
                    <a:pt x="250395" y="138709"/>
                  </a:lnTo>
                  <a:lnTo>
                    <a:pt x="224755" y="179979"/>
                  </a:lnTo>
                  <a:lnTo>
                    <a:pt x="202001" y="222900"/>
                  </a:lnTo>
                  <a:lnTo>
                    <a:pt x="182411" y="266991"/>
                  </a:lnTo>
                  <a:lnTo>
                    <a:pt x="166263" y="311770"/>
                  </a:lnTo>
                  <a:lnTo>
                    <a:pt x="153834" y="356758"/>
                  </a:lnTo>
                  <a:lnTo>
                    <a:pt x="135324" y="367432"/>
                  </a:lnTo>
                  <a:close/>
                </a:path>
                <a:path extrusionOk="0" h="367664" w="648335">
                  <a:moveTo>
                    <a:pt x="392962" y="218897"/>
                  </a:moveTo>
                  <a:lnTo>
                    <a:pt x="391224" y="206526"/>
                  </a:lnTo>
                  <a:lnTo>
                    <a:pt x="386513" y="197354"/>
                  </a:lnTo>
                  <a:lnTo>
                    <a:pt x="379295" y="191652"/>
                  </a:lnTo>
                  <a:lnTo>
                    <a:pt x="370035" y="189691"/>
                  </a:lnTo>
                  <a:lnTo>
                    <a:pt x="443627" y="189691"/>
                  </a:lnTo>
                  <a:lnTo>
                    <a:pt x="392962" y="218897"/>
                  </a:lnTo>
                  <a:close/>
                </a:path>
              </a:pathLst>
            </a:custGeom>
            <a:solidFill>
              <a:srgbClr val="828B8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11" name="Google Shape;511;p5"/>
            <p:cNvSpPr/>
            <p:nvPr/>
          </p:nvSpPr>
          <p:spPr>
            <a:xfrm>
              <a:off x="3656690" y="5079089"/>
              <a:ext cx="560070" cy="433070"/>
            </a:xfrm>
            <a:custGeom>
              <a:rect b="b" l="l" r="r" t="t"/>
              <a:pathLst>
                <a:path extrusionOk="0" h="433070" w="560070">
                  <a:moveTo>
                    <a:pt x="0" y="432853"/>
                  </a:moveTo>
                  <a:lnTo>
                    <a:pt x="12428" y="387865"/>
                  </a:lnTo>
                  <a:lnTo>
                    <a:pt x="28576" y="343085"/>
                  </a:lnTo>
                  <a:lnTo>
                    <a:pt x="48166" y="298995"/>
                  </a:lnTo>
                  <a:lnTo>
                    <a:pt x="70920" y="256074"/>
                  </a:lnTo>
                  <a:lnTo>
                    <a:pt x="96561" y="214803"/>
                  </a:lnTo>
                  <a:lnTo>
                    <a:pt x="124810" y="175664"/>
                  </a:lnTo>
                  <a:lnTo>
                    <a:pt x="155390" y="139137"/>
                  </a:lnTo>
                  <a:lnTo>
                    <a:pt x="188023" y="105703"/>
                  </a:lnTo>
                  <a:lnTo>
                    <a:pt x="230756" y="69386"/>
                  </a:lnTo>
                  <a:lnTo>
                    <a:pt x="275675" y="39432"/>
                  </a:lnTo>
                  <a:lnTo>
                    <a:pt x="320346" y="17597"/>
                  </a:lnTo>
                  <a:lnTo>
                    <a:pt x="363887" y="4342"/>
                  </a:lnTo>
                  <a:lnTo>
                    <a:pt x="404610" y="0"/>
                  </a:lnTo>
                  <a:lnTo>
                    <a:pt x="449804" y="6338"/>
                  </a:lnTo>
                  <a:lnTo>
                    <a:pt x="488924" y="24962"/>
                  </a:lnTo>
                  <a:lnTo>
                    <a:pt x="520952" y="55287"/>
                  </a:lnTo>
                  <a:lnTo>
                    <a:pt x="544874" y="96727"/>
                  </a:lnTo>
                  <a:lnTo>
                    <a:pt x="559671" y="148697"/>
                  </a:lnTo>
                  <a:lnTo>
                    <a:pt x="526348" y="129427"/>
                  </a:lnTo>
                  <a:lnTo>
                    <a:pt x="493943" y="148105"/>
                  </a:lnTo>
                  <a:lnTo>
                    <a:pt x="461730" y="103846"/>
                  </a:lnTo>
                  <a:lnTo>
                    <a:pt x="424849" y="82546"/>
                  </a:lnTo>
                  <a:lnTo>
                    <a:pt x="390980" y="76094"/>
                  </a:lnTo>
                  <a:lnTo>
                    <a:pt x="384453" y="76094"/>
                  </a:lnTo>
                  <a:lnTo>
                    <a:pt x="335379" y="83806"/>
                  </a:lnTo>
                  <a:lnTo>
                    <a:pt x="281808" y="107496"/>
                  </a:lnTo>
                  <a:lnTo>
                    <a:pt x="241856" y="134564"/>
                  </a:lnTo>
                  <a:lnTo>
                    <a:pt x="204152" y="167875"/>
                  </a:lnTo>
                  <a:lnTo>
                    <a:pt x="169280" y="206416"/>
                  </a:lnTo>
                  <a:lnTo>
                    <a:pt x="137827" y="249173"/>
                  </a:lnTo>
                  <a:lnTo>
                    <a:pt x="110377" y="295132"/>
                  </a:lnTo>
                  <a:lnTo>
                    <a:pt x="87516" y="343278"/>
                  </a:lnTo>
                  <a:lnTo>
                    <a:pt x="69828" y="392596"/>
                  </a:lnTo>
                  <a:lnTo>
                    <a:pt x="0" y="432853"/>
                  </a:lnTo>
                  <a:close/>
                </a:path>
              </a:pathLst>
            </a:custGeom>
            <a:solidFill>
              <a:srgbClr val="696F7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512" name="Google Shape;512;p5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3812927" y="5344876"/>
              <a:ext cx="82891" cy="7699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13" name="Google Shape;513;p5"/>
            <p:cNvSpPr/>
            <p:nvPr/>
          </p:nvSpPr>
          <p:spPr>
            <a:xfrm>
              <a:off x="3831248" y="5542058"/>
              <a:ext cx="316230" cy="437515"/>
            </a:xfrm>
            <a:custGeom>
              <a:rect b="b" l="l" r="r" t="t"/>
              <a:pathLst>
                <a:path extrusionOk="0" h="437514" w="316229">
                  <a:moveTo>
                    <a:pt x="245938" y="437160"/>
                  </a:moveTo>
                  <a:lnTo>
                    <a:pt x="0" y="181360"/>
                  </a:lnTo>
                  <a:lnTo>
                    <a:pt x="316057" y="0"/>
                  </a:lnTo>
                  <a:lnTo>
                    <a:pt x="316057" y="396938"/>
                  </a:lnTo>
                  <a:lnTo>
                    <a:pt x="245938" y="437160"/>
                  </a:lnTo>
                  <a:close/>
                </a:path>
              </a:pathLst>
            </a:custGeom>
            <a:solidFill>
              <a:srgbClr val="828B8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14" name="Google Shape;514;p5"/>
            <p:cNvSpPr/>
            <p:nvPr/>
          </p:nvSpPr>
          <p:spPr>
            <a:xfrm>
              <a:off x="3638180" y="5208516"/>
              <a:ext cx="645160" cy="514984"/>
            </a:xfrm>
            <a:custGeom>
              <a:rect b="b" l="l" r="r" t="t"/>
              <a:pathLst>
                <a:path extrusionOk="0" h="514985" w="645160">
                  <a:moveTo>
                    <a:pt x="193067" y="514902"/>
                  </a:moveTo>
                  <a:lnTo>
                    <a:pt x="0" y="314099"/>
                  </a:lnTo>
                  <a:lnTo>
                    <a:pt x="544858" y="0"/>
                  </a:lnTo>
                  <a:lnTo>
                    <a:pt x="644836" y="57828"/>
                  </a:lnTo>
                  <a:lnTo>
                    <a:pt x="509116" y="136213"/>
                  </a:lnTo>
                  <a:lnTo>
                    <a:pt x="601048" y="189297"/>
                  </a:lnTo>
                  <a:lnTo>
                    <a:pt x="509133" y="136230"/>
                  </a:lnTo>
                  <a:lnTo>
                    <a:pt x="509125" y="333541"/>
                  </a:lnTo>
                  <a:lnTo>
                    <a:pt x="193067" y="514902"/>
                  </a:lnTo>
                  <a:close/>
                </a:path>
              </a:pathLst>
            </a:custGeom>
            <a:solidFill>
              <a:srgbClr val="C8D6D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15" name="Google Shape;515;p5"/>
            <p:cNvSpPr/>
            <p:nvPr/>
          </p:nvSpPr>
          <p:spPr>
            <a:xfrm>
              <a:off x="3467773" y="4560455"/>
              <a:ext cx="680085" cy="1483360"/>
            </a:xfrm>
            <a:custGeom>
              <a:rect b="b" l="l" r="r" t="t"/>
              <a:pathLst>
                <a:path extrusionOk="0" h="1483360" w="680085">
                  <a:moveTo>
                    <a:pt x="176707" y="7137"/>
                  </a:moveTo>
                  <a:lnTo>
                    <a:pt x="169951" y="0"/>
                  </a:lnTo>
                  <a:lnTo>
                    <a:pt x="0" y="95745"/>
                  </a:lnTo>
                  <a:lnTo>
                    <a:pt x="11493" y="102374"/>
                  </a:lnTo>
                  <a:lnTo>
                    <a:pt x="176707" y="7137"/>
                  </a:lnTo>
                  <a:close/>
                </a:path>
                <a:path extrusionOk="0" h="1483360" w="680085">
                  <a:moveTo>
                    <a:pt x="679526" y="1461135"/>
                  </a:moveTo>
                  <a:lnTo>
                    <a:pt x="660590" y="1472006"/>
                  </a:lnTo>
                  <a:lnTo>
                    <a:pt x="671080" y="1482915"/>
                  </a:lnTo>
                  <a:lnTo>
                    <a:pt x="679526" y="1478000"/>
                  </a:lnTo>
                  <a:lnTo>
                    <a:pt x="679526" y="1461135"/>
                  </a:lnTo>
                  <a:close/>
                </a:path>
              </a:pathLst>
            </a:custGeom>
            <a:solidFill>
              <a:srgbClr val="696F7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16" name="Google Shape;516;p5"/>
            <p:cNvSpPr/>
            <p:nvPr/>
          </p:nvSpPr>
          <p:spPr>
            <a:xfrm>
              <a:off x="3200717" y="4656200"/>
              <a:ext cx="278765" cy="455295"/>
            </a:xfrm>
            <a:custGeom>
              <a:rect b="b" l="l" r="r" t="t"/>
              <a:pathLst>
                <a:path extrusionOk="0" h="455295" w="278764">
                  <a:moveTo>
                    <a:pt x="278549" y="6629"/>
                  </a:moveTo>
                  <a:lnTo>
                    <a:pt x="267055" y="0"/>
                  </a:lnTo>
                  <a:lnTo>
                    <a:pt x="0" y="150418"/>
                  </a:lnTo>
                  <a:lnTo>
                    <a:pt x="84251" y="426275"/>
                  </a:lnTo>
                  <a:lnTo>
                    <a:pt x="92976" y="454863"/>
                  </a:lnTo>
                  <a:lnTo>
                    <a:pt x="105918" y="447395"/>
                  </a:lnTo>
                  <a:lnTo>
                    <a:pt x="97193" y="418833"/>
                  </a:lnTo>
                  <a:lnTo>
                    <a:pt x="17310" y="157264"/>
                  </a:lnTo>
                  <a:lnTo>
                    <a:pt x="278549" y="6629"/>
                  </a:lnTo>
                  <a:close/>
                </a:path>
              </a:pathLst>
            </a:custGeom>
            <a:solidFill>
              <a:srgbClr val="696F5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17" name="Google Shape;517;p5"/>
            <p:cNvSpPr/>
            <p:nvPr/>
          </p:nvSpPr>
          <p:spPr>
            <a:xfrm>
              <a:off x="3293697" y="5103593"/>
              <a:ext cx="46355" cy="109220"/>
            </a:xfrm>
            <a:custGeom>
              <a:rect b="b" l="l" r="r" t="t"/>
              <a:pathLst>
                <a:path extrusionOk="0" h="109220" w="46354">
                  <a:moveTo>
                    <a:pt x="46146" y="108723"/>
                  </a:moveTo>
                  <a:lnTo>
                    <a:pt x="23836" y="85515"/>
                  </a:lnTo>
                  <a:lnTo>
                    <a:pt x="0" y="7464"/>
                  </a:lnTo>
                  <a:lnTo>
                    <a:pt x="12943" y="0"/>
                  </a:lnTo>
                  <a:lnTo>
                    <a:pt x="46146" y="108723"/>
                  </a:lnTo>
                  <a:close/>
                </a:path>
              </a:pathLst>
            </a:custGeom>
            <a:solidFill>
              <a:srgbClr val="696F7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18" name="Google Shape;518;p5"/>
            <p:cNvSpPr/>
            <p:nvPr/>
          </p:nvSpPr>
          <p:spPr>
            <a:xfrm>
              <a:off x="4563109" y="5584863"/>
              <a:ext cx="97155" cy="56515"/>
            </a:xfrm>
            <a:custGeom>
              <a:rect b="b" l="l" r="r" t="t"/>
              <a:pathLst>
                <a:path extrusionOk="0" h="56514" w="97154">
                  <a:moveTo>
                    <a:pt x="96992" y="56035"/>
                  </a:moveTo>
                  <a:lnTo>
                    <a:pt x="0" y="0"/>
                  </a:lnTo>
                  <a:lnTo>
                    <a:pt x="96992" y="56035"/>
                  </a:lnTo>
                  <a:close/>
                </a:path>
              </a:pathLst>
            </a:custGeom>
            <a:solidFill>
              <a:srgbClr val="C8D6D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19" name="Google Shape;519;p5"/>
            <p:cNvSpPr/>
            <p:nvPr/>
          </p:nvSpPr>
          <p:spPr>
            <a:xfrm>
              <a:off x="4504637" y="5551109"/>
              <a:ext cx="59055" cy="34290"/>
            </a:xfrm>
            <a:custGeom>
              <a:rect b="b" l="l" r="r" t="t"/>
              <a:pathLst>
                <a:path extrusionOk="0" h="34289" w="59054">
                  <a:moveTo>
                    <a:pt x="58471" y="33753"/>
                  </a:moveTo>
                  <a:lnTo>
                    <a:pt x="0" y="0"/>
                  </a:lnTo>
                  <a:lnTo>
                    <a:pt x="58471" y="33753"/>
                  </a:lnTo>
                  <a:close/>
                </a:path>
              </a:pathLst>
            </a:custGeom>
            <a:solidFill>
              <a:srgbClr val="828B8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20" name="Google Shape;520;p5"/>
            <p:cNvSpPr/>
            <p:nvPr/>
          </p:nvSpPr>
          <p:spPr>
            <a:xfrm>
              <a:off x="3380251" y="6346302"/>
              <a:ext cx="704215" cy="856615"/>
            </a:xfrm>
            <a:custGeom>
              <a:rect b="b" l="l" r="r" t="t"/>
              <a:pathLst>
                <a:path extrusionOk="0" h="856615" w="704214">
                  <a:moveTo>
                    <a:pt x="390466" y="856180"/>
                  </a:moveTo>
                  <a:lnTo>
                    <a:pt x="0" y="139539"/>
                  </a:lnTo>
                  <a:lnTo>
                    <a:pt x="220557" y="9254"/>
                  </a:lnTo>
                  <a:lnTo>
                    <a:pt x="222050" y="12017"/>
                  </a:lnTo>
                  <a:lnTo>
                    <a:pt x="263369" y="41"/>
                  </a:lnTo>
                  <a:lnTo>
                    <a:pt x="309957" y="0"/>
                  </a:lnTo>
                  <a:lnTo>
                    <a:pt x="360877" y="12440"/>
                  </a:lnTo>
                  <a:lnTo>
                    <a:pt x="415194" y="37911"/>
                  </a:lnTo>
                  <a:lnTo>
                    <a:pt x="454365" y="63572"/>
                  </a:lnTo>
                  <a:lnTo>
                    <a:pt x="491935" y="94133"/>
                  </a:lnTo>
                  <a:lnTo>
                    <a:pt x="527559" y="128996"/>
                  </a:lnTo>
                  <a:lnTo>
                    <a:pt x="560894" y="167566"/>
                  </a:lnTo>
                  <a:lnTo>
                    <a:pt x="591595" y="209247"/>
                  </a:lnTo>
                  <a:lnTo>
                    <a:pt x="619319" y="253443"/>
                  </a:lnTo>
                  <a:lnTo>
                    <a:pt x="643722" y="299557"/>
                  </a:lnTo>
                  <a:lnTo>
                    <a:pt x="664459" y="346994"/>
                  </a:lnTo>
                  <a:lnTo>
                    <a:pt x="681187" y="395158"/>
                  </a:lnTo>
                  <a:lnTo>
                    <a:pt x="693561" y="443452"/>
                  </a:lnTo>
                  <a:lnTo>
                    <a:pt x="701238" y="491280"/>
                  </a:lnTo>
                  <a:lnTo>
                    <a:pt x="703873" y="538047"/>
                  </a:lnTo>
                  <a:lnTo>
                    <a:pt x="699688" y="592476"/>
                  </a:lnTo>
                  <a:lnTo>
                    <a:pt x="687604" y="639217"/>
                  </a:lnTo>
                  <a:lnTo>
                    <a:pt x="668316" y="677880"/>
                  </a:lnTo>
                  <a:lnTo>
                    <a:pt x="642517" y="708070"/>
                  </a:lnTo>
                  <a:lnTo>
                    <a:pt x="610904" y="729395"/>
                  </a:lnTo>
                  <a:lnTo>
                    <a:pt x="390466" y="856180"/>
                  </a:lnTo>
                  <a:close/>
                </a:path>
              </a:pathLst>
            </a:custGeom>
            <a:solidFill>
              <a:srgbClr val="13131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21" name="Google Shape;521;p5"/>
            <p:cNvSpPr/>
            <p:nvPr/>
          </p:nvSpPr>
          <p:spPr>
            <a:xfrm>
              <a:off x="3286372" y="6471573"/>
              <a:ext cx="577850" cy="746125"/>
            </a:xfrm>
            <a:custGeom>
              <a:rect b="b" l="l" r="r" t="t"/>
              <a:pathLst>
                <a:path extrusionOk="0" h="746125" w="577850">
                  <a:moveTo>
                    <a:pt x="421336" y="745655"/>
                  </a:moveTo>
                  <a:lnTo>
                    <a:pt x="379916" y="741955"/>
                  </a:lnTo>
                  <a:lnTo>
                    <a:pt x="335496" y="728937"/>
                  </a:lnTo>
                  <a:lnTo>
                    <a:pt x="288670" y="706258"/>
                  </a:lnTo>
                  <a:lnTo>
                    <a:pt x="249499" y="680593"/>
                  </a:lnTo>
                  <a:lnTo>
                    <a:pt x="211930" y="650030"/>
                  </a:lnTo>
                  <a:lnTo>
                    <a:pt x="176307" y="615164"/>
                  </a:lnTo>
                  <a:lnTo>
                    <a:pt x="142973" y="576593"/>
                  </a:lnTo>
                  <a:lnTo>
                    <a:pt x="112273" y="534911"/>
                  </a:lnTo>
                  <a:lnTo>
                    <a:pt x="84550" y="490715"/>
                  </a:lnTo>
                  <a:lnTo>
                    <a:pt x="60148" y="444601"/>
                  </a:lnTo>
                  <a:lnTo>
                    <a:pt x="39412" y="397164"/>
                  </a:lnTo>
                  <a:lnTo>
                    <a:pt x="22685" y="349001"/>
                  </a:lnTo>
                  <a:lnTo>
                    <a:pt x="10311" y="300708"/>
                  </a:lnTo>
                  <a:lnTo>
                    <a:pt x="2635" y="252880"/>
                  </a:lnTo>
                  <a:lnTo>
                    <a:pt x="0" y="206113"/>
                  </a:lnTo>
                  <a:lnTo>
                    <a:pt x="3778" y="154209"/>
                  </a:lnTo>
                  <a:lnTo>
                    <a:pt x="14716" y="109219"/>
                  </a:lnTo>
                  <a:lnTo>
                    <a:pt x="32221" y="71488"/>
                  </a:lnTo>
                  <a:lnTo>
                    <a:pt x="55697" y="41357"/>
                  </a:lnTo>
                  <a:lnTo>
                    <a:pt x="118187" y="5270"/>
                  </a:lnTo>
                  <a:lnTo>
                    <a:pt x="156013" y="0"/>
                  </a:lnTo>
                  <a:lnTo>
                    <a:pt x="197433" y="3702"/>
                  </a:lnTo>
                  <a:lnTo>
                    <a:pt x="241853" y="16721"/>
                  </a:lnTo>
                  <a:lnTo>
                    <a:pt x="288679" y="39398"/>
                  </a:lnTo>
                  <a:lnTo>
                    <a:pt x="327851" y="65065"/>
                  </a:lnTo>
                  <a:lnTo>
                    <a:pt x="365421" y="95628"/>
                  </a:lnTo>
                  <a:lnTo>
                    <a:pt x="401045" y="130493"/>
                  </a:lnTo>
                  <a:lnTo>
                    <a:pt x="434379" y="169063"/>
                  </a:lnTo>
                  <a:lnTo>
                    <a:pt x="465080" y="210742"/>
                  </a:lnTo>
                  <a:lnTo>
                    <a:pt x="492802" y="254936"/>
                  </a:lnTo>
                  <a:lnTo>
                    <a:pt x="517203" y="301047"/>
                  </a:lnTo>
                  <a:lnTo>
                    <a:pt x="537939" y="348481"/>
                  </a:lnTo>
                  <a:lnTo>
                    <a:pt x="554665" y="396642"/>
                  </a:lnTo>
                  <a:lnTo>
                    <a:pt x="567038" y="444933"/>
                  </a:lnTo>
                  <a:lnTo>
                    <a:pt x="574714" y="492760"/>
                  </a:lnTo>
                  <a:lnTo>
                    <a:pt x="577349" y="539526"/>
                  </a:lnTo>
                  <a:lnTo>
                    <a:pt x="573571" y="591429"/>
                  </a:lnTo>
                  <a:lnTo>
                    <a:pt x="562632" y="636419"/>
                  </a:lnTo>
                  <a:lnTo>
                    <a:pt x="545128" y="674153"/>
                  </a:lnTo>
                  <a:lnTo>
                    <a:pt x="521651" y="704287"/>
                  </a:lnTo>
                  <a:lnTo>
                    <a:pt x="459161" y="740382"/>
                  </a:lnTo>
                  <a:lnTo>
                    <a:pt x="421336" y="745655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22" name="Google Shape;522;p5"/>
            <p:cNvSpPr/>
            <p:nvPr/>
          </p:nvSpPr>
          <p:spPr>
            <a:xfrm>
              <a:off x="3395982" y="6613607"/>
              <a:ext cx="358140" cy="461645"/>
            </a:xfrm>
            <a:custGeom>
              <a:rect b="b" l="l" r="r" t="t"/>
              <a:pathLst>
                <a:path extrusionOk="0" h="461645" w="358139">
                  <a:moveTo>
                    <a:pt x="269440" y="461573"/>
                  </a:moveTo>
                  <a:lnTo>
                    <a:pt x="226664" y="457721"/>
                  </a:lnTo>
                  <a:lnTo>
                    <a:pt x="179060" y="437620"/>
                  </a:lnTo>
                  <a:lnTo>
                    <a:pt x="142972" y="412578"/>
                  </a:lnTo>
                  <a:lnTo>
                    <a:pt x="109360" y="381113"/>
                  </a:lnTo>
                  <a:lnTo>
                    <a:pt x="78944" y="344475"/>
                  </a:lnTo>
                  <a:lnTo>
                    <a:pt x="52444" y="303912"/>
                  </a:lnTo>
                  <a:lnTo>
                    <a:pt x="30579" y="260672"/>
                  </a:lnTo>
                  <a:lnTo>
                    <a:pt x="14070" y="216003"/>
                  </a:lnTo>
                  <a:lnTo>
                    <a:pt x="3637" y="171154"/>
                  </a:lnTo>
                  <a:lnTo>
                    <a:pt x="0" y="127373"/>
                  </a:lnTo>
                  <a:lnTo>
                    <a:pt x="6395" y="76082"/>
                  </a:lnTo>
                  <a:lnTo>
                    <a:pt x="24446" y="37098"/>
                  </a:lnTo>
                  <a:lnTo>
                    <a:pt x="52445" y="11409"/>
                  </a:lnTo>
                  <a:lnTo>
                    <a:pt x="88685" y="0"/>
                  </a:lnTo>
                  <a:lnTo>
                    <a:pt x="131462" y="3857"/>
                  </a:lnTo>
                  <a:lnTo>
                    <a:pt x="179069" y="23968"/>
                  </a:lnTo>
                  <a:lnTo>
                    <a:pt x="215157" y="49010"/>
                  </a:lnTo>
                  <a:lnTo>
                    <a:pt x="248769" y="80471"/>
                  </a:lnTo>
                  <a:lnTo>
                    <a:pt x="279185" y="117105"/>
                  </a:lnTo>
                  <a:lnTo>
                    <a:pt x="305685" y="157664"/>
                  </a:lnTo>
                  <a:lnTo>
                    <a:pt x="327550" y="200900"/>
                  </a:lnTo>
                  <a:lnTo>
                    <a:pt x="344058" y="245564"/>
                  </a:lnTo>
                  <a:lnTo>
                    <a:pt x="354492" y="290410"/>
                  </a:lnTo>
                  <a:lnTo>
                    <a:pt x="358129" y="334190"/>
                  </a:lnTo>
                  <a:lnTo>
                    <a:pt x="351733" y="385484"/>
                  </a:lnTo>
                  <a:lnTo>
                    <a:pt x="333681" y="424470"/>
                  </a:lnTo>
                  <a:lnTo>
                    <a:pt x="305681" y="450161"/>
                  </a:lnTo>
                  <a:lnTo>
                    <a:pt x="269440" y="461573"/>
                  </a:lnTo>
                  <a:close/>
                </a:path>
              </a:pathLst>
            </a:custGeom>
            <a:solidFill>
              <a:srgbClr val="545B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23" name="Google Shape;523;p5"/>
            <p:cNvSpPr/>
            <p:nvPr/>
          </p:nvSpPr>
          <p:spPr>
            <a:xfrm>
              <a:off x="3395980" y="6613397"/>
              <a:ext cx="357505" cy="460375"/>
            </a:xfrm>
            <a:custGeom>
              <a:rect b="b" l="l" r="r" t="t"/>
              <a:pathLst>
                <a:path extrusionOk="0" h="460375" w="357504">
                  <a:moveTo>
                    <a:pt x="345897" y="402082"/>
                  </a:moveTo>
                  <a:lnTo>
                    <a:pt x="288582" y="388442"/>
                  </a:lnTo>
                  <a:lnTo>
                    <a:pt x="231825" y="352856"/>
                  </a:lnTo>
                  <a:lnTo>
                    <a:pt x="198208" y="321398"/>
                  </a:lnTo>
                  <a:lnTo>
                    <a:pt x="167792" y="284759"/>
                  </a:lnTo>
                  <a:lnTo>
                    <a:pt x="141287" y="244195"/>
                  </a:lnTo>
                  <a:lnTo>
                    <a:pt x="119418" y="200964"/>
                  </a:lnTo>
                  <a:lnTo>
                    <a:pt x="102908" y="156286"/>
                  </a:lnTo>
                  <a:lnTo>
                    <a:pt x="92481" y="111442"/>
                  </a:lnTo>
                  <a:lnTo>
                    <a:pt x="88836" y="67652"/>
                  </a:lnTo>
                  <a:lnTo>
                    <a:pt x="89649" y="48577"/>
                  </a:lnTo>
                  <a:lnTo>
                    <a:pt x="92036" y="30949"/>
                  </a:lnTo>
                  <a:lnTo>
                    <a:pt x="95872" y="14744"/>
                  </a:lnTo>
                  <a:lnTo>
                    <a:pt x="101079" y="0"/>
                  </a:lnTo>
                  <a:lnTo>
                    <a:pt x="60071" y="8001"/>
                  </a:lnTo>
                  <a:lnTo>
                    <a:pt x="28117" y="32715"/>
                  </a:lnTo>
                  <a:lnTo>
                    <a:pt x="7378" y="72974"/>
                  </a:lnTo>
                  <a:lnTo>
                    <a:pt x="0" y="127584"/>
                  </a:lnTo>
                  <a:lnTo>
                    <a:pt x="3632" y="171373"/>
                  </a:lnTo>
                  <a:lnTo>
                    <a:pt x="14071" y="216217"/>
                  </a:lnTo>
                  <a:lnTo>
                    <a:pt x="30581" y="260883"/>
                  </a:lnTo>
                  <a:lnTo>
                    <a:pt x="52438" y="304126"/>
                  </a:lnTo>
                  <a:lnTo>
                    <a:pt x="78943" y="344690"/>
                  </a:lnTo>
                  <a:lnTo>
                    <a:pt x="109359" y="381330"/>
                  </a:lnTo>
                  <a:lnTo>
                    <a:pt x="142963" y="412800"/>
                  </a:lnTo>
                  <a:lnTo>
                    <a:pt x="179057" y="437832"/>
                  </a:lnTo>
                  <a:lnTo>
                    <a:pt x="233565" y="459536"/>
                  </a:lnTo>
                  <a:lnTo>
                    <a:pt x="281254" y="459778"/>
                  </a:lnTo>
                  <a:lnTo>
                    <a:pt x="319570" y="440105"/>
                  </a:lnTo>
                  <a:lnTo>
                    <a:pt x="345897" y="402082"/>
                  </a:lnTo>
                  <a:close/>
                </a:path>
                <a:path extrusionOk="0" h="460375" w="357504">
                  <a:moveTo>
                    <a:pt x="357454" y="349529"/>
                  </a:moveTo>
                  <a:lnTo>
                    <a:pt x="310730" y="330619"/>
                  </a:lnTo>
                  <a:lnTo>
                    <a:pt x="273405" y="304088"/>
                  </a:lnTo>
                  <a:lnTo>
                    <a:pt x="239141" y="270154"/>
                  </a:lnTo>
                  <a:lnTo>
                    <a:pt x="208915" y="230505"/>
                  </a:lnTo>
                  <a:lnTo>
                    <a:pt x="183705" y="186829"/>
                  </a:lnTo>
                  <a:lnTo>
                    <a:pt x="164490" y="140817"/>
                  </a:lnTo>
                  <a:lnTo>
                    <a:pt x="152234" y="94170"/>
                  </a:lnTo>
                  <a:lnTo>
                    <a:pt x="147942" y="48564"/>
                  </a:lnTo>
                  <a:lnTo>
                    <a:pt x="148196" y="38544"/>
                  </a:lnTo>
                  <a:lnTo>
                    <a:pt x="148932" y="28968"/>
                  </a:lnTo>
                  <a:lnTo>
                    <a:pt x="150139" y="19812"/>
                  </a:lnTo>
                  <a:lnTo>
                    <a:pt x="151752" y="11049"/>
                  </a:lnTo>
                  <a:lnTo>
                    <a:pt x="144183" y="8026"/>
                  </a:lnTo>
                  <a:lnTo>
                    <a:pt x="136766" y="5537"/>
                  </a:lnTo>
                  <a:lnTo>
                    <a:pt x="129552" y="3759"/>
                  </a:lnTo>
                  <a:lnTo>
                    <a:pt x="124637" y="17310"/>
                  </a:lnTo>
                  <a:lnTo>
                    <a:pt x="121005" y="32219"/>
                  </a:lnTo>
                  <a:lnTo>
                    <a:pt x="118757" y="48501"/>
                  </a:lnTo>
                  <a:lnTo>
                    <a:pt x="117983" y="66141"/>
                  </a:lnTo>
                  <a:lnTo>
                    <a:pt x="122288" y="111734"/>
                  </a:lnTo>
                  <a:lnTo>
                    <a:pt x="134531" y="158381"/>
                  </a:lnTo>
                  <a:lnTo>
                    <a:pt x="153746" y="204393"/>
                  </a:lnTo>
                  <a:lnTo>
                    <a:pt x="178955" y="248069"/>
                  </a:lnTo>
                  <a:lnTo>
                    <a:pt x="209181" y="287731"/>
                  </a:lnTo>
                  <a:lnTo>
                    <a:pt x="243446" y="321665"/>
                  </a:lnTo>
                  <a:lnTo>
                    <a:pt x="280771" y="348183"/>
                  </a:lnTo>
                  <a:lnTo>
                    <a:pt x="319608" y="365175"/>
                  </a:lnTo>
                  <a:lnTo>
                    <a:pt x="355041" y="370230"/>
                  </a:lnTo>
                  <a:lnTo>
                    <a:pt x="356184" y="363651"/>
                  </a:lnTo>
                  <a:lnTo>
                    <a:pt x="356971" y="356717"/>
                  </a:lnTo>
                  <a:lnTo>
                    <a:pt x="357454" y="349529"/>
                  </a:lnTo>
                  <a:close/>
                </a:path>
              </a:pathLst>
            </a:custGeom>
            <a:solidFill>
              <a:srgbClr val="A2A7A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524" name="Google Shape;524;p5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3611599" y="6737425"/>
              <a:ext cx="82891" cy="10685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25" name="Google Shape;525;p5"/>
            <p:cNvSpPr/>
            <p:nvPr/>
          </p:nvSpPr>
          <p:spPr>
            <a:xfrm>
              <a:off x="2060249" y="5428169"/>
              <a:ext cx="1593850" cy="1475740"/>
            </a:xfrm>
            <a:custGeom>
              <a:rect b="b" l="l" r="r" t="t"/>
              <a:pathLst>
                <a:path extrusionOk="0" h="1475740" w="1593850">
                  <a:moveTo>
                    <a:pt x="1212553" y="1475502"/>
                  </a:moveTo>
                  <a:lnTo>
                    <a:pt x="481617" y="1054180"/>
                  </a:lnTo>
                  <a:lnTo>
                    <a:pt x="481617" y="937837"/>
                  </a:lnTo>
                  <a:lnTo>
                    <a:pt x="478670" y="893913"/>
                  </a:lnTo>
                  <a:lnTo>
                    <a:pt x="470133" y="848931"/>
                  </a:lnTo>
                  <a:lnTo>
                    <a:pt x="456469" y="803693"/>
                  </a:lnTo>
                  <a:lnTo>
                    <a:pt x="438144" y="759005"/>
                  </a:lnTo>
                  <a:lnTo>
                    <a:pt x="415621" y="715670"/>
                  </a:lnTo>
                  <a:lnTo>
                    <a:pt x="389364" y="674491"/>
                  </a:lnTo>
                  <a:lnTo>
                    <a:pt x="359838" y="636273"/>
                  </a:lnTo>
                  <a:lnTo>
                    <a:pt x="327506" y="601819"/>
                  </a:lnTo>
                  <a:lnTo>
                    <a:pt x="292833" y="571933"/>
                  </a:lnTo>
                  <a:lnTo>
                    <a:pt x="256282" y="547420"/>
                  </a:lnTo>
                  <a:lnTo>
                    <a:pt x="210866" y="526482"/>
                  </a:lnTo>
                  <a:lnTo>
                    <a:pt x="168565" y="517220"/>
                  </a:lnTo>
                  <a:lnTo>
                    <a:pt x="130286" y="519111"/>
                  </a:lnTo>
                  <a:lnTo>
                    <a:pt x="69416" y="554260"/>
                  </a:lnTo>
                  <a:lnTo>
                    <a:pt x="48639" y="586472"/>
                  </a:lnTo>
                  <a:lnTo>
                    <a:pt x="35508" y="627746"/>
                  </a:lnTo>
                  <a:lnTo>
                    <a:pt x="30929" y="677559"/>
                  </a:lnTo>
                  <a:lnTo>
                    <a:pt x="30929" y="794391"/>
                  </a:lnTo>
                  <a:lnTo>
                    <a:pt x="0" y="776579"/>
                  </a:lnTo>
                  <a:lnTo>
                    <a:pt x="8" y="315498"/>
                  </a:lnTo>
                  <a:lnTo>
                    <a:pt x="103794" y="375437"/>
                  </a:lnTo>
                  <a:lnTo>
                    <a:pt x="103794" y="245521"/>
                  </a:lnTo>
                  <a:lnTo>
                    <a:pt x="8" y="106046"/>
                  </a:lnTo>
                  <a:lnTo>
                    <a:pt x="8" y="0"/>
                  </a:lnTo>
                  <a:lnTo>
                    <a:pt x="543434" y="313567"/>
                  </a:lnTo>
                  <a:lnTo>
                    <a:pt x="543434" y="530269"/>
                  </a:lnTo>
                  <a:lnTo>
                    <a:pt x="754617" y="652214"/>
                  </a:lnTo>
                  <a:lnTo>
                    <a:pt x="933051" y="961380"/>
                  </a:lnTo>
                  <a:lnTo>
                    <a:pt x="1033200" y="1019217"/>
                  </a:lnTo>
                  <a:lnTo>
                    <a:pt x="1033200" y="587393"/>
                  </a:lnTo>
                  <a:lnTo>
                    <a:pt x="1593292" y="910845"/>
                  </a:lnTo>
                  <a:lnTo>
                    <a:pt x="1593284" y="1063369"/>
                  </a:lnTo>
                  <a:lnTo>
                    <a:pt x="1212553" y="843476"/>
                  </a:lnTo>
                  <a:lnTo>
                    <a:pt x="1212553" y="1475502"/>
                  </a:lnTo>
                  <a:close/>
                </a:path>
              </a:pathLst>
            </a:custGeom>
            <a:solidFill>
              <a:srgbClr val="DE97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26" name="Google Shape;526;p5"/>
            <p:cNvSpPr/>
            <p:nvPr/>
          </p:nvSpPr>
          <p:spPr>
            <a:xfrm>
              <a:off x="3653534" y="5547326"/>
              <a:ext cx="1373505" cy="944244"/>
            </a:xfrm>
            <a:custGeom>
              <a:rect b="b" l="l" r="r" t="t"/>
              <a:pathLst>
                <a:path extrusionOk="0" h="944245" w="1373504">
                  <a:moveTo>
                    <a:pt x="0" y="944212"/>
                  </a:moveTo>
                  <a:lnTo>
                    <a:pt x="8" y="791688"/>
                  </a:lnTo>
                  <a:lnTo>
                    <a:pt x="1373352" y="0"/>
                  </a:lnTo>
                  <a:lnTo>
                    <a:pt x="1373352" y="152498"/>
                  </a:lnTo>
                  <a:lnTo>
                    <a:pt x="0" y="944212"/>
                  </a:lnTo>
                  <a:close/>
                </a:path>
              </a:pathLst>
            </a:custGeom>
            <a:solidFill>
              <a:srgbClr val="DAA32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27" name="Google Shape;527;p5"/>
            <p:cNvSpPr/>
            <p:nvPr/>
          </p:nvSpPr>
          <p:spPr>
            <a:xfrm>
              <a:off x="4159159" y="3752086"/>
              <a:ext cx="114300" cy="3399790"/>
            </a:xfrm>
            <a:custGeom>
              <a:rect b="b" l="l" r="r" t="t"/>
              <a:pathLst>
                <a:path extrusionOk="0" h="3399790" w="114300">
                  <a:moveTo>
                    <a:pt x="42" y="3399740"/>
                  </a:moveTo>
                  <a:lnTo>
                    <a:pt x="0" y="65781"/>
                  </a:lnTo>
                  <a:lnTo>
                    <a:pt x="113907" y="0"/>
                  </a:lnTo>
                  <a:lnTo>
                    <a:pt x="113949" y="3333958"/>
                  </a:lnTo>
                  <a:lnTo>
                    <a:pt x="42" y="3399740"/>
                  </a:lnTo>
                  <a:close/>
                </a:path>
              </a:pathLst>
            </a:custGeom>
            <a:solidFill>
              <a:srgbClr val="545B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28" name="Google Shape;528;p5"/>
            <p:cNvSpPr/>
            <p:nvPr/>
          </p:nvSpPr>
          <p:spPr>
            <a:xfrm>
              <a:off x="4045218" y="3752086"/>
              <a:ext cx="114300" cy="3399790"/>
            </a:xfrm>
            <a:custGeom>
              <a:rect b="b" l="l" r="r" t="t"/>
              <a:pathLst>
                <a:path extrusionOk="0" h="3399790" w="114300">
                  <a:moveTo>
                    <a:pt x="113907" y="3399740"/>
                  </a:moveTo>
                  <a:lnTo>
                    <a:pt x="0" y="3333958"/>
                  </a:lnTo>
                  <a:lnTo>
                    <a:pt x="34" y="0"/>
                  </a:lnTo>
                  <a:lnTo>
                    <a:pt x="113941" y="65781"/>
                  </a:lnTo>
                  <a:lnTo>
                    <a:pt x="113907" y="3399740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29" name="Google Shape;529;p5"/>
            <p:cNvSpPr/>
            <p:nvPr/>
          </p:nvSpPr>
          <p:spPr>
            <a:xfrm>
              <a:off x="5026886" y="3255210"/>
              <a:ext cx="114300" cy="3486150"/>
            </a:xfrm>
            <a:custGeom>
              <a:rect b="b" l="l" r="r" t="t"/>
              <a:pathLst>
                <a:path extrusionOk="0" h="3486150" w="114300">
                  <a:moveTo>
                    <a:pt x="42" y="3486062"/>
                  </a:moveTo>
                  <a:lnTo>
                    <a:pt x="0" y="65781"/>
                  </a:lnTo>
                  <a:lnTo>
                    <a:pt x="113915" y="0"/>
                  </a:lnTo>
                  <a:lnTo>
                    <a:pt x="113958" y="3420280"/>
                  </a:lnTo>
                  <a:lnTo>
                    <a:pt x="42" y="3486062"/>
                  </a:lnTo>
                  <a:close/>
                </a:path>
              </a:pathLst>
            </a:custGeom>
            <a:solidFill>
              <a:srgbClr val="545B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30" name="Google Shape;530;p5"/>
            <p:cNvSpPr/>
            <p:nvPr/>
          </p:nvSpPr>
          <p:spPr>
            <a:xfrm>
              <a:off x="4159148" y="3255212"/>
              <a:ext cx="984250" cy="3942079"/>
            </a:xfrm>
            <a:custGeom>
              <a:rect b="b" l="l" r="r" t="t"/>
              <a:pathLst>
                <a:path extrusionOk="0" h="3942079" w="984250">
                  <a:moveTo>
                    <a:pt x="983780" y="2638018"/>
                  </a:moveTo>
                  <a:lnTo>
                    <a:pt x="867689" y="2704947"/>
                  </a:lnTo>
                  <a:lnTo>
                    <a:pt x="867727" y="65786"/>
                  </a:lnTo>
                  <a:lnTo>
                    <a:pt x="753833" y="0"/>
                  </a:lnTo>
                  <a:lnTo>
                    <a:pt x="753795" y="2770594"/>
                  </a:lnTo>
                  <a:lnTo>
                    <a:pt x="0" y="3205137"/>
                  </a:lnTo>
                  <a:lnTo>
                    <a:pt x="0" y="3896626"/>
                  </a:lnTo>
                  <a:lnTo>
                    <a:pt x="77622" y="3941521"/>
                  </a:lnTo>
                  <a:lnTo>
                    <a:pt x="805319" y="3450056"/>
                  </a:lnTo>
                  <a:lnTo>
                    <a:pt x="867689" y="3486061"/>
                  </a:lnTo>
                  <a:lnTo>
                    <a:pt x="867689" y="3407930"/>
                  </a:lnTo>
                  <a:lnTo>
                    <a:pt x="983780" y="3329521"/>
                  </a:lnTo>
                  <a:lnTo>
                    <a:pt x="983780" y="2638018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31" name="Google Shape;531;p5"/>
            <p:cNvSpPr/>
            <p:nvPr/>
          </p:nvSpPr>
          <p:spPr>
            <a:xfrm>
              <a:off x="4236776" y="5938121"/>
              <a:ext cx="984250" cy="1259205"/>
            </a:xfrm>
            <a:custGeom>
              <a:rect b="b" l="l" r="r" t="t"/>
              <a:pathLst>
                <a:path extrusionOk="0" h="1259204" w="984250">
                  <a:moveTo>
                    <a:pt x="0" y="1258604"/>
                  </a:moveTo>
                  <a:lnTo>
                    <a:pt x="0" y="567093"/>
                  </a:lnTo>
                  <a:lnTo>
                    <a:pt x="983752" y="0"/>
                  </a:lnTo>
                  <a:lnTo>
                    <a:pt x="983752" y="691484"/>
                  </a:lnTo>
                  <a:lnTo>
                    <a:pt x="0" y="1258604"/>
                  </a:lnTo>
                  <a:close/>
                </a:path>
              </a:pathLst>
            </a:custGeom>
            <a:solidFill>
              <a:srgbClr val="414F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32" name="Google Shape;532;p5"/>
            <p:cNvSpPr/>
            <p:nvPr/>
          </p:nvSpPr>
          <p:spPr>
            <a:xfrm>
              <a:off x="4159159" y="5893223"/>
              <a:ext cx="1061720" cy="612140"/>
            </a:xfrm>
            <a:custGeom>
              <a:rect b="b" l="l" r="r" t="t"/>
              <a:pathLst>
                <a:path extrusionOk="0" h="612140" w="1061720">
                  <a:moveTo>
                    <a:pt x="77616" y="611992"/>
                  </a:moveTo>
                  <a:lnTo>
                    <a:pt x="0" y="567119"/>
                  </a:lnTo>
                  <a:lnTo>
                    <a:pt x="983769" y="0"/>
                  </a:lnTo>
                  <a:lnTo>
                    <a:pt x="1061368" y="44898"/>
                  </a:lnTo>
                  <a:lnTo>
                    <a:pt x="77616" y="611992"/>
                  </a:lnTo>
                  <a:close/>
                </a:path>
              </a:pathLst>
            </a:custGeom>
            <a:solidFill>
              <a:srgbClr val="89A6B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33" name="Google Shape;533;p5"/>
            <p:cNvSpPr/>
            <p:nvPr/>
          </p:nvSpPr>
          <p:spPr>
            <a:xfrm>
              <a:off x="4045252" y="3188811"/>
              <a:ext cx="1096010" cy="629285"/>
            </a:xfrm>
            <a:custGeom>
              <a:rect b="b" l="l" r="r" t="t"/>
              <a:pathLst>
                <a:path extrusionOk="0" h="629285" w="1096010">
                  <a:moveTo>
                    <a:pt x="113907" y="629057"/>
                  </a:moveTo>
                  <a:lnTo>
                    <a:pt x="0" y="563275"/>
                  </a:lnTo>
                  <a:lnTo>
                    <a:pt x="981633" y="0"/>
                  </a:lnTo>
                  <a:lnTo>
                    <a:pt x="1095549" y="66399"/>
                  </a:lnTo>
                  <a:lnTo>
                    <a:pt x="113907" y="629057"/>
                  </a:lnTo>
                  <a:close/>
                </a:path>
              </a:pathLst>
            </a:custGeom>
            <a:solidFill>
              <a:srgbClr val="676F7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34" name="Google Shape;534;p5"/>
            <p:cNvSpPr/>
            <p:nvPr/>
          </p:nvSpPr>
          <p:spPr>
            <a:xfrm>
              <a:off x="4159148" y="3255212"/>
              <a:ext cx="1248410" cy="3528060"/>
            </a:xfrm>
            <a:custGeom>
              <a:rect b="b" l="l" r="r" t="t"/>
              <a:pathLst>
                <a:path extrusionOk="0" h="3528059" w="1248410">
                  <a:moveTo>
                    <a:pt x="981646" y="0"/>
                  </a:moveTo>
                  <a:lnTo>
                    <a:pt x="0" y="562660"/>
                  </a:lnTo>
                  <a:lnTo>
                    <a:pt x="0" y="1269174"/>
                  </a:lnTo>
                  <a:lnTo>
                    <a:pt x="981646" y="702271"/>
                  </a:lnTo>
                  <a:lnTo>
                    <a:pt x="981646" y="0"/>
                  </a:lnTo>
                  <a:close/>
                </a:path>
                <a:path extrusionOk="0" h="3528059" w="1248410">
                  <a:moveTo>
                    <a:pt x="1248308" y="3398710"/>
                  </a:moveTo>
                  <a:lnTo>
                    <a:pt x="345478" y="2787764"/>
                  </a:lnTo>
                  <a:lnTo>
                    <a:pt x="345478" y="2037549"/>
                  </a:lnTo>
                  <a:lnTo>
                    <a:pt x="228320" y="1969871"/>
                  </a:lnTo>
                  <a:lnTo>
                    <a:pt x="77622" y="2059076"/>
                  </a:lnTo>
                  <a:lnTo>
                    <a:pt x="102781" y="2916478"/>
                  </a:lnTo>
                  <a:lnTo>
                    <a:pt x="1097635" y="3527907"/>
                  </a:lnTo>
                  <a:lnTo>
                    <a:pt x="1248308" y="3438702"/>
                  </a:lnTo>
                  <a:lnTo>
                    <a:pt x="1248308" y="3398710"/>
                  </a:lnTo>
                  <a:close/>
                </a:path>
              </a:pathLst>
            </a:custGeom>
            <a:solidFill>
              <a:srgbClr val="545B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35" name="Google Shape;535;p5"/>
            <p:cNvSpPr/>
            <p:nvPr/>
          </p:nvSpPr>
          <p:spPr>
            <a:xfrm>
              <a:off x="4236776" y="5314289"/>
              <a:ext cx="1020444" cy="1469390"/>
            </a:xfrm>
            <a:custGeom>
              <a:rect b="b" l="l" r="r" t="t"/>
              <a:pathLst>
                <a:path extrusionOk="0" h="1469390" w="1020445">
                  <a:moveTo>
                    <a:pt x="1020008" y="1468827"/>
                  </a:moveTo>
                  <a:lnTo>
                    <a:pt x="0" y="879760"/>
                  </a:lnTo>
                  <a:lnTo>
                    <a:pt x="0" y="0"/>
                  </a:lnTo>
                  <a:lnTo>
                    <a:pt x="117183" y="67677"/>
                  </a:lnTo>
                  <a:lnTo>
                    <a:pt x="117183" y="817908"/>
                  </a:lnTo>
                  <a:lnTo>
                    <a:pt x="1020008" y="1428845"/>
                  </a:lnTo>
                  <a:lnTo>
                    <a:pt x="1020008" y="1468827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36" name="Google Shape;536;p5"/>
            <p:cNvSpPr/>
            <p:nvPr/>
          </p:nvSpPr>
          <p:spPr>
            <a:xfrm>
              <a:off x="4236770" y="5225084"/>
              <a:ext cx="1170940" cy="1518285"/>
            </a:xfrm>
            <a:custGeom>
              <a:rect b="b" l="l" r="r" t="t"/>
              <a:pathLst>
                <a:path extrusionOk="0" h="1518284" w="1170939">
                  <a:moveTo>
                    <a:pt x="267855" y="67678"/>
                  </a:moveTo>
                  <a:lnTo>
                    <a:pt x="150698" y="0"/>
                  </a:lnTo>
                  <a:lnTo>
                    <a:pt x="0" y="89204"/>
                  </a:lnTo>
                  <a:lnTo>
                    <a:pt x="117182" y="156883"/>
                  </a:lnTo>
                  <a:lnTo>
                    <a:pt x="267855" y="67678"/>
                  </a:lnTo>
                  <a:close/>
                </a:path>
                <a:path extrusionOk="0" h="1518284" w="1170939">
                  <a:moveTo>
                    <a:pt x="1170686" y="1428838"/>
                  </a:moveTo>
                  <a:lnTo>
                    <a:pt x="267855" y="817892"/>
                  </a:lnTo>
                  <a:lnTo>
                    <a:pt x="117182" y="907122"/>
                  </a:lnTo>
                  <a:lnTo>
                    <a:pt x="1020013" y="1518056"/>
                  </a:lnTo>
                  <a:lnTo>
                    <a:pt x="1170686" y="1428838"/>
                  </a:lnTo>
                  <a:close/>
                </a:path>
              </a:pathLst>
            </a:custGeom>
            <a:solidFill>
              <a:srgbClr val="89A6B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37" name="Google Shape;537;p5"/>
            <p:cNvSpPr/>
            <p:nvPr/>
          </p:nvSpPr>
          <p:spPr>
            <a:xfrm>
              <a:off x="5026903" y="4769768"/>
              <a:ext cx="1170940" cy="1558290"/>
            </a:xfrm>
            <a:custGeom>
              <a:rect b="b" l="l" r="r" t="t"/>
              <a:pathLst>
                <a:path extrusionOk="0" h="1558289" w="1170939">
                  <a:moveTo>
                    <a:pt x="1019991" y="1558023"/>
                  </a:moveTo>
                  <a:lnTo>
                    <a:pt x="25148" y="946597"/>
                  </a:lnTo>
                  <a:lnTo>
                    <a:pt x="0" y="89213"/>
                  </a:lnTo>
                  <a:lnTo>
                    <a:pt x="150678" y="0"/>
                  </a:lnTo>
                  <a:lnTo>
                    <a:pt x="267844" y="67669"/>
                  </a:lnTo>
                  <a:lnTo>
                    <a:pt x="267844" y="817908"/>
                  </a:lnTo>
                  <a:lnTo>
                    <a:pt x="1170669" y="1428828"/>
                  </a:lnTo>
                  <a:lnTo>
                    <a:pt x="1170669" y="1468827"/>
                  </a:lnTo>
                  <a:lnTo>
                    <a:pt x="1019991" y="1558023"/>
                  </a:lnTo>
                  <a:close/>
                </a:path>
              </a:pathLst>
            </a:custGeom>
            <a:solidFill>
              <a:srgbClr val="545B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38" name="Google Shape;538;p5"/>
            <p:cNvSpPr/>
            <p:nvPr/>
          </p:nvSpPr>
          <p:spPr>
            <a:xfrm>
              <a:off x="5026886" y="4858982"/>
              <a:ext cx="1020444" cy="1469390"/>
            </a:xfrm>
            <a:custGeom>
              <a:rect b="b" l="l" r="r" t="t"/>
              <a:pathLst>
                <a:path extrusionOk="0" h="1469389" w="1020445">
                  <a:moveTo>
                    <a:pt x="1020008" y="1468810"/>
                  </a:moveTo>
                  <a:lnTo>
                    <a:pt x="0" y="879769"/>
                  </a:lnTo>
                  <a:lnTo>
                    <a:pt x="17" y="0"/>
                  </a:lnTo>
                  <a:lnTo>
                    <a:pt x="117192" y="67677"/>
                  </a:lnTo>
                  <a:lnTo>
                    <a:pt x="117192" y="817891"/>
                  </a:lnTo>
                  <a:lnTo>
                    <a:pt x="1020008" y="1428836"/>
                  </a:lnTo>
                  <a:lnTo>
                    <a:pt x="1020008" y="1468810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39" name="Google Shape;539;p5"/>
            <p:cNvSpPr/>
            <p:nvPr/>
          </p:nvSpPr>
          <p:spPr>
            <a:xfrm>
              <a:off x="5026901" y="4769776"/>
              <a:ext cx="1170940" cy="1518285"/>
            </a:xfrm>
            <a:custGeom>
              <a:rect b="b" l="l" r="r" t="t"/>
              <a:pathLst>
                <a:path extrusionOk="0" h="1518285" w="1170939">
                  <a:moveTo>
                    <a:pt x="267843" y="67665"/>
                  </a:moveTo>
                  <a:lnTo>
                    <a:pt x="150672" y="0"/>
                  </a:lnTo>
                  <a:lnTo>
                    <a:pt x="0" y="89217"/>
                  </a:lnTo>
                  <a:lnTo>
                    <a:pt x="117170" y="156883"/>
                  </a:lnTo>
                  <a:lnTo>
                    <a:pt x="267843" y="67665"/>
                  </a:lnTo>
                  <a:close/>
                </a:path>
                <a:path extrusionOk="0" h="1518285" w="1170939">
                  <a:moveTo>
                    <a:pt x="1170660" y="1428826"/>
                  </a:moveTo>
                  <a:lnTo>
                    <a:pt x="267843" y="817905"/>
                  </a:lnTo>
                  <a:lnTo>
                    <a:pt x="117170" y="907097"/>
                  </a:lnTo>
                  <a:lnTo>
                    <a:pt x="1019987" y="1518043"/>
                  </a:lnTo>
                  <a:lnTo>
                    <a:pt x="1170660" y="1428826"/>
                  </a:lnTo>
                  <a:close/>
                </a:path>
              </a:pathLst>
            </a:custGeom>
            <a:solidFill>
              <a:srgbClr val="89A6B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40" name="Google Shape;540;p5"/>
            <p:cNvSpPr/>
            <p:nvPr/>
          </p:nvSpPr>
          <p:spPr>
            <a:xfrm>
              <a:off x="2091179" y="5575768"/>
              <a:ext cx="73025" cy="227965"/>
            </a:xfrm>
            <a:custGeom>
              <a:rect b="b" l="l" r="r" t="t"/>
              <a:pathLst>
                <a:path extrusionOk="0" h="227964" w="73025">
                  <a:moveTo>
                    <a:pt x="72864" y="227837"/>
                  </a:moveTo>
                  <a:lnTo>
                    <a:pt x="0" y="185753"/>
                  </a:lnTo>
                  <a:lnTo>
                    <a:pt x="0" y="0"/>
                  </a:lnTo>
                  <a:lnTo>
                    <a:pt x="72864" y="97921"/>
                  </a:lnTo>
                  <a:lnTo>
                    <a:pt x="72864" y="227837"/>
                  </a:lnTo>
                  <a:close/>
                </a:path>
              </a:pathLst>
            </a:custGeom>
            <a:solidFill>
              <a:srgbClr val="EC362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41" name="Google Shape;541;p5"/>
            <p:cNvSpPr/>
            <p:nvPr/>
          </p:nvSpPr>
          <p:spPr>
            <a:xfrm>
              <a:off x="4060164" y="5483973"/>
              <a:ext cx="3086735" cy="1816100"/>
            </a:xfrm>
            <a:custGeom>
              <a:rect b="b" l="l" r="r" t="t"/>
              <a:pathLst>
                <a:path extrusionOk="0" h="1816100" w="3086734">
                  <a:moveTo>
                    <a:pt x="3086328" y="891311"/>
                  </a:moveTo>
                  <a:lnTo>
                    <a:pt x="1543278" y="0"/>
                  </a:lnTo>
                  <a:lnTo>
                    <a:pt x="0" y="891311"/>
                  </a:lnTo>
                  <a:lnTo>
                    <a:pt x="0" y="924471"/>
                  </a:lnTo>
                  <a:lnTo>
                    <a:pt x="1543050" y="1815769"/>
                  </a:lnTo>
                  <a:lnTo>
                    <a:pt x="3086328" y="924471"/>
                  </a:lnTo>
                  <a:lnTo>
                    <a:pt x="3086328" y="891311"/>
                  </a:lnTo>
                  <a:close/>
                </a:path>
              </a:pathLst>
            </a:custGeom>
            <a:solidFill>
              <a:srgbClr val="B86B4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42" name="Google Shape;542;p5"/>
            <p:cNvSpPr/>
            <p:nvPr/>
          </p:nvSpPr>
          <p:spPr>
            <a:xfrm>
              <a:off x="4096459" y="5582271"/>
              <a:ext cx="2937510" cy="1649730"/>
            </a:xfrm>
            <a:custGeom>
              <a:rect b="b" l="l" r="r" t="t"/>
              <a:pathLst>
                <a:path extrusionOk="0" h="1649729" w="2937509">
                  <a:moveTo>
                    <a:pt x="1506755" y="1649261"/>
                  </a:moveTo>
                  <a:lnTo>
                    <a:pt x="0" y="771302"/>
                  </a:lnTo>
                  <a:lnTo>
                    <a:pt x="0" y="604948"/>
                  </a:lnTo>
                  <a:lnTo>
                    <a:pt x="1506978" y="0"/>
                  </a:lnTo>
                  <a:lnTo>
                    <a:pt x="2937250" y="572087"/>
                  </a:lnTo>
                  <a:lnTo>
                    <a:pt x="2937250" y="826171"/>
                  </a:lnTo>
                  <a:lnTo>
                    <a:pt x="1506755" y="1649261"/>
                  </a:lnTo>
                  <a:close/>
                </a:path>
              </a:pathLst>
            </a:custGeom>
            <a:solidFill>
              <a:srgbClr val="66321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43" name="Google Shape;543;p5"/>
            <p:cNvSpPr/>
            <p:nvPr/>
          </p:nvSpPr>
          <p:spPr>
            <a:xfrm>
              <a:off x="5603214" y="6184988"/>
              <a:ext cx="1543685" cy="1115060"/>
            </a:xfrm>
            <a:custGeom>
              <a:rect b="b" l="l" r="r" t="t"/>
              <a:pathLst>
                <a:path extrusionOk="0" h="1115059" w="1543684">
                  <a:moveTo>
                    <a:pt x="245071" y="746175"/>
                  </a:moveTo>
                  <a:lnTo>
                    <a:pt x="101" y="892505"/>
                  </a:lnTo>
                  <a:lnTo>
                    <a:pt x="0" y="1114755"/>
                  </a:lnTo>
                  <a:lnTo>
                    <a:pt x="245071" y="973213"/>
                  </a:lnTo>
                  <a:lnTo>
                    <a:pt x="245071" y="746175"/>
                  </a:lnTo>
                  <a:close/>
                </a:path>
                <a:path extrusionOk="0" h="1115059" w="1543684">
                  <a:moveTo>
                    <a:pt x="933450" y="361200"/>
                  </a:moveTo>
                  <a:lnTo>
                    <a:pt x="688505" y="502678"/>
                  </a:lnTo>
                  <a:lnTo>
                    <a:pt x="688505" y="717130"/>
                  </a:lnTo>
                  <a:lnTo>
                    <a:pt x="933450" y="575665"/>
                  </a:lnTo>
                  <a:lnTo>
                    <a:pt x="933450" y="361200"/>
                  </a:lnTo>
                  <a:close/>
                </a:path>
                <a:path extrusionOk="0" h="1115059" w="1543684">
                  <a:moveTo>
                    <a:pt x="1543278" y="0"/>
                  </a:moveTo>
                  <a:lnTo>
                    <a:pt x="1298333" y="146316"/>
                  </a:lnTo>
                  <a:lnTo>
                    <a:pt x="1298333" y="364934"/>
                  </a:lnTo>
                  <a:lnTo>
                    <a:pt x="1543278" y="223456"/>
                  </a:lnTo>
                  <a:lnTo>
                    <a:pt x="1543278" y="0"/>
                  </a:lnTo>
                  <a:close/>
                </a:path>
              </a:pathLst>
            </a:custGeom>
            <a:solidFill>
              <a:srgbClr val="E3985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544" name="Google Shape;544;p5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4060168" y="4745539"/>
              <a:ext cx="3086367" cy="23397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5" name="Google Shape;545;p5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0" y="3654716"/>
              <a:ext cx="2567397" cy="5391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46" name="Google Shape;546;p5"/>
            <p:cNvSpPr/>
            <p:nvPr/>
          </p:nvSpPr>
          <p:spPr>
            <a:xfrm>
              <a:off x="831207" y="8618774"/>
              <a:ext cx="2183765" cy="1260475"/>
            </a:xfrm>
            <a:custGeom>
              <a:rect b="b" l="l" r="r" t="t"/>
              <a:pathLst>
                <a:path extrusionOk="0" h="1260475" w="2183765">
                  <a:moveTo>
                    <a:pt x="268449" y="1259985"/>
                  </a:moveTo>
                  <a:lnTo>
                    <a:pt x="0" y="1105083"/>
                  </a:lnTo>
                  <a:lnTo>
                    <a:pt x="1915205" y="0"/>
                  </a:lnTo>
                  <a:lnTo>
                    <a:pt x="2183655" y="154902"/>
                  </a:lnTo>
                  <a:lnTo>
                    <a:pt x="268449" y="1259985"/>
                  </a:lnTo>
                  <a:close/>
                </a:path>
              </a:pathLst>
            </a:custGeom>
            <a:solidFill>
              <a:srgbClr val="73532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47" name="Google Shape;547;p5"/>
            <p:cNvSpPr/>
            <p:nvPr/>
          </p:nvSpPr>
          <p:spPr>
            <a:xfrm>
              <a:off x="1099656" y="8773732"/>
              <a:ext cx="1915795" cy="1158875"/>
            </a:xfrm>
            <a:custGeom>
              <a:rect b="b" l="l" r="r" t="t"/>
              <a:pathLst>
                <a:path extrusionOk="0" h="1158875" w="1915795">
                  <a:moveTo>
                    <a:pt x="0" y="1158318"/>
                  </a:moveTo>
                  <a:lnTo>
                    <a:pt x="0" y="1105028"/>
                  </a:lnTo>
                  <a:lnTo>
                    <a:pt x="1915232" y="0"/>
                  </a:lnTo>
                  <a:lnTo>
                    <a:pt x="1915232" y="53291"/>
                  </a:lnTo>
                  <a:lnTo>
                    <a:pt x="0" y="1158318"/>
                  </a:lnTo>
                  <a:close/>
                </a:path>
              </a:pathLst>
            </a:custGeom>
            <a:solidFill>
              <a:srgbClr val="AB6F3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48" name="Google Shape;548;p5"/>
            <p:cNvSpPr/>
            <p:nvPr/>
          </p:nvSpPr>
          <p:spPr>
            <a:xfrm>
              <a:off x="831207" y="9723857"/>
              <a:ext cx="268605" cy="208279"/>
            </a:xfrm>
            <a:custGeom>
              <a:rect b="b" l="l" r="r" t="t"/>
              <a:pathLst>
                <a:path extrusionOk="0" h="208279" w="268605">
                  <a:moveTo>
                    <a:pt x="268449" y="208193"/>
                  </a:moveTo>
                  <a:lnTo>
                    <a:pt x="0" y="53290"/>
                  </a:lnTo>
                  <a:lnTo>
                    <a:pt x="0" y="0"/>
                  </a:lnTo>
                  <a:lnTo>
                    <a:pt x="268449" y="154902"/>
                  </a:lnTo>
                  <a:lnTo>
                    <a:pt x="268449" y="208193"/>
                  </a:lnTo>
                  <a:close/>
                </a:path>
              </a:pathLst>
            </a:custGeom>
            <a:solidFill>
              <a:srgbClr val="C4863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49" name="Google Shape;549;p5"/>
            <p:cNvSpPr/>
            <p:nvPr/>
          </p:nvSpPr>
          <p:spPr>
            <a:xfrm>
              <a:off x="219237" y="8265701"/>
              <a:ext cx="2183765" cy="1260475"/>
            </a:xfrm>
            <a:custGeom>
              <a:rect b="b" l="l" r="r" t="t"/>
              <a:pathLst>
                <a:path extrusionOk="0" h="1260475" w="2183765">
                  <a:moveTo>
                    <a:pt x="268422" y="1259985"/>
                  </a:moveTo>
                  <a:lnTo>
                    <a:pt x="0" y="1105083"/>
                  </a:lnTo>
                  <a:lnTo>
                    <a:pt x="1915232" y="0"/>
                  </a:lnTo>
                  <a:lnTo>
                    <a:pt x="2183682" y="154902"/>
                  </a:lnTo>
                  <a:lnTo>
                    <a:pt x="268422" y="1259985"/>
                  </a:lnTo>
                  <a:close/>
                </a:path>
              </a:pathLst>
            </a:custGeom>
            <a:solidFill>
              <a:srgbClr val="73532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50" name="Google Shape;550;p5"/>
            <p:cNvSpPr/>
            <p:nvPr/>
          </p:nvSpPr>
          <p:spPr>
            <a:xfrm>
              <a:off x="487687" y="8420631"/>
              <a:ext cx="1915795" cy="1158875"/>
            </a:xfrm>
            <a:custGeom>
              <a:rect b="b" l="l" r="r" t="t"/>
              <a:pathLst>
                <a:path extrusionOk="0" h="1158875" w="1915795">
                  <a:moveTo>
                    <a:pt x="0" y="1158346"/>
                  </a:moveTo>
                  <a:lnTo>
                    <a:pt x="0" y="1105055"/>
                  </a:lnTo>
                  <a:lnTo>
                    <a:pt x="1915260" y="0"/>
                  </a:lnTo>
                  <a:lnTo>
                    <a:pt x="1915260" y="53290"/>
                  </a:lnTo>
                  <a:lnTo>
                    <a:pt x="0" y="1158346"/>
                  </a:lnTo>
                  <a:close/>
                </a:path>
              </a:pathLst>
            </a:custGeom>
            <a:solidFill>
              <a:srgbClr val="AB6F3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51" name="Google Shape;551;p5"/>
            <p:cNvSpPr/>
            <p:nvPr/>
          </p:nvSpPr>
          <p:spPr>
            <a:xfrm>
              <a:off x="1099656" y="9496529"/>
              <a:ext cx="220979" cy="382270"/>
            </a:xfrm>
            <a:custGeom>
              <a:rect b="b" l="l" r="r" t="t"/>
              <a:pathLst>
                <a:path extrusionOk="0" h="382270" w="220980">
                  <a:moveTo>
                    <a:pt x="0" y="382231"/>
                  </a:moveTo>
                  <a:lnTo>
                    <a:pt x="0" y="127401"/>
                  </a:lnTo>
                  <a:lnTo>
                    <a:pt x="220816" y="0"/>
                  </a:lnTo>
                  <a:lnTo>
                    <a:pt x="220843" y="254802"/>
                  </a:lnTo>
                  <a:lnTo>
                    <a:pt x="0" y="382231"/>
                  </a:lnTo>
                  <a:close/>
                </a:path>
              </a:pathLst>
            </a:custGeom>
            <a:solidFill>
              <a:srgbClr val="DEA55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52" name="Google Shape;552;p5"/>
            <p:cNvSpPr/>
            <p:nvPr/>
          </p:nvSpPr>
          <p:spPr>
            <a:xfrm>
              <a:off x="3437623" y="7913407"/>
              <a:ext cx="356870" cy="427990"/>
            </a:xfrm>
            <a:custGeom>
              <a:rect b="b" l="l" r="r" t="t"/>
              <a:pathLst>
                <a:path extrusionOk="0" h="427990" w="356870">
                  <a:moveTo>
                    <a:pt x="356247" y="68973"/>
                  </a:moveTo>
                  <a:lnTo>
                    <a:pt x="250342" y="7874"/>
                  </a:lnTo>
                  <a:lnTo>
                    <a:pt x="249123" y="9969"/>
                  </a:lnTo>
                  <a:lnTo>
                    <a:pt x="233260" y="800"/>
                  </a:lnTo>
                  <a:lnTo>
                    <a:pt x="193001" y="0"/>
                  </a:lnTo>
                  <a:lnTo>
                    <a:pt x="146646" y="18110"/>
                  </a:lnTo>
                  <a:lnTo>
                    <a:pt x="107670" y="46659"/>
                  </a:lnTo>
                  <a:lnTo>
                    <a:pt x="72644" y="83934"/>
                  </a:lnTo>
                  <a:lnTo>
                    <a:pt x="42951" y="127520"/>
                  </a:lnTo>
                  <a:lnTo>
                    <a:pt x="20015" y="175006"/>
                  </a:lnTo>
                  <a:lnTo>
                    <a:pt x="5232" y="223964"/>
                  </a:lnTo>
                  <a:lnTo>
                    <a:pt x="0" y="271970"/>
                  </a:lnTo>
                  <a:lnTo>
                    <a:pt x="7467" y="321157"/>
                  </a:lnTo>
                  <a:lnTo>
                    <a:pt x="28295" y="355600"/>
                  </a:lnTo>
                  <a:lnTo>
                    <a:pt x="44170" y="364769"/>
                  </a:lnTo>
                  <a:lnTo>
                    <a:pt x="42964" y="366852"/>
                  </a:lnTo>
                  <a:lnTo>
                    <a:pt x="148831" y="427951"/>
                  </a:lnTo>
                  <a:lnTo>
                    <a:pt x="356247" y="68973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53" name="Google Shape;553;p5"/>
            <p:cNvSpPr/>
            <p:nvPr/>
          </p:nvSpPr>
          <p:spPr>
            <a:xfrm>
              <a:off x="3543500" y="7974522"/>
              <a:ext cx="293370" cy="375285"/>
            </a:xfrm>
            <a:custGeom>
              <a:rect b="b" l="l" r="r" t="t"/>
              <a:pathLst>
                <a:path extrusionOk="0" h="375284" w="293370">
                  <a:moveTo>
                    <a:pt x="100308" y="374686"/>
                  </a:moveTo>
                  <a:lnTo>
                    <a:pt x="60050" y="373888"/>
                  </a:lnTo>
                  <a:lnTo>
                    <a:pt x="28300" y="355569"/>
                  </a:lnTo>
                  <a:lnTo>
                    <a:pt x="7478" y="321127"/>
                  </a:lnTo>
                  <a:lnTo>
                    <a:pt x="0" y="271961"/>
                  </a:lnTo>
                  <a:lnTo>
                    <a:pt x="5239" y="223937"/>
                  </a:lnTo>
                  <a:lnTo>
                    <a:pt x="20026" y="174974"/>
                  </a:lnTo>
                  <a:lnTo>
                    <a:pt x="42960" y="127492"/>
                  </a:lnTo>
                  <a:lnTo>
                    <a:pt x="72643" y="83909"/>
                  </a:lnTo>
                  <a:lnTo>
                    <a:pt x="107675" y="46647"/>
                  </a:lnTo>
                  <a:lnTo>
                    <a:pt x="146658" y="18124"/>
                  </a:lnTo>
                  <a:lnTo>
                    <a:pt x="193005" y="0"/>
                  </a:lnTo>
                  <a:lnTo>
                    <a:pt x="233256" y="792"/>
                  </a:lnTo>
                  <a:lnTo>
                    <a:pt x="264997" y="19107"/>
                  </a:lnTo>
                  <a:lnTo>
                    <a:pt x="285813" y="53550"/>
                  </a:lnTo>
                  <a:lnTo>
                    <a:pt x="293288" y="102727"/>
                  </a:lnTo>
                  <a:lnTo>
                    <a:pt x="288062" y="150728"/>
                  </a:lnTo>
                  <a:lnTo>
                    <a:pt x="273288" y="199677"/>
                  </a:lnTo>
                  <a:lnTo>
                    <a:pt x="250362" y="247155"/>
                  </a:lnTo>
                  <a:lnTo>
                    <a:pt x="220684" y="290742"/>
                  </a:lnTo>
                  <a:lnTo>
                    <a:pt x="185650" y="328018"/>
                  </a:lnTo>
                  <a:lnTo>
                    <a:pt x="146658" y="356563"/>
                  </a:lnTo>
                  <a:lnTo>
                    <a:pt x="100308" y="374686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54" name="Google Shape;554;p5"/>
            <p:cNvSpPr/>
            <p:nvPr/>
          </p:nvSpPr>
          <p:spPr>
            <a:xfrm>
              <a:off x="3563310" y="7998523"/>
              <a:ext cx="254000" cy="327025"/>
            </a:xfrm>
            <a:custGeom>
              <a:rect b="b" l="l" r="r" t="t"/>
              <a:pathLst>
                <a:path extrusionOk="0" h="327025" w="254000">
                  <a:moveTo>
                    <a:pt x="77483" y="326674"/>
                  </a:moveTo>
                  <a:lnTo>
                    <a:pt x="37168" y="318570"/>
                  </a:lnTo>
                  <a:lnTo>
                    <a:pt x="9982" y="287737"/>
                  </a:lnTo>
                  <a:lnTo>
                    <a:pt x="0" y="236528"/>
                  </a:lnTo>
                  <a:lnTo>
                    <a:pt x="6468" y="186528"/>
                  </a:lnTo>
                  <a:lnTo>
                    <a:pt x="24478" y="135957"/>
                  </a:lnTo>
                  <a:lnTo>
                    <a:pt x="51939" y="88431"/>
                  </a:lnTo>
                  <a:lnTo>
                    <a:pt x="86759" y="47569"/>
                  </a:lnTo>
                  <a:lnTo>
                    <a:pt x="126847" y="16986"/>
                  </a:lnTo>
                  <a:lnTo>
                    <a:pt x="176216" y="0"/>
                  </a:lnTo>
                  <a:lnTo>
                    <a:pt x="216537" y="8105"/>
                  </a:lnTo>
                  <a:lnTo>
                    <a:pt x="243725" y="38943"/>
                  </a:lnTo>
                  <a:lnTo>
                    <a:pt x="253695" y="90157"/>
                  </a:lnTo>
                  <a:lnTo>
                    <a:pt x="247227" y="140144"/>
                  </a:lnTo>
                  <a:lnTo>
                    <a:pt x="229217" y="190708"/>
                  </a:lnTo>
                  <a:lnTo>
                    <a:pt x="201756" y="238234"/>
                  </a:lnTo>
                  <a:lnTo>
                    <a:pt x="166935" y="279103"/>
                  </a:lnTo>
                  <a:lnTo>
                    <a:pt x="126847" y="309699"/>
                  </a:lnTo>
                  <a:lnTo>
                    <a:pt x="77483" y="32667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55" name="Google Shape;555;p5"/>
            <p:cNvSpPr/>
            <p:nvPr/>
          </p:nvSpPr>
          <p:spPr>
            <a:xfrm>
              <a:off x="3584968" y="8032699"/>
              <a:ext cx="210820" cy="269240"/>
            </a:xfrm>
            <a:custGeom>
              <a:rect b="b" l="l" r="r" t="t"/>
              <a:pathLst>
                <a:path extrusionOk="0" h="269240" w="210820">
                  <a:moveTo>
                    <a:pt x="39014" y="133286"/>
                  </a:moveTo>
                  <a:lnTo>
                    <a:pt x="36944" y="126149"/>
                  </a:lnTo>
                  <a:lnTo>
                    <a:pt x="32321" y="121983"/>
                  </a:lnTo>
                  <a:lnTo>
                    <a:pt x="25552" y="121488"/>
                  </a:lnTo>
                  <a:lnTo>
                    <a:pt x="17830" y="124904"/>
                  </a:lnTo>
                  <a:lnTo>
                    <a:pt x="10617" y="131457"/>
                  </a:lnTo>
                  <a:lnTo>
                    <a:pt x="4711" y="140208"/>
                  </a:lnTo>
                  <a:lnTo>
                    <a:pt x="914" y="150228"/>
                  </a:lnTo>
                  <a:lnTo>
                    <a:pt x="0" y="159664"/>
                  </a:lnTo>
                  <a:lnTo>
                    <a:pt x="2057" y="166801"/>
                  </a:lnTo>
                  <a:lnTo>
                    <a:pt x="6680" y="170954"/>
                  </a:lnTo>
                  <a:lnTo>
                    <a:pt x="13449" y="171462"/>
                  </a:lnTo>
                  <a:lnTo>
                    <a:pt x="21183" y="168021"/>
                  </a:lnTo>
                  <a:lnTo>
                    <a:pt x="28397" y="161467"/>
                  </a:lnTo>
                  <a:lnTo>
                    <a:pt x="34315" y="152730"/>
                  </a:lnTo>
                  <a:lnTo>
                    <a:pt x="38125" y="142722"/>
                  </a:lnTo>
                  <a:lnTo>
                    <a:pt x="39014" y="133286"/>
                  </a:lnTo>
                  <a:close/>
                </a:path>
                <a:path extrusionOk="0" h="269240" w="210820">
                  <a:moveTo>
                    <a:pt x="71577" y="229120"/>
                  </a:moveTo>
                  <a:lnTo>
                    <a:pt x="69011" y="222453"/>
                  </a:lnTo>
                  <a:lnTo>
                    <a:pt x="63766" y="218871"/>
                  </a:lnTo>
                  <a:lnTo>
                    <a:pt x="56692" y="219227"/>
                  </a:lnTo>
                  <a:lnTo>
                    <a:pt x="33172" y="249694"/>
                  </a:lnTo>
                  <a:lnTo>
                    <a:pt x="32905" y="258508"/>
                  </a:lnTo>
                  <a:lnTo>
                    <a:pt x="35483" y="265150"/>
                  </a:lnTo>
                  <a:lnTo>
                    <a:pt x="40754" y="268706"/>
                  </a:lnTo>
                  <a:lnTo>
                    <a:pt x="47815" y="268376"/>
                  </a:lnTo>
                  <a:lnTo>
                    <a:pt x="71310" y="237934"/>
                  </a:lnTo>
                  <a:lnTo>
                    <a:pt x="71577" y="229120"/>
                  </a:lnTo>
                  <a:close/>
                </a:path>
                <a:path extrusionOk="0" h="269240" w="210820">
                  <a:moveTo>
                    <a:pt x="124777" y="13906"/>
                  </a:moveTo>
                  <a:lnTo>
                    <a:pt x="123228" y="6007"/>
                  </a:lnTo>
                  <a:lnTo>
                    <a:pt x="119024" y="1257"/>
                  </a:lnTo>
                  <a:lnTo>
                    <a:pt x="112801" y="0"/>
                  </a:lnTo>
                  <a:lnTo>
                    <a:pt x="105181" y="2616"/>
                  </a:lnTo>
                  <a:lnTo>
                    <a:pt x="97548" y="8788"/>
                  </a:lnTo>
                  <a:lnTo>
                    <a:pt x="91325" y="17233"/>
                  </a:lnTo>
                  <a:lnTo>
                    <a:pt x="87134" y="26835"/>
                  </a:lnTo>
                  <a:lnTo>
                    <a:pt x="85598" y="36525"/>
                  </a:lnTo>
                  <a:lnTo>
                    <a:pt x="87134" y="44424"/>
                  </a:lnTo>
                  <a:lnTo>
                    <a:pt x="91325" y="49187"/>
                  </a:lnTo>
                  <a:lnTo>
                    <a:pt x="97548" y="50444"/>
                  </a:lnTo>
                  <a:lnTo>
                    <a:pt x="105181" y="47815"/>
                  </a:lnTo>
                  <a:lnTo>
                    <a:pt x="112801" y="41643"/>
                  </a:lnTo>
                  <a:lnTo>
                    <a:pt x="119024" y="33210"/>
                  </a:lnTo>
                  <a:lnTo>
                    <a:pt x="123228" y="23609"/>
                  </a:lnTo>
                  <a:lnTo>
                    <a:pt x="124777" y="13906"/>
                  </a:lnTo>
                  <a:close/>
                </a:path>
                <a:path extrusionOk="0" h="269240" w="210820">
                  <a:moveTo>
                    <a:pt x="155384" y="100190"/>
                  </a:moveTo>
                  <a:lnTo>
                    <a:pt x="151434" y="79921"/>
                  </a:lnTo>
                  <a:lnTo>
                    <a:pt x="140677" y="67716"/>
                  </a:lnTo>
                  <a:lnTo>
                    <a:pt x="124714" y="64516"/>
                  </a:lnTo>
                  <a:lnTo>
                    <a:pt x="105181" y="71234"/>
                  </a:lnTo>
                  <a:lnTo>
                    <a:pt x="85648" y="87071"/>
                  </a:lnTo>
                  <a:lnTo>
                    <a:pt x="69684" y="108699"/>
                  </a:lnTo>
                  <a:lnTo>
                    <a:pt x="58928" y="133324"/>
                  </a:lnTo>
                  <a:lnTo>
                    <a:pt x="54978" y="158153"/>
                  </a:lnTo>
                  <a:lnTo>
                    <a:pt x="58928" y="178422"/>
                  </a:lnTo>
                  <a:lnTo>
                    <a:pt x="69684" y="190627"/>
                  </a:lnTo>
                  <a:lnTo>
                    <a:pt x="85648" y="193827"/>
                  </a:lnTo>
                  <a:lnTo>
                    <a:pt x="105181" y="187121"/>
                  </a:lnTo>
                  <a:lnTo>
                    <a:pt x="124714" y="171284"/>
                  </a:lnTo>
                  <a:lnTo>
                    <a:pt x="140677" y="149656"/>
                  </a:lnTo>
                  <a:lnTo>
                    <a:pt x="151434" y="125031"/>
                  </a:lnTo>
                  <a:lnTo>
                    <a:pt x="155384" y="100190"/>
                  </a:lnTo>
                  <a:close/>
                </a:path>
                <a:path extrusionOk="0" h="269240" w="210820">
                  <a:moveTo>
                    <a:pt x="177482" y="175094"/>
                  </a:moveTo>
                  <a:lnTo>
                    <a:pt x="177215" y="166585"/>
                  </a:lnTo>
                  <a:lnTo>
                    <a:pt x="173977" y="160274"/>
                  </a:lnTo>
                  <a:lnTo>
                    <a:pt x="168249" y="157505"/>
                  </a:lnTo>
                  <a:lnTo>
                    <a:pt x="161201" y="158610"/>
                  </a:lnTo>
                  <a:lnTo>
                    <a:pt x="153695" y="163258"/>
                  </a:lnTo>
                  <a:lnTo>
                    <a:pt x="146634" y="171069"/>
                  </a:lnTo>
                  <a:lnTo>
                    <a:pt x="141363" y="180708"/>
                  </a:lnTo>
                  <a:lnTo>
                    <a:pt x="138785" y="190334"/>
                  </a:lnTo>
                  <a:lnTo>
                    <a:pt x="139052" y="198843"/>
                  </a:lnTo>
                  <a:lnTo>
                    <a:pt x="142290" y="205117"/>
                  </a:lnTo>
                  <a:lnTo>
                    <a:pt x="148018" y="207899"/>
                  </a:lnTo>
                  <a:lnTo>
                    <a:pt x="155067" y="206794"/>
                  </a:lnTo>
                  <a:lnTo>
                    <a:pt x="162572" y="202171"/>
                  </a:lnTo>
                  <a:lnTo>
                    <a:pt x="169646" y="194348"/>
                  </a:lnTo>
                  <a:lnTo>
                    <a:pt x="174904" y="184708"/>
                  </a:lnTo>
                  <a:lnTo>
                    <a:pt x="177482" y="175094"/>
                  </a:lnTo>
                  <a:close/>
                </a:path>
                <a:path extrusionOk="0" h="269240" w="210820">
                  <a:moveTo>
                    <a:pt x="210362" y="38277"/>
                  </a:moveTo>
                  <a:lnTo>
                    <a:pt x="209486" y="29895"/>
                  </a:lnTo>
                  <a:lnTo>
                    <a:pt x="205663" y="24282"/>
                  </a:lnTo>
                  <a:lnTo>
                    <a:pt x="199745" y="22352"/>
                  </a:lnTo>
                  <a:lnTo>
                    <a:pt x="192532" y="24130"/>
                  </a:lnTo>
                  <a:lnTo>
                    <a:pt x="184810" y="29616"/>
                  </a:lnTo>
                  <a:lnTo>
                    <a:pt x="178041" y="37934"/>
                  </a:lnTo>
                  <a:lnTo>
                    <a:pt x="173418" y="47434"/>
                  </a:lnTo>
                  <a:lnTo>
                    <a:pt x="171348" y="56946"/>
                  </a:lnTo>
                  <a:lnTo>
                    <a:pt x="172237" y="65354"/>
                  </a:lnTo>
                  <a:lnTo>
                    <a:pt x="176047" y="70954"/>
                  </a:lnTo>
                  <a:lnTo>
                    <a:pt x="181965" y="72885"/>
                  </a:lnTo>
                  <a:lnTo>
                    <a:pt x="189191" y="71107"/>
                  </a:lnTo>
                  <a:lnTo>
                    <a:pt x="196913" y="65620"/>
                  </a:lnTo>
                  <a:lnTo>
                    <a:pt x="203682" y="57302"/>
                  </a:lnTo>
                  <a:lnTo>
                    <a:pt x="208292" y="47802"/>
                  </a:lnTo>
                  <a:lnTo>
                    <a:pt x="210362" y="38277"/>
                  </a:lnTo>
                  <a:close/>
                </a:path>
              </a:pathLst>
            </a:custGeom>
            <a:solidFill>
              <a:srgbClr val="95959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56" name="Google Shape;556;p5"/>
            <p:cNvSpPr/>
            <p:nvPr/>
          </p:nvSpPr>
          <p:spPr>
            <a:xfrm>
              <a:off x="2802086" y="7549172"/>
              <a:ext cx="1057275" cy="610235"/>
            </a:xfrm>
            <a:custGeom>
              <a:rect b="b" l="l" r="r" t="t"/>
              <a:pathLst>
                <a:path extrusionOk="0" h="610234" w="1057275">
                  <a:moveTo>
                    <a:pt x="535131" y="609836"/>
                  </a:moveTo>
                  <a:lnTo>
                    <a:pt x="0" y="301052"/>
                  </a:lnTo>
                  <a:lnTo>
                    <a:pt x="438814" y="47879"/>
                  </a:lnTo>
                  <a:lnTo>
                    <a:pt x="691183" y="0"/>
                  </a:lnTo>
                  <a:lnTo>
                    <a:pt x="1056889" y="211065"/>
                  </a:lnTo>
                  <a:lnTo>
                    <a:pt x="973945" y="356662"/>
                  </a:lnTo>
                  <a:lnTo>
                    <a:pt x="535131" y="609836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57" name="Google Shape;557;p5"/>
            <p:cNvSpPr/>
            <p:nvPr/>
          </p:nvSpPr>
          <p:spPr>
            <a:xfrm>
              <a:off x="3776031" y="7760237"/>
              <a:ext cx="83185" cy="280670"/>
            </a:xfrm>
            <a:custGeom>
              <a:rect b="b" l="l" r="r" t="t"/>
              <a:pathLst>
                <a:path extrusionOk="0" h="280670" w="83185">
                  <a:moveTo>
                    <a:pt x="0" y="280343"/>
                  </a:moveTo>
                  <a:lnTo>
                    <a:pt x="0" y="145597"/>
                  </a:lnTo>
                  <a:lnTo>
                    <a:pt x="82944" y="0"/>
                  </a:lnTo>
                  <a:lnTo>
                    <a:pt x="82944" y="134718"/>
                  </a:lnTo>
                  <a:lnTo>
                    <a:pt x="0" y="280343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58" name="Google Shape;558;p5"/>
            <p:cNvSpPr/>
            <p:nvPr/>
          </p:nvSpPr>
          <p:spPr>
            <a:xfrm>
              <a:off x="3337217" y="7905834"/>
              <a:ext cx="439420" cy="387985"/>
            </a:xfrm>
            <a:custGeom>
              <a:rect b="b" l="l" r="r" t="t"/>
              <a:pathLst>
                <a:path extrusionOk="0" h="387984" w="439420">
                  <a:moveTo>
                    <a:pt x="0" y="387919"/>
                  </a:moveTo>
                  <a:lnTo>
                    <a:pt x="0" y="253173"/>
                  </a:lnTo>
                  <a:lnTo>
                    <a:pt x="438814" y="0"/>
                  </a:lnTo>
                  <a:lnTo>
                    <a:pt x="438814" y="134746"/>
                  </a:lnTo>
                  <a:lnTo>
                    <a:pt x="0" y="38791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59" name="Google Shape;559;p5"/>
            <p:cNvSpPr/>
            <p:nvPr/>
          </p:nvSpPr>
          <p:spPr>
            <a:xfrm>
              <a:off x="2802086" y="7850225"/>
              <a:ext cx="535305" cy="443865"/>
            </a:xfrm>
            <a:custGeom>
              <a:rect b="b" l="l" r="r" t="t"/>
              <a:pathLst>
                <a:path extrusionOk="0" h="443865" w="535304">
                  <a:moveTo>
                    <a:pt x="535131" y="443529"/>
                  </a:moveTo>
                  <a:lnTo>
                    <a:pt x="0" y="134746"/>
                  </a:lnTo>
                  <a:lnTo>
                    <a:pt x="0" y="0"/>
                  </a:lnTo>
                  <a:lnTo>
                    <a:pt x="535131" y="308783"/>
                  </a:lnTo>
                  <a:lnTo>
                    <a:pt x="535131" y="443529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60" name="Google Shape;560;p5"/>
            <p:cNvSpPr/>
            <p:nvPr/>
          </p:nvSpPr>
          <p:spPr>
            <a:xfrm>
              <a:off x="3337466" y="7201152"/>
              <a:ext cx="248285" cy="662305"/>
            </a:xfrm>
            <a:custGeom>
              <a:rect b="b" l="l" r="r" t="t"/>
              <a:pathLst>
                <a:path extrusionOk="0" h="662304" w="248285">
                  <a:moveTo>
                    <a:pt x="118312" y="661746"/>
                  </a:moveTo>
                  <a:lnTo>
                    <a:pt x="72147" y="654919"/>
                  </a:lnTo>
                  <a:lnTo>
                    <a:pt x="33374" y="638837"/>
                  </a:lnTo>
                  <a:lnTo>
                    <a:pt x="7491" y="615020"/>
                  </a:lnTo>
                  <a:lnTo>
                    <a:pt x="0" y="584985"/>
                  </a:lnTo>
                  <a:lnTo>
                    <a:pt x="63741" y="0"/>
                  </a:lnTo>
                  <a:lnTo>
                    <a:pt x="188047" y="1159"/>
                  </a:lnTo>
                  <a:lnTo>
                    <a:pt x="248280" y="585703"/>
                  </a:lnTo>
                  <a:lnTo>
                    <a:pt x="247111" y="600818"/>
                  </a:lnTo>
                  <a:lnTo>
                    <a:pt x="210814" y="641562"/>
                  </a:lnTo>
                  <a:lnTo>
                    <a:pt x="166367" y="657800"/>
                  </a:lnTo>
                  <a:lnTo>
                    <a:pt x="118312" y="661746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561" name="Google Shape;561;p5"/>
            <p:cNvPicPr preferRelativeResize="0"/>
            <p:nvPr/>
          </p:nvPicPr>
          <p:blipFill rotWithShape="1">
            <a:blip r:embed="rId12">
              <a:alphaModFix/>
            </a:blip>
            <a:srcRect b="0" l="0" r="0" t="0"/>
            <a:stretch/>
          </p:blipFill>
          <p:spPr>
            <a:xfrm>
              <a:off x="3401428" y="7161443"/>
              <a:ext cx="124084" cy="7853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2" name="Google Shape;562;p5"/>
            <p:cNvSpPr/>
            <p:nvPr/>
          </p:nvSpPr>
          <p:spPr>
            <a:xfrm>
              <a:off x="3163564" y="5656653"/>
              <a:ext cx="332105" cy="550545"/>
            </a:xfrm>
            <a:custGeom>
              <a:rect b="b" l="l" r="r" t="t"/>
              <a:pathLst>
                <a:path extrusionOk="0" h="550545" w="332104">
                  <a:moveTo>
                    <a:pt x="278258" y="550111"/>
                  </a:moveTo>
                  <a:lnTo>
                    <a:pt x="227040" y="457598"/>
                  </a:lnTo>
                  <a:lnTo>
                    <a:pt x="179767" y="371390"/>
                  </a:lnTo>
                  <a:lnTo>
                    <a:pt x="153821" y="323687"/>
                  </a:lnTo>
                  <a:lnTo>
                    <a:pt x="127058" y="274144"/>
                  </a:lnTo>
                  <a:lnTo>
                    <a:pt x="100022" y="223681"/>
                  </a:lnTo>
                  <a:lnTo>
                    <a:pt x="73255" y="173219"/>
                  </a:lnTo>
                  <a:lnTo>
                    <a:pt x="47301" y="123678"/>
                  </a:lnTo>
                  <a:lnTo>
                    <a:pt x="22701" y="75976"/>
                  </a:lnTo>
                  <a:lnTo>
                    <a:pt x="0" y="31035"/>
                  </a:lnTo>
                  <a:lnTo>
                    <a:pt x="53408" y="0"/>
                  </a:lnTo>
                  <a:lnTo>
                    <a:pt x="76110" y="44935"/>
                  </a:lnTo>
                  <a:lnTo>
                    <a:pt x="100711" y="92632"/>
                  </a:lnTo>
                  <a:lnTo>
                    <a:pt x="126668" y="142172"/>
                  </a:lnTo>
                  <a:lnTo>
                    <a:pt x="153437" y="192633"/>
                  </a:lnTo>
                  <a:lnTo>
                    <a:pt x="180477" y="243096"/>
                  </a:lnTo>
                  <a:lnTo>
                    <a:pt x="207243" y="292641"/>
                  </a:lnTo>
                  <a:lnTo>
                    <a:pt x="257783" y="385292"/>
                  </a:lnTo>
                  <a:lnTo>
                    <a:pt x="331694" y="519075"/>
                  </a:lnTo>
                  <a:lnTo>
                    <a:pt x="278258" y="55011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563" name="Google Shape;563;p5"/>
            <p:cNvPicPr preferRelativeResize="0"/>
            <p:nvPr/>
          </p:nvPicPr>
          <p:blipFill rotWithShape="1">
            <a:blip r:embed="rId13">
              <a:alphaModFix/>
            </a:blip>
            <a:srcRect b="0" l="0" r="0" t="0"/>
            <a:stretch/>
          </p:blipFill>
          <p:spPr>
            <a:xfrm>
              <a:off x="3112963" y="5437718"/>
              <a:ext cx="105459" cy="2499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4" name="Google Shape;564;p5"/>
            <p:cNvSpPr/>
            <p:nvPr/>
          </p:nvSpPr>
          <p:spPr>
            <a:xfrm>
              <a:off x="3076448" y="5337759"/>
              <a:ext cx="761365" cy="422909"/>
            </a:xfrm>
            <a:custGeom>
              <a:rect b="b" l="l" r="r" t="t"/>
              <a:pathLst>
                <a:path extrusionOk="0" h="422910" w="761364">
                  <a:moveTo>
                    <a:pt x="707347" y="422907"/>
                  </a:moveTo>
                  <a:lnTo>
                    <a:pt x="668706" y="388628"/>
                  </a:lnTo>
                  <a:lnTo>
                    <a:pt x="370292" y="216756"/>
                  </a:lnTo>
                  <a:lnTo>
                    <a:pt x="80540" y="48462"/>
                  </a:lnTo>
                  <a:lnTo>
                    <a:pt x="56633" y="36810"/>
                  </a:lnTo>
                  <a:lnTo>
                    <a:pt x="35338" y="31021"/>
                  </a:lnTo>
                  <a:lnTo>
                    <a:pt x="16508" y="31109"/>
                  </a:lnTo>
                  <a:lnTo>
                    <a:pt x="0" y="37086"/>
                  </a:lnTo>
                  <a:lnTo>
                    <a:pt x="53463" y="6078"/>
                  </a:lnTo>
                  <a:lnTo>
                    <a:pt x="69956" y="89"/>
                  </a:lnTo>
                  <a:lnTo>
                    <a:pt x="88777" y="0"/>
                  </a:lnTo>
                  <a:lnTo>
                    <a:pt x="110070" y="5786"/>
                  </a:lnTo>
                  <a:lnTo>
                    <a:pt x="133976" y="17426"/>
                  </a:lnTo>
                  <a:lnTo>
                    <a:pt x="423728" y="185721"/>
                  </a:lnTo>
                  <a:lnTo>
                    <a:pt x="707374" y="348272"/>
                  </a:lnTo>
                  <a:lnTo>
                    <a:pt x="722153" y="357593"/>
                  </a:lnTo>
                  <a:lnTo>
                    <a:pt x="735960" y="367938"/>
                  </a:lnTo>
                  <a:lnTo>
                    <a:pt x="748820" y="379351"/>
                  </a:lnTo>
                  <a:lnTo>
                    <a:pt x="760755" y="391871"/>
                  </a:lnTo>
                  <a:lnTo>
                    <a:pt x="707347" y="422907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65" name="Google Shape;565;p5"/>
            <p:cNvSpPr/>
            <p:nvPr/>
          </p:nvSpPr>
          <p:spPr>
            <a:xfrm>
              <a:off x="3457157" y="5729631"/>
              <a:ext cx="444500" cy="539115"/>
            </a:xfrm>
            <a:custGeom>
              <a:rect b="b" l="l" r="r" t="t"/>
              <a:pathLst>
                <a:path extrusionOk="0" h="539114" w="444500">
                  <a:moveTo>
                    <a:pt x="330423" y="332391"/>
                  </a:moveTo>
                  <a:lnTo>
                    <a:pt x="359733" y="299462"/>
                  </a:lnTo>
                  <a:lnTo>
                    <a:pt x="379672" y="262102"/>
                  </a:lnTo>
                  <a:lnTo>
                    <a:pt x="390007" y="221201"/>
                  </a:lnTo>
                  <a:lnTo>
                    <a:pt x="390504" y="177652"/>
                  </a:lnTo>
                  <a:lnTo>
                    <a:pt x="380930" y="132343"/>
                  </a:lnTo>
                  <a:lnTo>
                    <a:pt x="367253" y="96117"/>
                  </a:lnTo>
                  <a:lnTo>
                    <a:pt x="348748" y="60894"/>
                  </a:lnTo>
                  <a:lnTo>
                    <a:pt x="326637" y="31035"/>
                  </a:lnTo>
                  <a:lnTo>
                    <a:pt x="380046" y="0"/>
                  </a:lnTo>
                  <a:lnTo>
                    <a:pt x="411844" y="46765"/>
                  </a:lnTo>
                  <a:lnTo>
                    <a:pt x="427831" y="82600"/>
                  </a:lnTo>
                  <a:lnTo>
                    <a:pt x="443912" y="146633"/>
                  </a:lnTo>
                  <a:lnTo>
                    <a:pt x="443254" y="190305"/>
                  </a:lnTo>
                  <a:lnTo>
                    <a:pt x="432458" y="231537"/>
                  </a:lnTo>
                  <a:lnTo>
                    <a:pt x="411615" y="269543"/>
                  </a:lnTo>
                  <a:lnTo>
                    <a:pt x="380819" y="303537"/>
                  </a:lnTo>
                  <a:lnTo>
                    <a:pt x="337015" y="328803"/>
                  </a:lnTo>
                  <a:lnTo>
                    <a:pt x="330423" y="332391"/>
                  </a:lnTo>
                  <a:close/>
                </a:path>
                <a:path extrusionOk="0" h="539114" w="444500">
                  <a:moveTo>
                    <a:pt x="0" y="538680"/>
                  </a:moveTo>
                  <a:lnTo>
                    <a:pt x="41567" y="512352"/>
                  </a:lnTo>
                  <a:lnTo>
                    <a:pt x="85145" y="484171"/>
                  </a:lnTo>
                  <a:lnTo>
                    <a:pt x="137591" y="449441"/>
                  </a:lnTo>
                  <a:lnTo>
                    <a:pt x="194157" y="410758"/>
                  </a:lnTo>
                  <a:lnTo>
                    <a:pt x="250098" y="370720"/>
                  </a:lnTo>
                  <a:lnTo>
                    <a:pt x="300665" y="331922"/>
                  </a:lnTo>
                  <a:lnTo>
                    <a:pt x="354129" y="300914"/>
                  </a:lnTo>
                  <a:lnTo>
                    <a:pt x="303558" y="339703"/>
                  </a:lnTo>
                  <a:lnTo>
                    <a:pt x="247610" y="379737"/>
                  </a:lnTo>
                  <a:lnTo>
                    <a:pt x="191035" y="418419"/>
                  </a:lnTo>
                  <a:lnTo>
                    <a:pt x="138580" y="453149"/>
                  </a:lnTo>
                  <a:lnTo>
                    <a:pt x="94996" y="481329"/>
                  </a:lnTo>
                  <a:lnTo>
                    <a:pt x="53435" y="507644"/>
                  </a:lnTo>
                  <a:lnTo>
                    <a:pt x="0" y="53868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66" name="Google Shape;566;p5"/>
            <p:cNvSpPr/>
            <p:nvPr/>
          </p:nvSpPr>
          <p:spPr>
            <a:xfrm>
              <a:off x="3038995" y="5369038"/>
              <a:ext cx="808990" cy="1846580"/>
            </a:xfrm>
            <a:custGeom>
              <a:rect b="b" l="l" r="r" t="t"/>
              <a:pathLst>
                <a:path extrusionOk="0" h="1846579" w="808989">
                  <a:moveTo>
                    <a:pt x="808659" y="538251"/>
                  </a:moveTo>
                  <a:lnTo>
                    <a:pt x="799084" y="492937"/>
                  </a:lnTo>
                  <a:lnTo>
                    <a:pt x="780046" y="445236"/>
                  </a:lnTo>
                  <a:lnTo>
                    <a:pt x="756043" y="405574"/>
                  </a:lnTo>
                  <a:lnTo>
                    <a:pt x="734682" y="382193"/>
                  </a:lnTo>
                  <a:lnTo>
                    <a:pt x="734682" y="514540"/>
                  </a:lnTo>
                  <a:lnTo>
                    <a:pt x="730631" y="543763"/>
                  </a:lnTo>
                  <a:lnTo>
                    <a:pt x="716318" y="574941"/>
                  </a:lnTo>
                  <a:lnTo>
                    <a:pt x="689533" y="606018"/>
                  </a:lnTo>
                  <a:lnTo>
                    <a:pt x="684784" y="612292"/>
                  </a:lnTo>
                  <a:lnTo>
                    <a:pt x="682193" y="620547"/>
                  </a:lnTo>
                  <a:lnTo>
                    <a:pt x="682078" y="622706"/>
                  </a:lnTo>
                  <a:lnTo>
                    <a:pt x="681672" y="630250"/>
                  </a:lnTo>
                  <a:lnTo>
                    <a:pt x="642696" y="673227"/>
                  </a:lnTo>
                  <a:lnTo>
                    <a:pt x="597801" y="706602"/>
                  </a:lnTo>
                  <a:lnTo>
                    <a:pt x="551205" y="739546"/>
                  </a:lnTo>
                  <a:lnTo>
                    <a:pt x="505663" y="770610"/>
                  </a:lnTo>
                  <a:lnTo>
                    <a:pt x="467690" y="795794"/>
                  </a:lnTo>
                  <a:lnTo>
                    <a:pt x="467715" y="305282"/>
                  </a:lnTo>
                  <a:lnTo>
                    <a:pt x="691134" y="434187"/>
                  </a:lnTo>
                  <a:lnTo>
                    <a:pt x="722782" y="468033"/>
                  </a:lnTo>
                  <a:lnTo>
                    <a:pt x="734682" y="514540"/>
                  </a:lnTo>
                  <a:lnTo>
                    <a:pt x="734682" y="382193"/>
                  </a:lnTo>
                  <a:lnTo>
                    <a:pt x="726630" y="373380"/>
                  </a:lnTo>
                  <a:lnTo>
                    <a:pt x="691362" y="348030"/>
                  </a:lnTo>
                  <a:lnTo>
                    <a:pt x="380885" y="169227"/>
                  </a:lnTo>
                  <a:lnTo>
                    <a:pt x="380885" y="255181"/>
                  </a:lnTo>
                  <a:lnTo>
                    <a:pt x="380885" y="798118"/>
                  </a:lnTo>
                  <a:lnTo>
                    <a:pt x="351599" y="745223"/>
                  </a:lnTo>
                  <a:lnTo>
                    <a:pt x="304241" y="658837"/>
                  </a:lnTo>
                  <a:lnTo>
                    <a:pt x="278384" y="611301"/>
                  </a:lnTo>
                  <a:lnTo>
                    <a:pt x="251625" y="561759"/>
                  </a:lnTo>
                  <a:lnTo>
                    <a:pt x="224586" y="511302"/>
                  </a:lnTo>
                  <a:lnTo>
                    <a:pt x="197815" y="460844"/>
                  </a:lnTo>
                  <a:lnTo>
                    <a:pt x="171869" y="411302"/>
                  </a:lnTo>
                  <a:lnTo>
                    <a:pt x="147269" y="363601"/>
                  </a:lnTo>
                  <a:lnTo>
                    <a:pt x="124561" y="318655"/>
                  </a:lnTo>
                  <a:lnTo>
                    <a:pt x="126034" y="309664"/>
                  </a:lnTo>
                  <a:lnTo>
                    <a:pt x="125514" y="299351"/>
                  </a:lnTo>
                  <a:lnTo>
                    <a:pt x="122986" y="288150"/>
                  </a:lnTo>
                  <a:lnTo>
                    <a:pt x="118376" y="276466"/>
                  </a:lnTo>
                  <a:lnTo>
                    <a:pt x="91846" y="214630"/>
                  </a:lnTo>
                  <a:lnTo>
                    <a:pt x="77762" y="167081"/>
                  </a:lnTo>
                  <a:lnTo>
                    <a:pt x="73875" y="133273"/>
                  </a:lnTo>
                  <a:lnTo>
                    <a:pt x="77952" y="112699"/>
                  </a:lnTo>
                  <a:lnTo>
                    <a:pt x="85991" y="100609"/>
                  </a:lnTo>
                  <a:lnTo>
                    <a:pt x="94424" y="95669"/>
                  </a:lnTo>
                  <a:lnTo>
                    <a:pt x="104571" y="96901"/>
                  </a:lnTo>
                  <a:lnTo>
                    <a:pt x="117741" y="103339"/>
                  </a:lnTo>
                  <a:lnTo>
                    <a:pt x="380885" y="255181"/>
                  </a:lnTo>
                  <a:lnTo>
                    <a:pt x="380885" y="169227"/>
                  </a:lnTo>
                  <a:lnTo>
                    <a:pt x="253187" y="95669"/>
                  </a:lnTo>
                  <a:lnTo>
                    <a:pt x="117983" y="17195"/>
                  </a:lnTo>
                  <a:lnTo>
                    <a:pt x="82613" y="1778"/>
                  </a:lnTo>
                  <a:lnTo>
                    <a:pt x="53124" y="0"/>
                  </a:lnTo>
                  <a:lnTo>
                    <a:pt x="29032" y="11912"/>
                  </a:lnTo>
                  <a:lnTo>
                    <a:pt x="9817" y="37566"/>
                  </a:lnTo>
                  <a:lnTo>
                    <a:pt x="0" y="71678"/>
                  </a:lnTo>
                  <a:lnTo>
                    <a:pt x="241" y="115646"/>
                  </a:lnTo>
                  <a:lnTo>
                    <a:pt x="10312" y="168313"/>
                  </a:lnTo>
                  <a:lnTo>
                    <a:pt x="29972" y="228523"/>
                  </a:lnTo>
                  <a:lnTo>
                    <a:pt x="59004" y="295135"/>
                  </a:lnTo>
                  <a:lnTo>
                    <a:pt x="90906" y="330034"/>
                  </a:lnTo>
                  <a:lnTo>
                    <a:pt x="116509" y="380580"/>
                  </a:lnTo>
                  <a:lnTo>
                    <a:pt x="144449" y="434454"/>
                  </a:lnTo>
                  <a:lnTo>
                    <a:pt x="174066" y="490423"/>
                  </a:lnTo>
                  <a:lnTo>
                    <a:pt x="204711" y="547281"/>
                  </a:lnTo>
                  <a:lnTo>
                    <a:pt x="235724" y="603834"/>
                  </a:lnTo>
                  <a:lnTo>
                    <a:pt x="266534" y="659015"/>
                  </a:lnTo>
                  <a:lnTo>
                    <a:pt x="296202" y="711111"/>
                  </a:lnTo>
                  <a:lnTo>
                    <a:pt x="324370" y="759434"/>
                  </a:lnTo>
                  <a:lnTo>
                    <a:pt x="350278" y="802576"/>
                  </a:lnTo>
                  <a:lnTo>
                    <a:pt x="373265" y="839343"/>
                  </a:lnTo>
                  <a:lnTo>
                    <a:pt x="380885" y="850798"/>
                  </a:lnTo>
                  <a:lnTo>
                    <a:pt x="380885" y="1827199"/>
                  </a:lnTo>
                  <a:lnTo>
                    <a:pt x="385000" y="1833524"/>
                  </a:lnTo>
                  <a:lnTo>
                    <a:pt x="393179" y="1838439"/>
                  </a:lnTo>
                  <a:lnTo>
                    <a:pt x="407403" y="1844103"/>
                  </a:lnTo>
                  <a:lnTo>
                    <a:pt x="423684" y="1846097"/>
                  </a:lnTo>
                  <a:lnTo>
                    <a:pt x="440067" y="1844421"/>
                  </a:lnTo>
                  <a:lnTo>
                    <a:pt x="454571" y="1839048"/>
                  </a:lnTo>
                  <a:lnTo>
                    <a:pt x="463334" y="1834159"/>
                  </a:lnTo>
                  <a:lnTo>
                    <a:pt x="467639" y="1827618"/>
                  </a:lnTo>
                  <a:lnTo>
                    <a:pt x="467690" y="867803"/>
                  </a:lnTo>
                  <a:lnTo>
                    <a:pt x="503301" y="844765"/>
                  </a:lnTo>
                  <a:lnTo>
                    <a:pt x="555752" y="810044"/>
                  </a:lnTo>
                  <a:lnTo>
                    <a:pt x="612317" y="771359"/>
                  </a:lnTo>
                  <a:lnTo>
                    <a:pt x="668248" y="731316"/>
                  </a:lnTo>
                  <a:lnTo>
                    <a:pt x="718820" y="692518"/>
                  </a:lnTo>
                  <a:lnTo>
                    <a:pt x="727202" y="696277"/>
                  </a:lnTo>
                  <a:lnTo>
                    <a:pt x="735152" y="697687"/>
                  </a:lnTo>
                  <a:lnTo>
                    <a:pt x="742378" y="696633"/>
                  </a:lnTo>
                  <a:lnTo>
                    <a:pt x="748576" y="692988"/>
                  </a:lnTo>
                  <a:lnTo>
                    <a:pt x="777887" y="660057"/>
                  </a:lnTo>
                  <a:lnTo>
                    <a:pt x="797826" y="622706"/>
                  </a:lnTo>
                  <a:lnTo>
                    <a:pt x="808164" y="581799"/>
                  </a:lnTo>
                  <a:lnTo>
                    <a:pt x="808240" y="574941"/>
                  </a:lnTo>
                  <a:lnTo>
                    <a:pt x="808659" y="53825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67" name="Google Shape;567;p5"/>
            <p:cNvSpPr/>
            <p:nvPr/>
          </p:nvSpPr>
          <p:spPr>
            <a:xfrm>
              <a:off x="2713754" y="7528960"/>
              <a:ext cx="865505" cy="1274445"/>
            </a:xfrm>
            <a:custGeom>
              <a:rect b="b" l="l" r="r" t="t"/>
              <a:pathLst>
                <a:path extrusionOk="0" h="1274445" w="865504">
                  <a:moveTo>
                    <a:pt x="865222" y="1273847"/>
                  </a:moveTo>
                  <a:lnTo>
                    <a:pt x="0" y="774651"/>
                  </a:lnTo>
                  <a:lnTo>
                    <a:pt x="0" y="540696"/>
                  </a:lnTo>
                  <a:lnTo>
                    <a:pt x="179509" y="0"/>
                  </a:lnTo>
                  <a:lnTo>
                    <a:pt x="685740" y="292050"/>
                  </a:lnTo>
                  <a:lnTo>
                    <a:pt x="865222" y="1039919"/>
                  </a:lnTo>
                  <a:lnTo>
                    <a:pt x="865222" y="1273847"/>
                  </a:lnTo>
                  <a:close/>
                </a:path>
              </a:pathLst>
            </a:custGeom>
            <a:solidFill>
              <a:srgbClr val="F9690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68" name="Google Shape;568;p5"/>
            <p:cNvSpPr/>
            <p:nvPr/>
          </p:nvSpPr>
          <p:spPr>
            <a:xfrm>
              <a:off x="2893264" y="7411968"/>
              <a:ext cx="709295" cy="409575"/>
            </a:xfrm>
            <a:custGeom>
              <a:rect b="b" l="l" r="r" t="t"/>
              <a:pathLst>
                <a:path extrusionOk="0" h="409575" w="709295">
                  <a:moveTo>
                    <a:pt x="506230" y="409042"/>
                  </a:moveTo>
                  <a:lnTo>
                    <a:pt x="0" y="116991"/>
                  </a:lnTo>
                  <a:lnTo>
                    <a:pt x="202718" y="0"/>
                  </a:lnTo>
                  <a:lnTo>
                    <a:pt x="708949" y="292078"/>
                  </a:lnTo>
                  <a:lnTo>
                    <a:pt x="506230" y="409042"/>
                  </a:lnTo>
                  <a:close/>
                </a:path>
              </a:pathLst>
            </a:custGeom>
            <a:solidFill>
              <a:srgbClr val="FF90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69" name="Google Shape;569;p5"/>
            <p:cNvSpPr/>
            <p:nvPr/>
          </p:nvSpPr>
          <p:spPr>
            <a:xfrm>
              <a:off x="1202410" y="7704047"/>
              <a:ext cx="2579370" cy="2299970"/>
            </a:xfrm>
            <a:custGeom>
              <a:rect b="b" l="l" r="r" t="t"/>
              <a:pathLst>
                <a:path extrusionOk="0" h="2299970" w="2579370">
                  <a:moveTo>
                    <a:pt x="259130" y="2038972"/>
                  </a:moveTo>
                  <a:lnTo>
                    <a:pt x="0" y="2188464"/>
                  </a:lnTo>
                  <a:lnTo>
                    <a:pt x="0" y="2299830"/>
                  </a:lnTo>
                  <a:lnTo>
                    <a:pt x="259130" y="2150313"/>
                  </a:lnTo>
                  <a:lnTo>
                    <a:pt x="259130" y="2038972"/>
                  </a:lnTo>
                  <a:close/>
                </a:path>
                <a:path extrusionOk="0" h="2299970" w="2579370">
                  <a:moveTo>
                    <a:pt x="2579281" y="981773"/>
                  </a:moveTo>
                  <a:lnTo>
                    <a:pt x="2579116" y="747737"/>
                  </a:lnTo>
                  <a:lnTo>
                    <a:pt x="2399792" y="0"/>
                  </a:lnTo>
                  <a:lnTo>
                    <a:pt x="2197074" y="116967"/>
                  </a:lnTo>
                  <a:lnTo>
                    <a:pt x="2376398" y="864704"/>
                  </a:lnTo>
                  <a:lnTo>
                    <a:pt x="2376563" y="1098765"/>
                  </a:lnTo>
                  <a:lnTo>
                    <a:pt x="2579281" y="981773"/>
                  </a:lnTo>
                  <a:close/>
                </a:path>
              </a:pathLst>
            </a:custGeom>
            <a:solidFill>
              <a:srgbClr val="C2591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70" name="Google Shape;570;p5"/>
            <p:cNvSpPr/>
            <p:nvPr/>
          </p:nvSpPr>
          <p:spPr>
            <a:xfrm>
              <a:off x="1173842" y="9892511"/>
              <a:ext cx="28575" cy="151765"/>
            </a:xfrm>
            <a:custGeom>
              <a:rect b="b" l="l" r="r" t="t"/>
              <a:pathLst>
                <a:path extrusionOk="0" h="151765" w="28575">
                  <a:moveTo>
                    <a:pt x="0" y="151727"/>
                  </a:moveTo>
                  <a:lnTo>
                    <a:pt x="0" y="40396"/>
                  </a:lnTo>
                  <a:lnTo>
                    <a:pt x="28569" y="0"/>
                  </a:lnTo>
                  <a:lnTo>
                    <a:pt x="28569" y="111358"/>
                  </a:lnTo>
                  <a:lnTo>
                    <a:pt x="0" y="151727"/>
                  </a:lnTo>
                  <a:close/>
                </a:path>
              </a:pathLst>
            </a:custGeom>
            <a:solidFill>
              <a:srgbClr val="A74E1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571" name="Google Shape;571;p5"/>
            <p:cNvPicPr preferRelativeResize="0"/>
            <p:nvPr/>
          </p:nvPicPr>
          <p:blipFill rotWithShape="1">
            <a:blip r:embed="rId14">
              <a:alphaModFix/>
            </a:blip>
            <a:srcRect b="0" l="0" r="0" t="0"/>
            <a:stretch/>
          </p:blipFill>
          <p:spPr>
            <a:xfrm>
              <a:off x="1461550" y="9726508"/>
              <a:ext cx="138397" cy="15084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72" name="Google Shape;572;p5"/>
            <p:cNvSpPr/>
            <p:nvPr/>
          </p:nvSpPr>
          <p:spPr>
            <a:xfrm>
              <a:off x="1027211" y="10001025"/>
              <a:ext cx="97155" cy="167640"/>
            </a:xfrm>
            <a:custGeom>
              <a:rect b="b" l="l" r="r" t="t"/>
              <a:pathLst>
                <a:path extrusionOk="0" h="167640" w="97155">
                  <a:moveTo>
                    <a:pt x="97007" y="167300"/>
                  </a:moveTo>
                  <a:lnTo>
                    <a:pt x="0" y="111331"/>
                  </a:lnTo>
                  <a:lnTo>
                    <a:pt x="0" y="0"/>
                  </a:lnTo>
                  <a:lnTo>
                    <a:pt x="97007" y="55969"/>
                  </a:lnTo>
                  <a:lnTo>
                    <a:pt x="97007" y="167300"/>
                  </a:lnTo>
                  <a:close/>
                </a:path>
              </a:pathLst>
            </a:custGeom>
            <a:solidFill>
              <a:srgbClr val="F9690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73" name="Google Shape;573;p5"/>
            <p:cNvSpPr/>
            <p:nvPr/>
          </p:nvSpPr>
          <p:spPr>
            <a:xfrm>
              <a:off x="1124219" y="8691448"/>
              <a:ext cx="2454910" cy="1477010"/>
            </a:xfrm>
            <a:custGeom>
              <a:rect b="b" l="l" r="r" t="t"/>
              <a:pathLst>
                <a:path extrusionOk="0" h="1477009" w="2454910">
                  <a:moveTo>
                    <a:pt x="0" y="1476877"/>
                  </a:moveTo>
                  <a:lnTo>
                    <a:pt x="0" y="1365546"/>
                  </a:lnTo>
                  <a:lnTo>
                    <a:pt x="159367" y="1324404"/>
                  </a:lnTo>
                  <a:lnTo>
                    <a:pt x="2454757" y="0"/>
                  </a:lnTo>
                  <a:lnTo>
                    <a:pt x="2454757" y="111358"/>
                  </a:lnTo>
                  <a:lnTo>
                    <a:pt x="159367" y="1435763"/>
                  </a:lnTo>
                  <a:lnTo>
                    <a:pt x="0" y="1476877"/>
                  </a:lnTo>
                  <a:close/>
                </a:path>
              </a:pathLst>
            </a:custGeom>
            <a:solidFill>
              <a:srgbClr val="C2591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74" name="Google Shape;574;p5"/>
            <p:cNvSpPr/>
            <p:nvPr/>
          </p:nvSpPr>
          <p:spPr>
            <a:xfrm>
              <a:off x="1027239" y="8584646"/>
              <a:ext cx="2552065" cy="1472565"/>
            </a:xfrm>
            <a:custGeom>
              <a:rect b="b" l="l" r="r" t="t"/>
              <a:pathLst>
                <a:path extrusionOk="0" h="1472565" w="2552065">
                  <a:moveTo>
                    <a:pt x="96980" y="1472349"/>
                  </a:moveTo>
                  <a:lnTo>
                    <a:pt x="0" y="1416379"/>
                  </a:lnTo>
                  <a:lnTo>
                    <a:pt x="71256" y="1324404"/>
                  </a:lnTo>
                  <a:lnTo>
                    <a:pt x="2366563" y="0"/>
                  </a:lnTo>
                  <a:lnTo>
                    <a:pt x="2551682" y="106830"/>
                  </a:lnTo>
                  <a:lnTo>
                    <a:pt x="757824" y="1141862"/>
                  </a:lnTo>
                  <a:lnTo>
                    <a:pt x="504296" y="1141862"/>
                  </a:lnTo>
                  <a:lnTo>
                    <a:pt x="434310" y="1158374"/>
                  </a:lnTo>
                  <a:lnTo>
                    <a:pt x="175172" y="1307864"/>
                  </a:lnTo>
                  <a:lnTo>
                    <a:pt x="146602" y="1348261"/>
                  </a:lnTo>
                  <a:lnTo>
                    <a:pt x="215041" y="1387746"/>
                  </a:lnTo>
                  <a:lnTo>
                    <a:pt x="331672" y="1387746"/>
                  </a:lnTo>
                  <a:lnTo>
                    <a:pt x="256348" y="1431207"/>
                  </a:lnTo>
                  <a:lnTo>
                    <a:pt x="96980" y="1472349"/>
                  </a:lnTo>
                  <a:close/>
                </a:path>
                <a:path extrusionOk="0" h="1472565" w="2552065">
                  <a:moveTo>
                    <a:pt x="331672" y="1387746"/>
                  </a:moveTo>
                  <a:lnTo>
                    <a:pt x="215041" y="1387746"/>
                  </a:lnTo>
                  <a:lnTo>
                    <a:pt x="285027" y="1371234"/>
                  </a:lnTo>
                  <a:lnTo>
                    <a:pt x="544138" y="1221743"/>
                  </a:lnTo>
                  <a:lnTo>
                    <a:pt x="572707" y="1181374"/>
                  </a:lnTo>
                  <a:lnTo>
                    <a:pt x="504296" y="1141862"/>
                  </a:lnTo>
                  <a:lnTo>
                    <a:pt x="757824" y="1141862"/>
                  </a:lnTo>
                  <a:lnTo>
                    <a:pt x="331672" y="1387746"/>
                  </a:lnTo>
                  <a:close/>
                </a:path>
              </a:pathLst>
            </a:custGeom>
            <a:solidFill>
              <a:srgbClr val="FF90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575" name="Google Shape;575;p5"/>
            <p:cNvPicPr preferRelativeResize="0"/>
            <p:nvPr/>
          </p:nvPicPr>
          <p:blipFill rotWithShape="1">
            <a:blip r:embed="rId15">
              <a:alphaModFix/>
            </a:blip>
            <a:srcRect b="0" l="0" r="0" t="0"/>
            <a:stretch/>
          </p:blipFill>
          <p:spPr>
            <a:xfrm>
              <a:off x="1208847" y="9744593"/>
              <a:ext cx="373443" cy="2277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76" name="Google Shape;576;p5"/>
            <p:cNvSpPr/>
            <p:nvPr/>
          </p:nvSpPr>
          <p:spPr>
            <a:xfrm>
              <a:off x="487687" y="9143455"/>
              <a:ext cx="220979" cy="382270"/>
            </a:xfrm>
            <a:custGeom>
              <a:rect b="b" l="l" r="r" t="t"/>
              <a:pathLst>
                <a:path extrusionOk="0" h="382270" w="220979">
                  <a:moveTo>
                    <a:pt x="0" y="382231"/>
                  </a:moveTo>
                  <a:lnTo>
                    <a:pt x="0" y="127401"/>
                  </a:lnTo>
                  <a:lnTo>
                    <a:pt x="220816" y="0"/>
                  </a:lnTo>
                  <a:lnTo>
                    <a:pt x="220816" y="254802"/>
                  </a:lnTo>
                  <a:lnTo>
                    <a:pt x="0" y="382231"/>
                  </a:lnTo>
                  <a:close/>
                </a:path>
              </a:pathLst>
            </a:custGeom>
            <a:solidFill>
              <a:srgbClr val="DEA55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77" name="Google Shape;577;p5"/>
            <p:cNvSpPr/>
            <p:nvPr/>
          </p:nvSpPr>
          <p:spPr>
            <a:xfrm>
              <a:off x="219237" y="9115953"/>
              <a:ext cx="268605" cy="410209"/>
            </a:xfrm>
            <a:custGeom>
              <a:rect b="b" l="l" r="r" t="t"/>
              <a:pathLst>
                <a:path extrusionOk="0" h="410209" w="268605">
                  <a:moveTo>
                    <a:pt x="268449" y="409732"/>
                  </a:moveTo>
                  <a:lnTo>
                    <a:pt x="0" y="254830"/>
                  </a:lnTo>
                  <a:lnTo>
                    <a:pt x="0" y="0"/>
                  </a:lnTo>
                  <a:lnTo>
                    <a:pt x="268449" y="154902"/>
                  </a:lnTo>
                  <a:lnTo>
                    <a:pt x="268449" y="409732"/>
                  </a:lnTo>
                  <a:close/>
                </a:path>
              </a:pathLst>
            </a:custGeom>
            <a:solidFill>
              <a:srgbClr val="DFB97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78" name="Google Shape;578;p5"/>
            <p:cNvSpPr/>
            <p:nvPr/>
          </p:nvSpPr>
          <p:spPr>
            <a:xfrm>
              <a:off x="219237" y="9370784"/>
              <a:ext cx="268605" cy="208279"/>
            </a:xfrm>
            <a:custGeom>
              <a:rect b="b" l="l" r="r" t="t"/>
              <a:pathLst>
                <a:path extrusionOk="0" h="208279" w="268605">
                  <a:moveTo>
                    <a:pt x="268449" y="208193"/>
                  </a:moveTo>
                  <a:lnTo>
                    <a:pt x="0" y="53290"/>
                  </a:lnTo>
                  <a:lnTo>
                    <a:pt x="0" y="0"/>
                  </a:lnTo>
                  <a:lnTo>
                    <a:pt x="268449" y="154902"/>
                  </a:lnTo>
                  <a:lnTo>
                    <a:pt x="268449" y="208193"/>
                  </a:lnTo>
                  <a:close/>
                </a:path>
              </a:pathLst>
            </a:custGeom>
            <a:solidFill>
              <a:srgbClr val="C4863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79" name="Google Shape;579;p5"/>
            <p:cNvSpPr/>
            <p:nvPr/>
          </p:nvSpPr>
          <p:spPr>
            <a:xfrm>
              <a:off x="1443176" y="8971847"/>
              <a:ext cx="2183765" cy="1260475"/>
            </a:xfrm>
            <a:custGeom>
              <a:rect b="b" l="l" r="r" t="t"/>
              <a:pathLst>
                <a:path extrusionOk="0" h="1260475" w="2183765">
                  <a:moveTo>
                    <a:pt x="268422" y="1259985"/>
                  </a:moveTo>
                  <a:lnTo>
                    <a:pt x="0" y="1105083"/>
                  </a:lnTo>
                  <a:lnTo>
                    <a:pt x="1915232" y="0"/>
                  </a:lnTo>
                  <a:lnTo>
                    <a:pt x="2183682" y="154902"/>
                  </a:lnTo>
                  <a:lnTo>
                    <a:pt x="268422" y="1259985"/>
                  </a:lnTo>
                  <a:close/>
                </a:path>
              </a:pathLst>
            </a:custGeom>
            <a:solidFill>
              <a:srgbClr val="73532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80" name="Google Shape;580;p5"/>
            <p:cNvSpPr/>
            <p:nvPr/>
          </p:nvSpPr>
          <p:spPr>
            <a:xfrm>
              <a:off x="522307" y="9350600"/>
              <a:ext cx="259715" cy="260985"/>
            </a:xfrm>
            <a:custGeom>
              <a:rect b="b" l="l" r="r" t="t"/>
              <a:pathLst>
                <a:path extrusionOk="0" h="260984" w="259715">
                  <a:moveTo>
                    <a:pt x="0" y="260849"/>
                  </a:moveTo>
                  <a:lnTo>
                    <a:pt x="0" y="149490"/>
                  </a:lnTo>
                  <a:lnTo>
                    <a:pt x="259138" y="0"/>
                  </a:lnTo>
                  <a:lnTo>
                    <a:pt x="259138" y="111358"/>
                  </a:lnTo>
                  <a:lnTo>
                    <a:pt x="0" y="260849"/>
                  </a:lnTo>
                  <a:close/>
                </a:path>
              </a:pathLst>
            </a:custGeom>
            <a:solidFill>
              <a:srgbClr val="C2591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81" name="Google Shape;581;p5"/>
            <p:cNvSpPr/>
            <p:nvPr/>
          </p:nvSpPr>
          <p:spPr>
            <a:xfrm>
              <a:off x="493738" y="9500090"/>
              <a:ext cx="28575" cy="151765"/>
            </a:xfrm>
            <a:custGeom>
              <a:rect b="b" l="l" r="r" t="t"/>
              <a:pathLst>
                <a:path extrusionOk="0" h="151765" w="28575">
                  <a:moveTo>
                    <a:pt x="0" y="151727"/>
                  </a:moveTo>
                  <a:lnTo>
                    <a:pt x="0" y="40396"/>
                  </a:lnTo>
                  <a:lnTo>
                    <a:pt x="28569" y="0"/>
                  </a:lnTo>
                  <a:lnTo>
                    <a:pt x="28569" y="111358"/>
                  </a:lnTo>
                  <a:lnTo>
                    <a:pt x="0" y="151727"/>
                  </a:lnTo>
                  <a:close/>
                </a:path>
              </a:pathLst>
            </a:custGeom>
            <a:solidFill>
              <a:srgbClr val="A74E1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582" name="Google Shape;582;p5"/>
            <p:cNvPicPr preferRelativeResize="0"/>
            <p:nvPr/>
          </p:nvPicPr>
          <p:blipFill rotWithShape="1">
            <a:blip r:embed="rId16">
              <a:alphaModFix/>
            </a:blip>
            <a:srcRect b="0" l="0" r="0" t="0"/>
            <a:stretch/>
          </p:blipFill>
          <p:spPr>
            <a:xfrm>
              <a:off x="781446" y="9334115"/>
              <a:ext cx="138396" cy="15081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83" name="Google Shape;583;p5"/>
            <p:cNvSpPr/>
            <p:nvPr/>
          </p:nvSpPr>
          <p:spPr>
            <a:xfrm>
              <a:off x="347107" y="9608605"/>
              <a:ext cx="97155" cy="167640"/>
            </a:xfrm>
            <a:custGeom>
              <a:rect b="b" l="l" r="r" t="t"/>
              <a:pathLst>
                <a:path extrusionOk="0" h="167640" w="97154">
                  <a:moveTo>
                    <a:pt x="97007" y="167328"/>
                  </a:moveTo>
                  <a:lnTo>
                    <a:pt x="0" y="111358"/>
                  </a:lnTo>
                  <a:lnTo>
                    <a:pt x="0" y="0"/>
                  </a:lnTo>
                  <a:lnTo>
                    <a:pt x="97007" y="55969"/>
                  </a:lnTo>
                  <a:lnTo>
                    <a:pt x="97007" y="167328"/>
                  </a:lnTo>
                  <a:close/>
                </a:path>
              </a:pathLst>
            </a:custGeom>
            <a:solidFill>
              <a:srgbClr val="F9690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84" name="Google Shape;584;p5"/>
            <p:cNvSpPr/>
            <p:nvPr/>
          </p:nvSpPr>
          <p:spPr>
            <a:xfrm>
              <a:off x="444115" y="8299028"/>
              <a:ext cx="2454910" cy="1477010"/>
            </a:xfrm>
            <a:custGeom>
              <a:rect b="b" l="l" r="r" t="t"/>
              <a:pathLst>
                <a:path extrusionOk="0" h="1477009" w="2454910">
                  <a:moveTo>
                    <a:pt x="0" y="1476904"/>
                  </a:moveTo>
                  <a:lnTo>
                    <a:pt x="0" y="1365546"/>
                  </a:lnTo>
                  <a:lnTo>
                    <a:pt x="159367" y="1324432"/>
                  </a:lnTo>
                  <a:lnTo>
                    <a:pt x="2454757" y="0"/>
                  </a:lnTo>
                  <a:lnTo>
                    <a:pt x="2454757" y="111331"/>
                  </a:lnTo>
                  <a:lnTo>
                    <a:pt x="159367" y="1435790"/>
                  </a:lnTo>
                  <a:lnTo>
                    <a:pt x="0" y="1476904"/>
                  </a:lnTo>
                  <a:close/>
                </a:path>
              </a:pathLst>
            </a:custGeom>
            <a:solidFill>
              <a:srgbClr val="C2591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85" name="Google Shape;585;p5"/>
            <p:cNvSpPr/>
            <p:nvPr/>
          </p:nvSpPr>
          <p:spPr>
            <a:xfrm>
              <a:off x="347107" y="8192253"/>
              <a:ext cx="2552065" cy="1472565"/>
            </a:xfrm>
            <a:custGeom>
              <a:rect b="b" l="l" r="r" t="t"/>
              <a:pathLst>
                <a:path extrusionOk="0" h="1472565" w="2552065">
                  <a:moveTo>
                    <a:pt x="97007" y="1472321"/>
                  </a:moveTo>
                  <a:lnTo>
                    <a:pt x="0" y="1416352"/>
                  </a:lnTo>
                  <a:lnTo>
                    <a:pt x="71284" y="1324404"/>
                  </a:lnTo>
                  <a:lnTo>
                    <a:pt x="2366618" y="0"/>
                  </a:lnTo>
                  <a:lnTo>
                    <a:pt x="2551709" y="106775"/>
                  </a:lnTo>
                  <a:lnTo>
                    <a:pt x="757830" y="1141862"/>
                  </a:lnTo>
                  <a:lnTo>
                    <a:pt x="504324" y="1141862"/>
                  </a:lnTo>
                  <a:lnTo>
                    <a:pt x="434338" y="1158346"/>
                  </a:lnTo>
                  <a:lnTo>
                    <a:pt x="175199" y="1307837"/>
                  </a:lnTo>
                  <a:lnTo>
                    <a:pt x="146630" y="1348233"/>
                  </a:lnTo>
                  <a:lnTo>
                    <a:pt x="215069" y="1387718"/>
                  </a:lnTo>
                  <a:lnTo>
                    <a:pt x="331744" y="1387718"/>
                  </a:lnTo>
                  <a:lnTo>
                    <a:pt x="256375" y="1431207"/>
                  </a:lnTo>
                  <a:lnTo>
                    <a:pt x="97007" y="1472321"/>
                  </a:lnTo>
                  <a:close/>
                </a:path>
                <a:path extrusionOk="0" h="1472565" w="2552065">
                  <a:moveTo>
                    <a:pt x="331744" y="1387718"/>
                  </a:moveTo>
                  <a:lnTo>
                    <a:pt x="215069" y="1387718"/>
                  </a:lnTo>
                  <a:lnTo>
                    <a:pt x="285055" y="1371234"/>
                  </a:lnTo>
                  <a:lnTo>
                    <a:pt x="544166" y="1221743"/>
                  </a:lnTo>
                  <a:lnTo>
                    <a:pt x="572735" y="1181319"/>
                  </a:lnTo>
                  <a:lnTo>
                    <a:pt x="504324" y="1141862"/>
                  </a:lnTo>
                  <a:lnTo>
                    <a:pt x="757830" y="1141862"/>
                  </a:lnTo>
                  <a:lnTo>
                    <a:pt x="331744" y="1387718"/>
                  </a:lnTo>
                  <a:close/>
                </a:path>
              </a:pathLst>
            </a:custGeom>
            <a:solidFill>
              <a:srgbClr val="FF904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586" name="Google Shape;586;p5"/>
            <p:cNvPicPr preferRelativeResize="0"/>
            <p:nvPr/>
          </p:nvPicPr>
          <p:blipFill rotWithShape="1">
            <a:blip r:embed="rId17">
              <a:alphaModFix/>
            </a:blip>
            <a:srcRect b="0" l="0" r="0" t="0"/>
            <a:stretch/>
          </p:blipFill>
          <p:spPr>
            <a:xfrm>
              <a:off x="528747" y="9352166"/>
              <a:ext cx="373447" cy="22780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87" name="Google Shape;587;p5"/>
            <p:cNvSpPr/>
            <p:nvPr/>
          </p:nvSpPr>
          <p:spPr>
            <a:xfrm>
              <a:off x="1913654" y="8010871"/>
              <a:ext cx="1713230" cy="988694"/>
            </a:xfrm>
            <a:custGeom>
              <a:rect b="b" l="l" r="r" t="t"/>
              <a:pathLst>
                <a:path extrusionOk="0" h="988695" w="1713229">
                  <a:moveTo>
                    <a:pt x="1492388" y="988505"/>
                  </a:moveTo>
                  <a:lnTo>
                    <a:pt x="0" y="127401"/>
                  </a:lnTo>
                  <a:lnTo>
                    <a:pt x="220843" y="0"/>
                  </a:lnTo>
                  <a:lnTo>
                    <a:pt x="1713204" y="861049"/>
                  </a:lnTo>
                  <a:lnTo>
                    <a:pt x="1492388" y="988505"/>
                  </a:lnTo>
                  <a:close/>
                </a:path>
              </a:pathLst>
            </a:custGeom>
            <a:solidFill>
              <a:srgbClr val="85572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88" name="Google Shape;588;p5"/>
            <p:cNvSpPr/>
            <p:nvPr/>
          </p:nvSpPr>
          <p:spPr>
            <a:xfrm>
              <a:off x="1913654" y="7957552"/>
              <a:ext cx="1713230" cy="988694"/>
            </a:xfrm>
            <a:custGeom>
              <a:rect b="b" l="l" r="r" t="t"/>
              <a:pathLst>
                <a:path extrusionOk="0" h="988695" w="1713229">
                  <a:moveTo>
                    <a:pt x="1492388" y="988505"/>
                  </a:moveTo>
                  <a:lnTo>
                    <a:pt x="0" y="127401"/>
                  </a:lnTo>
                  <a:lnTo>
                    <a:pt x="220843" y="0"/>
                  </a:lnTo>
                  <a:lnTo>
                    <a:pt x="1713204" y="861076"/>
                  </a:lnTo>
                  <a:lnTo>
                    <a:pt x="1492388" y="988505"/>
                  </a:lnTo>
                  <a:close/>
                </a:path>
              </a:pathLst>
            </a:custGeom>
            <a:solidFill>
              <a:srgbClr val="DFB97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89" name="Google Shape;589;p5"/>
            <p:cNvSpPr/>
            <p:nvPr/>
          </p:nvSpPr>
          <p:spPr>
            <a:xfrm>
              <a:off x="1711598" y="9849602"/>
              <a:ext cx="220979" cy="382270"/>
            </a:xfrm>
            <a:custGeom>
              <a:rect b="b" l="l" r="r" t="t"/>
              <a:pathLst>
                <a:path extrusionOk="0" h="382270" w="220980">
                  <a:moveTo>
                    <a:pt x="27" y="382231"/>
                  </a:moveTo>
                  <a:lnTo>
                    <a:pt x="0" y="127401"/>
                  </a:lnTo>
                  <a:lnTo>
                    <a:pt x="220843" y="0"/>
                  </a:lnTo>
                  <a:lnTo>
                    <a:pt x="220843" y="254830"/>
                  </a:lnTo>
                  <a:lnTo>
                    <a:pt x="27" y="382231"/>
                  </a:lnTo>
                  <a:close/>
                </a:path>
              </a:pathLst>
            </a:custGeom>
            <a:solidFill>
              <a:srgbClr val="DEA55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90" name="Google Shape;590;p5"/>
            <p:cNvSpPr/>
            <p:nvPr/>
          </p:nvSpPr>
          <p:spPr>
            <a:xfrm>
              <a:off x="2290381" y="8844482"/>
              <a:ext cx="1115695" cy="899160"/>
            </a:xfrm>
            <a:custGeom>
              <a:rect b="b" l="l" r="r" t="t"/>
              <a:pathLst>
                <a:path extrusionOk="0" h="899159" w="1115695">
                  <a:moveTo>
                    <a:pt x="268452" y="643712"/>
                  </a:moveTo>
                  <a:lnTo>
                    <a:pt x="0" y="488835"/>
                  </a:lnTo>
                  <a:lnTo>
                    <a:pt x="0" y="743635"/>
                  </a:lnTo>
                  <a:lnTo>
                    <a:pt x="268452" y="898537"/>
                  </a:lnTo>
                  <a:lnTo>
                    <a:pt x="268452" y="643712"/>
                  </a:lnTo>
                  <a:close/>
                </a:path>
                <a:path extrusionOk="0" h="899159" w="1115695">
                  <a:moveTo>
                    <a:pt x="1115656" y="154901"/>
                  </a:moveTo>
                  <a:lnTo>
                    <a:pt x="847204" y="0"/>
                  </a:lnTo>
                  <a:lnTo>
                    <a:pt x="847178" y="254800"/>
                  </a:lnTo>
                  <a:lnTo>
                    <a:pt x="1115631" y="409702"/>
                  </a:lnTo>
                  <a:lnTo>
                    <a:pt x="1115656" y="154901"/>
                  </a:lnTo>
                  <a:close/>
                </a:path>
              </a:pathLst>
            </a:custGeom>
            <a:solidFill>
              <a:srgbClr val="B0804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91" name="Google Shape;591;p5"/>
            <p:cNvSpPr/>
            <p:nvPr/>
          </p:nvSpPr>
          <p:spPr>
            <a:xfrm>
              <a:off x="2558834" y="8871978"/>
              <a:ext cx="1068070" cy="871219"/>
            </a:xfrm>
            <a:custGeom>
              <a:rect b="b" l="l" r="r" t="t"/>
              <a:pathLst>
                <a:path extrusionOk="0" h="871220" w="1068070">
                  <a:moveTo>
                    <a:pt x="220814" y="488823"/>
                  </a:moveTo>
                  <a:lnTo>
                    <a:pt x="0" y="616216"/>
                  </a:lnTo>
                  <a:lnTo>
                    <a:pt x="0" y="871042"/>
                  </a:lnTo>
                  <a:lnTo>
                    <a:pt x="220814" y="743623"/>
                  </a:lnTo>
                  <a:lnTo>
                    <a:pt x="220814" y="488823"/>
                  </a:lnTo>
                  <a:close/>
                </a:path>
                <a:path extrusionOk="0" h="871220" w="1068070">
                  <a:moveTo>
                    <a:pt x="1068044" y="0"/>
                  </a:moveTo>
                  <a:lnTo>
                    <a:pt x="847229" y="127406"/>
                  </a:lnTo>
                  <a:lnTo>
                    <a:pt x="847229" y="382231"/>
                  </a:lnTo>
                  <a:lnTo>
                    <a:pt x="1068044" y="254838"/>
                  </a:lnTo>
                  <a:lnTo>
                    <a:pt x="1068044" y="0"/>
                  </a:lnTo>
                  <a:close/>
                </a:path>
              </a:pathLst>
            </a:custGeom>
            <a:solidFill>
              <a:srgbClr val="DEA55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92" name="Google Shape;592;p5"/>
            <p:cNvSpPr/>
            <p:nvPr/>
          </p:nvSpPr>
          <p:spPr>
            <a:xfrm>
              <a:off x="1711591" y="8818689"/>
              <a:ext cx="1915795" cy="1466850"/>
            </a:xfrm>
            <a:custGeom>
              <a:rect b="b" l="l" r="r" t="t"/>
              <a:pathLst>
                <a:path extrusionOk="0" h="1466850" w="1915795">
                  <a:moveTo>
                    <a:pt x="220840" y="977633"/>
                  </a:moveTo>
                  <a:lnTo>
                    <a:pt x="0" y="1105027"/>
                  </a:lnTo>
                  <a:lnTo>
                    <a:pt x="0" y="1158316"/>
                  </a:lnTo>
                  <a:lnTo>
                    <a:pt x="220840" y="1030922"/>
                  </a:lnTo>
                  <a:lnTo>
                    <a:pt x="220840" y="977633"/>
                  </a:lnTo>
                  <a:close/>
                </a:path>
                <a:path extrusionOk="0" h="1466850" w="1915795">
                  <a:moveTo>
                    <a:pt x="1915287" y="308127"/>
                  </a:moveTo>
                  <a:lnTo>
                    <a:pt x="25" y="1413154"/>
                  </a:lnTo>
                  <a:lnTo>
                    <a:pt x="25" y="1466443"/>
                  </a:lnTo>
                  <a:lnTo>
                    <a:pt x="1915287" y="361416"/>
                  </a:lnTo>
                  <a:lnTo>
                    <a:pt x="1915287" y="308127"/>
                  </a:lnTo>
                  <a:close/>
                </a:path>
                <a:path extrusionOk="0" h="1466850" w="1915795">
                  <a:moveTo>
                    <a:pt x="1915287" y="0"/>
                  </a:moveTo>
                  <a:lnTo>
                    <a:pt x="1694472" y="127406"/>
                  </a:lnTo>
                  <a:lnTo>
                    <a:pt x="1694472" y="180695"/>
                  </a:lnTo>
                  <a:lnTo>
                    <a:pt x="1915287" y="53289"/>
                  </a:lnTo>
                  <a:lnTo>
                    <a:pt x="1915287" y="0"/>
                  </a:lnTo>
                  <a:close/>
                </a:path>
              </a:pathLst>
            </a:custGeom>
            <a:solidFill>
              <a:srgbClr val="AB6F3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93" name="Google Shape;593;p5"/>
            <p:cNvSpPr/>
            <p:nvPr/>
          </p:nvSpPr>
          <p:spPr>
            <a:xfrm>
              <a:off x="1443148" y="9822100"/>
              <a:ext cx="268605" cy="410209"/>
            </a:xfrm>
            <a:custGeom>
              <a:rect b="b" l="l" r="r" t="t"/>
              <a:pathLst>
                <a:path extrusionOk="0" h="410209" w="268605">
                  <a:moveTo>
                    <a:pt x="268449" y="409732"/>
                  </a:moveTo>
                  <a:lnTo>
                    <a:pt x="0" y="254830"/>
                  </a:lnTo>
                  <a:lnTo>
                    <a:pt x="0" y="0"/>
                  </a:lnTo>
                  <a:lnTo>
                    <a:pt x="268449" y="154902"/>
                  </a:lnTo>
                  <a:lnTo>
                    <a:pt x="268449" y="409732"/>
                  </a:lnTo>
                  <a:close/>
                </a:path>
              </a:pathLst>
            </a:custGeom>
            <a:solidFill>
              <a:srgbClr val="DFB97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94" name="Google Shape;594;p5"/>
            <p:cNvSpPr/>
            <p:nvPr/>
          </p:nvSpPr>
          <p:spPr>
            <a:xfrm>
              <a:off x="1066473" y="8499683"/>
              <a:ext cx="1713230" cy="988694"/>
            </a:xfrm>
            <a:custGeom>
              <a:rect b="b" l="l" r="r" t="t"/>
              <a:pathLst>
                <a:path extrusionOk="0" h="988695" w="1713230">
                  <a:moveTo>
                    <a:pt x="1492333" y="988505"/>
                  </a:moveTo>
                  <a:lnTo>
                    <a:pt x="0" y="127428"/>
                  </a:lnTo>
                  <a:lnTo>
                    <a:pt x="220816" y="0"/>
                  </a:lnTo>
                  <a:lnTo>
                    <a:pt x="1713177" y="861104"/>
                  </a:lnTo>
                  <a:lnTo>
                    <a:pt x="1492333" y="988505"/>
                  </a:lnTo>
                  <a:close/>
                </a:path>
              </a:pathLst>
            </a:custGeom>
            <a:solidFill>
              <a:srgbClr val="85572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95" name="Google Shape;595;p5"/>
            <p:cNvSpPr/>
            <p:nvPr/>
          </p:nvSpPr>
          <p:spPr>
            <a:xfrm>
              <a:off x="2558834" y="9307470"/>
              <a:ext cx="220979" cy="180975"/>
            </a:xfrm>
            <a:custGeom>
              <a:rect b="b" l="l" r="r" t="t"/>
              <a:pathLst>
                <a:path extrusionOk="0" h="180975" w="220980">
                  <a:moveTo>
                    <a:pt x="0" y="180719"/>
                  </a:moveTo>
                  <a:lnTo>
                    <a:pt x="0" y="127428"/>
                  </a:lnTo>
                  <a:lnTo>
                    <a:pt x="220816" y="0"/>
                  </a:lnTo>
                  <a:lnTo>
                    <a:pt x="220816" y="53318"/>
                  </a:lnTo>
                  <a:lnTo>
                    <a:pt x="0" y="180719"/>
                  </a:lnTo>
                  <a:close/>
                </a:path>
              </a:pathLst>
            </a:custGeom>
            <a:solidFill>
              <a:srgbClr val="AB6F3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96" name="Google Shape;596;p5"/>
            <p:cNvSpPr/>
            <p:nvPr/>
          </p:nvSpPr>
          <p:spPr>
            <a:xfrm>
              <a:off x="219252" y="8446376"/>
              <a:ext cx="2560955" cy="1477645"/>
            </a:xfrm>
            <a:custGeom>
              <a:rect b="b" l="l" r="r" t="t"/>
              <a:pathLst>
                <a:path extrusionOk="0" h="1477645" w="2560955">
                  <a:moveTo>
                    <a:pt x="1713153" y="1349946"/>
                  </a:moveTo>
                  <a:lnTo>
                    <a:pt x="220827" y="488835"/>
                  </a:lnTo>
                  <a:lnTo>
                    <a:pt x="0" y="616267"/>
                  </a:lnTo>
                  <a:lnTo>
                    <a:pt x="1492338" y="1477340"/>
                  </a:lnTo>
                  <a:lnTo>
                    <a:pt x="1713153" y="1349946"/>
                  </a:lnTo>
                  <a:close/>
                </a:path>
                <a:path extrusionOk="0" h="1477645" w="2560955">
                  <a:moveTo>
                    <a:pt x="2560396" y="861098"/>
                  </a:moveTo>
                  <a:lnTo>
                    <a:pt x="1068031" y="0"/>
                  </a:lnTo>
                  <a:lnTo>
                    <a:pt x="847217" y="127419"/>
                  </a:lnTo>
                  <a:lnTo>
                    <a:pt x="2339543" y="988504"/>
                  </a:lnTo>
                  <a:lnTo>
                    <a:pt x="2560396" y="861098"/>
                  </a:lnTo>
                  <a:close/>
                </a:path>
              </a:pathLst>
            </a:custGeom>
            <a:solidFill>
              <a:srgbClr val="DFB97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97" name="Google Shape;597;p5"/>
            <p:cNvSpPr/>
            <p:nvPr/>
          </p:nvSpPr>
          <p:spPr>
            <a:xfrm>
              <a:off x="219265" y="7893409"/>
              <a:ext cx="2183765" cy="1260475"/>
            </a:xfrm>
            <a:custGeom>
              <a:rect b="b" l="l" r="r" t="t"/>
              <a:pathLst>
                <a:path extrusionOk="0" h="1260475" w="2183765">
                  <a:moveTo>
                    <a:pt x="268449" y="1259985"/>
                  </a:moveTo>
                  <a:lnTo>
                    <a:pt x="0" y="1105083"/>
                  </a:lnTo>
                  <a:lnTo>
                    <a:pt x="1915232" y="0"/>
                  </a:lnTo>
                  <a:lnTo>
                    <a:pt x="2183682" y="154902"/>
                  </a:lnTo>
                  <a:lnTo>
                    <a:pt x="268449" y="1259985"/>
                  </a:lnTo>
                  <a:close/>
                </a:path>
              </a:pathLst>
            </a:custGeom>
            <a:solidFill>
              <a:srgbClr val="D6A2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98" name="Google Shape;598;p5"/>
            <p:cNvSpPr/>
            <p:nvPr/>
          </p:nvSpPr>
          <p:spPr>
            <a:xfrm>
              <a:off x="487687" y="8048312"/>
              <a:ext cx="1915795" cy="1169670"/>
            </a:xfrm>
            <a:custGeom>
              <a:rect b="b" l="l" r="r" t="t"/>
              <a:pathLst>
                <a:path extrusionOk="0" h="1169670" w="1915795">
                  <a:moveTo>
                    <a:pt x="0" y="1169253"/>
                  </a:moveTo>
                  <a:lnTo>
                    <a:pt x="0" y="1105110"/>
                  </a:lnTo>
                  <a:lnTo>
                    <a:pt x="1915260" y="0"/>
                  </a:lnTo>
                  <a:lnTo>
                    <a:pt x="1915260" y="64114"/>
                  </a:lnTo>
                  <a:lnTo>
                    <a:pt x="0" y="1169253"/>
                  </a:lnTo>
                  <a:close/>
                </a:path>
              </a:pathLst>
            </a:custGeom>
            <a:solidFill>
              <a:srgbClr val="BC7D3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99" name="Google Shape;599;p5"/>
            <p:cNvSpPr/>
            <p:nvPr/>
          </p:nvSpPr>
          <p:spPr>
            <a:xfrm>
              <a:off x="1171051" y="8442610"/>
              <a:ext cx="2116455" cy="1221105"/>
            </a:xfrm>
            <a:custGeom>
              <a:rect b="b" l="l" r="r" t="t"/>
              <a:pathLst>
                <a:path extrusionOk="0" h="1221104" w="2116454">
                  <a:moveTo>
                    <a:pt x="200729" y="1220887"/>
                  </a:moveTo>
                  <a:lnTo>
                    <a:pt x="0" y="1105083"/>
                  </a:lnTo>
                  <a:lnTo>
                    <a:pt x="1915232" y="0"/>
                  </a:lnTo>
                  <a:lnTo>
                    <a:pt x="2115962" y="115804"/>
                  </a:lnTo>
                  <a:lnTo>
                    <a:pt x="200729" y="1220887"/>
                  </a:lnTo>
                  <a:close/>
                </a:path>
              </a:pathLst>
            </a:custGeom>
            <a:solidFill>
              <a:srgbClr val="D6A2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00" name="Google Shape;600;p5"/>
            <p:cNvSpPr/>
            <p:nvPr/>
          </p:nvSpPr>
          <p:spPr>
            <a:xfrm>
              <a:off x="219227" y="8998559"/>
              <a:ext cx="1492885" cy="925194"/>
            </a:xfrm>
            <a:custGeom>
              <a:rect b="b" l="l" r="r" t="t"/>
              <a:pathLst>
                <a:path extrusionOk="0" h="925195" w="1492885">
                  <a:moveTo>
                    <a:pt x="268452" y="154876"/>
                  </a:moveTo>
                  <a:lnTo>
                    <a:pt x="0" y="0"/>
                  </a:lnTo>
                  <a:lnTo>
                    <a:pt x="0" y="64109"/>
                  </a:lnTo>
                  <a:lnTo>
                    <a:pt x="268452" y="219011"/>
                  </a:lnTo>
                  <a:lnTo>
                    <a:pt x="268452" y="154876"/>
                  </a:lnTo>
                  <a:close/>
                </a:path>
                <a:path extrusionOk="0" h="925195" w="1492885">
                  <a:moveTo>
                    <a:pt x="540575" y="311899"/>
                  </a:moveTo>
                  <a:lnTo>
                    <a:pt x="339852" y="196037"/>
                  </a:lnTo>
                  <a:lnTo>
                    <a:pt x="339852" y="260184"/>
                  </a:lnTo>
                  <a:lnTo>
                    <a:pt x="540575" y="376008"/>
                  </a:lnTo>
                  <a:lnTo>
                    <a:pt x="540575" y="311899"/>
                  </a:lnTo>
                  <a:close/>
                </a:path>
                <a:path extrusionOk="0" h="925195" w="1492885">
                  <a:moveTo>
                    <a:pt x="880427" y="507949"/>
                  </a:moveTo>
                  <a:lnTo>
                    <a:pt x="611974" y="353072"/>
                  </a:lnTo>
                  <a:lnTo>
                    <a:pt x="611974" y="417182"/>
                  </a:lnTo>
                  <a:lnTo>
                    <a:pt x="880427" y="572084"/>
                  </a:lnTo>
                  <a:lnTo>
                    <a:pt x="880427" y="507949"/>
                  </a:lnTo>
                  <a:close/>
                </a:path>
                <a:path extrusionOk="0" h="925195" w="1492885">
                  <a:moveTo>
                    <a:pt x="1152550" y="664972"/>
                  </a:moveTo>
                  <a:lnTo>
                    <a:pt x="951788" y="549135"/>
                  </a:lnTo>
                  <a:lnTo>
                    <a:pt x="951788" y="613257"/>
                  </a:lnTo>
                  <a:lnTo>
                    <a:pt x="1152550" y="729081"/>
                  </a:lnTo>
                  <a:lnTo>
                    <a:pt x="1152550" y="664972"/>
                  </a:lnTo>
                  <a:close/>
                </a:path>
                <a:path extrusionOk="0" h="925195" w="1492885">
                  <a:moveTo>
                    <a:pt x="1492364" y="861021"/>
                  </a:moveTo>
                  <a:lnTo>
                    <a:pt x="1223911" y="706145"/>
                  </a:lnTo>
                  <a:lnTo>
                    <a:pt x="1223911" y="770255"/>
                  </a:lnTo>
                  <a:lnTo>
                    <a:pt x="1492364" y="925156"/>
                  </a:lnTo>
                  <a:lnTo>
                    <a:pt x="1492364" y="861021"/>
                  </a:lnTo>
                  <a:close/>
                </a:path>
              </a:pathLst>
            </a:custGeom>
            <a:solidFill>
              <a:srgbClr val="C6914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01" name="Google Shape;601;p5"/>
            <p:cNvSpPr/>
            <p:nvPr/>
          </p:nvSpPr>
          <p:spPr>
            <a:xfrm>
              <a:off x="1371781" y="8558414"/>
              <a:ext cx="1915795" cy="1169670"/>
            </a:xfrm>
            <a:custGeom>
              <a:rect b="b" l="l" r="r" t="t"/>
              <a:pathLst>
                <a:path extrusionOk="0" h="1169670" w="1915795">
                  <a:moveTo>
                    <a:pt x="0" y="1169253"/>
                  </a:moveTo>
                  <a:lnTo>
                    <a:pt x="0" y="1105138"/>
                  </a:lnTo>
                  <a:lnTo>
                    <a:pt x="1915232" y="0"/>
                  </a:lnTo>
                  <a:lnTo>
                    <a:pt x="1915232" y="64142"/>
                  </a:lnTo>
                  <a:lnTo>
                    <a:pt x="0" y="1169253"/>
                  </a:lnTo>
                  <a:close/>
                </a:path>
              </a:pathLst>
            </a:custGeom>
            <a:solidFill>
              <a:srgbClr val="BC7D3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02" name="Google Shape;602;p5"/>
            <p:cNvSpPr/>
            <p:nvPr/>
          </p:nvSpPr>
          <p:spPr>
            <a:xfrm>
              <a:off x="831207" y="9469027"/>
              <a:ext cx="268605" cy="410209"/>
            </a:xfrm>
            <a:custGeom>
              <a:rect b="b" l="l" r="r" t="t"/>
              <a:pathLst>
                <a:path extrusionOk="0" h="410209" w="268605">
                  <a:moveTo>
                    <a:pt x="268449" y="409732"/>
                  </a:moveTo>
                  <a:lnTo>
                    <a:pt x="0" y="254830"/>
                  </a:lnTo>
                  <a:lnTo>
                    <a:pt x="0" y="0"/>
                  </a:lnTo>
                  <a:lnTo>
                    <a:pt x="268449" y="154902"/>
                  </a:lnTo>
                  <a:lnTo>
                    <a:pt x="268449" y="409732"/>
                  </a:lnTo>
                  <a:close/>
                </a:path>
              </a:pathLst>
            </a:custGeom>
            <a:solidFill>
              <a:srgbClr val="DFB97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03" name="Google Shape;603;p5"/>
            <p:cNvSpPr/>
            <p:nvPr/>
          </p:nvSpPr>
          <p:spPr>
            <a:xfrm>
              <a:off x="559079" y="8089518"/>
              <a:ext cx="2456180" cy="1417320"/>
            </a:xfrm>
            <a:custGeom>
              <a:rect b="b" l="l" r="r" t="t"/>
              <a:pathLst>
                <a:path extrusionOk="0" h="1417320" w="2456180">
                  <a:moveTo>
                    <a:pt x="2115985" y="115824"/>
                  </a:moveTo>
                  <a:lnTo>
                    <a:pt x="1915223" y="0"/>
                  </a:lnTo>
                  <a:lnTo>
                    <a:pt x="0" y="1105077"/>
                  </a:lnTo>
                  <a:lnTo>
                    <a:pt x="200748" y="1220914"/>
                  </a:lnTo>
                  <a:lnTo>
                    <a:pt x="2115985" y="115824"/>
                  </a:lnTo>
                  <a:close/>
                </a:path>
                <a:path extrusionOk="0" h="1417320" w="2456180">
                  <a:moveTo>
                    <a:pt x="2455799" y="311899"/>
                  </a:moveTo>
                  <a:lnTo>
                    <a:pt x="2187359" y="156997"/>
                  </a:lnTo>
                  <a:lnTo>
                    <a:pt x="272122" y="1262087"/>
                  </a:lnTo>
                  <a:lnTo>
                    <a:pt x="540600" y="1416989"/>
                  </a:lnTo>
                  <a:lnTo>
                    <a:pt x="2455799" y="311899"/>
                  </a:lnTo>
                  <a:close/>
                </a:path>
              </a:pathLst>
            </a:custGeom>
            <a:solidFill>
              <a:srgbClr val="D6A2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04" name="Google Shape;604;p5"/>
            <p:cNvSpPr/>
            <p:nvPr/>
          </p:nvSpPr>
          <p:spPr>
            <a:xfrm>
              <a:off x="759812" y="8205341"/>
              <a:ext cx="1915795" cy="1169670"/>
            </a:xfrm>
            <a:custGeom>
              <a:rect b="b" l="l" r="r" t="t"/>
              <a:pathLst>
                <a:path extrusionOk="0" h="1169670" w="1915795">
                  <a:moveTo>
                    <a:pt x="0" y="1169225"/>
                  </a:moveTo>
                  <a:lnTo>
                    <a:pt x="0" y="1105110"/>
                  </a:lnTo>
                  <a:lnTo>
                    <a:pt x="1915260" y="0"/>
                  </a:lnTo>
                  <a:lnTo>
                    <a:pt x="1915260" y="64114"/>
                  </a:lnTo>
                  <a:lnTo>
                    <a:pt x="0" y="1169225"/>
                  </a:lnTo>
                  <a:close/>
                </a:path>
              </a:pathLst>
            </a:custGeom>
            <a:solidFill>
              <a:srgbClr val="BC7D3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05" name="Google Shape;605;p5"/>
            <p:cNvSpPr/>
            <p:nvPr/>
          </p:nvSpPr>
          <p:spPr>
            <a:xfrm>
              <a:off x="219227" y="9062668"/>
              <a:ext cx="1492885" cy="1223010"/>
            </a:xfrm>
            <a:custGeom>
              <a:rect b="b" l="l" r="r" t="t"/>
              <a:pathLst>
                <a:path extrusionOk="0" h="1223009" w="1492885">
                  <a:moveTo>
                    <a:pt x="1492364" y="1169174"/>
                  </a:moveTo>
                  <a:lnTo>
                    <a:pt x="1223911" y="1014272"/>
                  </a:lnTo>
                  <a:lnTo>
                    <a:pt x="1223911" y="1067562"/>
                  </a:lnTo>
                  <a:lnTo>
                    <a:pt x="1492364" y="1222463"/>
                  </a:lnTo>
                  <a:lnTo>
                    <a:pt x="1492364" y="1169174"/>
                  </a:lnTo>
                  <a:close/>
                </a:path>
                <a:path extrusionOk="0" h="1223009" w="1492885">
                  <a:moveTo>
                    <a:pt x="1492364" y="861047"/>
                  </a:moveTo>
                  <a:lnTo>
                    <a:pt x="0" y="0"/>
                  </a:lnTo>
                  <a:lnTo>
                    <a:pt x="0" y="53289"/>
                  </a:lnTo>
                  <a:lnTo>
                    <a:pt x="1492364" y="914336"/>
                  </a:lnTo>
                  <a:lnTo>
                    <a:pt x="1492364" y="861047"/>
                  </a:lnTo>
                  <a:close/>
                </a:path>
              </a:pathLst>
            </a:custGeom>
            <a:solidFill>
              <a:srgbClr val="C4863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06" name="Google Shape;606;p5"/>
            <p:cNvSpPr/>
            <p:nvPr/>
          </p:nvSpPr>
          <p:spPr>
            <a:xfrm>
              <a:off x="1099656" y="8401413"/>
              <a:ext cx="1915795" cy="1169670"/>
            </a:xfrm>
            <a:custGeom>
              <a:rect b="b" l="l" r="r" t="t"/>
              <a:pathLst>
                <a:path extrusionOk="0" h="1169670" w="1915795">
                  <a:moveTo>
                    <a:pt x="0" y="1169225"/>
                  </a:moveTo>
                  <a:lnTo>
                    <a:pt x="0" y="1105110"/>
                  </a:lnTo>
                  <a:lnTo>
                    <a:pt x="1915232" y="0"/>
                  </a:lnTo>
                  <a:lnTo>
                    <a:pt x="1915232" y="64114"/>
                  </a:lnTo>
                  <a:lnTo>
                    <a:pt x="0" y="1169225"/>
                  </a:lnTo>
                  <a:close/>
                </a:path>
              </a:pathLst>
            </a:custGeom>
            <a:solidFill>
              <a:srgbClr val="BC7D3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07" name="Google Shape;607;p5"/>
            <p:cNvSpPr/>
            <p:nvPr/>
          </p:nvSpPr>
          <p:spPr>
            <a:xfrm>
              <a:off x="1443176" y="8599611"/>
              <a:ext cx="2183765" cy="1260475"/>
            </a:xfrm>
            <a:custGeom>
              <a:rect b="b" l="l" r="r" t="t"/>
              <a:pathLst>
                <a:path extrusionOk="0" h="1260475" w="2183765">
                  <a:moveTo>
                    <a:pt x="268422" y="1259958"/>
                  </a:moveTo>
                  <a:lnTo>
                    <a:pt x="0" y="1105083"/>
                  </a:lnTo>
                  <a:lnTo>
                    <a:pt x="1915232" y="0"/>
                  </a:lnTo>
                  <a:lnTo>
                    <a:pt x="2183682" y="154875"/>
                  </a:lnTo>
                  <a:lnTo>
                    <a:pt x="268422" y="1259958"/>
                  </a:lnTo>
                  <a:close/>
                </a:path>
              </a:pathLst>
            </a:custGeom>
            <a:solidFill>
              <a:srgbClr val="D6A25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08" name="Google Shape;608;p5"/>
            <p:cNvSpPr/>
            <p:nvPr/>
          </p:nvSpPr>
          <p:spPr>
            <a:xfrm>
              <a:off x="1711598" y="8754541"/>
              <a:ext cx="1915795" cy="1169670"/>
            </a:xfrm>
            <a:custGeom>
              <a:rect b="b" l="l" r="r" t="t"/>
              <a:pathLst>
                <a:path extrusionOk="0" h="1169670" w="1915795">
                  <a:moveTo>
                    <a:pt x="0" y="1169170"/>
                  </a:moveTo>
                  <a:lnTo>
                    <a:pt x="0" y="1105028"/>
                  </a:lnTo>
                  <a:lnTo>
                    <a:pt x="1915288" y="0"/>
                  </a:lnTo>
                  <a:lnTo>
                    <a:pt x="1915288" y="64142"/>
                  </a:lnTo>
                  <a:lnTo>
                    <a:pt x="0" y="1169170"/>
                  </a:lnTo>
                  <a:close/>
                </a:path>
              </a:pathLst>
            </a:custGeom>
            <a:solidFill>
              <a:srgbClr val="BC7D3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09" name="Google Shape;609;p5"/>
            <p:cNvSpPr/>
            <p:nvPr/>
          </p:nvSpPr>
          <p:spPr>
            <a:xfrm>
              <a:off x="1084129" y="7858536"/>
              <a:ext cx="932180" cy="1612900"/>
            </a:xfrm>
            <a:custGeom>
              <a:rect b="b" l="l" r="r" t="t"/>
              <a:pathLst>
                <a:path extrusionOk="0" h="1612900" w="932180">
                  <a:moveTo>
                    <a:pt x="931727" y="1612672"/>
                  </a:moveTo>
                  <a:lnTo>
                    <a:pt x="0" y="1075151"/>
                  </a:lnTo>
                  <a:lnTo>
                    <a:pt x="27" y="0"/>
                  </a:lnTo>
                  <a:lnTo>
                    <a:pt x="931755" y="537548"/>
                  </a:lnTo>
                  <a:lnTo>
                    <a:pt x="931727" y="1612672"/>
                  </a:lnTo>
                  <a:close/>
                </a:path>
              </a:pathLst>
            </a:custGeom>
            <a:solidFill>
              <a:srgbClr val="FFDD9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10" name="Google Shape;610;p5"/>
            <p:cNvSpPr/>
            <p:nvPr/>
          </p:nvSpPr>
          <p:spPr>
            <a:xfrm>
              <a:off x="1084156" y="7858508"/>
              <a:ext cx="932180" cy="558800"/>
            </a:xfrm>
            <a:custGeom>
              <a:rect b="b" l="l" r="r" t="t"/>
              <a:pathLst>
                <a:path extrusionOk="0" h="558800" w="932180">
                  <a:moveTo>
                    <a:pt x="931727" y="558588"/>
                  </a:moveTo>
                  <a:lnTo>
                    <a:pt x="0" y="21012"/>
                  </a:lnTo>
                  <a:lnTo>
                    <a:pt x="0" y="0"/>
                  </a:lnTo>
                  <a:lnTo>
                    <a:pt x="931727" y="537575"/>
                  </a:lnTo>
                  <a:lnTo>
                    <a:pt x="931727" y="558588"/>
                  </a:lnTo>
                  <a:close/>
                </a:path>
              </a:pathLst>
            </a:custGeom>
            <a:solidFill>
              <a:srgbClr val="C69A5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11" name="Google Shape;611;p5"/>
            <p:cNvSpPr/>
            <p:nvPr/>
          </p:nvSpPr>
          <p:spPr>
            <a:xfrm>
              <a:off x="1127507" y="8678692"/>
              <a:ext cx="376555" cy="456565"/>
            </a:xfrm>
            <a:custGeom>
              <a:rect b="b" l="l" r="r" t="t"/>
              <a:pathLst>
                <a:path extrusionOk="0" h="456565" w="376555">
                  <a:moveTo>
                    <a:pt x="376454" y="455982"/>
                  </a:moveTo>
                  <a:lnTo>
                    <a:pt x="0" y="238787"/>
                  </a:lnTo>
                  <a:lnTo>
                    <a:pt x="0" y="0"/>
                  </a:lnTo>
                  <a:lnTo>
                    <a:pt x="376454" y="217195"/>
                  </a:lnTo>
                  <a:lnTo>
                    <a:pt x="376454" y="4559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612" name="Google Shape;612;p5"/>
            <p:cNvPicPr preferRelativeResize="0"/>
            <p:nvPr/>
          </p:nvPicPr>
          <p:blipFill rotWithShape="1">
            <a:blip r:embed="rId18">
              <a:alphaModFix/>
            </a:blip>
            <a:srcRect b="0" l="0" r="0" t="0"/>
            <a:stretch/>
          </p:blipFill>
          <p:spPr>
            <a:xfrm>
              <a:off x="1154059" y="8715443"/>
              <a:ext cx="332136" cy="3921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3" name="Google Shape;613;p5"/>
            <p:cNvPicPr preferRelativeResize="0"/>
            <p:nvPr/>
          </p:nvPicPr>
          <p:blipFill rotWithShape="1">
            <a:blip r:embed="rId19">
              <a:alphaModFix/>
            </a:blip>
            <a:srcRect b="0" l="0" r="0" t="0"/>
            <a:stretch/>
          </p:blipFill>
          <p:spPr>
            <a:xfrm>
              <a:off x="1861576" y="9230046"/>
              <a:ext cx="102502" cy="1346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14" name="Google Shape;614;p5"/>
            <p:cNvSpPr/>
            <p:nvPr/>
          </p:nvSpPr>
          <p:spPr>
            <a:xfrm>
              <a:off x="1739861" y="8995321"/>
              <a:ext cx="83820" cy="152400"/>
            </a:xfrm>
            <a:custGeom>
              <a:rect b="b" l="l" r="r" t="t"/>
              <a:pathLst>
                <a:path extrusionOk="0" h="152400" w="83819">
                  <a:moveTo>
                    <a:pt x="37566" y="43853"/>
                  </a:moveTo>
                  <a:lnTo>
                    <a:pt x="20548" y="0"/>
                  </a:lnTo>
                  <a:lnTo>
                    <a:pt x="3530" y="24244"/>
                  </a:lnTo>
                  <a:lnTo>
                    <a:pt x="14973" y="30848"/>
                  </a:lnTo>
                  <a:lnTo>
                    <a:pt x="14998" y="95986"/>
                  </a:lnTo>
                  <a:lnTo>
                    <a:pt x="26352" y="102527"/>
                  </a:lnTo>
                  <a:lnTo>
                    <a:pt x="26352" y="37401"/>
                  </a:lnTo>
                  <a:lnTo>
                    <a:pt x="37566" y="43853"/>
                  </a:lnTo>
                  <a:close/>
                </a:path>
                <a:path extrusionOk="0" h="152400" w="83819">
                  <a:moveTo>
                    <a:pt x="80010" y="68287"/>
                  </a:moveTo>
                  <a:lnTo>
                    <a:pt x="62966" y="24472"/>
                  </a:lnTo>
                  <a:lnTo>
                    <a:pt x="45974" y="48679"/>
                  </a:lnTo>
                  <a:lnTo>
                    <a:pt x="57378" y="55257"/>
                  </a:lnTo>
                  <a:lnTo>
                    <a:pt x="57442" y="120446"/>
                  </a:lnTo>
                  <a:lnTo>
                    <a:pt x="68795" y="126987"/>
                  </a:lnTo>
                  <a:lnTo>
                    <a:pt x="68795" y="61836"/>
                  </a:lnTo>
                  <a:lnTo>
                    <a:pt x="80010" y="68287"/>
                  </a:lnTo>
                  <a:close/>
                </a:path>
                <a:path extrusionOk="0" h="152400" w="83819">
                  <a:moveTo>
                    <a:pt x="83820" y="142316"/>
                  </a:moveTo>
                  <a:lnTo>
                    <a:pt x="70726" y="134924"/>
                  </a:lnTo>
                  <a:lnTo>
                    <a:pt x="41897" y="119392"/>
                  </a:lnTo>
                  <a:lnTo>
                    <a:pt x="13081" y="105714"/>
                  </a:lnTo>
                  <a:lnTo>
                    <a:pt x="0" y="103847"/>
                  </a:lnTo>
                  <a:lnTo>
                    <a:pt x="83820" y="152196"/>
                  </a:lnTo>
                  <a:lnTo>
                    <a:pt x="83820" y="142316"/>
                  </a:lnTo>
                  <a:close/>
                </a:path>
              </a:pathLst>
            </a:custGeom>
            <a:solidFill>
              <a:srgbClr val="BD955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615" name="Google Shape;615;p5"/>
            <p:cNvPicPr preferRelativeResize="0"/>
            <p:nvPr/>
          </p:nvPicPr>
          <p:blipFill rotWithShape="1">
            <a:blip r:embed="rId20">
              <a:alphaModFix/>
            </a:blip>
            <a:srcRect b="0" l="0" r="0" t="0"/>
            <a:stretch/>
          </p:blipFill>
          <p:spPr>
            <a:xfrm>
              <a:off x="1869170" y="9096487"/>
              <a:ext cx="85872" cy="1051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16" name="Google Shape;616;p5"/>
            <p:cNvSpPr/>
            <p:nvPr/>
          </p:nvSpPr>
          <p:spPr>
            <a:xfrm>
              <a:off x="1711680" y="8941511"/>
              <a:ext cx="273685" cy="473709"/>
            </a:xfrm>
            <a:custGeom>
              <a:rect b="b" l="l" r="r" t="t"/>
              <a:pathLst>
                <a:path extrusionOk="0" h="473709" w="273685">
                  <a:moveTo>
                    <a:pt x="100876" y="236385"/>
                  </a:moveTo>
                  <a:lnTo>
                    <a:pt x="83743" y="226529"/>
                  </a:lnTo>
                  <a:lnTo>
                    <a:pt x="83096" y="239763"/>
                  </a:lnTo>
                  <a:lnTo>
                    <a:pt x="82092" y="242354"/>
                  </a:lnTo>
                  <a:lnTo>
                    <a:pt x="80670" y="241744"/>
                  </a:lnTo>
                  <a:lnTo>
                    <a:pt x="80670" y="246024"/>
                  </a:lnTo>
                  <a:lnTo>
                    <a:pt x="78308" y="252107"/>
                  </a:lnTo>
                  <a:lnTo>
                    <a:pt x="72872" y="261239"/>
                  </a:lnTo>
                  <a:lnTo>
                    <a:pt x="70281" y="264795"/>
                  </a:lnTo>
                  <a:lnTo>
                    <a:pt x="80670" y="246024"/>
                  </a:lnTo>
                  <a:lnTo>
                    <a:pt x="80670" y="241744"/>
                  </a:lnTo>
                  <a:lnTo>
                    <a:pt x="71196" y="237629"/>
                  </a:lnTo>
                  <a:lnTo>
                    <a:pt x="68821" y="231584"/>
                  </a:lnTo>
                  <a:lnTo>
                    <a:pt x="75374" y="221716"/>
                  </a:lnTo>
                  <a:lnTo>
                    <a:pt x="39204" y="200926"/>
                  </a:lnTo>
                  <a:lnTo>
                    <a:pt x="39306" y="254355"/>
                  </a:lnTo>
                  <a:lnTo>
                    <a:pt x="64058" y="284416"/>
                  </a:lnTo>
                  <a:lnTo>
                    <a:pt x="64109" y="320573"/>
                  </a:lnTo>
                  <a:lnTo>
                    <a:pt x="53022" y="315734"/>
                  </a:lnTo>
                  <a:lnTo>
                    <a:pt x="45224" y="317258"/>
                  </a:lnTo>
                  <a:lnTo>
                    <a:pt x="95211" y="345998"/>
                  </a:lnTo>
                  <a:lnTo>
                    <a:pt x="95211" y="342163"/>
                  </a:lnTo>
                  <a:lnTo>
                    <a:pt x="87376" y="333946"/>
                  </a:lnTo>
                  <a:lnTo>
                    <a:pt x="76288" y="327025"/>
                  </a:lnTo>
                  <a:lnTo>
                    <a:pt x="76238" y="291401"/>
                  </a:lnTo>
                  <a:lnTo>
                    <a:pt x="82651" y="293611"/>
                  </a:lnTo>
                  <a:lnTo>
                    <a:pt x="96481" y="292989"/>
                  </a:lnTo>
                  <a:lnTo>
                    <a:pt x="99047" y="281178"/>
                  </a:lnTo>
                  <a:lnTo>
                    <a:pt x="100164" y="264795"/>
                  </a:lnTo>
                  <a:lnTo>
                    <a:pt x="100304" y="262724"/>
                  </a:lnTo>
                  <a:lnTo>
                    <a:pt x="100431" y="258965"/>
                  </a:lnTo>
                  <a:lnTo>
                    <a:pt x="100545" y="254355"/>
                  </a:lnTo>
                  <a:lnTo>
                    <a:pt x="100609" y="252107"/>
                  </a:lnTo>
                  <a:lnTo>
                    <a:pt x="100761" y="246024"/>
                  </a:lnTo>
                  <a:lnTo>
                    <a:pt x="100876" y="236385"/>
                  </a:lnTo>
                  <a:close/>
                </a:path>
                <a:path extrusionOk="0" h="473709" w="273685">
                  <a:moveTo>
                    <a:pt x="273469" y="157772"/>
                  </a:moveTo>
                  <a:lnTo>
                    <a:pt x="262839" y="151650"/>
                  </a:lnTo>
                  <a:lnTo>
                    <a:pt x="262839" y="163931"/>
                  </a:lnTo>
                  <a:lnTo>
                    <a:pt x="262839" y="303301"/>
                  </a:lnTo>
                  <a:lnTo>
                    <a:pt x="262839" y="315595"/>
                  </a:lnTo>
                  <a:lnTo>
                    <a:pt x="262839" y="454901"/>
                  </a:lnTo>
                  <a:lnTo>
                    <a:pt x="142062" y="385229"/>
                  </a:lnTo>
                  <a:lnTo>
                    <a:pt x="142062" y="245910"/>
                  </a:lnTo>
                  <a:lnTo>
                    <a:pt x="262839" y="315595"/>
                  </a:lnTo>
                  <a:lnTo>
                    <a:pt x="262839" y="303301"/>
                  </a:lnTo>
                  <a:lnTo>
                    <a:pt x="142062" y="233629"/>
                  </a:lnTo>
                  <a:lnTo>
                    <a:pt x="142062" y="94259"/>
                  </a:lnTo>
                  <a:lnTo>
                    <a:pt x="262839" y="163931"/>
                  </a:lnTo>
                  <a:lnTo>
                    <a:pt x="262839" y="151650"/>
                  </a:lnTo>
                  <a:lnTo>
                    <a:pt x="131419" y="75819"/>
                  </a:lnTo>
                  <a:lnTo>
                    <a:pt x="131419" y="88125"/>
                  </a:lnTo>
                  <a:lnTo>
                    <a:pt x="131419" y="227495"/>
                  </a:lnTo>
                  <a:lnTo>
                    <a:pt x="131406" y="239763"/>
                  </a:lnTo>
                  <a:lnTo>
                    <a:pt x="131406" y="379082"/>
                  </a:lnTo>
                  <a:lnTo>
                    <a:pt x="10655" y="309422"/>
                  </a:lnTo>
                  <a:lnTo>
                    <a:pt x="10655" y="170078"/>
                  </a:lnTo>
                  <a:lnTo>
                    <a:pt x="131406" y="239763"/>
                  </a:lnTo>
                  <a:lnTo>
                    <a:pt x="131406" y="227495"/>
                  </a:lnTo>
                  <a:lnTo>
                    <a:pt x="10655" y="157822"/>
                  </a:lnTo>
                  <a:lnTo>
                    <a:pt x="10655" y="18440"/>
                  </a:lnTo>
                  <a:lnTo>
                    <a:pt x="131419" y="88125"/>
                  </a:lnTo>
                  <a:lnTo>
                    <a:pt x="131419" y="75819"/>
                  </a:lnTo>
                  <a:lnTo>
                    <a:pt x="31991" y="18440"/>
                  </a:lnTo>
                  <a:lnTo>
                    <a:pt x="25" y="0"/>
                  </a:lnTo>
                  <a:lnTo>
                    <a:pt x="0" y="315569"/>
                  </a:lnTo>
                  <a:lnTo>
                    <a:pt x="273469" y="473379"/>
                  </a:lnTo>
                  <a:lnTo>
                    <a:pt x="273469" y="454901"/>
                  </a:lnTo>
                  <a:lnTo>
                    <a:pt x="273469" y="157772"/>
                  </a:lnTo>
                  <a:close/>
                </a:path>
              </a:pathLst>
            </a:custGeom>
            <a:solidFill>
              <a:srgbClr val="BD955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17" name="Google Shape;617;p5"/>
            <p:cNvSpPr/>
            <p:nvPr/>
          </p:nvSpPr>
          <p:spPr>
            <a:xfrm>
              <a:off x="1457157" y="8073743"/>
              <a:ext cx="186055" cy="544195"/>
            </a:xfrm>
            <a:custGeom>
              <a:rect b="b" l="l" r="r" t="t"/>
              <a:pathLst>
                <a:path extrusionOk="0" h="544195" w="186055">
                  <a:moveTo>
                    <a:pt x="173956" y="544037"/>
                  </a:moveTo>
                  <a:lnTo>
                    <a:pt x="125051" y="261236"/>
                  </a:lnTo>
                  <a:lnTo>
                    <a:pt x="113944" y="291664"/>
                  </a:lnTo>
                  <a:lnTo>
                    <a:pt x="112012" y="274418"/>
                  </a:lnTo>
                  <a:lnTo>
                    <a:pt x="108183" y="256535"/>
                  </a:lnTo>
                  <a:lnTo>
                    <a:pt x="102552" y="238351"/>
                  </a:lnTo>
                  <a:lnTo>
                    <a:pt x="95211" y="220204"/>
                  </a:lnTo>
                  <a:lnTo>
                    <a:pt x="78799" y="288903"/>
                  </a:lnTo>
                  <a:lnTo>
                    <a:pt x="77077" y="268040"/>
                  </a:lnTo>
                  <a:lnTo>
                    <a:pt x="73639" y="246481"/>
                  </a:lnTo>
                  <a:lnTo>
                    <a:pt x="68534" y="224450"/>
                  </a:lnTo>
                  <a:lnTo>
                    <a:pt x="61807" y="202174"/>
                  </a:lnTo>
                  <a:lnTo>
                    <a:pt x="64895" y="240972"/>
                  </a:lnTo>
                  <a:lnTo>
                    <a:pt x="63672" y="277433"/>
                  </a:lnTo>
                  <a:lnTo>
                    <a:pt x="58201" y="310938"/>
                  </a:lnTo>
                  <a:lnTo>
                    <a:pt x="48545" y="340868"/>
                  </a:lnTo>
                  <a:lnTo>
                    <a:pt x="48314" y="326615"/>
                  </a:lnTo>
                  <a:lnTo>
                    <a:pt x="46448" y="311579"/>
                  </a:lnTo>
                  <a:lnTo>
                    <a:pt x="42993" y="296036"/>
                  </a:lnTo>
                  <a:lnTo>
                    <a:pt x="37990" y="280260"/>
                  </a:lnTo>
                  <a:lnTo>
                    <a:pt x="27555" y="288574"/>
                  </a:lnTo>
                  <a:lnTo>
                    <a:pt x="17731" y="297832"/>
                  </a:lnTo>
                  <a:lnTo>
                    <a:pt x="8539" y="307996"/>
                  </a:lnTo>
                  <a:lnTo>
                    <a:pt x="0" y="319027"/>
                  </a:lnTo>
                  <a:lnTo>
                    <a:pt x="27" y="0"/>
                  </a:lnTo>
                  <a:lnTo>
                    <a:pt x="185698" y="107106"/>
                  </a:lnTo>
                  <a:lnTo>
                    <a:pt x="185698" y="469070"/>
                  </a:lnTo>
                  <a:lnTo>
                    <a:pt x="173956" y="544037"/>
                  </a:lnTo>
                  <a:close/>
                </a:path>
              </a:pathLst>
            </a:custGeom>
            <a:solidFill>
              <a:srgbClr val="DEB47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18" name="Google Shape;618;p5"/>
            <p:cNvSpPr/>
            <p:nvPr/>
          </p:nvSpPr>
          <p:spPr>
            <a:xfrm>
              <a:off x="1457184" y="8073743"/>
              <a:ext cx="186055" cy="128270"/>
            </a:xfrm>
            <a:custGeom>
              <a:rect b="b" l="l" r="r" t="t"/>
              <a:pathLst>
                <a:path extrusionOk="0" h="128270" w="186055">
                  <a:moveTo>
                    <a:pt x="185671" y="128119"/>
                  </a:moveTo>
                  <a:lnTo>
                    <a:pt x="0" y="21012"/>
                  </a:lnTo>
                  <a:lnTo>
                    <a:pt x="0" y="0"/>
                  </a:lnTo>
                  <a:lnTo>
                    <a:pt x="185671" y="107106"/>
                  </a:lnTo>
                  <a:lnTo>
                    <a:pt x="185671" y="128119"/>
                  </a:lnTo>
                  <a:close/>
                </a:path>
              </a:pathLst>
            </a:custGeom>
            <a:solidFill>
              <a:srgbClr val="A6702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19" name="Google Shape;619;p5"/>
            <p:cNvSpPr/>
            <p:nvPr/>
          </p:nvSpPr>
          <p:spPr>
            <a:xfrm>
              <a:off x="1564222" y="8135483"/>
              <a:ext cx="452120" cy="271145"/>
            </a:xfrm>
            <a:custGeom>
              <a:rect b="b" l="l" r="r" t="t"/>
              <a:pathLst>
                <a:path extrusionOk="0" h="271145" w="452119">
                  <a:moveTo>
                    <a:pt x="451662" y="271093"/>
                  </a:moveTo>
                  <a:lnTo>
                    <a:pt x="0" y="10520"/>
                  </a:lnTo>
                  <a:lnTo>
                    <a:pt x="0" y="0"/>
                  </a:lnTo>
                  <a:lnTo>
                    <a:pt x="70572" y="40882"/>
                  </a:lnTo>
                  <a:lnTo>
                    <a:pt x="225831" y="131612"/>
                  </a:lnTo>
                  <a:lnTo>
                    <a:pt x="381089" y="224308"/>
                  </a:lnTo>
                  <a:lnTo>
                    <a:pt x="451662" y="271093"/>
                  </a:lnTo>
                  <a:close/>
                </a:path>
              </a:pathLst>
            </a:custGeom>
            <a:solidFill>
              <a:srgbClr val="F5D6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20" name="Google Shape;620;p5"/>
            <p:cNvSpPr/>
            <p:nvPr/>
          </p:nvSpPr>
          <p:spPr>
            <a:xfrm>
              <a:off x="1564222" y="8135483"/>
              <a:ext cx="78740" cy="56515"/>
            </a:xfrm>
            <a:custGeom>
              <a:rect b="b" l="l" r="r" t="t"/>
              <a:pathLst>
                <a:path extrusionOk="0" h="56515" w="78739">
                  <a:moveTo>
                    <a:pt x="78634" y="55886"/>
                  </a:moveTo>
                  <a:lnTo>
                    <a:pt x="0" y="10520"/>
                  </a:lnTo>
                  <a:lnTo>
                    <a:pt x="0" y="0"/>
                  </a:lnTo>
                  <a:lnTo>
                    <a:pt x="12286" y="7252"/>
                  </a:lnTo>
                  <a:lnTo>
                    <a:pt x="39317" y="23998"/>
                  </a:lnTo>
                  <a:lnTo>
                    <a:pt x="66347" y="42716"/>
                  </a:lnTo>
                  <a:lnTo>
                    <a:pt x="78634" y="55886"/>
                  </a:lnTo>
                  <a:close/>
                </a:path>
              </a:pathLst>
            </a:custGeom>
            <a:solidFill>
              <a:srgbClr val="DEB47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21" name="Google Shape;621;p5"/>
            <p:cNvSpPr/>
            <p:nvPr/>
          </p:nvSpPr>
          <p:spPr>
            <a:xfrm>
              <a:off x="1084156" y="7869000"/>
              <a:ext cx="452120" cy="260985"/>
            </a:xfrm>
            <a:custGeom>
              <a:rect b="b" l="l" r="r" t="t"/>
              <a:pathLst>
                <a:path extrusionOk="0" h="260984" w="452119">
                  <a:moveTo>
                    <a:pt x="451662" y="260601"/>
                  </a:moveTo>
                  <a:lnTo>
                    <a:pt x="0" y="0"/>
                  </a:lnTo>
                  <a:lnTo>
                    <a:pt x="70572" y="34648"/>
                  </a:lnTo>
                  <a:lnTo>
                    <a:pt x="225831" y="121105"/>
                  </a:lnTo>
                  <a:lnTo>
                    <a:pt x="381089" y="209530"/>
                  </a:lnTo>
                  <a:lnTo>
                    <a:pt x="451662" y="250080"/>
                  </a:lnTo>
                  <a:lnTo>
                    <a:pt x="451662" y="260601"/>
                  </a:lnTo>
                  <a:close/>
                </a:path>
              </a:pathLst>
            </a:custGeom>
            <a:solidFill>
              <a:srgbClr val="F5D6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22" name="Google Shape;622;p5"/>
            <p:cNvSpPr/>
            <p:nvPr/>
          </p:nvSpPr>
          <p:spPr>
            <a:xfrm>
              <a:off x="1457157" y="8084235"/>
              <a:ext cx="78740" cy="45720"/>
            </a:xfrm>
            <a:custGeom>
              <a:rect b="b" l="l" r="r" t="t"/>
              <a:pathLst>
                <a:path extrusionOk="0" h="45720" w="78740">
                  <a:moveTo>
                    <a:pt x="78661" y="45366"/>
                  </a:moveTo>
                  <a:lnTo>
                    <a:pt x="0" y="0"/>
                  </a:lnTo>
                  <a:lnTo>
                    <a:pt x="12290" y="1006"/>
                  </a:lnTo>
                  <a:lnTo>
                    <a:pt x="39330" y="13478"/>
                  </a:lnTo>
                  <a:lnTo>
                    <a:pt x="66370" y="27922"/>
                  </a:lnTo>
                  <a:lnTo>
                    <a:pt x="78661" y="34846"/>
                  </a:lnTo>
                  <a:lnTo>
                    <a:pt x="78661" y="45366"/>
                  </a:lnTo>
                  <a:close/>
                </a:path>
              </a:pathLst>
            </a:custGeom>
            <a:solidFill>
              <a:srgbClr val="DEB47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23" name="Google Shape;623;p5"/>
            <p:cNvSpPr/>
            <p:nvPr/>
          </p:nvSpPr>
          <p:spPr>
            <a:xfrm>
              <a:off x="1084156" y="7320877"/>
              <a:ext cx="1863725" cy="1075690"/>
            </a:xfrm>
            <a:custGeom>
              <a:rect b="b" l="l" r="r" t="t"/>
              <a:pathLst>
                <a:path extrusionOk="0" h="1075690" w="1863725">
                  <a:moveTo>
                    <a:pt x="931727" y="1075207"/>
                  </a:moveTo>
                  <a:lnTo>
                    <a:pt x="0" y="537603"/>
                  </a:lnTo>
                  <a:lnTo>
                    <a:pt x="931727" y="0"/>
                  </a:lnTo>
                  <a:lnTo>
                    <a:pt x="1863427" y="537603"/>
                  </a:lnTo>
                  <a:lnTo>
                    <a:pt x="931727" y="1075207"/>
                  </a:lnTo>
                  <a:close/>
                </a:path>
              </a:pathLst>
            </a:custGeom>
            <a:solidFill>
              <a:srgbClr val="FFF5C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24" name="Google Shape;624;p5"/>
            <p:cNvSpPr/>
            <p:nvPr/>
          </p:nvSpPr>
          <p:spPr>
            <a:xfrm>
              <a:off x="1457184" y="7536111"/>
              <a:ext cx="1117600" cy="645160"/>
            </a:xfrm>
            <a:custGeom>
              <a:rect b="b" l="l" r="r" t="t"/>
              <a:pathLst>
                <a:path extrusionOk="0" h="645159" w="1117600">
                  <a:moveTo>
                    <a:pt x="185671" y="644710"/>
                  </a:moveTo>
                  <a:lnTo>
                    <a:pt x="0" y="537575"/>
                  </a:lnTo>
                  <a:lnTo>
                    <a:pt x="931727" y="0"/>
                  </a:lnTo>
                  <a:lnTo>
                    <a:pt x="1117398" y="107134"/>
                  </a:lnTo>
                  <a:lnTo>
                    <a:pt x="185671" y="644710"/>
                  </a:lnTo>
                  <a:close/>
                </a:path>
              </a:pathLst>
            </a:custGeom>
            <a:solidFill>
              <a:srgbClr val="F5D6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25" name="Google Shape;625;p5"/>
            <p:cNvSpPr/>
            <p:nvPr/>
          </p:nvSpPr>
          <p:spPr>
            <a:xfrm>
              <a:off x="1535846" y="7581478"/>
              <a:ext cx="960119" cy="554355"/>
            </a:xfrm>
            <a:custGeom>
              <a:rect b="b" l="l" r="r" t="t"/>
              <a:pathLst>
                <a:path extrusionOk="0" h="554354" w="960119">
                  <a:moveTo>
                    <a:pt x="28375" y="553977"/>
                  </a:moveTo>
                  <a:lnTo>
                    <a:pt x="0" y="537603"/>
                  </a:lnTo>
                  <a:lnTo>
                    <a:pt x="931672" y="0"/>
                  </a:lnTo>
                  <a:lnTo>
                    <a:pt x="960075" y="16373"/>
                  </a:lnTo>
                  <a:lnTo>
                    <a:pt x="28375" y="553977"/>
                  </a:lnTo>
                  <a:close/>
                </a:path>
              </a:pathLst>
            </a:custGeom>
            <a:solidFill>
              <a:srgbClr val="D0A24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26" name="Google Shape;626;p5"/>
            <p:cNvSpPr/>
            <p:nvPr/>
          </p:nvSpPr>
          <p:spPr>
            <a:xfrm>
              <a:off x="2015884" y="7858508"/>
              <a:ext cx="932180" cy="1612900"/>
            </a:xfrm>
            <a:custGeom>
              <a:rect b="b" l="l" r="r" t="t"/>
              <a:pathLst>
                <a:path extrusionOk="0" h="1612900" w="932180">
                  <a:moveTo>
                    <a:pt x="27" y="1612755"/>
                  </a:moveTo>
                  <a:lnTo>
                    <a:pt x="0" y="537575"/>
                  </a:lnTo>
                  <a:lnTo>
                    <a:pt x="931755" y="0"/>
                  </a:lnTo>
                  <a:lnTo>
                    <a:pt x="931782" y="1075179"/>
                  </a:lnTo>
                  <a:lnTo>
                    <a:pt x="27" y="1612755"/>
                  </a:lnTo>
                  <a:close/>
                </a:path>
              </a:pathLst>
            </a:custGeom>
            <a:solidFill>
              <a:srgbClr val="F9C37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627" name="Google Shape;627;p5"/>
            <p:cNvPicPr preferRelativeResize="0"/>
            <p:nvPr/>
          </p:nvPicPr>
          <p:blipFill rotWithShape="1">
            <a:blip r:embed="rId21">
              <a:alphaModFix/>
            </a:blip>
            <a:srcRect b="0" l="0" r="0" t="0"/>
            <a:stretch/>
          </p:blipFill>
          <p:spPr>
            <a:xfrm>
              <a:off x="2749527" y="8018167"/>
              <a:ext cx="126654" cy="1657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8" name="Google Shape;628;p5"/>
            <p:cNvPicPr preferRelativeResize="0"/>
            <p:nvPr/>
          </p:nvPicPr>
          <p:blipFill rotWithShape="1">
            <a:blip r:embed="rId22">
              <a:alphaModFix/>
            </a:blip>
            <a:srcRect b="0" l="0" r="0" t="0"/>
            <a:stretch/>
          </p:blipFill>
          <p:spPr>
            <a:xfrm>
              <a:off x="2579473" y="8104944"/>
              <a:ext cx="109026" cy="19778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29" name="Google Shape;629;p5"/>
            <p:cNvSpPr/>
            <p:nvPr/>
          </p:nvSpPr>
          <p:spPr>
            <a:xfrm>
              <a:off x="2539047" y="7926958"/>
              <a:ext cx="370840" cy="436245"/>
            </a:xfrm>
            <a:custGeom>
              <a:rect b="b" l="l" r="r" t="t"/>
              <a:pathLst>
                <a:path extrusionOk="0" h="436245" w="370839">
                  <a:moveTo>
                    <a:pt x="370509" y="0"/>
                  </a:moveTo>
                  <a:lnTo>
                    <a:pt x="356095" y="8318"/>
                  </a:lnTo>
                  <a:lnTo>
                    <a:pt x="356095" y="24993"/>
                  </a:lnTo>
                  <a:lnTo>
                    <a:pt x="356095" y="213779"/>
                  </a:lnTo>
                  <a:lnTo>
                    <a:pt x="192468" y="308165"/>
                  </a:lnTo>
                  <a:lnTo>
                    <a:pt x="192468" y="119380"/>
                  </a:lnTo>
                  <a:lnTo>
                    <a:pt x="356095" y="24993"/>
                  </a:lnTo>
                  <a:lnTo>
                    <a:pt x="356095" y="8318"/>
                  </a:lnTo>
                  <a:lnTo>
                    <a:pt x="178041" y="111061"/>
                  </a:lnTo>
                  <a:lnTo>
                    <a:pt x="178041" y="127711"/>
                  </a:lnTo>
                  <a:lnTo>
                    <a:pt x="178041" y="316496"/>
                  </a:lnTo>
                  <a:lnTo>
                    <a:pt x="14414" y="410870"/>
                  </a:lnTo>
                  <a:lnTo>
                    <a:pt x="14414" y="222084"/>
                  </a:lnTo>
                  <a:lnTo>
                    <a:pt x="178041" y="127711"/>
                  </a:lnTo>
                  <a:lnTo>
                    <a:pt x="178041" y="111061"/>
                  </a:lnTo>
                  <a:lnTo>
                    <a:pt x="0" y="213779"/>
                  </a:lnTo>
                  <a:lnTo>
                    <a:pt x="0" y="435864"/>
                  </a:lnTo>
                  <a:lnTo>
                    <a:pt x="43307" y="410870"/>
                  </a:lnTo>
                  <a:lnTo>
                    <a:pt x="370509" y="222084"/>
                  </a:lnTo>
                  <a:lnTo>
                    <a:pt x="370509" y="24993"/>
                  </a:lnTo>
                  <a:lnTo>
                    <a:pt x="370509" y="0"/>
                  </a:lnTo>
                  <a:close/>
                </a:path>
              </a:pathLst>
            </a:custGeom>
            <a:solidFill>
              <a:srgbClr val="996B3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630" name="Google Shape;630;p5"/>
            <p:cNvPicPr preferRelativeResize="0"/>
            <p:nvPr/>
          </p:nvPicPr>
          <p:blipFill rotWithShape="1">
            <a:blip r:embed="rId23">
              <a:alphaModFix/>
            </a:blip>
            <a:srcRect b="0" l="0" r="0" t="0"/>
            <a:stretch/>
          </p:blipFill>
          <p:spPr>
            <a:xfrm>
              <a:off x="3844056" y="8530164"/>
              <a:ext cx="2266949" cy="17525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31" name="Google Shape;631;p5"/>
            <p:cNvSpPr/>
            <p:nvPr/>
          </p:nvSpPr>
          <p:spPr>
            <a:xfrm>
              <a:off x="7391959" y="2764814"/>
              <a:ext cx="10589895" cy="2804160"/>
            </a:xfrm>
            <a:custGeom>
              <a:rect b="b" l="l" r="r" t="t"/>
              <a:pathLst>
                <a:path extrusionOk="0" h="2804160" w="10589894">
                  <a:moveTo>
                    <a:pt x="10589463" y="2187854"/>
                  </a:moveTo>
                  <a:lnTo>
                    <a:pt x="10587888" y="2148332"/>
                  </a:lnTo>
                  <a:lnTo>
                    <a:pt x="10582224" y="2100821"/>
                  </a:lnTo>
                  <a:lnTo>
                    <a:pt x="10572902" y="2054123"/>
                  </a:lnTo>
                  <a:lnTo>
                    <a:pt x="10559974" y="2008428"/>
                  </a:lnTo>
                  <a:lnTo>
                    <a:pt x="10543553" y="1963940"/>
                  </a:lnTo>
                  <a:lnTo>
                    <a:pt x="10523715" y="1920875"/>
                  </a:lnTo>
                  <a:lnTo>
                    <a:pt x="10500538" y="1879422"/>
                  </a:lnTo>
                  <a:lnTo>
                    <a:pt x="10474109" y="1839798"/>
                  </a:lnTo>
                  <a:lnTo>
                    <a:pt x="10444518" y="1802206"/>
                  </a:lnTo>
                  <a:lnTo>
                    <a:pt x="10411854" y="1766836"/>
                  </a:lnTo>
                  <a:lnTo>
                    <a:pt x="10376484" y="1734172"/>
                  </a:lnTo>
                  <a:lnTo>
                    <a:pt x="10338892" y="1704581"/>
                  </a:lnTo>
                  <a:lnTo>
                    <a:pt x="10299268" y="1678152"/>
                  </a:lnTo>
                  <a:lnTo>
                    <a:pt x="10257815" y="1654975"/>
                  </a:lnTo>
                  <a:lnTo>
                    <a:pt x="10214750" y="1635137"/>
                  </a:lnTo>
                  <a:lnTo>
                    <a:pt x="10170262" y="1618716"/>
                  </a:lnTo>
                  <a:lnTo>
                    <a:pt x="10124567" y="1605788"/>
                  </a:lnTo>
                  <a:lnTo>
                    <a:pt x="10077856" y="1596453"/>
                  </a:lnTo>
                  <a:lnTo>
                    <a:pt x="10030358" y="1590789"/>
                  </a:lnTo>
                  <a:lnTo>
                    <a:pt x="9982251" y="1588884"/>
                  </a:lnTo>
                  <a:lnTo>
                    <a:pt x="607555" y="1588884"/>
                  </a:lnTo>
                  <a:lnTo>
                    <a:pt x="559447" y="1590789"/>
                  </a:lnTo>
                  <a:lnTo>
                    <a:pt x="511937" y="1596453"/>
                  </a:lnTo>
                  <a:lnTo>
                    <a:pt x="465239" y="1605788"/>
                  </a:lnTo>
                  <a:lnTo>
                    <a:pt x="419544" y="1618716"/>
                  </a:lnTo>
                  <a:lnTo>
                    <a:pt x="375056" y="1635137"/>
                  </a:lnTo>
                  <a:lnTo>
                    <a:pt x="331990" y="1654975"/>
                  </a:lnTo>
                  <a:lnTo>
                    <a:pt x="290537" y="1678152"/>
                  </a:lnTo>
                  <a:lnTo>
                    <a:pt x="250913" y="1704581"/>
                  </a:lnTo>
                  <a:lnTo>
                    <a:pt x="213321" y="1734172"/>
                  </a:lnTo>
                  <a:lnTo>
                    <a:pt x="177952" y="1766836"/>
                  </a:lnTo>
                  <a:lnTo>
                    <a:pt x="145288" y="1802206"/>
                  </a:lnTo>
                  <a:lnTo>
                    <a:pt x="115697" y="1839798"/>
                  </a:lnTo>
                  <a:lnTo>
                    <a:pt x="89268" y="1879422"/>
                  </a:lnTo>
                  <a:lnTo>
                    <a:pt x="66090" y="1920875"/>
                  </a:lnTo>
                  <a:lnTo>
                    <a:pt x="46253" y="1963940"/>
                  </a:lnTo>
                  <a:lnTo>
                    <a:pt x="29832" y="2008428"/>
                  </a:lnTo>
                  <a:lnTo>
                    <a:pt x="16903" y="2054123"/>
                  </a:lnTo>
                  <a:lnTo>
                    <a:pt x="7569" y="2100821"/>
                  </a:lnTo>
                  <a:lnTo>
                    <a:pt x="1905" y="2148332"/>
                  </a:lnTo>
                  <a:lnTo>
                    <a:pt x="0" y="2196439"/>
                  </a:lnTo>
                  <a:lnTo>
                    <a:pt x="1905" y="2244547"/>
                  </a:lnTo>
                  <a:lnTo>
                    <a:pt x="7569" y="2292058"/>
                  </a:lnTo>
                  <a:lnTo>
                    <a:pt x="16903" y="2338755"/>
                  </a:lnTo>
                  <a:lnTo>
                    <a:pt x="29832" y="2384463"/>
                  </a:lnTo>
                  <a:lnTo>
                    <a:pt x="46253" y="2428938"/>
                  </a:lnTo>
                  <a:lnTo>
                    <a:pt x="66090" y="2472004"/>
                  </a:lnTo>
                  <a:lnTo>
                    <a:pt x="89268" y="2513457"/>
                  </a:lnTo>
                  <a:lnTo>
                    <a:pt x="115697" y="2553081"/>
                  </a:lnTo>
                  <a:lnTo>
                    <a:pt x="145288" y="2590685"/>
                  </a:lnTo>
                  <a:lnTo>
                    <a:pt x="177952" y="2626042"/>
                  </a:lnTo>
                  <a:lnTo>
                    <a:pt x="213321" y="2658719"/>
                  </a:lnTo>
                  <a:lnTo>
                    <a:pt x="250913" y="2688310"/>
                  </a:lnTo>
                  <a:lnTo>
                    <a:pt x="290537" y="2714726"/>
                  </a:lnTo>
                  <a:lnTo>
                    <a:pt x="331990" y="2737904"/>
                  </a:lnTo>
                  <a:lnTo>
                    <a:pt x="375056" y="2757741"/>
                  </a:lnTo>
                  <a:lnTo>
                    <a:pt x="419544" y="2774175"/>
                  </a:lnTo>
                  <a:lnTo>
                    <a:pt x="465239" y="2787091"/>
                  </a:lnTo>
                  <a:lnTo>
                    <a:pt x="511937" y="2796425"/>
                  </a:lnTo>
                  <a:lnTo>
                    <a:pt x="559447" y="2802090"/>
                  </a:lnTo>
                  <a:lnTo>
                    <a:pt x="607555" y="2803995"/>
                  </a:lnTo>
                  <a:lnTo>
                    <a:pt x="9982251" y="2803995"/>
                  </a:lnTo>
                  <a:lnTo>
                    <a:pt x="10030358" y="2802090"/>
                  </a:lnTo>
                  <a:lnTo>
                    <a:pt x="10077856" y="2796425"/>
                  </a:lnTo>
                  <a:lnTo>
                    <a:pt x="10124567" y="2787091"/>
                  </a:lnTo>
                  <a:lnTo>
                    <a:pt x="10170262" y="2774175"/>
                  </a:lnTo>
                  <a:lnTo>
                    <a:pt x="10214750" y="2757741"/>
                  </a:lnTo>
                  <a:lnTo>
                    <a:pt x="10257815" y="2737904"/>
                  </a:lnTo>
                  <a:lnTo>
                    <a:pt x="10299268" y="2714726"/>
                  </a:lnTo>
                  <a:lnTo>
                    <a:pt x="10338892" y="2688310"/>
                  </a:lnTo>
                  <a:lnTo>
                    <a:pt x="10376484" y="2658719"/>
                  </a:lnTo>
                  <a:lnTo>
                    <a:pt x="10411854" y="2626042"/>
                  </a:lnTo>
                  <a:lnTo>
                    <a:pt x="10444518" y="2590685"/>
                  </a:lnTo>
                  <a:lnTo>
                    <a:pt x="10474109" y="2553081"/>
                  </a:lnTo>
                  <a:lnTo>
                    <a:pt x="10500538" y="2513457"/>
                  </a:lnTo>
                  <a:lnTo>
                    <a:pt x="10523715" y="2472004"/>
                  </a:lnTo>
                  <a:lnTo>
                    <a:pt x="10543553" y="2428938"/>
                  </a:lnTo>
                  <a:lnTo>
                    <a:pt x="10559974" y="2384463"/>
                  </a:lnTo>
                  <a:lnTo>
                    <a:pt x="10572902" y="2338755"/>
                  </a:lnTo>
                  <a:lnTo>
                    <a:pt x="10582224" y="2292058"/>
                  </a:lnTo>
                  <a:lnTo>
                    <a:pt x="10587888" y="2244547"/>
                  </a:lnTo>
                  <a:lnTo>
                    <a:pt x="10589463" y="2205024"/>
                  </a:lnTo>
                  <a:lnTo>
                    <a:pt x="10589463" y="2187854"/>
                  </a:lnTo>
                  <a:close/>
                </a:path>
                <a:path extrusionOk="0" h="2804160" w="10589894">
                  <a:moveTo>
                    <a:pt x="10589578" y="601903"/>
                  </a:moveTo>
                  <a:lnTo>
                    <a:pt x="10587888" y="559447"/>
                  </a:lnTo>
                  <a:lnTo>
                    <a:pt x="10582237" y="511937"/>
                  </a:lnTo>
                  <a:lnTo>
                    <a:pt x="10572902" y="465239"/>
                  </a:lnTo>
                  <a:lnTo>
                    <a:pt x="10559974" y="419544"/>
                  </a:lnTo>
                  <a:lnTo>
                    <a:pt x="10543553" y="375056"/>
                  </a:lnTo>
                  <a:lnTo>
                    <a:pt x="10523715" y="331990"/>
                  </a:lnTo>
                  <a:lnTo>
                    <a:pt x="10500538" y="290537"/>
                  </a:lnTo>
                  <a:lnTo>
                    <a:pt x="10474109" y="250913"/>
                  </a:lnTo>
                  <a:lnTo>
                    <a:pt x="10444518" y="213321"/>
                  </a:lnTo>
                  <a:lnTo>
                    <a:pt x="10411854" y="177952"/>
                  </a:lnTo>
                  <a:lnTo>
                    <a:pt x="10376484" y="145288"/>
                  </a:lnTo>
                  <a:lnTo>
                    <a:pt x="10338892" y="115697"/>
                  </a:lnTo>
                  <a:lnTo>
                    <a:pt x="10299268" y="89268"/>
                  </a:lnTo>
                  <a:lnTo>
                    <a:pt x="10257815" y="66090"/>
                  </a:lnTo>
                  <a:lnTo>
                    <a:pt x="10214750" y="46253"/>
                  </a:lnTo>
                  <a:lnTo>
                    <a:pt x="10170262" y="29832"/>
                  </a:lnTo>
                  <a:lnTo>
                    <a:pt x="10124567" y="16903"/>
                  </a:lnTo>
                  <a:lnTo>
                    <a:pt x="10077856" y="7569"/>
                  </a:lnTo>
                  <a:lnTo>
                    <a:pt x="10030358" y="1905"/>
                  </a:lnTo>
                  <a:lnTo>
                    <a:pt x="9982251" y="0"/>
                  </a:lnTo>
                  <a:lnTo>
                    <a:pt x="626656" y="0"/>
                  </a:lnTo>
                  <a:lnTo>
                    <a:pt x="578548" y="1905"/>
                  </a:lnTo>
                  <a:lnTo>
                    <a:pt x="531050" y="7569"/>
                  </a:lnTo>
                  <a:lnTo>
                    <a:pt x="484339" y="16903"/>
                  </a:lnTo>
                  <a:lnTo>
                    <a:pt x="438645" y="29832"/>
                  </a:lnTo>
                  <a:lnTo>
                    <a:pt x="394157" y="46253"/>
                  </a:lnTo>
                  <a:lnTo>
                    <a:pt x="351091" y="66090"/>
                  </a:lnTo>
                  <a:lnTo>
                    <a:pt x="309638" y="89268"/>
                  </a:lnTo>
                  <a:lnTo>
                    <a:pt x="270014" y="115697"/>
                  </a:lnTo>
                  <a:lnTo>
                    <a:pt x="232422" y="145288"/>
                  </a:lnTo>
                  <a:lnTo>
                    <a:pt x="197053" y="177952"/>
                  </a:lnTo>
                  <a:lnTo>
                    <a:pt x="164388" y="213321"/>
                  </a:lnTo>
                  <a:lnTo>
                    <a:pt x="134797" y="250913"/>
                  </a:lnTo>
                  <a:lnTo>
                    <a:pt x="108369" y="290537"/>
                  </a:lnTo>
                  <a:lnTo>
                    <a:pt x="85191" y="331990"/>
                  </a:lnTo>
                  <a:lnTo>
                    <a:pt x="65354" y="375056"/>
                  </a:lnTo>
                  <a:lnTo>
                    <a:pt x="48933" y="419544"/>
                  </a:lnTo>
                  <a:lnTo>
                    <a:pt x="36004" y="465239"/>
                  </a:lnTo>
                  <a:lnTo>
                    <a:pt x="26670" y="511937"/>
                  </a:lnTo>
                  <a:lnTo>
                    <a:pt x="21018" y="559447"/>
                  </a:lnTo>
                  <a:lnTo>
                    <a:pt x="19113" y="607555"/>
                  </a:lnTo>
                  <a:lnTo>
                    <a:pt x="21018" y="655662"/>
                  </a:lnTo>
                  <a:lnTo>
                    <a:pt x="26670" y="703173"/>
                  </a:lnTo>
                  <a:lnTo>
                    <a:pt x="36004" y="749871"/>
                  </a:lnTo>
                  <a:lnTo>
                    <a:pt x="48933" y="795578"/>
                  </a:lnTo>
                  <a:lnTo>
                    <a:pt x="65354" y="840054"/>
                  </a:lnTo>
                  <a:lnTo>
                    <a:pt x="85191" y="883119"/>
                  </a:lnTo>
                  <a:lnTo>
                    <a:pt x="108369" y="924572"/>
                  </a:lnTo>
                  <a:lnTo>
                    <a:pt x="134797" y="964196"/>
                  </a:lnTo>
                  <a:lnTo>
                    <a:pt x="164388" y="1001801"/>
                  </a:lnTo>
                  <a:lnTo>
                    <a:pt x="197053" y="1037158"/>
                  </a:lnTo>
                  <a:lnTo>
                    <a:pt x="232422" y="1069835"/>
                  </a:lnTo>
                  <a:lnTo>
                    <a:pt x="270014" y="1099426"/>
                  </a:lnTo>
                  <a:lnTo>
                    <a:pt x="309638" y="1125842"/>
                  </a:lnTo>
                  <a:lnTo>
                    <a:pt x="351091" y="1149019"/>
                  </a:lnTo>
                  <a:lnTo>
                    <a:pt x="394157" y="1168857"/>
                  </a:lnTo>
                  <a:lnTo>
                    <a:pt x="438645" y="1185291"/>
                  </a:lnTo>
                  <a:lnTo>
                    <a:pt x="484339" y="1198206"/>
                  </a:lnTo>
                  <a:lnTo>
                    <a:pt x="531050" y="1207541"/>
                  </a:lnTo>
                  <a:lnTo>
                    <a:pt x="578548" y="1213205"/>
                  </a:lnTo>
                  <a:lnTo>
                    <a:pt x="626656" y="1215110"/>
                  </a:lnTo>
                  <a:lnTo>
                    <a:pt x="9982251" y="1215110"/>
                  </a:lnTo>
                  <a:lnTo>
                    <a:pt x="10030358" y="1213205"/>
                  </a:lnTo>
                  <a:lnTo>
                    <a:pt x="10077856" y="1207541"/>
                  </a:lnTo>
                  <a:lnTo>
                    <a:pt x="10124567" y="1198206"/>
                  </a:lnTo>
                  <a:lnTo>
                    <a:pt x="10170262" y="1185291"/>
                  </a:lnTo>
                  <a:lnTo>
                    <a:pt x="10214750" y="1168857"/>
                  </a:lnTo>
                  <a:lnTo>
                    <a:pt x="10257815" y="1149019"/>
                  </a:lnTo>
                  <a:lnTo>
                    <a:pt x="10299268" y="1125842"/>
                  </a:lnTo>
                  <a:lnTo>
                    <a:pt x="10338892" y="1099426"/>
                  </a:lnTo>
                  <a:lnTo>
                    <a:pt x="10376484" y="1069835"/>
                  </a:lnTo>
                  <a:lnTo>
                    <a:pt x="10411854" y="1037158"/>
                  </a:lnTo>
                  <a:lnTo>
                    <a:pt x="10444518" y="1001801"/>
                  </a:lnTo>
                  <a:lnTo>
                    <a:pt x="10474109" y="964196"/>
                  </a:lnTo>
                  <a:lnTo>
                    <a:pt x="10500538" y="924572"/>
                  </a:lnTo>
                  <a:lnTo>
                    <a:pt x="10523715" y="883119"/>
                  </a:lnTo>
                  <a:lnTo>
                    <a:pt x="10543553" y="840054"/>
                  </a:lnTo>
                  <a:lnTo>
                    <a:pt x="10559974" y="795578"/>
                  </a:lnTo>
                  <a:lnTo>
                    <a:pt x="10572902" y="749871"/>
                  </a:lnTo>
                  <a:lnTo>
                    <a:pt x="10582237" y="703173"/>
                  </a:lnTo>
                  <a:lnTo>
                    <a:pt x="10587888" y="655662"/>
                  </a:lnTo>
                  <a:lnTo>
                    <a:pt x="10589578" y="613219"/>
                  </a:lnTo>
                  <a:lnTo>
                    <a:pt x="10589578" y="601903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32" name="Google Shape;632;p5"/>
            <p:cNvSpPr/>
            <p:nvPr/>
          </p:nvSpPr>
          <p:spPr>
            <a:xfrm>
              <a:off x="7778115" y="2990150"/>
              <a:ext cx="9844405" cy="2340610"/>
            </a:xfrm>
            <a:custGeom>
              <a:rect b="b" l="l" r="r" t="t"/>
              <a:pathLst>
                <a:path extrusionOk="0" h="2340610" w="9844405">
                  <a:moveTo>
                    <a:pt x="9843897" y="1971103"/>
                  </a:moveTo>
                  <a:lnTo>
                    <a:pt x="9841027" y="1924824"/>
                  </a:lnTo>
                  <a:lnTo>
                    <a:pt x="9832632" y="1880247"/>
                  </a:lnTo>
                  <a:lnTo>
                    <a:pt x="9819056" y="1837740"/>
                  </a:lnTo>
                  <a:lnTo>
                    <a:pt x="9800666" y="1797634"/>
                  </a:lnTo>
                  <a:lnTo>
                    <a:pt x="9777781" y="1760283"/>
                  </a:lnTo>
                  <a:lnTo>
                    <a:pt x="9750768" y="1726044"/>
                  </a:lnTo>
                  <a:lnTo>
                    <a:pt x="9719958" y="1695234"/>
                  </a:lnTo>
                  <a:lnTo>
                    <a:pt x="9685718" y="1668221"/>
                  </a:lnTo>
                  <a:lnTo>
                    <a:pt x="9648368" y="1645348"/>
                  </a:lnTo>
                  <a:lnTo>
                    <a:pt x="9608261" y="1626946"/>
                  </a:lnTo>
                  <a:lnTo>
                    <a:pt x="9565754" y="1613382"/>
                  </a:lnTo>
                  <a:lnTo>
                    <a:pt x="9521177" y="1604987"/>
                  </a:lnTo>
                  <a:lnTo>
                    <a:pt x="9474898" y="1602105"/>
                  </a:lnTo>
                  <a:lnTo>
                    <a:pt x="368998" y="1602105"/>
                  </a:lnTo>
                  <a:lnTo>
                    <a:pt x="322707" y="1604987"/>
                  </a:lnTo>
                  <a:lnTo>
                    <a:pt x="278142" y="1613382"/>
                  </a:lnTo>
                  <a:lnTo>
                    <a:pt x="235635" y="1626946"/>
                  </a:lnTo>
                  <a:lnTo>
                    <a:pt x="195529" y="1645348"/>
                  </a:lnTo>
                  <a:lnTo>
                    <a:pt x="158178" y="1668221"/>
                  </a:lnTo>
                  <a:lnTo>
                    <a:pt x="123926" y="1695234"/>
                  </a:lnTo>
                  <a:lnTo>
                    <a:pt x="93129" y="1726044"/>
                  </a:lnTo>
                  <a:lnTo>
                    <a:pt x="66116" y="1760283"/>
                  </a:lnTo>
                  <a:lnTo>
                    <a:pt x="43230" y="1797634"/>
                  </a:lnTo>
                  <a:lnTo>
                    <a:pt x="24841" y="1837740"/>
                  </a:lnTo>
                  <a:lnTo>
                    <a:pt x="11264" y="1880247"/>
                  </a:lnTo>
                  <a:lnTo>
                    <a:pt x="2870" y="1924824"/>
                  </a:lnTo>
                  <a:lnTo>
                    <a:pt x="0" y="1971103"/>
                  </a:lnTo>
                  <a:lnTo>
                    <a:pt x="2870" y="2017395"/>
                  </a:lnTo>
                  <a:lnTo>
                    <a:pt x="11264" y="2061959"/>
                  </a:lnTo>
                  <a:lnTo>
                    <a:pt x="24841" y="2104466"/>
                  </a:lnTo>
                  <a:lnTo>
                    <a:pt x="43230" y="2144572"/>
                  </a:lnTo>
                  <a:lnTo>
                    <a:pt x="66116" y="2181923"/>
                  </a:lnTo>
                  <a:lnTo>
                    <a:pt x="93129" y="2216175"/>
                  </a:lnTo>
                  <a:lnTo>
                    <a:pt x="123926" y="2246973"/>
                  </a:lnTo>
                  <a:lnTo>
                    <a:pt x="158178" y="2273985"/>
                  </a:lnTo>
                  <a:lnTo>
                    <a:pt x="195529" y="2296871"/>
                  </a:lnTo>
                  <a:lnTo>
                    <a:pt x="235635" y="2315260"/>
                  </a:lnTo>
                  <a:lnTo>
                    <a:pt x="278142" y="2328837"/>
                  </a:lnTo>
                  <a:lnTo>
                    <a:pt x="322707" y="2337231"/>
                  </a:lnTo>
                  <a:lnTo>
                    <a:pt x="368998" y="2340102"/>
                  </a:lnTo>
                  <a:lnTo>
                    <a:pt x="9474898" y="2340102"/>
                  </a:lnTo>
                  <a:lnTo>
                    <a:pt x="9521177" y="2337231"/>
                  </a:lnTo>
                  <a:lnTo>
                    <a:pt x="9565754" y="2328837"/>
                  </a:lnTo>
                  <a:lnTo>
                    <a:pt x="9608261" y="2315260"/>
                  </a:lnTo>
                  <a:lnTo>
                    <a:pt x="9648368" y="2296871"/>
                  </a:lnTo>
                  <a:lnTo>
                    <a:pt x="9685718" y="2273985"/>
                  </a:lnTo>
                  <a:lnTo>
                    <a:pt x="9719958" y="2246973"/>
                  </a:lnTo>
                  <a:lnTo>
                    <a:pt x="9750768" y="2216175"/>
                  </a:lnTo>
                  <a:lnTo>
                    <a:pt x="9777781" y="2181923"/>
                  </a:lnTo>
                  <a:lnTo>
                    <a:pt x="9800666" y="2144572"/>
                  </a:lnTo>
                  <a:lnTo>
                    <a:pt x="9819056" y="2104466"/>
                  </a:lnTo>
                  <a:lnTo>
                    <a:pt x="9832632" y="2061959"/>
                  </a:lnTo>
                  <a:lnTo>
                    <a:pt x="9841027" y="2017395"/>
                  </a:lnTo>
                  <a:lnTo>
                    <a:pt x="9843897" y="1971103"/>
                  </a:lnTo>
                  <a:close/>
                </a:path>
                <a:path extrusionOk="0" h="2340610" w="9844405">
                  <a:moveTo>
                    <a:pt x="9843897" y="391706"/>
                  </a:moveTo>
                  <a:lnTo>
                    <a:pt x="9840506" y="340220"/>
                  </a:lnTo>
                  <a:lnTo>
                    <a:pt x="9830473" y="290042"/>
                  </a:lnTo>
                  <a:lnTo>
                    <a:pt x="9814077" y="241808"/>
                  </a:lnTo>
                  <a:lnTo>
                    <a:pt x="9791560" y="196100"/>
                  </a:lnTo>
                  <a:lnTo>
                    <a:pt x="9763176" y="153543"/>
                  </a:lnTo>
                  <a:lnTo>
                    <a:pt x="9729165" y="114731"/>
                  </a:lnTo>
                  <a:lnTo>
                    <a:pt x="9690367" y="80721"/>
                  </a:lnTo>
                  <a:lnTo>
                    <a:pt x="9647796" y="52336"/>
                  </a:lnTo>
                  <a:lnTo>
                    <a:pt x="9602089" y="29819"/>
                  </a:lnTo>
                  <a:lnTo>
                    <a:pt x="9553854" y="13423"/>
                  </a:lnTo>
                  <a:lnTo>
                    <a:pt x="9503689" y="3403"/>
                  </a:lnTo>
                  <a:lnTo>
                    <a:pt x="9452204" y="0"/>
                  </a:lnTo>
                  <a:lnTo>
                    <a:pt x="391693" y="0"/>
                  </a:lnTo>
                  <a:lnTo>
                    <a:pt x="340207" y="3403"/>
                  </a:lnTo>
                  <a:lnTo>
                    <a:pt x="290042" y="13423"/>
                  </a:lnTo>
                  <a:lnTo>
                    <a:pt x="241795" y="29819"/>
                  </a:lnTo>
                  <a:lnTo>
                    <a:pt x="196100" y="52336"/>
                  </a:lnTo>
                  <a:lnTo>
                    <a:pt x="153530" y="80721"/>
                  </a:lnTo>
                  <a:lnTo>
                    <a:pt x="114719" y="114731"/>
                  </a:lnTo>
                  <a:lnTo>
                    <a:pt x="80721" y="153543"/>
                  </a:lnTo>
                  <a:lnTo>
                    <a:pt x="52336" y="196100"/>
                  </a:lnTo>
                  <a:lnTo>
                    <a:pt x="29819" y="241808"/>
                  </a:lnTo>
                  <a:lnTo>
                    <a:pt x="13423" y="290042"/>
                  </a:lnTo>
                  <a:lnTo>
                    <a:pt x="3390" y="340220"/>
                  </a:lnTo>
                  <a:lnTo>
                    <a:pt x="0" y="391706"/>
                  </a:lnTo>
                  <a:lnTo>
                    <a:pt x="3390" y="443191"/>
                  </a:lnTo>
                  <a:lnTo>
                    <a:pt x="13423" y="493356"/>
                  </a:lnTo>
                  <a:lnTo>
                    <a:pt x="29819" y="541604"/>
                  </a:lnTo>
                  <a:lnTo>
                    <a:pt x="52336" y="587298"/>
                  </a:lnTo>
                  <a:lnTo>
                    <a:pt x="80721" y="629869"/>
                  </a:lnTo>
                  <a:lnTo>
                    <a:pt x="114719" y="668680"/>
                  </a:lnTo>
                  <a:lnTo>
                    <a:pt x="153530" y="702678"/>
                  </a:lnTo>
                  <a:lnTo>
                    <a:pt x="196100" y="731062"/>
                  </a:lnTo>
                  <a:lnTo>
                    <a:pt x="241795" y="753579"/>
                  </a:lnTo>
                  <a:lnTo>
                    <a:pt x="290042" y="769975"/>
                  </a:lnTo>
                  <a:lnTo>
                    <a:pt x="340207" y="780008"/>
                  </a:lnTo>
                  <a:lnTo>
                    <a:pt x="391693" y="783399"/>
                  </a:lnTo>
                  <a:lnTo>
                    <a:pt x="9452204" y="783399"/>
                  </a:lnTo>
                  <a:lnTo>
                    <a:pt x="9503689" y="780008"/>
                  </a:lnTo>
                  <a:lnTo>
                    <a:pt x="9553854" y="769975"/>
                  </a:lnTo>
                  <a:lnTo>
                    <a:pt x="9602089" y="753579"/>
                  </a:lnTo>
                  <a:lnTo>
                    <a:pt x="9647796" y="731062"/>
                  </a:lnTo>
                  <a:lnTo>
                    <a:pt x="9690367" y="702678"/>
                  </a:lnTo>
                  <a:lnTo>
                    <a:pt x="9729165" y="668680"/>
                  </a:lnTo>
                  <a:lnTo>
                    <a:pt x="9763176" y="629869"/>
                  </a:lnTo>
                  <a:lnTo>
                    <a:pt x="9791560" y="587298"/>
                  </a:lnTo>
                  <a:lnTo>
                    <a:pt x="9814077" y="541604"/>
                  </a:lnTo>
                  <a:lnTo>
                    <a:pt x="9830473" y="493356"/>
                  </a:lnTo>
                  <a:lnTo>
                    <a:pt x="9840506" y="443191"/>
                  </a:lnTo>
                  <a:lnTo>
                    <a:pt x="9843897" y="391706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633" name="Google Shape;633;p5"/>
          <p:cNvSpPr txBox="1"/>
          <p:nvPr>
            <p:ph type="title"/>
          </p:nvPr>
        </p:nvSpPr>
        <p:spPr>
          <a:xfrm>
            <a:off x="7530227" y="995291"/>
            <a:ext cx="4936490" cy="12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/>
              <a:t>FEATURES</a:t>
            </a:r>
            <a:endParaRPr sz="8000"/>
          </a:p>
        </p:txBody>
      </p:sp>
      <p:sp>
        <p:nvSpPr>
          <p:cNvPr id="634" name="Google Shape;634;p5"/>
          <p:cNvSpPr txBox="1"/>
          <p:nvPr/>
        </p:nvSpPr>
        <p:spPr>
          <a:xfrm>
            <a:off x="7765420" y="3120420"/>
            <a:ext cx="5466080" cy="20561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1B1B1B"/>
                </a:solidFill>
                <a:latin typeface="Trebuchet MS"/>
                <a:ea typeface="Trebuchet MS"/>
                <a:cs typeface="Trebuchet MS"/>
                <a:sym typeface="Trebuchet MS"/>
              </a:rPr>
              <a:t>Secure storage for products</a:t>
            </a:r>
            <a:endParaRPr sz="30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lnSpc>
                <a:spcPct val="100000"/>
              </a:lnSpc>
              <a:spcBef>
                <a:spcPts val="1820"/>
              </a:spcBef>
              <a:spcAft>
                <a:spcPts val="0"/>
              </a:spcAft>
              <a:buNone/>
            </a:pPr>
            <a:r>
              <a:t/>
            </a:r>
            <a:endParaRPr sz="30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1B1B1B"/>
                </a:solidFill>
                <a:latin typeface="Trebuchet MS"/>
                <a:ea typeface="Trebuchet MS"/>
                <a:cs typeface="Trebuchet MS"/>
                <a:sym typeface="Trebuchet MS"/>
              </a:rPr>
              <a:t>Payment</a:t>
            </a:r>
            <a:endParaRPr sz="30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635" name="Google Shape;635;p5"/>
          <p:cNvGrpSpPr/>
          <p:nvPr/>
        </p:nvGrpSpPr>
        <p:grpSpPr>
          <a:xfrm>
            <a:off x="7484192" y="695033"/>
            <a:ext cx="10804346" cy="7821998"/>
            <a:chOff x="7484192" y="695033"/>
            <a:chExt cx="10804346" cy="7821998"/>
          </a:xfrm>
        </p:grpSpPr>
        <p:sp>
          <p:nvSpPr>
            <p:cNvPr id="636" name="Google Shape;636;p5"/>
            <p:cNvSpPr/>
            <p:nvPr/>
          </p:nvSpPr>
          <p:spPr>
            <a:xfrm>
              <a:off x="14102742" y="714084"/>
              <a:ext cx="3013710" cy="0"/>
            </a:xfrm>
            <a:custGeom>
              <a:rect b="b" l="l" r="r" t="t"/>
              <a:pathLst>
                <a:path extrusionOk="0" h="120000" w="3013709">
                  <a:moveTo>
                    <a:pt x="0" y="0"/>
                  </a:moveTo>
                  <a:lnTo>
                    <a:pt x="3013585" y="0"/>
                  </a:lnTo>
                </a:path>
              </a:pathLst>
            </a:custGeom>
            <a:noFill/>
            <a:ln cap="flat" cmpd="sng" w="38075">
              <a:solidFill>
                <a:srgbClr val="F0A82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37" name="Google Shape;637;p5"/>
            <p:cNvSpPr/>
            <p:nvPr/>
          </p:nvSpPr>
          <p:spPr>
            <a:xfrm>
              <a:off x="17116328" y="695033"/>
              <a:ext cx="1172210" cy="38100"/>
            </a:xfrm>
            <a:custGeom>
              <a:rect b="b" l="l" r="r" t="t"/>
              <a:pathLst>
                <a:path extrusionOk="0" h="38100" w="1172209">
                  <a:moveTo>
                    <a:pt x="1171672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171672" y="0"/>
                  </a:lnTo>
                  <a:lnTo>
                    <a:pt x="1171672" y="38099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38" name="Google Shape;638;p5"/>
            <p:cNvSpPr/>
            <p:nvPr/>
          </p:nvSpPr>
          <p:spPr>
            <a:xfrm>
              <a:off x="10454013" y="714084"/>
              <a:ext cx="3649345" cy="0"/>
            </a:xfrm>
            <a:custGeom>
              <a:rect b="b" l="l" r="r" t="t"/>
              <a:pathLst>
                <a:path extrusionOk="0" h="120000" w="3649344">
                  <a:moveTo>
                    <a:pt x="0" y="0"/>
                  </a:moveTo>
                  <a:lnTo>
                    <a:pt x="3648728" y="0"/>
                  </a:lnTo>
                </a:path>
              </a:pathLst>
            </a:custGeom>
            <a:noFill/>
            <a:ln cap="flat" cmpd="sng" w="38075">
              <a:solidFill>
                <a:srgbClr val="F0A82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39" name="Google Shape;639;p5"/>
            <p:cNvSpPr/>
            <p:nvPr/>
          </p:nvSpPr>
          <p:spPr>
            <a:xfrm>
              <a:off x="7484192" y="5827669"/>
              <a:ext cx="10438130" cy="1215390"/>
            </a:xfrm>
            <a:custGeom>
              <a:rect b="b" l="l" r="r" t="t"/>
              <a:pathLst>
                <a:path extrusionOk="0" h="1215390" w="10438130">
                  <a:moveTo>
                    <a:pt x="9831282" y="1215105"/>
                  </a:moveTo>
                  <a:lnTo>
                    <a:pt x="607552" y="1215105"/>
                  </a:lnTo>
                  <a:lnTo>
                    <a:pt x="559445" y="1213199"/>
                  </a:lnTo>
                  <a:lnTo>
                    <a:pt x="511937" y="1207536"/>
                  </a:lnTo>
                  <a:lnTo>
                    <a:pt x="465232" y="1198202"/>
                  </a:lnTo>
                  <a:lnTo>
                    <a:pt x="419536" y="1185281"/>
                  </a:lnTo>
                  <a:lnTo>
                    <a:pt x="375052" y="1168858"/>
                  </a:lnTo>
                  <a:lnTo>
                    <a:pt x="331983" y="1149016"/>
                  </a:lnTo>
                  <a:lnTo>
                    <a:pt x="290535" y="1125840"/>
                  </a:lnTo>
                  <a:lnTo>
                    <a:pt x="250910" y="1099416"/>
                  </a:lnTo>
                  <a:lnTo>
                    <a:pt x="213313" y="1069827"/>
                  </a:lnTo>
                  <a:lnTo>
                    <a:pt x="177948" y="1037157"/>
                  </a:lnTo>
                  <a:lnTo>
                    <a:pt x="145278" y="1001792"/>
                  </a:lnTo>
                  <a:lnTo>
                    <a:pt x="115689" y="964195"/>
                  </a:lnTo>
                  <a:lnTo>
                    <a:pt x="89264" y="924570"/>
                  </a:lnTo>
                  <a:lnTo>
                    <a:pt x="66088" y="883121"/>
                  </a:lnTo>
                  <a:lnTo>
                    <a:pt x="46247" y="840053"/>
                  </a:lnTo>
                  <a:lnTo>
                    <a:pt x="29823" y="795568"/>
                  </a:lnTo>
                  <a:lnTo>
                    <a:pt x="16902" y="749872"/>
                  </a:lnTo>
                  <a:lnTo>
                    <a:pt x="7568" y="703168"/>
                  </a:lnTo>
                  <a:lnTo>
                    <a:pt x="1906" y="655660"/>
                  </a:lnTo>
                  <a:lnTo>
                    <a:pt x="0" y="607552"/>
                  </a:lnTo>
                  <a:lnTo>
                    <a:pt x="1906" y="559444"/>
                  </a:lnTo>
                  <a:lnTo>
                    <a:pt x="7568" y="511937"/>
                  </a:lnTo>
                  <a:lnTo>
                    <a:pt x="16902" y="465233"/>
                  </a:lnTo>
                  <a:lnTo>
                    <a:pt x="29823" y="419536"/>
                  </a:lnTo>
                  <a:lnTo>
                    <a:pt x="46247" y="375052"/>
                  </a:lnTo>
                  <a:lnTo>
                    <a:pt x="66088" y="331984"/>
                  </a:lnTo>
                  <a:lnTo>
                    <a:pt x="89264" y="290535"/>
                  </a:lnTo>
                  <a:lnTo>
                    <a:pt x="115689" y="250910"/>
                  </a:lnTo>
                  <a:lnTo>
                    <a:pt x="145278" y="213313"/>
                  </a:lnTo>
                  <a:lnTo>
                    <a:pt x="177948" y="177948"/>
                  </a:lnTo>
                  <a:lnTo>
                    <a:pt x="213313" y="145278"/>
                  </a:lnTo>
                  <a:lnTo>
                    <a:pt x="250910" y="115689"/>
                  </a:lnTo>
                  <a:lnTo>
                    <a:pt x="290535" y="89264"/>
                  </a:lnTo>
                  <a:lnTo>
                    <a:pt x="331983" y="66089"/>
                  </a:lnTo>
                  <a:lnTo>
                    <a:pt x="375052" y="46247"/>
                  </a:lnTo>
                  <a:lnTo>
                    <a:pt x="419536" y="29823"/>
                  </a:lnTo>
                  <a:lnTo>
                    <a:pt x="465232" y="16902"/>
                  </a:lnTo>
                  <a:lnTo>
                    <a:pt x="511937" y="7568"/>
                  </a:lnTo>
                  <a:lnTo>
                    <a:pt x="559445" y="1906"/>
                  </a:lnTo>
                  <a:lnTo>
                    <a:pt x="607552" y="0"/>
                  </a:lnTo>
                  <a:lnTo>
                    <a:pt x="9831282" y="0"/>
                  </a:lnTo>
                  <a:lnTo>
                    <a:pt x="9879390" y="1906"/>
                  </a:lnTo>
                  <a:lnTo>
                    <a:pt x="9926898" y="7568"/>
                  </a:lnTo>
                  <a:lnTo>
                    <a:pt x="9973603" y="16902"/>
                  </a:lnTo>
                  <a:lnTo>
                    <a:pt x="10019299" y="29823"/>
                  </a:lnTo>
                  <a:lnTo>
                    <a:pt x="10063783" y="46247"/>
                  </a:lnTo>
                  <a:lnTo>
                    <a:pt x="10106852" y="66089"/>
                  </a:lnTo>
                  <a:lnTo>
                    <a:pt x="10148301" y="89264"/>
                  </a:lnTo>
                  <a:lnTo>
                    <a:pt x="10187926" y="115689"/>
                  </a:lnTo>
                  <a:lnTo>
                    <a:pt x="10225523" y="145278"/>
                  </a:lnTo>
                  <a:lnTo>
                    <a:pt x="10260888" y="177948"/>
                  </a:lnTo>
                  <a:lnTo>
                    <a:pt x="10293557" y="213313"/>
                  </a:lnTo>
                  <a:lnTo>
                    <a:pt x="10323146" y="250910"/>
                  </a:lnTo>
                  <a:lnTo>
                    <a:pt x="10349571" y="290535"/>
                  </a:lnTo>
                  <a:lnTo>
                    <a:pt x="10372746" y="331984"/>
                  </a:lnTo>
                  <a:lnTo>
                    <a:pt x="10392588" y="375052"/>
                  </a:lnTo>
                  <a:lnTo>
                    <a:pt x="10409012" y="419536"/>
                  </a:lnTo>
                  <a:lnTo>
                    <a:pt x="10421933" y="465233"/>
                  </a:lnTo>
                  <a:lnTo>
                    <a:pt x="10431267" y="511937"/>
                  </a:lnTo>
                  <a:lnTo>
                    <a:pt x="10436930" y="559444"/>
                  </a:lnTo>
                  <a:lnTo>
                    <a:pt x="10437565" y="575468"/>
                  </a:lnTo>
                  <a:lnTo>
                    <a:pt x="10437565" y="639636"/>
                  </a:lnTo>
                  <a:lnTo>
                    <a:pt x="10431267" y="703168"/>
                  </a:lnTo>
                  <a:lnTo>
                    <a:pt x="10421933" y="749872"/>
                  </a:lnTo>
                  <a:lnTo>
                    <a:pt x="10409012" y="795568"/>
                  </a:lnTo>
                  <a:lnTo>
                    <a:pt x="10392588" y="840053"/>
                  </a:lnTo>
                  <a:lnTo>
                    <a:pt x="10372746" y="883121"/>
                  </a:lnTo>
                  <a:lnTo>
                    <a:pt x="10349571" y="924570"/>
                  </a:lnTo>
                  <a:lnTo>
                    <a:pt x="10323146" y="964195"/>
                  </a:lnTo>
                  <a:lnTo>
                    <a:pt x="10293557" y="1001792"/>
                  </a:lnTo>
                  <a:lnTo>
                    <a:pt x="10260888" y="1037157"/>
                  </a:lnTo>
                  <a:lnTo>
                    <a:pt x="10225523" y="1069827"/>
                  </a:lnTo>
                  <a:lnTo>
                    <a:pt x="10187926" y="1099416"/>
                  </a:lnTo>
                  <a:lnTo>
                    <a:pt x="10148301" y="1125840"/>
                  </a:lnTo>
                  <a:lnTo>
                    <a:pt x="10106852" y="1149016"/>
                  </a:lnTo>
                  <a:lnTo>
                    <a:pt x="10063783" y="1168858"/>
                  </a:lnTo>
                  <a:lnTo>
                    <a:pt x="10019299" y="1185281"/>
                  </a:lnTo>
                  <a:lnTo>
                    <a:pt x="9973603" y="1198202"/>
                  </a:lnTo>
                  <a:lnTo>
                    <a:pt x="9926898" y="1207536"/>
                  </a:lnTo>
                  <a:lnTo>
                    <a:pt x="9879390" y="1213199"/>
                  </a:lnTo>
                  <a:lnTo>
                    <a:pt x="9831282" y="1215105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40" name="Google Shape;640;p5"/>
            <p:cNvSpPr/>
            <p:nvPr/>
          </p:nvSpPr>
          <p:spPr>
            <a:xfrm>
              <a:off x="7778121" y="6066225"/>
              <a:ext cx="9785350" cy="837565"/>
            </a:xfrm>
            <a:custGeom>
              <a:rect b="b" l="l" r="r" t="t"/>
              <a:pathLst>
                <a:path extrusionOk="0" h="837565" w="9785350">
                  <a:moveTo>
                    <a:pt x="9366631" y="837058"/>
                  </a:moveTo>
                  <a:lnTo>
                    <a:pt x="418529" y="837058"/>
                  </a:lnTo>
                  <a:lnTo>
                    <a:pt x="369719" y="834243"/>
                  </a:lnTo>
                  <a:lnTo>
                    <a:pt x="322564" y="826005"/>
                  </a:lnTo>
                  <a:lnTo>
                    <a:pt x="277376" y="812659"/>
                  </a:lnTo>
                  <a:lnTo>
                    <a:pt x="234470" y="794519"/>
                  </a:lnTo>
                  <a:lnTo>
                    <a:pt x="194160" y="771898"/>
                  </a:lnTo>
                  <a:lnTo>
                    <a:pt x="156760" y="745112"/>
                  </a:lnTo>
                  <a:lnTo>
                    <a:pt x="122584" y="714474"/>
                  </a:lnTo>
                  <a:lnTo>
                    <a:pt x="91946" y="680298"/>
                  </a:lnTo>
                  <a:lnTo>
                    <a:pt x="65159" y="642898"/>
                  </a:lnTo>
                  <a:lnTo>
                    <a:pt x="42539" y="602588"/>
                  </a:lnTo>
                  <a:lnTo>
                    <a:pt x="24399" y="559682"/>
                  </a:lnTo>
                  <a:lnTo>
                    <a:pt x="11053" y="514494"/>
                  </a:lnTo>
                  <a:lnTo>
                    <a:pt x="2815" y="467339"/>
                  </a:lnTo>
                  <a:lnTo>
                    <a:pt x="0" y="418529"/>
                  </a:lnTo>
                  <a:lnTo>
                    <a:pt x="2815" y="369720"/>
                  </a:lnTo>
                  <a:lnTo>
                    <a:pt x="11053" y="322564"/>
                  </a:lnTo>
                  <a:lnTo>
                    <a:pt x="24399" y="277376"/>
                  </a:lnTo>
                  <a:lnTo>
                    <a:pt x="42539" y="234470"/>
                  </a:lnTo>
                  <a:lnTo>
                    <a:pt x="65159" y="194160"/>
                  </a:lnTo>
                  <a:lnTo>
                    <a:pt x="91946" y="156760"/>
                  </a:lnTo>
                  <a:lnTo>
                    <a:pt x="122584" y="122584"/>
                  </a:lnTo>
                  <a:lnTo>
                    <a:pt x="156760" y="91946"/>
                  </a:lnTo>
                  <a:lnTo>
                    <a:pt x="194160" y="65159"/>
                  </a:lnTo>
                  <a:lnTo>
                    <a:pt x="234470" y="42539"/>
                  </a:lnTo>
                  <a:lnTo>
                    <a:pt x="277376" y="24399"/>
                  </a:lnTo>
                  <a:lnTo>
                    <a:pt x="322564" y="11053"/>
                  </a:lnTo>
                  <a:lnTo>
                    <a:pt x="369719" y="2815"/>
                  </a:lnTo>
                  <a:lnTo>
                    <a:pt x="418529" y="0"/>
                  </a:lnTo>
                  <a:lnTo>
                    <a:pt x="9366631" y="0"/>
                  </a:lnTo>
                  <a:lnTo>
                    <a:pt x="9415441" y="2815"/>
                  </a:lnTo>
                  <a:lnTo>
                    <a:pt x="9462596" y="11053"/>
                  </a:lnTo>
                  <a:lnTo>
                    <a:pt x="9507784" y="24399"/>
                  </a:lnTo>
                  <a:lnTo>
                    <a:pt x="9550690" y="42539"/>
                  </a:lnTo>
                  <a:lnTo>
                    <a:pt x="9591000" y="65159"/>
                  </a:lnTo>
                  <a:lnTo>
                    <a:pt x="9628400" y="91946"/>
                  </a:lnTo>
                  <a:lnTo>
                    <a:pt x="9662576" y="122584"/>
                  </a:lnTo>
                  <a:lnTo>
                    <a:pt x="9693214" y="156760"/>
                  </a:lnTo>
                  <a:lnTo>
                    <a:pt x="9720000" y="194160"/>
                  </a:lnTo>
                  <a:lnTo>
                    <a:pt x="9742620" y="234470"/>
                  </a:lnTo>
                  <a:lnTo>
                    <a:pt x="9760760" y="277376"/>
                  </a:lnTo>
                  <a:lnTo>
                    <a:pt x="9774106" y="322564"/>
                  </a:lnTo>
                  <a:lnTo>
                    <a:pt x="9782344" y="369720"/>
                  </a:lnTo>
                  <a:lnTo>
                    <a:pt x="9785160" y="418529"/>
                  </a:lnTo>
                  <a:lnTo>
                    <a:pt x="9782344" y="467339"/>
                  </a:lnTo>
                  <a:lnTo>
                    <a:pt x="9774106" y="514494"/>
                  </a:lnTo>
                  <a:lnTo>
                    <a:pt x="9760760" y="559682"/>
                  </a:lnTo>
                  <a:lnTo>
                    <a:pt x="9742620" y="602588"/>
                  </a:lnTo>
                  <a:lnTo>
                    <a:pt x="9720000" y="642898"/>
                  </a:lnTo>
                  <a:lnTo>
                    <a:pt x="9693214" y="680298"/>
                  </a:lnTo>
                  <a:lnTo>
                    <a:pt x="9662576" y="714474"/>
                  </a:lnTo>
                  <a:lnTo>
                    <a:pt x="9628400" y="745112"/>
                  </a:lnTo>
                  <a:lnTo>
                    <a:pt x="9591000" y="771898"/>
                  </a:lnTo>
                  <a:lnTo>
                    <a:pt x="9550690" y="794519"/>
                  </a:lnTo>
                  <a:lnTo>
                    <a:pt x="9507784" y="812659"/>
                  </a:lnTo>
                  <a:lnTo>
                    <a:pt x="9462596" y="826005"/>
                  </a:lnTo>
                  <a:lnTo>
                    <a:pt x="9415441" y="834243"/>
                  </a:lnTo>
                  <a:lnTo>
                    <a:pt x="9366631" y="837058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41" name="Google Shape;641;p5"/>
            <p:cNvSpPr/>
            <p:nvPr/>
          </p:nvSpPr>
          <p:spPr>
            <a:xfrm>
              <a:off x="7484192" y="7301641"/>
              <a:ext cx="10497820" cy="1215390"/>
            </a:xfrm>
            <a:custGeom>
              <a:rect b="b" l="l" r="r" t="t"/>
              <a:pathLst>
                <a:path extrusionOk="0" h="1215390" w="10497819">
                  <a:moveTo>
                    <a:pt x="9890017" y="1215105"/>
                  </a:moveTo>
                  <a:lnTo>
                    <a:pt x="607552" y="1215105"/>
                  </a:lnTo>
                  <a:lnTo>
                    <a:pt x="559445" y="1213199"/>
                  </a:lnTo>
                  <a:lnTo>
                    <a:pt x="511936" y="1207537"/>
                  </a:lnTo>
                  <a:lnTo>
                    <a:pt x="465232" y="1198203"/>
                  </a:lnTo>
                  <a:lnTo>
                    <a:pt x="419536" y="1185281"/>
                  </a:lnTo>
                  <a:lnTo>
                    <a:pt x="375052" y="1168858"/>
                  </a:lnTo>
                  <a:lnTo>
                    <a:pt x="331983" y="1149016"/>
                  </a:lnTo>
                  <a:lnTo>
                    <a:pt x="290535" y="1125840"/>
                  </a:lnTo>
                  <a:lnTo>
                    <a:pt x="250910" y="1099416"/>
                  </a:lnTo>
                  <a:lnTo>
                    <a:pt x="213313" y="1069826"/>
                  </a:lnTo>
                  <a:lnTo>
                    <a:pt x="177948" y="1037156"/>
                  </a:lnTo>
                  <a:lnTo>
                    <a:pt x="145278" y="1001791"/>
                  </a:lnTo>
                  <a:lnTo>
                    <a:pt x="115689" y="964194"/>
                  </a:lnTo>
                  <a:lnTo>
                    <a:pt x="89264" y="924569"/>
                  </a:lnTo>
                  <a:lnTo>
                    <a:pt x="66088" y="883121"/>
                  </a:lnTo>
                  <a:lnTo>
                    <a:pt x="46247" y="840052"/>
                  </a:lnTo>
                  <a:lnTo>
                    <a:pt x="29823" y="795568"/>
                  </a:lnTo>
                  <a:lnTo>
                    <a:pt x="16902" y="749872"/>
                  </a:lnTo>
                  <a:lnTo>
                    <a:pt x="7568" y="703168"/>
                  </a:lnTo>
                  <a:lnTo>
                    <a:pt x="1906" y="655660"/>
                  </a:lnTo>
                  <a:lnTo>
                    <a:pt x="0" y="607552"/>
                  </a:lnTo>
                  <a:lnTo>
                    <a:pt x="1906" y="559444"/>
                  </a:lnTo>
                  <a:lnTo>
                    <a:pt x="7568" y="511936"/>
                  </a:lnTo>
                  <a:lnTo>
                    <a:pt x="16902" y="465232"/>
                  </a:lnTo>
                  <a:lnTo>
                    <a:pt x="29823" y="419536"/>
                  </a:lnTo>
                  <a:lnTo>
                    <a:pt x="46247" y="375052"/>
                  </a:lnTo>
                  <a:lnTo>
                    <a:pt x="66088" y="331983"/>
                  </a:lnTo>
                  <a:lnTo>
                    <a:pt x="89264" y="290534"/>
                  </a:lnTo>
                  <a:lnTo>
                    <a:pt x="115689" y="250910"/>
                  </a:lnTo>
                  <a:lnTo>
                    <a:pt x="145278" y="213313"/>
                  </a:lnTo>
                  <a:lnTo>
                    <a:pt x="177948" y="177947"/>
                  </a:lnTo>
                  <a:lnTo>
                    <a:pt x="213313" y="145278"/>
                  </a:lnTo>
                  <a:lnTo>
                    <a:pt x="250910" y="115688"/>
                  </a:lnTo>
                  <a:lnTo>
                    <a:pt x="290535" y="89264"/>
                  </a:lnTo>
                  <a:lnTo>
                    <a:pt x="331983" y="66088"/>
                  </a:lnTo>
                  <a:lnTo>
                    <a:pt x="375052" y="46246"/>
                  </a:lnTo>
                  <a:lnTo>
                    <a:pt x="419536" y="29823"/>
                  </a:lnTo>
                  <a:lnTo>
                    <a:pt x="465232" y="16902"/>
                  </a:lnTo>
                  <a:lnTo>
                    <a:pt x="511936" y="7568"/>
                  </a:lnTo>
                  <a:lnTo>
                    <a:pt x="559445" y="1906"/>
                  </a:lnTo>
                  <a:lnTo>
                    <a:pt x="607552" y="0"/>
                  </a:lnTo>
                  <a:lnTo>
                    <a:pt x="9890017" y="0"/>
                  </a:lnTo>
                  <a:lnTo>
                    <a:pt x="9938125" y="1906"/>
                  </a:lnTo>
                  <a:lnTo>
                    <a:pt x="9985633" y="7568"/>
                  </a:lnTo>
                  <a:lnTo>
                    <a:pt x="10032337" y="16902"/>
                  </a:lnTo>
                  <a:lnTo>
                    <a:pt x="10078034" y="29823"/>
                  </a:lnTo>
                  <a:lnTo>
                    <a:pt x="10122518" y="46246"/>
                  </a:lnTo>
                  <a:lnTo>
                    <a:pt x="10165587" y="66088"/>
                  </a:lnTo>
                  <a:lnTo>
                    <a:pt x="10207035" y="89264"/>
                  </a:lnTo>
                  <a:lnTo>
                    <a:pt x="10246660" y="115688"/>
                  </a:lnTo>
                  <a:lnTo>
                    <a:pt x="10284257" y="145278"/>
                  </a:lnTo>
                  <a:lnTo>
                    <a:pt x="10319623" y="177947"/>
                  </a:lnTo>
                  <a:lnTo>
                    <a:pt x="10352292" y="213313"/>
                  </a:lnTo>
                  <a:lnTo>
                    <a:pt x="10381882" y="250910"/>
                  </a:lnTo>
                  <a:lnTo>
                    <a:pt x="10408306" y="290534"/>
                  </a:lnTo>
                  <a:lnTo>
                    <a:pt x="10431482" y="331983"/>
                  </a:lnTo>
                  <a:lnTo>
                    <a:pt x="10451324" y="375052"/>
                  </a:lnTo>
                  <a:lnTo>
                    <a:pt x="10467747" y="419536"/>
                  </a:lnTo>
                  <a:lnTo>
                    <a:pt x="10480668" y="465232"/>
                  </a:lnTo>
                  <a:lnTo>
                    <a:pt x="10490002" y="511936"/>
                  </a:lnTo>
                  <a:lnTo>
                    <a:pt x="10495664" y="559444"/>
                  </a:lnTo>
                  <a:lnTo>
                    <a:pt x="10497571" y="607552"/>
                  </a:lnTo>
                  <a:lnTo>
                    <a:pt x="10495664" y="655660"/>
                  </a:lnTo>
                  <a:lnTo>
                    <a:pt x="10490002" y="703168"/>
                  </a:lnTo>
                  <a:lnTo>
                    <a:pt x="10480668" y="749872"/>
                  </a:lnTo>
                  <a:lnTo>
                    <a:pt x="10467747" y="795568"/>
                  </a:lnTo>
                  <a:lnTo>
                    <a:pt x="10451324" y="840052"/>
                  </a:lnTo>
                  <a:lnTo>
                    <a:pt x="10431482" y="883121"/>
                  </a:lnTo>
                  <a:lnTo>
                    <a:pt x="10408306" y="924569"/>
                  </a:lnTo>
                  <a:lnTo>
                    <a:pt x="10381882" y="964194"/>
                  </a:lnTo>
                  <a:lnTo>
                    <a:pt x="10352292" y="1001791"/>
                  </a:lnTo>
                  <a:lnTo>
                    <a:pt x="10319623" y="1037156"/>
                  </a:lnTo>
                  <a:lnTo>
                    <a:pt x="10284257" y="1069826"/>
                  </a:lnTo>
                  <a:lnTo>
                    <a:pt x="10246660" y="1099416"/>
                  </a:lnTo>
                  <a:lnTo>
                    <a:pt x="10207035" y="1125840"/>
                  </a:lnTo>
                  <a:lnTo>
                    <a:pt x="10165587" y="1149016"/>
                  </a:lnTo>
                  <a:lnTo>
                    <a:pt x="10122518" y="1168858"/>
                  </a:lnTo>
                  <a:lnTo>
                    <a:pt x="10078034" y="1185281"/>
                  </a:lnTo>
                  <a:lnTo>
                    <a:pt x="10032337" y="1198203"/>
                  </a:lnTo>
                  <a:lnTo>
                    <a:pt x="9985633" y="1207537"/>
                  </a:lnTo>
                  <a:lnTo>
                    <a:pt x="9938125" y="1213199"/>
                  </a:lnTo>
                  <a:lnTo>
                    <a:pt x="9890017" y="1215105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42" name="Google Shape;642;p5"/>
            <p:cNvSpPr/>
            <p:nvPr/>
          </p:nvSpPr>
          <p:spPr>
            <a:xfrm>
              <a:off x="7778120" y="7540197"/>
              <a:ext cx="9843770" cy="695325"/>
            </a:xfrm>
            <a:custGeom>
              <a:rect b="b" l="l" r="r" t="t"/>
              <a:pathLst>
                <a:path extrusionOk="0" h="695325" w="9843769">
                  <a:moveTo>
                    <a:pt x="9496324" y="695145"/>
                  </a:moveTo>
                  <a:lnTo>
                    <a:pt x="347572" y="695145"/>
                  </a:lnTo>
                  <a:lnTo>
                    <a:pt x="300409" y="691972"/>
                  </a:lnTo>
                  <a:lnTo>
                    <a:pt x="255174" y="682730"/>
                  </a:lnTo>
                  <a:lnTo>
                    <a:pt x="212281" y="667831"/>
                  </a:lnTo>
                  <a:lnTo>
                    <a:pt x="172146" y="647691"/>
                  </a:lnTo>
                  <a:lnTo>
                    <a:pt x="135181" y="622724"/>
                  </a:lnTo>
                  <a:lnTo>
                    <a:pt x="101802" y="593343"/>
                  </a:lnTo>
                  <a:lnTo>
                    <a:pt x="72421" y="559964"/>
                  </a:lnTo>
                  <a:lnTo>
                    <a:pt x="47454" y="522999"/>
                  </a:lnTo>
                  <a:lnTo>
                    <a:pt x="27314" y="482863"/>
                  </a:lnTo>
                  <a:lnTo>
                    <a:pt x="12415" y="439971"/>
                  </a:lnTo>
                  <a:lnTo>
                    <a:pt x="3173" y="394736"/>
                  </a:lnTo>
                  <a:lnTo>
                    <a:pt x="0" y="347572"/>
                  </a:lnTo>
                  <a:lnTo>
                    <a:pt x="3173" y="300409"/>
                  </a:lnTo>
                  <a:lnTo>
                    <a:pt x="12415" y="255174"/>
                  </a:lnTo>
                  <a:lnTo>
                    <a:pt x="27314" y="212281"/>
                  </a:lnTo>
                  <a:lnTo>
                    <a:pt x="47454" y="172146"/>
                  </a:lnTo>
                  <a:lnTo>
                    <a:pt x="72421" y="135181"/>
                  </a:lnTo>
                  <a:lnTo>
                    <a:pt x="101802" y="101801"/>
                  </a:lnTo>
                  <a:lnTo>
                    <a:pt x="135181" y="72421"/>
                  </a:lnTo>
                  <a:lnTo>
                    <a:pt x="172146" y="47454"/>
                  </a:lnTo>
                  <a:lnTo>
                    <a:pt x="212281" y="27314"/>
                  </a:lnTo>
                  <a:lnTo>
                    <a:pt x="255174" y="12415"/>
                  </a:lnTo>
                  <a:lnTo>
                    <a:pt x="300409" y="3173"/>
                  </a:lnTo>
                  <a:lnTo>
                    <a:pt x="347572" y="0"/>
                  </a:lnTo>
                  <a:lnTo>
                    <a:pt x="9496324" y="0"/>
                  </a:lnTo>
                  <a:lnTo>
                    <a:pt x="9543487" y="3173"/>
                  </a:lnTo>
                  <a:lnTo>
                    <a:pt x="9588722" y="12415"/>
                  </a:lnTo>
                  <a:lnTo>
                    <a:pt x="9631615" y="27314"/>
                  </a:lnTo>
                  <a:lnTo>
                    <a:pt x="9671750" y="47454"/>
                  </a:lnTo>
                  <a:lnTo>
                    <a:pt x="9708715" y="72421"/>
                  </a:lnTo>
                  <a:lnTo>
                    <a:pt x="9742095" y="101801"/>
                  </a:lnTo>
                  <a:lnTo>
                    <a:pt x="9771476" y="135181"/>
                  </a:lnTo>
                  <a:lnTo>
                    <a:pt x="9796443" y="172146"/>
                  </a:lnTo>
                  <a:lnTo>
                    <a:pt x="9816583" y="212281"/>
                  </a:lnTo>
                  <a:lnTo>
                    <a:pt x="9831481" y="255174"/>
                  </a:lnTo>
                  <a:lnTo>
                    <a:pt x="9840724" y="300409"/>
                  </a:lnTo>
                  <a:lnTo>
                    <a:pt x="9843368" y="339702"/>
                  </a:lnTo>
                  <a:lnTo>
                    <a:pt x="9843368" y="355442"/>
                  </a:lnTo>
                  <a:lnTo>
                    <a:pt x="9840724" y="394736"/>
                  </a:lnTo>
                  <a:lnTo>
                    <a:pt x="9831481" y="439971"/>
                  </a:lnTo>
                  <a:lnTo>
                    <a:pt x="9816583" y="482863"/>
                  </a:lnTo>
                  <a:lnTo>
                    <a:pt x="9796443" y="522999"/>
                  </a:lnTo>
                  <a:lnTo>
                    <a:pt x="9771476" y="559964"/>
                  </a:lnTo>
                  <a:lnTo>
                    <a:pt x="9742095" y="593343"/>
                  </a:lnTo>
                  <a:lnTo>
                    <a:pt x="9708715" y="622724"/>
                  </a:lnTo>
                  <a:lnTo>
                    <a:pt x="9671750" y="647691"/>
                  </a:lnTo>
                  <a:lnTo>
                    <a:pt x="9631615" y="667831"/>
                  </a:lnTo>
                  <a:lnTo>
                    <a:pt x="9588722" y="682730"/>
                  </a:lnTo>
                  <a:lnTo>
                    <a:pt x="9543487" y="691972"/>
                  </a:lnTo>
                  <a:lnTo>
                    <a:pt x="9496324" y="695145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643" name="Google Shape;643;p5"/>
          <p:cNvSpPr txBox="1"/>
          <p:nvPr/>
        </p:nvSpPr>
        <p:spPr>
          <a:xfrm>
            <a:off x="7765420" y="6244120"/>
            <a:ext cx="8874760" cy="18376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rgbClr val="1B1B1B"/>
                </a:solidFill>
                <a:latin typeface="Trebuchet MS"/>
                <a:ea typeface="Trebuchet MS"/>
                <a:cs typeface="Trebuchet MS"/>
                <a:sym typeface="Trebuchet MS"/>
              </a:rPr>
              <a:t>Mobile application for enhanced user experience</a:t>
            </a:r>
            <a:endParaRPr sz="27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lnSpc>
                <a:spcPct val="100000"/>
              </a:lnSpc>
              <a:spcBef>
                <a:spcPts val="1395"/>
              </a:spcBef>
              <a:spcAft>
                <a:spcPts val="0"/>
              </a:spcAft>
              <a:buNone/>
            </a:pPr>
            <a:r>
              <a:t/>
            </a:r>
            <a:endParaRPr sz="27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1B1B1B"/>
                </a:solidFill>
                <a:latin typeface="Trebuchet MS"/>
                <a:ea typeface="Trebuchet MS"/>
                <a:cs typeface="Trebuchet MS"/>
                <a:sym typeface="Trebuchet MS"/>
              </a:rPr>
              <a:t>Safety sensors for smoke, fire, and gas detection</a:t>
            </a:r>
            <a:endParaRPr sz="28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644" name="Google Shape;644;p5"/>
          <p:cNvGrpSpPr/>
          <p:nvPr/>
        </p:nvGrpSpPr>
        <p:grpSpPr>
          <a:xfrm>
            <a:off x="7389833" y="8801029"/>
            <a:ext cx="10592435" cy="1215390"/>
            <a:chOff x="7389833" y="8801029"/>
            <a:chExt cx="10592435" cy="1215390"/>
          </a:xfrm>
        </p:grpSpPr>
        <p:sp>
          <p:nvSpPr>
            <p:cNvPr id="645" name="Google Shape;645;p5"/>
            <p:cNvSpPr/>
            <p:nvPr/>
          </p:nvSpPr>
          <p:spPr>
            <a:xfrm>
              <a:off x="7389833" y="8801029"/>
              <a:ext cx="10592435" cy="1215390"/>
            </a:xfrm>
            <a:custGeom>
              <a:rect b="b" l="l" r="r" t="t"/>
              <a:pathLst>
                <a:path extrusionOk="0" h="1215390" w="10592435">
                  <a:moveTo>
                    <a:pt x="9984376" y="1215105"/>
                  </a:moveTo>
                  <a:lnTo>
                    <a:pt x="607552" y="1215105"/>
                  </a:lnTo>
                  <a:lnTo>
                    <a:pt x="559444" y="1213198"/>
                  </a:lnTo>
                  <a:lnTo>
                    <a:pt x="511936" y="1207536"/>
                  </a:lnTo>
                  <a:lnTo>
                    <a:pt x="465232" y="1198202"/>
                  </a:lnTo>
                  <a:lnTo>
                    <a:pt x="419536" y="1185281"/>
                  </a:lnTo>
                  <a:lnTo>
                    <a:pt x="375052" y="1168857"/>
                  </a:lnTo>
                  <a:lnTo>
                    <a:pt x="331983" y="1149016"/>
                  </a:lnTo>
                  <a:lnTo>
                    <a:pt x="290535" y="1125840"/>
                  </a:lnTo>
                  <a:lnTo>
                    <a:pt x="250910" y="1099416"/>
                  </a:lnTo>
                  <a:lnTo>
                    <a:pt x="213313" y="1069826"/>
                  </a:lnTo>
                  <a:lnTo>
                    <a:pt x="177947" y="1037157"/>
                  </a:lnTo>
                  <a:lnTo>
                    <a:pt x="145278" y="1001791"/>
                  </a:lnTo>
                  <a:lnTo>
                    <a:pt x="115688" y="964194"/>
                  </a:lnTo>
                  <a:lnTo>
                    <a:pt x="89264" y="924569"/>
                  </a:lnTo>
                  <a:lnTo>
                    <a:pt x="66088" y="883121"/>
                  </a:lnTo>
                  <a:lnTo>
                    <a:pt x="46247" y="840052"/>
                  </a:lnTo>
                  <a:lnTo>
                    <a:pt x="29823" y="795568"/>
                  </a:lnTo>
                  <a:lnTo>
                    <a:pt x="16902" y="749872"/>
                  </a:lnTo>
                  <a:lnTo>
                    <a:pt x="7568" y="703168"/>
                  </a:lnTo>
                  <a:lnTo>
                    <a:pt x="1906" y="655660"/>
                  </a:lnTo>
                  <a:lnTo>
                    <a:pt x="0" y="607552"/>
                  </a:lnTo>
                  <a:lnTo>
                    <a:pt x="1906" y="559444"/>
                  </a:lnTo>
                  <a:lnTo>
                    <a:pt x="7568" y="511936"/>
                  </a:lnTo>
                  <a:lnTo>
                    <a:pt x="16902" y="465232"/>
                  </a:lnTo>
                  <a:lnTo>
                    <a:pt x="29823" y="419536"/>
                  </a:lnTo>
                  <a:lnTo>
                    <a:pt x="46247" y="375052"/>
                  </a:lnTo>
                  <a:lnTo>
                    <a:pt x="66088" y="331983"/>
                  </a:lnTo>
                  <a:lnTo>
                    <a:pt x="89264" y="290535"/>
                  </a:lnTo>
                  <a:lnTo>
                    <a:pt x="115688" y="250910"/>
                  </a:lnTo>
                  <a:lnTo>
                    <a:pt x="145278" y="213313"/>
                  </a:lnTo>
                  <a:lnTo>
                    <a:pt x="177947" y="177947"/>
                  </a:lnTo>
                  <a:lnTo>
                    <a:pt x="213313" y="145278"/>
                  </a:lnTo>
                  <a:lnTo>
                    <a:pt x="250910" y="115688"/>
                  </a:lnTo>
                  <a:lnTo>
                    <a:pt x="290535" y="89264"/>
                  </a:lnTo>
                  <a:lnTo>
                    <a:pt x="331983" y="66088"/>
                  </a:lnTo>
                  <a:lnTo>
                    <a:pt x="375052" y="46247"/>
                  </a:lnTo>
                  <a:lnTo>
                    <a:pt x="419536" y="29823"/>
                  </a:lnTo>
                  <a:lnTo>
                    <a:pt x="465232" y="16902"/>
                  </a:lnTo>
                  <a:lnTo>
                    <a:pt x="511936" y="7568"/>
                  </a:lnTo>
                  <a:lnTo>
                    <a:pt x="559444" y="1906"/>
                  </a:lnTo>
                  <a:lnTo>
                    <a:pt x="607552" y="0"/>
                  </a:lnTo>
                  <a:lnTo>
                    <a:pt x="9984376" y="0"/>
                  </a:lnTo>
                  <a:lnTo>
                    <a:pt x="10032484" y="1906"/>
                  </a:lnTo>
                  <a:lnTo>
                    <a:pt x="10079992" y="7568"/>
                  </a:lnTo>
                  <a:lnTo>
                    <a:pt x="10126696" y="16902"/>
                  </a:lnTo>
                  <a:lnTo>
                    <a:pt x="10172393" y="29823"/>
                  </a:lnTo>
                  <a:lnTo>
                    <a:pt x="10216877" y="46247"/>
                  </a:lnTo>
                  <a:lnTo>
                    <a:pt x="10259946" y="66088"/>
                  </a:lnTo>
                  <a:lnTo>
                    <a:pt x="10301394" y="89264"/>
                  </a:lnTo>
                  <a:lnTo>
                    <a:pt x="10341019" y="115688"/>
                  </a:lnTo>
                  <a:lnTo>
                    <a:pt x="10378617" y="145278"/>
                  </a:lnTo>
                  <a:lnTo>
                    <a:pt x="10413982" y="177947"/>
                  </a:lnTo>
                  <a:lnTo>
                    <a:pt x="10446651" y="213313"/>
                  </a:lnTo>
                  <a:lnTo>
                    <a:pt x="10476241" y="250910"/>
                  </a:lnTo>
                  <a:lnTo>
                    <a:pt x="10502665" y="290535"/>
                  </a:lnTo>
                  <a:lnTo>
                    <a:pt x="10525840" y="331983"/>
                  </a:lnTo>
                  <a:lnTo>
                    <a:pt x="10545682" y="375052"/>
                  </a:lnTo>
                  <a:lnTo>
                    <a:pt x="10562105" y="419536"/>
                  </a:lnTo>
                  <a:lnTo>
                    <a:pt x="10575026" y="465232"/>
                  </a:lnTo>
                  <a:lnTo>
                    <a:pt x="10584360" y="511936"/>
                  </a:lnTo>
                  <a:lnTo>
                    <a:pt x="10590022" y="559444"/>
                  </a:lnTo>
                  <a:lnTo>
                    <a:pt x="10591928" y="607552"/>
                  </a:lnTo>
                  <a:lnTo>
                    <a:pt x="10590022" y="655660"/>
                  </a:lnTo>
                  <a:lnTo>
                    <a:pt x="10584360" y="703168"/>
                  </a:lnTo>
                  <a:lnTo>
                    <a:pt x="10575026" y="749872"/>
                  </a:lnTo>
                  <a:lnTo>
                    <a:pt x="10562105" y="795568"/>
                  </a:lnTo>
                  <a:lnTo>
                    <a:pt x="10545682" y="840052"/>
                  </a:lnTo>
                  <a:lnTo>
                    <a:pt x="10525840" y="883121"/>
                  </a:lnTo>
                  <a:lnTo>
                    <a:pt x="10502665" y="924569"/>
                  </a:lnTo>
                  <a:lnTo>
                    <a:pt x="10476241" y="964194"/>
                  </a:lnTo>
                  <a:lnTo>
                    <a:pt x="10446651" y="1001791"/>
                  </a:lnTo>
                  <a:lnTo>
                    <a:pt x="10413982" y="1037157"/>
                  </a:lnTo>
                  <a:lnTo>
                    <a:pt x="10378617" y="1069826"/>
                  </a:lnTo>
                  <a:lnTo>
                    <a:pt x="10341019" y="1099416"/>
                  </a:lnTo>
                  <a:lnTo>
                    <a:pt x="10301394" y="1125840"/>
                  </a:lnTo>
                  <a:lnTo>
                    <a:pt x="10259946" y="1149016"/>
                  </a:lnTo>
                  <a:lnTo>
                    <a:pt x="10216877" y="1168857"/>
                  </a:lnTo>
                  <a:lnTo>
                    <a:pt x="10172393" y="1185281"/>
                  </a:lnTo>
                  <a:lnTo>
                    <a:pt x="10126696" y="1198202"/>
                  </a:lnTo>
                  <a:lnTo>
                    <a:pt x="10079992" y="1207536"/>
                  </a:lnTo>
                  <a:lnTo>
                    <a:pt x="10032484" y="1213198"/>
                  </a:lnTo>
                  <a:lnTo>
                    <a:pt x="9984376" y="1215105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46" name="Google Shape;646;p5"/>
            <p:cNvSpPr/>
            <p:nvPr/>
          </p:nvSpPr>
          <p:spPr>
            <a:xfrm>
              <a:off x="7683762" y="9039585"/>
              <a:ext cx="9938385" cy="669290"/>
            </a:xfrm>
            <a:custGeom>
              <a:rect b="b" l="l" r="r" t="t"/>
              <a:pathLst>
                <a:path extrusionOk="0" h="669290" w="9938385">
                  <a:moveTo>
                    <a:pt x="9603846" y="668818"/>
                  </a:moveTo>
                  <a:lnTo>
                    <a:pt x="334409" y="668818"/>
                  </a:lnTo>
                  <a:lnTo>
                    <a:pt x="281780" y="664652"/>
                  </a:lnTo>
                  <a:lnTo>
                    <a:pt x="230921" y="652402"/>
                  </a:lnTo>
                  <a:lnTo>
                    <a:pt x="182730" y="632441"/>
                  </a:lnTo>
                  <a:lnTo>
                    <a:pt x="138106" y="605140"/>
                  </a:lnTo>
                  <a:lnTo>
                    <a:pt x="97945" y="570871"/>
                  </a:lnTo>
                  <a:lnTo>
                    <a:pt x="63677" y="530712"/>
                  </a:lnTo>
                  <a:lnTo>
                    <a:pt x="36376" y="486087"/>
                  </a:lnTo>
                  <a:lnTo>
                    <a:pt x="16415" y="437896"/>
                  </a:lnTo>
                  <a:lnTo>
                    <a:pt x="4165" y="387037"/>
                  </a:lnTo>
                  <a:lnTo>
                    <a:pt x="0" y="334409"/>
                  </a:lnTo>
                  <a:lnTo>
                    <a:pt x="4165" y="281780"/>
                  </a:lnTo>
                  <a:lnTo>
                    <a:pt x="16415" y="230921"/>
                  </a:lnTo>
                  <a:lnTo>
                    <a:pt x="36376" y="182730"/>
                  </a:lnTo>
                  <a:lnTo>
                    <a:pt x="63677" y="138105"/>
                  </a:lnTo>
                  <a:lnTo>
                    <a:pt x="97945" y="97945"/>
                  </a:lnTo>
                  <a:lnTo>
                    <a:pt x="138106" y="63677"/>
                  </a:lnTo>
                  <a:lnTo>
                    <a:pt x="182730" y="36376"/>
                  </a:lnTo>
                  <a:lnTo>
                    <a:pt x="230921" y="16415"/>
                  </a:lnTo>
                  <a:lnTo>
                    <a:pt x="281780" y="4165"/>
                  </a:lnTo>
                  <a:lnTo>
                    <a:pt x="334409" y="0"/>
                  </a:lnTo>
                  <a:lnTo>
                    <a:pt x="9603846" y="0"/>
                  </a:lnTo>
                  <a:lnTo>
                    <a:pt x="9656475" y="4165"/>
                  </a:lnTo>
                  <a:lnTo>
                    <a:pt x="9707334" y="16415"/>
                  </a:lnTo>
                  <a:lnTo>
                    <a:pt x="9755525" y="36376"/>
                  </a:lnTo>
                  <a:lnTo>
                    <a:pt x="9800149" y="63677"/>
                  </a:lnTo>
                  <a:lnTo>
                    <a:pt x="9840309" y="97945"/>
                  </a:lnTo>
                  <a:lnTo>
                    <a:pt x="9874577" y="138105"/>
                  </a:lnTo>
                  <a:lnTo>
                    <a:pt x="9901878" y="182730"/>
                  </a:lnTo>
                  <a:lnTo>
                    <a:pt x="9921840" y="230921"/>
                  </a:lnTo>
                  <a:lnTo>
                    <a:pt x="9934090" y="281780"/>
                  </a:lnTo>
                  <a:lnTo>
                    <a:pt x="9938256" y="334409"/>
                  </a:lnTo>
                  <a:lnTo>
                    <a:pt x="9934090" y="387037"/>
                  </a:lnTo>
                  <a:lnTo>
                    <a:pt x="9921840" y="437896"/>
                  </a:lnTo>
                  <a:lnTo>
                    <a:pt x="9901878" y="486087"/>
                  </a:lnTo>
                  <a:lnTo>
                    <a:pt x="9874577" y="530712"/>
                  </a:lnTo>
                  <a:lnTo>
                    <a:pt x="9840309" y="570871"/>
                  </a:lnTo>
                  <a:lnTo>
                    <a:pt x="9800149" y="605140"/>
                  </a:lnTo>
                  <a:lnTo>
                    <a:pt x="9755525" y="632441"/>
                  </a:lnTo>
                  <a:lnTo>
                    <a:pt x="9707334" y="652402"/>
                  </a:lnTo>
                  <a:lnTo>
                    <a:pt x="9656475" y="664652"/>
                  </a:lnTo>
                  <a:lnTo>
                    <a:pt x="9603846" y="668818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647" name="Google Shape;647;p5"/>
          <p:cNvSpPr txBox="1"/>
          <p:nvPr/>
        </p:nvSpPr>
        <p:spPr>
          <a:xfrm>
            <a:off x="7671061" y="9134898"/>
            <a:ext cx="2673350" cy="421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rgbClr val="1B1B1B"/>
                </a:solidFill>
                <a:latin typeface="Trebuchet MS"/>
                <a:ea typeface="Trebuchet MS"/>
                <a:cs typeface="Trebuchet MS"/>
                <a:sym typeface="Trebuchet MS"/>
              </a:rPr>
              <a:t>Cooling system</a:t>
            </a:r>
            <a:endParaRPr sz="26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6"/>
          <p:cNvSpPr txBox="1"/>
          <p:nvPr>
            <p:ph type="title"/>
          </p:nvPr>
        </p:nvSpPr>
        <p:spPr>
          <a:xfrm>
            <a:off x="475759" y="1401493"/>
            <a:ext cx="8283391" cy="27256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5445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HARDWARE PART</a:t>
            </a:r>
            <a:endParaRPr/>
          </a:p>
        </p:txBody>
      </p:sp>
      <p:grpSp>
        <p:nvGrpSpPr>
          <p:cNvPr id="653" name="Google Shape;653;p6"/>
          <p:cNvGrpSpPr/>
          <p:nvPr/>
        </p:nvGrpSpPr>
        <p:grpSpPr>
          <a:xfrm>
            <a:off x="0" y="0"/>
            <a:ext cx="18288000" cy="1431925"/>
            <a:chOff x="0" y="0"/>
            <a:chExt cx="18288000" cy="1431925"/>
          </a:xfrm>
        </p:grpSpPr>
        <p:sp>
          <p:nvSpPr>
            <p:cNvPr id="654" name="Google Shape;654;p6"/>
            <p:cNvSpPr/>
            <p:nvPr/>
          </p:nvSpPr>
          <p:spPr>
            <a:xfrm>
              <a:off x="0" y="0"/>
              <a:ext cx="18288000" cy="1431925"/>
            </a:xfrm>
            <a:custGeom>
              <a:rect b="b" l="l" r="r" t="t"/>
              <a:pathLst>
                <a:path extrusionOk="0" h="1431925" w="18288000">
                  <a:moveTo>
                    <a:pt x="18287999" y="1431487"/>
                  </a:moveTo>
                  <a:lnTo>
                    <a:pt x="0" y="1431487"/>
                  </a:lnTo>
                  <a:lnTo>
                    <a:pt x="0" y="0"/>
                  </a:lnTo>
                  <a:lnTo>
                    <a:pt x="18287999" y="0"/>
                  </a:lnTo>
                  <a:lnTo>
                    <a:pt x="18287999" y="1431487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55" name="Google Shape;655;p6"/>
            <p:cNvSpPr/>
            <p:nvPr/>
          </p:nvSpPr>
          <p:spPr>
            <a:xfrm>
              <a:off x="0" y="695044"/>
              <a:ext cx="18288000" cy="38100"/>
            </a:xfrm>
            <a:custGeom>
              <a:rect b="b" l="l" r="r" t="t"/>
              <a:pathLst>
                <a:path extrusionOk="0" h="38100" w="18288000">
                  <a:moveTo>
                    <a:pt x="4427563" y="0"/>
                  </a:moveTo>
                  <a:lnTo>
                    <a:pt x="0" y="0"/>
                  </a:lnTo>
                  <a:lnTo>
                    <a:pt x="0" y="38100"/>
                  </a:lnTo>
                  <a:lnTo>
                    <a:pt x="4427563" y="38100"/>
                  </a:lnTo>
                  <a:lnTo>
                    <a:pt x="4427563" y="0"/>
                  </a:lnTo>
                  <a:close/>
                </a:path>
                <a:path extrusionOk="0" h="38100" w="18288000">
                  <a:moveTo>
                    <a:pt x="18287988" y="0"/>
                  </a:moveTo>
                  <a:lnTo>
                    <a:pt x="11106772" y="0"/>
                  </a:lnTo>
                  <a:lnTo>
                    <a:pt x="11106772" y="38100"/>
                  </a:lnTo>
                  <a:lnTo>
                    <a:pt x="18287988" y="38100"/>
                  </a:lnTo>
                  <a:lnTo>
                    <a:pt x="18287988" y="0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56" name="Google Shape;656;p6"/>
            <p:cNvSpPr/>
            <p:nvPr/>
          </p:nvSpPr>
          <p:spPr>
            <a:xfrm>
              <a:off x="4444461" y="714084"/>
              <a:ext cx="3649345" cy="0"/>
            </a:xfrm>
            <a:custGeom>
              <a:rect b="b" l="l" r="r" t="t"/>
              <a:pathLst>
                <a:path extrusionOk="0" h="120000" w="3649345">
                  <a:moveTo>
                    <a:pt x="0" y="0"/>
                  </a:moveTo>
                  <a:lnTo>
                    <a:pt x="3648728" y="0"/>
                  </a:lnTo>
                </a:path>
              </a:pathLst>
            </a:custGeom>
            <a:noFill/>
            <a:ln cap="flat" cmpd="sng" w="38075">
              <a:solidFill>
                <a:srgbClr val="FDFDF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57" name="Google Shape;657;p6"/>
            <p:cNvSpPr/>
            <p:nvPr/>
          </p:nvSpPr>
          <p:spPr>
            <a:xfrm>
              <a:off x="8093189" y="714084"/>
              <a:ext cx="3013710" cy="0"/>
            </a:xfrm>
            <a:custGeom>
              <a:rect b="b" l="l" r="r" t="t"/>
              <a:pathLst>
                <a:path extrusionOk="0" h="120000" w="3013709">
                  <a:moveTo>
                    <a:pt x="0" y="0"/>
                  </a:moveTo>
                  <a:lnTo>
                    <a:pt x="3013585" y="0"/>
                  </a:lnTo>
                </a:path>
              </a:pathLst>
            </a:custGeom>
            <a:noFill/>
            <a:ln cap="flat" cmpd="sng" w="38075">
              <a:solidFill>
                <a:srgbClr val="FDFDF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658" name="Google Shape;658;p6"/>
          <p:cNvSpPr txBox="1"/>
          <p:nvPr>
            <p:ph idx="1" type="body"/>
          </p:nvPr>
        </p:nvSpPr>
        <p:spPr>
          <a:xfrm>
            <a:off x="581272" y="4503731"/>
            <a:ext cx="17125454" cy="40735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065" marR="5080" rtl="0" algn="ctr">
              <a:lnSpc>
                <a:spcPct val="115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methodology focuses on developing a smart parcel storage and receiving system that integrates mechanical , electronic , and software components . It includes a CNC robotic mechanism, servo-controlled lockers, and a user authentication system, all managed by an Arduino Mega.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7"/>
          <p:cNvSpPr/>
          <p:nvPr/>
        </p:nvSpPr>
        <p:spPr>
          <a:xfrm>
            <a:off x="0" y="695034"/>
            <a:ext cx="4102100" cy="19050"/>
          </a:xfrm>
          <a:custGeom>
            <a:rect b="b" l="l" r="r" t="t"/>
            <a:pathLst>
              <a:path extrusionOk="0" h="19050" w="4102100">
                <a:moveTo>
                  <a:pt x="0" y="0"/>
                </a:moveTo>
                <a:lnTo>
                  <a:pt x="4101588" y="19049"/>
                </a:lnTo>
              </a:path>
            </a:pathLst>
          </a:custGeom>
          <a:noFill/>
          <a:ln cap="flat" cmpd="sng" w="38075">
            <a:solidFill>
              <a:srgbClr val="F0A82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664" name="Google Shape;664;p7"/>
          <p:cNvSpPr/>
          <p:nvPr/>
        </p:nvSpPr>
        <p:spPr>
          <a:xfrm>
            <a:off x="0" y="9270930"/>
            <a:ext cx="18288000" cy="1016635"/>
          </a:xfrm>
          <a:custGeom>
            <a:rect b="b" l="l" r="r" t="t"/>
            <a:pathLst>
              <a:path extrusionOk="0" h="1016634" w="18288000">
                <a:moveTo>
                  <a:pt x="18288000" y="1016069"/>
                </a:moveTo>
                <a:lnTo>
                  <a:pt x="0" y="1016069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16069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665" name="Google Shape;665;p7"/>
          <p:cNvGrpSpPr/>
          <p:nvPr/>
        </p:nvGrpSpPr>
        <p:grpSpPr>
          <a:xfrm>
            <a:off x="0" y="0"/>
            <a:ext cx="18288000" cy="1431925"/>
            <a:chOff x="0" y="0"/>
            <a:chExt cx="18288000" cy="1431925"/>
          </a:xfrm>
        </p:grpSpPr>
        <p:sp>
          <p:nvSpPr>
            <p:cNvPr id="666" name="Google Shape;666;p7"/>
            <p:cNvSpPr/>
            <p:nvPr/>
          </p:nvSpPr>
          <p:spPr>
            <a:xfrm>
              <a:off x="0" y="0"/>
              <a:ext cx="18288000" cy="1431925"/>
            </a:xfrm>
            <a:custGeom>
              <a:rect b="b" l="l" r="r" t="t"/>
              <a:pathLst>
                <a:path extrusionOk="0" h="1431925" w="18288000">
                  <a:moveTo>
                    <a:pt x="18287999" y="1431487"/>
                  </a:moveTo>
                  <a:lnTo>
                    <a:pt x="0" y="1431487"/>
                  </a:lnTo>
                  <a:lnTo>
                    <a:pt x="0" y="0"/>
                  </a:lnTo>
                  <a:lnTo>
                    <a:pt x="18287999" y="0"/>
                  </a:lnTo>
                  <a:lnTo>
                    <a:pt x="18287999" y="1431487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67" name="Google Shape;667;p7"/>
            <p:cNvSpPr/>
            <p:nvPr/>
          </p:nvSpPr>
          <p:spPr>
            <a:xfrm>
              <a:off x="0" y="695044"/>
              <a:ext cx="18288000" cy="38100"/>
            </a:xfrm>
            <a:custGeom>
              <a:rect b="b" l="l" r="r" t="t"/>
              <a:pathLst>
                <a:path extrusionOk="0" h="38100" w="18288000">
                  <a:moveTo>
                    <a:pt x="18287988" y="0"/>
                  </a:moveTo>
                  <a:lnTo>
                    <a:pt x="4444454" y="0"/>
                  </a:lnTo>
                  <a:lnTo>
                    <a:pt x="0" y="0"/>
                  </a:lnTo>
                  <a:lnTo>
                    <a:pt x="0" y="38100"/>
                  </a:lnTo>
                  <a:lnTo>
                    <a:pt x="4444454" y="38100"/>
                  </a:lnTo>
                  <a:lnTo>
                    <a:pt x="18287988" y="38100"/>
                  </a:lnTo>
                  <a:lnTo>
                    <a:pt x="18287988" y="0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pic>
        <p:nvPicPr>
          <p:cNvPr id="668" name="Google Shape;668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9439" y="4102521"/>
            <a:ext cx="3057525" cy="2510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69" name="Google Shape;669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07834" y="4561460"/>
            <a:ext cx="2517031" cy="13237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70" name="Google Shape;670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36584" y="4229573"/>
            <a:ext cx="2343149" cy="1704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71" name="Google Shape;671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032854" y="4229573"/>
            <a:ext cx="2514599" cy="1885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72" name="Google Shape;672;p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4773431" y="4538310"/>
            <a:ext cx="2233802" cy="2079434"/>
          </a:xfrm>
          <a:prstGeom prst="rect">
            <a:avLst/>
          </a:prstGeom>
          <a:noFill/>
          <a:ln>
            <a:noFill/>
          </a:ln>
        </p:spPr>
      </p:pic>
      <p:sp>
        <p:nvSpPr>
          <p:cNvPr id="673" name="Google Shape;673;p7"/>
          <p:cNvSpPr txBox="1"/>
          <p:nvPr/>
        </p:nvSpPr>
        <p:spPr>
          <a:xfrm>
            <a:off x="798502" y="7077005"/>
            <a:ext cx="2779395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3A011B"/>
                </a:solidFill>
                <a:latin typeface="Trebuchet MS"/>
                <a:ea typeface="Trebuchet MS"/>
                <a:cs typeface="Trebuchet MS"/>
                <a:sym typeface="Trebuchet MS"/>
              </a:rPr>
              <a:t>Arduino Mega</a:t>
            </a:r>
            <a:endParaRPr sz="30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74" name="Google Shape;674;p7"/>
          <p:cNvSpPr txBox="1"/>
          <p:nvPr/>
        </p:nvSpPr>
        <p:spPr>
          <a:xfrm>
            <a:off x="5009308" y="7000805"/>
            <a:ext cx="4654550" cy="10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-1623060" lvl="0" marL="1635125" marR="5080" rtl="0" algn="l">
              <a:lnSpc>
                <a:spcPct val="1167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3A011B"/>
                </a:solidFill>
                <a:latin typeface="Trebuchet MS"/>
                <a:ea typeface="Trebuchet MS"/>
                <a:cs typeface="Trebuchet MS"/>
                <a:sym typeface="Trebuchet MS"/>
              </a:rPr>
              <a:t>A4988/Div268n stepper drivers</a:t>
            </a:r>
            <a:endParaRPr sz="30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75" name="Google Shape;675;p7"/>
          <p:cNvSpPr txBox="1"/>
          <p:nvPr/>
        </p:nvSpPr>
        <p:spPr>
          <a:xfrm>
            <a:off x="11518489" y="7077005"/>
            <a:ext cx="1543050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3A011B"/>
                </a:solidFill>
                <a:latin typeface="Trebuchet MS"/>
                <a:ea typeface="Trebuchet MS"/>
                <a:cs typeface="Trebuchet MS"/>
                <a:sym typeface="Trebuchet MS"/>
              </a:rPr>
              <a:t>Keypad</a:t>
            </a:r>
            <a:endParaRPr sz="30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76" name="Google Shape;676;p7"/>
          <p:cNvSpPr txBox="1"/>
          <p:nvPr/>
        </p:nvSpPr>
        <p:spPr>
          <a:xfrm>
            <a:off x="14740676" y="7077005"/>
            <a:ext cx="2336165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3A011B"/>
                </a:solidFill>
                <a:latin typeface="Trebuchet MS"/>
                <a:ea typeface="Trebuchet MS"/>
                <a:cs typeface="Trebuchet MS"/>
                <a:sym typeface="Trebuchet MS"/>
              </a:rPr>
              <a:t>I2C 20*4 lcd</a:t>
            </a:r>
            <a:endParaRPr sz="30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77" name="Google Shape;677;p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5390659" y="714084"/>
            <a:ext cx="2609849" cy="2905124"/>
          </a:xfrm>
          <a:prstGeom prst="rect">
            <a:avLst/>
          </a:prstGeom>
          <a:noFill/>
          <a:ln>
            <a:noFill/>
          </a:ln>
        </p:spPr>
      </p:pic>
      <p:sp>
        <p:nvSpPr>
          <p:cNvPr id="678" name="Google Shape;678;p7"/>
          <p:cNvSpPr txBox="1"/>
          <p:nvPr>
            <p:ph type="title"/>
          </p:nvPr>
        </p:nvSpPr>
        <p:spPr>
          <a:xfrm>
            <a:off x="475759" y="1401493"/>
            <a:ext cx="8283391" cy="27256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3425">
            <a:spAutoFit/>
          </a:bodyPr>
          <a:lstStyle/>
          <a:p>
            <a:pPr indent="0" lvl="0" marL="18923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HARDWARE PART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3" name="Google Shape;683;p8"/>
          <p:cNvGrpSpPr/>
          <p:nvPr/>
        </p:nvGrpSpPr>
        <p:grpSpPr>
          <a:xfrm>
            <a:off x="0" y="0"/>
            <a:ext cx="18288625" cy="1431925"/>
            <a:chOff x="0" y="0"/>
            <a:chExt cx="18288625" cy="1431925"/>
          </a:xfrm>
        </p:grpSpPr>
        <p:sp>
          <p:nvSpPr>
            <p:cNvPr id="684" name="Google Shape;684;p8"/>
            <p:cNvSpPr/>
            <p:nvPr/>
          </p:nvSpPr>
          <p:spPr>
            <a:xfrm>
              <a:off x="0" y="0"/>
              <a:ext cx="18288000" cy="1431925"/>
            </a:xfrm>
            <a:custGeom>
              <a:rect b="b" l="l" r="r" t="t"/>
              <a:pathLst>
                <a:path extrusionOk="0" h="1431925" w="18288000">
                  <a:moveTo>
                    <a:pt x="18287999" y="1431487"/>
                  </a:moveTo>
                  <a:lnTo>
                    <a:pt x="0" y="1431487"/>
                  </a:lnTo>
                  <a:lnTo>
                    <a:pt x="0" y="0"/>
                  </a:lnTo>
                  <a:lnTo>
                    <a:pt x="18287999" y="0"/>
                  </a:lnTo>
                  <a:lnTo>
                    <a:pt x="18287999" y="1431487"/>
                  </a:lnTo>
                  <a:close/>
                </a:path>
              </a:pathLst>
            </a:custGeom>
            <a:solidFill>
              <a:srgbClr val="F0A82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85" name="Google Shape;685;p8"/>
            <p:cNvSpPr/>
            <p:nvPr/>
          </p:nvSpPr>
          <p:spPr>
            <a:xfrm>
              <a:off x="11106775" y="695033"/>
              <a:ext cx="7181850" cy="38100"/>
            </a:xfrm>
            <a:custGeom>
              <a:rect b="b" l="l" r="r" t="t"/>
              <a:pathLst>
                <a:path extrusionOk="0" h="38100" w="7181849">
                  <a:moveTo>
                    <a:pt x="718122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7181224" y="0"/>
                  </a:lnTo>
                  <a:lnTo>
                    <a:pt x="7181224" y="38099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686" name="Google Shape;686;p8"/>
          <p:cNvSpPr/>
          <p:nvPr/>
        </p:nvSpPr>
        <p:spPr>
          <a:xfrm>
            <a:off x="0" y="9258300"/>
            <a:ext cx="18288000" cy="1028700"/>
          </a:xfrm>
          <a:custGeom>
            <a:rect b="b" l="l" r="r" t="t"/>
            <a:pathLst>
              <a:path extrusionOk="0" h="1028700" w="18288000">
                <a:moveTo>
                  <a:pt x="18287999" y="1028699"/>
                </a:moveTo>
                <a:lnTo>
                  <a:pt x="0" y="1028699"/>
                </a:lnTo>
                <a:lnTo>
                  <a:pt x="0" y="0"/>
                </a:lnTo>
                <a:lnTo>
                  <a:pt x="18287999" y="0"/>
                </a:lnTo>
                <a:lnTo>
                  <a:pt x="18287999" y="1028699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687" name="Google Shape;687;p8"/>
          <p:cNvGrpSpPr/>
          <p:nvPr/>
        </p:nvGrpSpPr>
        <p:grpSpPr>
          <a:xfrm>
            <a:off x="0" y="695033"/>
            <a:ext cx="11106899" cy="38100"/>
            <a:chOff x="0" y="695033"/>
            <a:chExt cx="11106899" cy="38100"/>
          </a:xfrm>
        </p:grpSpPr>
        <p:sp>
          <p:nvSpPr>
            <p:cNvPr id="688" name="Google Shape;688;p8"/>
            <p:cNvSpPr/>
            <p:nvPr/>
          </p:nvSpPr>
          <p:spPr>
            <a:xfrm>
              <a:off x="0" y="695033"/>
              <a:ext cx="4445000" cy="38100"/>
            </a:xfrm>
            <a:custGeom>
              <a:rect b="b" l="l" r="r" t="t"/>
              <a:pathLst>
                <a:path extrusionOk="0" h="38100" w="4445000">
                  <a:moveTo>
                    <a:pt x="4444460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4444460" y="0"/>
                  </a:lnTo>
                  <a:lnTo>
                    <a:pt x="4444460" y="38099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89" name="Google Shape;689;p8"/>
            <p:cNvSpPr/>
            <p:nvPr/>
          </p:nvSpPr>
          <p:spPr>
            <a:xfrm>
              <a:off x="4444461" y="714084"/>
              <a:ext cx="3820795" cy="0"/>
            </a:xfrm>
            <a:custGeom>
              <a:rect b="b" l="l" r="r" t="t"/>
              <a:pathLst>
                <a:path extrusionOk="0" h="120000" w="3820795">
                  <a:moveTo>
                    <a:pt x="0" y="0"/>
                  </a:moveTo>
                  <a:lnTo>
                    <a:pt x="3820178" y="0"/>
                  </a:lnTo>
                </a:path>
              </a:pathLst>
            </a:custGeom>
            <a:noFill/>
            <a:ln cap="flat" cmpd="sng" w="38075">
              <a:solidFill>
                <a:srgbClr val="FDFDF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90" name="Google Shape;690;p8"/>
            <p:cNvSpPr/>
            <p:nvPr/>
          </p:nvSpPr>
          <p:spPr>
            <a:xfrm>
              <a:off x="8093189" y="714084"/>
              <a:ext cx="3013710" cy="0"/>
            </a:xfrm>
            <a:custGeom>
              <a:rect b="b" l="l" r="r" t="t"/>
              <a:pathLst>
                <a:path extrusionOk="0" h="120000" w="3013709">
                  <a:moveTo>
                    <a:pt x="0" y="0"/>
                  </a:moveTo>
                  <a:lnTo>
                    <a:pt x="3013585" y="0"/>
                  </a:lnTo>
                </a:path>
              </a:pathLst>
            </a:custGeom>
            <a:noFill/>
            <a:ln cap="flat" cmpd="sng" w="38075">
              <a:solidFill>
                <a:srgbClr val="FDFDF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pic>
        <p:nvPicPr>
          <p:cNvPr id="691" name="Google Shape;691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3960" y="4178557"/>
            <a:ext cx="3419474" cy="2562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92" name="Google Shape;692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73883" y="4178556"/>
            <a:ext cx="1791334" cy="2324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93" name="Google Shape;693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60063" y="4664805"/>
            <a:ext cx="1821368" cy="1326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694" name="Google Shape;694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690483" y="4178556"/>
            <a:ext cx="2442371" cy="1952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95" name="Google Shape;695;p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4517251" y="4369056"/>
            <a:ext cx="2756646" cy="2566146"/>
          </a:xfrm>
          <a:prstGeom prst="rect">
            <a:avLst/>
          </a:prstGeom>
          <a:noFill/>
          <a:ln>
            <a:noFill/>
          </a:ln>
        </p:spPr>
      </p:pic>
      <p:sp>
        <p:nvSpPr>
          <p:cNvPr id="696" name="Google Shape;696;p8"/>
          <p:cNvSpPr txBox="1"/>
          <p:nvPr/>
        </p:nvSpPr>
        <p:spPr>
          <a:xfrm>
            <a:off x="1469336" y="7375666"/>
            <a:ext cx="1464945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3A011B"/>
                </a:solidFill>
                <a:latin typeface="Trebuchet MS"/>
                <a:ea typeface="Trebuchet MS"/>
                <a:cs typeface="Trebuchet MS"/>
                <a:sym typeface="Trebuchet MS"/>
              </a:rPr>
              <a:t>V-SLOT</a:t>
            </a:r>
            <a:endParaRPr sz="30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97" name="Google Shape;697;p8"/>
          <p:cNvSpPr txBox="1"/>
          <p:nvPr/>
        </p:nvSpPr>
        <p:spPr>
          <a:xfrm>
            <a:off x="5581178" y="7308877"/>
            <a:ext cx="3853815" cy="1073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1205230" lvl="0" marL="1217295" marR="5080" rtl="0" algn="l">
              <a:lnSpc>
                <a:spcPct val="1145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3A011B"/>
                </a:solidFill>
                <a:latin typeface="Trebuchet MS"/>
                <a:ea typeface="Trebuchet MS"/>
                <a:cs typeface="Trebuchet MS"/>
                <a:sym typeface="Trebuchet MS"/>
              </a:rPr>
              <a:t>Nema 17/23 stepper motors</a:t>
            </a:r>
            <a:endParaRPr sz="30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98" name="Google Shape;698;p8"/>
          <p:cNvSpPr txBox="1"/>
          <p:nvPr/>
        </p:nvSpPr>
        <p:spPr>
          <a:xfrm>
            <a:off x="10855035" y="7385095"/>
            <a:ext cx="2389505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3A011B"/>
                </a:solidFill>
                <a:latin typeface="Trebuchet MS"/>
                <a:ea typeface="Trebuchet MS"/>
                <a:cs typeface="Trebuchet MS"/>
                <a:sym typeface="Trebuchet MS"/>
              </a:rPr>
              <a:t>Limit Switch</a:t>
            </a:r>
            <a:endParaRPr sz="30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99" name="Google Shape;699;p8"/>
          <p:cNvSpPr txBox="1"/>
          <p:nvPr/>
        </p:nvSpPr>
        <p:spPr>
          <a:xfrm>
            <a:off x="14589030" y="7385095"/>
            <a:ext cx="2372360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3A011B"/>
                </a:solidFill>
                <a:latin typeface="Trebuchet MS"/>
                <a:ea typeface="Trebuchet MS"/>
                <a:cs typeface="Trebuchet MS"/>
                <a:sym typeface="Trebuchet MS"/>
              </a:rPr>
              <a:t>Servo Motor</a:t>
            </a:r>
            <a:endParaRPr sz="30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700" name="Google Shape;700;p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5542998" y="714038"/>
            <a:ext cx="2285946" cy="2714578"/>
          </a:xfrm>
          <a:prstGeom prst="rect">
            <a:avLst/>
          </a:prstGeom>
          <a:noFill/>
          <a:ln>
            <a:noFill/>
          </a:ln>
        </p:spPr>
      </p:pic>
      <p:sp>
        <p:nvSpPr>
          <p:cNvPr id="701" name="Google Shape;701;p8"/>
          <p:cNvSpPr txBox="1"/>
          <p:nvPr>
            <p:ph type="title"/>
          </p:nvPr>
        </p:nvSpPr>
        <p:spPr>
          <a:xfrm>
            <a:off x="475759" y="1401493"/>
            <a:ext cx="8283391" cy="27256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3425">
            <a:spAutoFit/>
          </a:bodyPr>
          <a:lstStyle/>
          <a:p>
            <a:pPr indent="0" lvl="0" marL="18923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HARDWARE PART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9"/>
          <p:cNvSpPr/>
          <p:nvPr/>
        </p:nvSpPr>
        <p:spPr>
          <a:xfrm>
            <a:off x="0" y="0"/>
            <a:ext cx="18288000" cy="1431925"/>
          </a:xfrm>
          <a:custGeom>
            <a:rect b="b" l="l" r="r" t="t"/>
            <a:pathLst>
              <a:path extrusionOk="0" h="1431925" w="18288000">
                <a:moveTo>
                  <a:pt x="18287999" y="1431487"/>
                </a:moveTo>
                <a:lnTo>
                  <a:pt x="0" y="1431487"/>
                </a:lnTo>
                <a:lnTo>
                  <a:pt x="0" y="0"/>
                </a:lnTo>
                <a:lnTo>
                  <a:pt x="18287999" y="0"/>
                </a:lnTo>
                <a:lnTo>
                  <a:pt x="18287999" y="1431487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707" name="Google Shape;707;p9"/>
          <p:cNvSpPr/>
          <p:nvPr/>
        </p:nvSpPr>
        <p:spPr>
          <a:xfrm>
            <a:off x="0" y="9258300"/>
            <a:ext cx="18288000" cy="1028700"/>
          </a:xfrm>
          <a:custGeom>
            <a:rect b="b" l="l" r="r" t="t"/>
            <a:pathLst>
              <a:path extrusionOk="0" h="1028700" w="18288000">
                <a:moveTo>
                  <a:pt x="18287999" y="1028699"/>
                </a:moveTo>
                <a:lnTo>
                  <a:pt x="0" y="1028699"/>
                </a:lnTo>
                <a:lnTo>
                  <a:pt x="0" y="0"/>
                </a:lnTo>
                <a:lnTo>
                  <a:pt x="18287999" y="0"/>
                </a:lnTo>
                <a:lnTo>
                  <a:pt x="18287999" y="1028699"/>
                </a:lnTo>
                <a:close/>
              </a:path>
            </a:pathLst>
          </a:custGeom>
          <a:solidFill>
            <a:srgbClr val="F0A82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708" name="Google Shape;708;p9"/>
          <p:cNvSpPr/>
          <p:nvPr/>
        </p:nvSpPr>
        <p:spPr>
          <a:xfrm>
            <a:off x="0" y="695044"/>
            <a:ext cx="18288000" cy="38100"/>
          </a:xfrm>
          <a:custGeom>
            <a:rect b="b" l="l" r="r" t="t"/>
            <a:pathLst>
              <a:path extrusionOk="0" h="38100" w="18288000">
                <a:moveTo>
                  <a:pt x="18287988" y="0"/>
                </a:moveTo>
                <a:lnTo>
                  <a:pt x="4444454" y="0"/>
                </a:lnTo>
                <a:lnTo>
                  <a:pt x="0" y="0"/>
                </a:lnTo>
                <a:lnTo>
                  <a:pt x="0" y="38100"/>
                </a:lnTo>
                <a:lnTo>
                  <a:pt x="4444454" y="38100"/>
                </a:lnTo>
                <a:lnTo>
                  <a:pt x="18287988" y="38100"/>
                </a:lnTo>
                <a:lnTo>
                  <a:pt x="18287988" y="0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709" name="Google Shape;70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0892" y="4210729"/>
            <a:ext cx="2695089" cy="2514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0" name="Google Shape;710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41749" y="4505955"/>
            <a:ext cx="2252196" cy="1915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1" name="Google Shape;711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56268" y="4169990"/>
            <a:ext cx="2066572" cy="219956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12" name="Google Shape;712;p9"/>
          <p:cNvGrpSpPr/>
          <p:nvPr/>
        </p:nvGrpSpPr>
        <p:grpSpPr>
          <a:xfrm>
            <a:off x="12358117" y="4210729"/>
            <a:ext cx="3603211" cy="2076449"/>
            <a:chOff x="12358117" y="4210729"/>
            <a:chExt cx="3603211" cy="2076449"/>
          </a:xfrm>
        </p:grpSpPr>
        <p:pic>
          <p:nvPicPr>
            <p:cNvPr id="713" name="Google Shape;713;p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2358117" y="4376266"/>
              <a:ext cx="1624935" cy="16415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4" name="Google Shape;714;p9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13884879" y="4210729"/>
              <a:ext cx="2076449" cy="207644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15" name="Google Shape;715;p9"/>
          <p:cNvSpPr txBox="1"/>
          <p:nvPr/>
        </p:nvSpPr>
        <p:spPr>
          <a:xfrm>
            <a:off x="1291000" y="7121931"/>
            <a:ext cx="932180" cy="5156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95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3A011B"/>
                </a:solidFill>
                <a:latin typeface="Trebuchet MS"/>
                <a:ea typeface="Trebuchet MS"/>
                <a:cs typeface="Trebuchet MS"/>
                <a:sym typeface="Trebuchet MS"/>
              </a:rPr>
              <a:t>RFID</a:t>
            </a:r>
            <a:endParaRPr sz="3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16" name="Google Shape;716;p9"/>
          <p:cNvSpPr txBox="1"/>
          <p:nvPr/>
        </p:nvSpPr>
        <p:spPr>
          <a:xfrm>
            <a:off x="4674592" y="7118391"/>
            <a:ext cx="1760855" cy="5149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95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3A011B"/>
                </a:solidFill>
                <a:latin typeface="Trebuchet MS"/>
                <a:ea typeface="Trebuchet MS"/>
                <a:cs typeface="Trebuchet MS"/>
                <a:sym typeface="Trebuchet MS"/>
              </a:rPr>
              <a:t>SIM800L</a:t>
            </a:r>
            <a:endParaRPr sz="3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17" name="Google Shape;717;p9"/>
          <p:cNvSpPr txBox="1"/>
          <p:nvPr/>
        </p:nvSpPr>
        <p:spPr>
          <a:xfrm>
            <a:off x="8524922" y="7118391"/>
            <a:ext cx="1913255" cy="5149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95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3A011B"/>
                </a:solidFill>
                <a:latin typeface="Trebuchet MS"/>
                <a:ea typeface="Trebuchet MS"/>
                <a:cs typeface="Trebuchet MS"/>
                <a:sym typeface="Trebuchet MS"/>
              </a:rPr>
              <a:t>IR sensor</a:t>
            </a:r>
            <a:endParaRPr sz="3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18" name="Google Shape;718;p9"/>
          <p:cNvSpPr txBox="1"/>
          <p:nvPr/>
        </p:nvSpPr>
        <p:spPr>
          <a:xfrm>
            <a:off x="12361692" y="7121931"/>
            <a:ext cx="3046730" cy="5156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95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3A011B"/>
                </a:solidFill>
                <a:latin typeface="Trebuchet MS"/>
                <a:ea typeface="Trebuchet MS"/>
                <a:cs typeface="Trebuchet MS"/>
                <a:sym typeface="Trebuchet MS"/>
              </a:rPr>
              <a:t>DHT/ H-bridge</a:t>
            </a:r>
            <a:endParaRPr sz="3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719" name="Google Shape;719;p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5390659" y="714084"/>
            <a:ext cx="2609849" cy="2905124"/>
          </a:xfrm>
          <a:prstGeom prst="rect">
            <a:avLst/>
          </a:prstGeom>
          <a:noFill/>
          <a:ln>
            <a:noFill/>
          </a:ln>
        </p:spPr>
      </p:pic>
      <p:sp>
        <p:nvSpPr>
          <p:cNvPr id="720" name="Google Shape;720;p9"/>
          <p:cNvSpPr txBox="1"/>
          <p:nvPr>
            <p:ph type="title"/>
          </p:nvPr>
        </p:nvSpPr>
        <p:spPr>
          <a:xfrm>
            <a:off x="475759" y="1401493"/>
            <a:ext cx="8283391" cy="27256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3425">
            <a:spAutoFit/>
          </a:bodyPr>
          <a:lstStyle/>
          <a:p>
            <a:pPr indent="0" lvl="0" marL="18923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HARDWARE PART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2025-09-19T13:50:11Z</dcterms:created>
  <dc:creator>عدي عبدالرؤوف نور الدين يمك عدي عبدالرؤوف نور الدين يمك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2025-09-19T00:00:00Z</vt:filetime>
  </property>
  <property fmtid="{D5CDD505-2E9C-101B-9397-08002B2CF9AE}" pid="3" name="Creator">
    <vt:lpwstr>Canva</vt:lpwstr>
  </property>
  <property fmtid="{D5CDD505-2E9C-101B-9397-08002B2CF9AE}" pid="4" name="LastSaved">
    <vt:filetime>2025-09-19T00:00:00Z</vt:filetime>
  </property>
  <property fmtid="{D5CDD505-2E9C-101B-9397-08002B2CF9AE}" pid="5" name="Producer">
    <vt:lpwstr>Canva</vt:lpwstr>
  </property>
</Properties>
</file>